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9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2711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25535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557965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74421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65328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04602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68515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5728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23217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181441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12382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8622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0707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464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4530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4470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FD4D1-ECDE-43CD-BBE8-9B3FFBC65FDB}" type="datetimeFigureOut">
              <a:rPr lang="it-IT" smtClean="0"/>
              <a:pPr/>
              <a:t>22/01/2016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1930136-D9F0-47D2-AF3D-FBCD15484E5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05321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1584" y="712470"/>
            <a:ext cx="9849696" cy="3093720"/>
          </a:xfrm>
        </p:spPr>
        <p:txBody>
          <a:bodyPr>
            <a:normAutofit/>
          </a:bodyPr>
          <a:lstStyle/>
          <a:p>
            <a:r>
              <a:rPr lang="it-IT" sz="7200" dirty="0" smtClean="0">
                <a:solidFill>
                  <a:schemeClr val="bg1"/>
                </a:solidFill>
              </a:rPr>
              <a:t>INTRODUCING MYSELF</a:t>
            </a:r>
            <a:endParaRPr lang="it-IT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727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1356" y="1703070"/>
            <a:ext cx="8014123" cy="1828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200" dirty="0" smtClean="0"/>
              <a:t>Hi! My </a:t>
            </a:r>
            <a:r>
              <a:rPr lang="it-IT" sz="2200" dirty="0" err="1" smtClean="0"/>
              <a:t>name</a:t>
            </a:r>
            <a:r>
              <a:rPr lang="it-IT" sz="2200" dirty="0" smtClean="0"/>
              <a:t> </a:t>
            </a:r>
            <a:r>
              <a:rPr lang="it-IT" sz="2200" dirty="0" err="1" smtClean="0"/>
              <a:t>is</a:t>
            </a:r>
            <a:r>
              <a:rPr lang="it-IT" sz="2200" dirty="0" smtClean="0"/>
              <a:t> Laura and I live in </a:t>
            </a:r>
            <a:r>
              <a:rPr lang="it-IT" sz="2200" dirty="0" err="1" smtClean="0"/>
              <a:t>Gubbio,Italy</a:t>
            </a:r>
            <a:r>
              <a:rPr lang="it-IT" sz="2200" dirty="0" smtClean="0"/>
              <a:t>. </a:t>
            </a:r>
            <a:r>
              <a:rPr lang="it-IT" sz="2200" dirty="0" err="1" smtClean="0"/>
              <a:t>I’m</a:t>
            </a:r>
            <a:r>
              <a:rPr lang="it-IT" sz="2200" dirty="0" smtClean="0"/>
              <a:t> 16 </a:t>
            </a:r>
            <a:r>
              <a:rPr lang="it-IT" sz="2200" dirty="0" err="1" smtClean="0"/>
              <a:t>years</a:t>
            </a:r>
            <a:r>
              <a:rPr lang="it-IT" sz="2200" dirty="0" smtClean="0"/>
              <a:t> </a:t>
            </a:r>
            <a:r>
              <a:rPr lang="it-IT" sz="2200" dirty="0" err="1" smtClean="0"/>
              <a:t>old</a:t>
            </a:r>
            <a:r>
              <a:rPr lang="it-IT" sz="2200" dirty="0" smtClean="0"/>
              <a:t>. I </a:t>
            </a:r>
            <a:r>
              <a:rPr lang="it-IT" sz="2200" dirty="0" err="1" smtClean="0"/>
              <a:t>have</a:t>
            </a:r>
            <a:r>
              <a:rPr lang="it-IT" sz="2200" dirty="0" smtClean="0"/>
              <a:t> </a:t>
            </a:r>
            <a:r>
              <a:rPr lang="it-IT" sz="2200" dirty="0" err="1" smtClean="0"/>
              <a:t>been</a:t>
            </a:r>
            <a:r>
              <a:rPr lang="it-IT" sz="2200" dirty="0" smtClean="0"/>
              <a:t> </a:t>
            </a:r>
            <a:r>
              <a:rPr lang="it-IT" sz="2200" dirty="0" err="1" smtClean="0"/>
              <a:t>practicising</a:t>
            </a:r>
            <a:r>
              <a:rPr lang="it-IT" sz="2200" dirty="0" smtClean="0"/>
              <a:t> dance </a:t>
            </a:r>
            <a:r>
              <a:rPr lang="it-IT" sz="2200" dirty="0" err="1" smtClean="0"/>
              <a:t>since</a:t>
            </a:r>
            <a:r>
              <a:rPr lang="it-IT" sz="2200" dirty="0" smtClean="0"/>
              <a:t> 2003 and in </a:t>
            </a:r>
            <a:r>
              <a:rPr lang="it-IT" sz="2200" dirty="0" err="1" smtClean="0"/>
              <a:t>my</a:t>
            </a:r>
            <a:r>
              <a:rPr lang="it-IT" sz="2200" dirty="0" smtClean="0"/>
              <a:t> free time I love </a:t>
            </a:r>
            <a:r>
              <a:rPr lang="it-IT" sz="2200" dirty="0" err="1" smtClean="0"/>
              <a:t>going</a:t>
            </a:r>
            <a:r>
              <a:rPr lang="it-IT" sz="2200" dirty="0" smtClean="0"/>
              <a:t> out with </a:t>
            </a:r>
            <a:r>
              <a:rPr lang="it-IT" sz="2200" dirty="0" err="1" smtClean="0"/>
              <a:t>my</a:t>
            </a:r>
            <a:r>
              <a:rPr lang="it-IT" sz="2200" dirty="0" smtClean="0"/>
              <a:t> friends and with </a:t>
            </a:r>
            <a:r>
              <a:rPr lang="it-IT" sz="2200" dirty="0" err="1" smtClean="0"/>
              <a:t>my</a:t>
            </a:r>
            <a:r>
              <a:rPr lang="it-IT" sz="2200" dirty="0" smtClean="0"/>
              <a:t> boyfriend. I </a:t>
            </a:r>
            <a:r>
              <a:rPr lang="it-IT" sz="2200" dirty="0" err="1" smtClean="0"/>
              <a:t>attend</a:t>
            </a:r>
            <a:r>
              <a:rPr lang="it-IT" sz="2200" dirty="0" smtClean="0"/>
              <a:t> the Liceo Classico Giuseppe </a:t>
            </a:r>
            <a:r>
              <a:rPr lang="it-IT" sz="2200" dirty="0" err="1" smtClean="0"/>
              <a:t>Mazzatinti</a:t>
            </a:r>
            <a:r>
              <a:rPr lang="it-IT" sz="2200" dirty="0" smtClean="0"/>
              <a:t>; </a:t>
            </a:r>
            <a:r>
              <a:rPr lang="it-IT" sz="2200" dirty="0" err="1" smtClean="0"/>
              <a:t>my</a:t>
            </a:r>
            <a:r>
              <a:rPr lang="it-IT" sz="2200" dirty="0" smtClean="0"/>
              <a:t> </a:t>
            </a:r>
            <a:r>
              <a:rPr lang="it-IT" sz="2200" dirty="0" err="1" smtClean="0"/>
              <a:t>favourite</a:t>
            </a:r>
            <a:r>
              <a:rPr lang="it-IT" sz="2200" dirty="0" smtClean="0"/>
              <a:t> </a:t>
            </a:r>
            <a:r>
              <a:rPr lang="it-IT" sz="2200" dirty="0" err="1" smtClean="0"/>
              <a:t>subjects</a:t>
            </a:r>
            <a:r>
              <a:rPr lang="it-IT" sz="2200" dirty="0" smtClean="0"/>
              <a:t> are Art, </a:t>
            </a:r>
            <a:r>
              <a:rPr lang="it-IT" sz="2200" dirty="0"/>
              <a:t>E</a:t>
            </a:r>
            <a:r>
              <a:rPr lang="it-IT" sz="2200" dirty="0" smtClean="0"/>
              <a:t>nglish and </a:t>
            </a:r>
            <a:r>
              <a:rPr lang="it-IT" sz="2200" dirty="0" err="1"/>
              <a:t>P</a:t>
            </a:r>
            <a:r>
              <a:rPr lang="it-IT" sz="2200" dirty="0" err="1" smtClean="0"/>
              <a:t>hilosophy</a:t>
            </a:r>
            <a:r>
              <a:rPr lang="it-IT" sz="2200" dirty="0" smtClean="0"/>
              <a:t> and I </a:t>
            </a:r>
            <a:r>
              <a:rPr lang="it-IT" sz="2200" dirty="0" err="1" smtClean="0"/>
              <a:t>hate</a:t>
            </a:r>
            <a:r>
              <a:rPr lang="it-IT" sz="2200" dirty="0" smtClean="0"/>
              <a:t> Science and </a:t>
            </a:r>
            <a:r>
              <a:rPr lang="it-IT" sz="2200" dirty="0" err="1"/>
              <a:t>M</a:t>
            </a:r>
            <a:r>
              <a:rPr lang="it-IT" sz="2200" dirty="0" err="1" smtClean="0"/>
              <a:t>aths</a:t>
            </a:r>
            <a:r>
              <a:rPr lang="it-IT" sz="2200" dirty="0" smtClean="0"/>
              <a:t>. </a:t>
            </a:r>
          </a:p>
          <a:p>
            <a:pPr algn="just"/>
            <a:r>
              <a:rPr lang="it-IT" dirty="0"/>
              <a:t> </a:t>
            </a:r>
            <a:r>
              <a:rPr lang="it-IT" dirty="0" smtClean="0"/>
              <a:t>                                               </a:t>
            </a:r>
            <a:endParaRPr lang="it-IT" dirty="0"/>
          </a:p>
        </p:txBody>
      </p:sp>
      <p:pic>
        <p:nvPicPr>
          <p:cNvPr id="1026" name="Picture 2" descr="https://scontent-mxp1-1.xx.fbcdn.net/hphotos-xfp1/v/t1.0-9/12195852_983597895043626_308936896768957583_n.jpg?oh=f1ba36e2e5d24a0a825d913d176150f4&amp;oe=573FB2F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04" y="3383280"/>
            <a:ext cx="3170237" cy="3170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168536" y="-235796"/>
            <a:ext cx="7766936" cy="1646302"/>
          </a:xfrm>
        </p:spPr>
        <p:txBody>
          <a:bodyPr/>
          <a:lstStyle/>
          <a:p>
            <a:r>
              <a:rPr lang="it-IT" sz="6600" dirty="0" smtClean="0"/>
              <a:t>THIS IS ME!</a:t>
            </a:r>
            <a:endParaRPr lang="it-IT" sz="6600" dirty="0"/>
          </a:p>
        </p:txBody>
      </p:sp>
    </p:spTree>
    <p:extLst>
      <p:ext uri="{BB962C8B-B14F-4D97-AF65-F5344CB8AC3E}">
        <p14:creationId xmlns="" xmlns:p14="http://schemas.microsoft.com/office/powerpoint/2010/main" val="24937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8724" y="354330"/>
            <a:ext cx="8706696" cy="538353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In </a:t>
            </a:r>
            <a:r>
              <a:rPr lang="it-IT" sz="2800" dirty="0" err="1" smtClean="0"/>
              <a:t>my</a:t>
            </a:r>
            <a:r>
              <a:rPr lang="it-IT" sz="2800" dirty="0" smtClean="0"/>
              <a:t> family </a:t>
            </a:r>
            <a:r>
              <a:rPr lang="it-IT" sz="2800" dirty="0" err="1" smtClean="0"/>
              <a:t>there</a:t>
            </a:r>
            <a:r>
              <a:rPr lang="it-IT" sz="2800" dirty="0" smtClean="0"/>
              <a:t> are </a:t>
            </a:r>
            <a:r>
              <a:rPr lang="it-IT" sz="2800" dirty="0" err="1" smtClean="0"/>
              <a:t>four</a:t>
            </a:r>
            <a:r>
              <a:rPr lang="it-IT" sz="2800" dirty="0" smtClean="0"/>
              <a:t> </a:t>
            </a:r>
            <a:r>
              <a:rPr lang="it-IT" sz="2800" dirty="0" err="1" smtClean="0"/>
              <a:t>people</a:t>
            </a:r>
            <a:r>
              <a:rPr lang="it-IT" sz="2800" dirty="0" smtClean="0"/>
              <a:t>: </a:t>
            </a:r>
            <a:r>
              <a:rPr lang="it-IT" sz="2800" dirty="0" err="1" smtClean="0"/>
              <a:t>my</a:t>
            </a:r>
            <a:r>
              <a:rPr lang="it-IT" sz="2800" dirty="0" smtClean="0"/>
              <a:t> </a:t>
            </a:r>
            <a:r>
              <a:rPr lang="it-IT" sz="2800" dirty="0" err="1" smtClean="0"/>
              <a:t>brother</a:t>
            </a:r>
            <a:r>
              <a:rPr lang="it-IT" sz="2800" dirty="0" smtClean="0"/>
              <a:t> Leonardo, </a:t>
            </a:r>
            <a:r>
              <a:rPr lang="it-IT" sz="2800" dirty="0" err="1" smtClean="0"/>
              <a:t>my</a:t>
            </a:r>
            <a:r>
              <a:rPr lang="it-IT" sz="2800" dirty="0" smtClean="0"/>
              <a:t> </a:t>
            </a:r>
            <a:r>
              <a:rPr lang="it-IT" sz="2800" dirty="0" err="1" smtClean="0"/>
              <a:t>mother</a:t>
            </a:r>
            <a:r>
              <a:rPr lang="it-IT" sz="2800" dirty="0" smtClean="0"/>
              <a:t> Cinzia, </a:t>
            </a:r>
            <a:r>
              <a:rPr lang="it-IT" sz="2800" dirty="0" err="1" smtClean="0"/>
              <a:t>my</a:t>
            </a:r>
            <a:r>
              <a:rPr lang="it-IT" sz="2800" dirty="0" smtClean="0"/>
              <a:t> </a:t>
            </a:r>
            <a:r>
              <a:rPr lang="it-IT" sz="2800" dirty="0" err="1" smtClean="0"/>
              <a:t>father</a:t>
            </a:r>
            <a:r>
              <a:rPr lang="it-IT" sz="2800" dirty="0" smtClean="0"/>
              <a:t> Franco and me. I </a:t>
            </a:r>
            <a:r>
              <a:rPr lang="it-IT" sz="2800" dirty="0" err="1" smtClean="0"/>
              <a:t>have</a:t>
            </a:r>
            <a:r>
              <a:rPr lang="it-IT" sz="2800" dirty="0" smtClean="0"/>
              <a:t> </a:t>
            </a:r>
            <a:r>
              <a:rPr lang="it-IT" sz="2800" dirty="0" err="1" smtClean="0"/>
              <a:t>one</a:t>
            </a:r>
            <a:r>
              <a:rPr lang="it-IT" sz="2800" dirty="0" smtClean="0"/>
              <a:t> dog, </a:t>
            </a:r>
            <a:r>
              <a:rPr lang="it-IT" sz="2800" dirty="0" err="1" smtClean="0"/>
              <a:t>one</a:t>
            </a:r>
            <a:r>
              <a:rPr lang="it-IT" sz="2800" dirty="0" smtClean="0"/>
              <a:t> </a:t>
            </a:r>
            <a:r>
              <a:rPr lang="it-IT" sz="2800" dirty="0" err="1" smtClean="0"/>
              <a:t>cat</a:t>
            </a:r>
            <a:r>
              <a:rPr lang="it-IT" sz="2800" dirty="0" smtClean="0"/>
              <a:t> and </a:t>
            </a:r>
            <a:r>
              <a:rPr lang="it-IT" sz="2800" dirty="0" err="1" smtClean="0"/>
              <a:t>five</a:t>
            </a:r>
            <a:r>
              <a:rPr lang="it-IT" sz="2800" dirty="0" smtClean="0"/>
              <a:t> </a:t>
            </a:r>
            <a:r>
              <a:rPr lang="it-IT" sz="2800" dirty="0" err="1" smtClean="0"/>
              <a:t>horses</a:t>
            </a:r>
            <a:r>
              <a:rPr lang="it-IT" sz="2800" dirty="0" smtClean="0"/>
              <a:t>…i love </a:t>
            </a:r>
            <a:r>
              <a:rPr lang="it-IT" sz="2800" dirty="0" err="1" smtClean="0"/>
              <a:t>animals</a:t>
            </a:r>
            <a:r>
              <a:rPr lang="it-IT" sz="2800" dirty="0" smtClean="0"/>
              <a:t>! My </a:t>
            </a:r>
            <a:r>
              <a:rPr lang="it-IT" sz="2800" dirty="0" err="1" smtClean="0"/>
              <a:t>favourite</a:t>
            </a:r>
            <a:r>
              <a:rPr lang="it-IT" sz="2800" dirty="0" smtClean="0"/>
              <a:t> </a:t>
            </a:r>
            <a:r>
              <a:rPr lang="it-IT" sz="2800" dirty="0" err="1" smtClean="0"/>
              <a:t>type</a:t>
            </a:r>
            <a:r>
              <a:rPr lang="it-IT" sz="2800" dirty="0" smtClean="0"/>
              <a:t> of music </a:t>
            </a:r>
            <a:r>
              <a:rPr lang="it-IT" sz="2800" dirty="0" err="1" smtClean="0"/>
              <a:t>is</a:t>
            </a:r>
            <a:r>
              <a:rPr lang="it-IT" sz="2800" dirty="0" smtClean="0"/>
              <a:t> pop and in </a:t>
            </a:r>
            <a:r>
              <a:rPr lang="it-IT" sz="2800" dirty="0" err="1" smtClean="0"/>
              <a:t>my</a:t>
            </a:r>
            <a:r>
              <a:rPr lang="it-IT" sz="2800" dirty="0" smtClean="0"/>
              <a:t> opinion the best </a:t>
            </a:r>
            <a:r>
              <a:rPr lang="it-IT" sz="2800" dirty="0" err="1"/>
              <a:t>I</a:t>
            </a:r>
            <a:r>
              <a:rPr lang="it-IT" sz="2800" dirty="0" err="1" smtClean="0"/>
              <a:t>talian</a:t>
            </a:r>
            <a:r>
              <a:rPr lang="it-IT" sz="2800" dirty="0" smtClean="0"/>
              <a:t> </a:t>
            </a:r>
            <a:r>
              <a:rPr lang="it-IT" sz="2800" dirty="0" err="1" smtClean="0"/>
              <a:t>singer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Alessandra Amoroso. I love </a:t>
            </a:r>
            <a:r>
              <a:rPr lang="it-IT" sz="2800" dirty="0" err="1" smtClean="0"/>
              <a:t>food</a:t>
            </a:r>
            <a:r>
              <a:rPr lang="it-IT" sz="2800" dirty="0" smtClean="0"/>
              <a:t>, </a:t>
            </a:r>
            <a:r>
              <a:rPr lang="it-IT" sz="2800" dirty="0" err="1" smtClean="0"/>
              <a:t>especially</a:t>
            </a:r>
            <a:r>
              <a:rPr lang="it-IT" sz="2800" dirty="0" smtClean="0"/>
              <a:t> pizza, pasta, </a:t>
            </a:r>
            <a:r>
              <a:rPr lang="it-IT" sz="2800" dirty="0" err="1" smtClean="0"/>
              <a:t>potatoes</a:t>
            </a:r>
            <a:r>
              <a:rPr lang="it-IT" sz="2800" dirty="0" smtClean="0"/>
              <a:t> and </a:t>
            </a:r>
            <a:r>
              <a:rPr lang="it-IT" sz="2800" dirty="0" err="1" smtClean="0"/>
              <a:t>fish</a:t>
            </a:r>
            <a:r>
              <a:rPr lang="it-IT" sz="2800" dirty="0" smtClean="0"/>
              <a:t>. 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val="39523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3014" y="228919"/>
            <a:ext cx="8596668" cy="3880773"/>
          </a:xfrm>
        </p:spPr>
        <p:txBody>
          <a:bodyPr>
            <a:normAutofit/>
          </a:bodyPr>
          <a:lstStyle/>
          <a:p>
            <a:r>
              <a:rPr lang="it-IT" sz="2800" dirty="0" smtClean="0"/>
              <a:t>I love </a:t>
            </a:r>
            <a:r>
              <a:rPr lang="it-IT" sz="2800" dirty="0" err="1" smtClean="0"/>
              <a:t>reading</a:t>
            </a:r>
            <a:r>
              <a:rPr lang="it-IT" sz="2800" dirty="0" smtClean="0"/>
              <a:t> books and </a:t>
            </a:r>
            <a:r>
              <a:rPr lang="it-IT" sz="2800" dirty="0" err="1" smtClean="0"/>
              <a:t>my</a:t>
            </a:r>
            <a:r>
              <a:rPr lang="it-IT" sz="2800" dirty="0" smtClean="0"/>
              <a:t> </a:t>
            </a:r>
            <a:r>
              <a:rPr lang="it-IT" sz="2800" dirty="0" err="1" smtClean="0"/>
              <a:t>favourite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‘‘The Notebook’’. I </a:t>
            </a:r>
            <a:r>
              <a:rPr lang="it-IT" sz="2800" dirty="0" err="1" smtClean="0"/>
              <a:t>really</a:t>
            </a:r>
            <a:r>
              <a:rPr lang="it-IT" sz="2800" dirty="0" smtClean="0"/>
              <a:t> </a:t>
            </a:r>
            <a:r>
              <a:rPr lang="it-IT" sz="2800" dirty="0" err="1" smtClean="0"/>
              <a:t>like</a:t>
            </a:r>
            <a:r>
              <a:rPr lang="it-IT" sz="2800" dirty="0" smtClean="0"/>
              <a:t> </a:t>
            </a:r>
            <a:r>
              <a:rPr lang="it-IT" sz="2800" dirty="0" err="1" smtClean="0"/>
              <a:t>going</a:t>
            </a:r>
            <a:r>
              <a:rPr lang="it-IT" sz="2800" dirty="0" smtClean="0"/>
              <a:t> to the cinema and the best film for me </a:t>
            </a:r>
            <a:r>
              <a:rPr lang="it-IT" sz="2800" dirty="0" err="1" smtClean="0"/>
              <a:t>is</a:t>
            </a:r>
            <a:r>
              <a:rPr lang="it-IT" sz="2800" dirty="0"/>
              <a:t> </a:t>
            </a:r>
            <a:r>
              <a:rPr lang="it-IT" sz="2800" dirty="0" smtClean="0"/>
              <a:t>‘‘La vita è bella’’. </a:t>
            </a:r>
            <a:r>
              <a:rPr lang="it-IT" sz="2800" dirty="0" err="1" smtClean="0"/>
              <a:t>When</a:t>
            </a:r>
            <a:r>
              <a:rPr lang="it-IT" sz="2800" dirty="0" smtClean="0"/>
              <a:t> I stay at home I’m </a:t>
            </a:r>
            <a:r>
              <a:rPr lang="it-IT" sz="2800" dirty="0" err="1" smtClean="0"/>
              <a:t>very</a:t>
            </a:r>
            <a:r>
              <a:rPr lang="it-IT" sz="2800" dirty="0" smtClean="0"/>
              <a:t> </a:t>
            </a:r>
            <a:r>
              <a:rPr lang="it-IT" sz="2800" dirty="0" err="1" smtClean="0"/>
              <a:t>relaxed</a:t>
            </a:r>
            <a:r>
              <a:rPr lang="it-IT" sz="2800" dirty="0" smtClean="0"/>
              <a:t>. I’m </a:t>
            </a:r>
            <a:r>
              <a:rPr lang="it-IT" sz="2800" dirty="0" err="1" smtClean="0"/>
              <a:t>tall</a:t>
            </a:r>
            <a:r>
              <a:rPr lang="it-IT" sz="2800" dirty="0" smtClean="0"/>
              <a:t> and </a:t>
            </a:r>
            <a:r>
              <a:rPr lang="it-IT" sz="2800" dirty="0" err="1" smtClean="0"/>
              <a:t>slim</a:t>
            </a:r>
            <a:r>
              <a:rPr lang="it-IT" sz="2800" dirty="0" smtClean="0"/>
              <a:t>, I’ve </a:t>
            </a:r>
            <a:r>
              <a:rPr lang="it-IT" sz="2800" dirty="0" err="1" smtClean="0"/>
              <a:t>got</a:t>
            </a:r>
            <a:r>
              <a:rPr lang="it-IT" sz="2800" dirty="0" smtClean="0"/>
              <a:t> green </a:t>
            </a:r>
            <a:r>
              <a:rPr lang="it-IT" sz="2800" dirty="0" err="1" smtClean="0"/>
              <a:t>eyes</a:t>
            </a:r>
            <a:r>
              <a:rPr lang="it-IT" sz="2800" dirty="0" smtClean="0"/>
              <a:t> and long </a:t>
            </a:r>
            <a:r>
              <a:rPr lang="it-IT" sz="2800" dirty="0" err="1" smtClean="0"/>
              <a:t>brown</a:t>
            </a:r>
            <a:r>
              <a:rPr lang="it-IT" sz="2800" dirty="0" smtClean="0"/>
              <a:t> and </a:t>
            </a:r>
            <a:r>
              <a:rPr lang="it-IT" sz="2800" dirty="0" err="1" smtClean="0"/>
              <a:t>curly</a:t>
            </a:r>
            <a:r>
              <a:rPr lang="it-IT" sz="2800" dirty="0" smtClean="0"/>
              <a:t> </a:t>
            </a:r>
            <a:r>
              <a:rPr lang="it-IT" sz="2800" dirty="0" err="1" smtClean="0"/>
              <a:t>hair</a:t>
            </a:r>
            <a:r>
              <a:rPr lang="it-IT" sz="2800" dirty="0" smtClean="0"/>
              <a:t> </a:t>
            </a:r>
            <a:r>
              <a:rPr lang="it-IT" sz="2800" dirty="0" err="1" smtClean="0"/>
              <a:t>like</a:t>
            </a:r>
            <a:r>
              <a:rPr lang="it-IT" sz="2800" dirty="0" smtClean="0"/>
              <a:t> </a:t>
            </a:r>
            <a:r>
              <a:rPr lang="it-IT" sz="2800" dirty="0" err="1" smtClean="0"/>
              <a:t>my</a:t>
            </a:r>
            <a:r>
              <a:rPr lang="it-IT" sz="2800" dirty="0" smtClean="0"/>
              <a:t> </a:t>
            </a:r>
            <a:r>
              <a:rPr lang="it-IT" sz="2800" dirty="0" err="1" smtClean="0"/>
              <a:t>mother</a:t>
            </a:r>
            <a:r>
              <a:rPr lang="it-IT" sz="2800" dirty="0" smtClean="0"/>
              <a:t>. I </a:t>
            </a:r>
            <a:r>
              <a:rPr lang="it-IT" sz="2800" dirty="0" err="1" smtClean="0"/>
              <a:t>am</a:t>
            </a:r>
            <a:r>
              <a:rPr lang="it-IT" sz="2800" dirty="0" smtClean="0"/>
              <a:t> </a:t>
            </a:r>
            <a:r>
              <a:rPr lang="it-IT" sz="2800" dirty="0" err="1" smtClean="0"/>
              <a:t>shy</a:t>
            </a:r>
            <a:r>
              <a:rPr lang="it-IT" sz="2800" dirty="0" smtClean="0"/>
              <a:t>, sensitive, </a:t>
            </a:r>
            <a:r>
              <a:rPr lang="it-IT" sz="2800" dirty="0" err="1" smtClean="0"/>
              <a:t>generous</a:t>
            </a:r>
            <a:r>
              <a:rPr lang="it-IT" sz="2800" dirty="0" smtClean="0"/>
              <a:t> and </a:t>
            </a:r>
            <a:r>
              <a:rPr lang="it-IT" sz="2800" dirty="0" err="1" smtClean="0"/>
              <a:t>very</a:t>
            </a:r>
            <a:r>
              <a:rPr lang="it-IT" sz="2800" dirty="0" smtClean="0"/>
              <a:t> </a:t>
            </a:r>
            <a:r>
              <a:rPr lang="it-IT" sz="2800" dirty="0" err="1" smtClean="0"/>
              <a:t>very</a:t>
            </a:r>
            <a:r>
              <a:rPr lang="it-IT" sz="2800" dirty="0" smtClean="0"/>
              <a:t> </a:t>
            </a:r>
            <a:r>
              <a:rPr lang="it-IT" sz="2800" dirty="0" err="1" smtClean="0"/>
              <a:t>romantic</a:t>
            </a:r>
            <a:r>
              <a:rPr lang="it-IT" sz="2800" dirty="0" smtClean="0"/>
              <a:t>. I don’t </a:t>
            </a:r>
            <a:r>
              <a:rPr lang="it-IT" sz="2800" dirty="0" err="1" smtClean="0"/>
              <a:t>like</a:t>
            </a:r>
            <a:r>
              <a:rPr lang="it-IT" sz="2800" dirty="0" smtClean="0"/>
              <a:t> </a:t>
            </a:r>
            <a:r>
              <a:rPr lang="it-IT" sz="2800" dirty="0" err="1" smtClean="0"/>
              <a:t>moody</a:t>
            </a:r>
            <a:r>
              <a:rPr lang="it-IT" sz="2800" smtClean="0"/>
              <a:t> people! </a:t>
            </a:r>
            <a:endParaRPr lang="it-IT" sz="2800" dirty="0"/>
          </a:p>
        </p:txBody>
      </p:sp>
    </p:spTree>
    <p:extLst>
      <p:ext uri="{BB962C8B-B14F-4D97-AF65-F5344CB8AC3E}">
        <p14:creationId xmlns="" xmlns:p14="http://schemas.microsoft.com/office/powerpoint/2010/main" val="27986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faccettatura">
  <a:themeElements>
    <a:clrScheme name="Viol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217</Words>
  <Application>Microsoft Office PowerPoint</Application>
  <PresentationFormat>Personalizzato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Sfaccettatura</vt:lpstr>
      <vt:lpstr>INTRODUCING MYSELF</vt:lpstr>
      <vt:lpstr>THIS IS ME!</vt:lpstr>
      <vt:lpstr>Diapositiva 3</vt:lpstr>
      <vt:lpstr>Diapositiva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MYSELF</dc:title>
  <dc:creator>024 Guest</dc:creator>
  <cp:lastModifiedBy>home</cp:lastModifiedBy>
  <cp:revision>6</cp:revision>
  <dcterms:created xsi:type="dcterms:W3CDTF">2016-01-14T09:21:37Z</dcterms:created>
  <dcterms:modified xsi:type="dcterms:W3CDTF">2016-01-22T08:20:40Z</dcterms:modified>
</cp:coreProperties>
</file>