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84" r:id="rId11"/>
    <p:sldId id="28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6" r:id="rId29"/>
    <p:sldId id="287" r:id="rId30"/>
    <p:sldId id="288" r:id="rId31"/>
    <p:sldId id="29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u8oPeUWzOPM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dvashem.org/odot_pdf/Microsoft%20Word%20-%206066.pdf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670C7C-0646-4972-9029-132E2EA9D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404730"/>
            <a:ext cx="8915399" cy="1298713"/>
          </a:xfrm>
        </p:spPr>
        <p:txBody>
          <a:bodyPr/>
          <a:lstStyle/>
          <a:p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ungarische</a:t>
            </a:r>
            <a:r>
              <a:rPr lang="hu-HU" dirty="0"/>
              <a:t> </a:t>
            </a:r>
            <a:r>
              <a:rPr lang="hu-HU" dirty="0" err="1"/>
              <a:t>Gruppe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2E3DFC1-14EA-4A39-9794-6DB9269F0B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1735" y="4764127"/>
            <a:ext cx="8915399" cy="1126283"/>
          </a:xfrm>
        </p:spPr>
        <p:txBody>
          <a:bodyPr>
            <a:normAutofit/>
          </a:bodyPr>
          <a:lstStyle/>
          <a:p>
            <a:pPr algn="ctr"/>
            <a:r>
              <a:rPr lang="hu-HU" sz="2400" b="1" i="1" dirty="0" err="1"/>
              <a:t>Sztehlo</a:t>
            </a:r>
            <a:r>
              <a:rPr lang="hu-HU" sz="2400" b="1" i="1" dirty="0"/>
              <a:t> Gábor Lutheran </a:t>
            </a:r>
            <a:r>
              <a:rPr lang="hu-HU" sz="2400" b="1" i="1" dirty="0" err="1"/>
              <a:t>Gymnasium</a:t>
            </a:r>
            <a:r>
              <a:rPr lang="hu-HU" sz="2400" b="1" i="1" dirty="0"/>
              <a:t>, Budapest</a:t>
            </a:r>
          </a:p>
        </p:txBody>
      </p:sp>
    </p:spTree>
    <p:extLst>
      <p:ext uri="{BB962C8B-B14F-4D97-AF65-F5344CB8AC3E}">
        <p14:creationId xmlns:p14="http://schemas.microsoft.com/office/powerpoint/2010/main" val="437126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569AE7B-2EB0-4E28-941F-D69789878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28" y="452477"/>
            <a:ext cx="3468925" cy="1950889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34E06C8-8132-481F-BC83-61EE8F23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518" y="1592527"/>
            <a:ext cx="1621677" cy="162167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53FC1FB-7F9F-4E11-A47A-DE8955F75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620" y="722429"/>
            <a:ext cx="3414284" cy="213658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92B057E-A8A9-41C9-9EA5-6ED00C55D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528" y="3210892"/>
            <a:ext cx="1999661" cy="165825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DC79413-0BC2-4B77-861A-9C3F62FA5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6811" y="4043068"/>
            <a:ext cx="3365284" cy="165215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078FEBA-CF11-4B1F-9B68-1346BC4AA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0923" y="2789444"/>
            <a:ext cx="3822523" cy="207282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772B1B1-D2ED-4DB0-83C8-B14F711B2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6170" y="5109696"/>
            <a:ext cx="2121592" cy="141439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9E218FB-34B0-43C0-BA4A-06040776A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2578" y="4683124"/>
            <a:ext cx="145097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4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A48F1816-F1B2-4FDF-8F41-1BF06306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47" y="573219"/>
            <a:ext cx="2859272" cy="160338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635791A-5AFE-4441-B8D4-B100F4DA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083" y="1791360"/>
            <a:ext cx="2542252" cy="157900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2B6C3FF-FCC5-413D-AA39-56BCE764E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947" y="4019301"/>
            <a:ext cx="2560542" cy="192040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0A02D17-2284-4625-AE75-648B8ADA5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4121" y="4662144"/>
            <a:ext cx="2371550" cy="192650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96FF871-72D4-443F-A65F-F5C3D4116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623" y="479395"/>
            <a:ext cx="2597121" cy="146316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243F455-9C5E-4EEA-84E1-08879AEC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2412" y="1680048"/>
            <a:ext cx="2188654" cy="145707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DCD7BEA-2995-40FF-A39F-582FE4E9C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5628" y="3761868"/>
            <a:ext cx="2857593" cy="285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2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D428AC-865F-421F-95E5-301114AE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Zsófia </a:t>
            </a:r>
            <a:r>
              <a:rPr lang="hu-HU" b="1" dirty="0" err="1"/>
              <a:t>Mackei</a:t>
            </a:r>
            <a:endParaRPr lang="hu-HU" b="1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79A0BB3-7871-4534-B3A7-BDB0F0B5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037" y="2025106"/>
            <a:ext cx="3849730" cy="385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31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1079F28C-A547-44FF-95B6-A08A4895DEB7}"/>
              </a:ext>
            </a:extLst>
          </p:cNvPr>
          <p:cNvSpPr/>
          <p:nvPr/>
        </p:nvSpPr>
        <p:spPr>
          <a:xfrm>
            <a:off x="1955409" y="970672"/>
            <a:ext cx="71885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Familienname</a:t>
            </a:r>
            <a:r>
              <a:rPr lang="hu-HU" sz="2400" dirty="0"/>
              <a:t>: </a:t>
            </a:r>
            <a:r>
              <a:rPr lang="hu-HU" sz="2400" dirty="0" err="1"/>
              <a:t>Mackei</a:t>
            </a:r>
            <a:r>
              <a:rPr lang="hu-HU" sz="2400" dirty="0"/>
              <a:t> </a:t>
            </a:r>
          </a:p>
          <a:p>
            <a:r>
              <a:rPr lang="hu-HU" sz="2400" dirty="0" err="1"/>
              <a:t>Vorname</a:t>
            </a:r>
            <a:r>
              <a:rPr lang="hu-HU" sz="2400" dirty="0"/>
              <a:t>:   Zsófia</a:t>
            </a:r>
          </a:p>
          <a:p>
            <a:r>
              <a:rPr lang="hu-HU" sz="2400" dirty="0" err="1"/>
              <a:t>Alter</a:t>
            </a:r>
            <a:r>
              <a:rPr lang="hu-HU" sz="2400" dirty="0"/>
              <a:t>:   16 </a:t>
            </a:r>
            <a:r>
              <a:rPr lang="hu-HU" sz="2400" dirty="0" err="1"/>
              <a:t>Jahre</a:t>
            </a:r>
            <a:endParaRPr lang="hu-HU" sz="2400" dirty="0"/>
          </a:p>
          <a:p>
            <a:r>
              <a:rPr lang="hu-HU" sz="2400" dirty="0" err="1"/>
              <a:t>Wohnort</a:t>
            </a:r>
            <a:r>
              <a:rPr lang="hu-HU" sz="2400" dirty="0"/>
              <a:t>:   Budapest</a:t>
            </a:r>
          </a:p>
          <a:p>
            <a:r>
              <a:rPr lang="hu-HU" sz="2400" dirty="0" err="1"/>
              <a:t>Schule</a:t>
            </a:r>
            <a:r>
              <a:rPr lang="hu-HU" sz="2400" dirty="0"/>
              <a:t>:   </a:t>
            </a:r>
            <a:r>
              <a:rPr lang="hu-HU" sz="2400" dirty="0" err="1"/>
              <a:t>Sztehlo</a:t>
            </a:r>
            <a:r>
              <a:rPr lang="hu-HU" sz="2400" dirty="0"/>
              <a:t> Gábor </a:t>
            </a:r>
            <a:r>
              <a:rPr lang="hu-HU" sz="2400" dirty="0" err="1"/>
              <a:t>Gymnasium</a:t>
            </a:r>
            <a:endParaRPr lang="hu-HU" sz="2400" dirty="0"/>
          </a:p>
          <a:p>
            <a:r>
              <a:rPr lang="hu-HU" sz="2400" dirty="0" err="1"/>
              <a:t>Familie</a:t>
            </a:r>
            <a:r>
              <a:rPr lang="hu-HU" sz="2400" dirty="0"/>
              <a:t>:  </a:t>
            </a:r>
            <a:r>
              <a:rPr lang="hu-HU" sz="2400" dirty="0" err="1"/>
              <a:t>einen</a:t>
            </a:r>
            <a:r>
              <a:rPr lang="hu-HU" sz="2400" dirty="0"/>
              <a:t> </a:t>
            </a:r>
            <a:r>
              <a:rPr lang="hu-HU" sz="2400" dirty="0" err="1"/>
              <a:t>Bruder</a:t>
            </a:r>
            <a:r>
              <a:rPr lang="hu-HU" sz="2400" dirty="0"/>
              <a:t>, </a:t>
            </a:r>
            <a:r>
              <a:rPr lang="hu-HU" sz="2400" dirty="0" err="1"/>
              <a:t>einen</a:t>
            </a:r>
            <a:r>
              <a:rPr lang="hu-HU" sz="2400" dirty="0"/>
              <a:t> </a:t>
            </a:r>
            <a:r>
              <a:rPr lang="hu-HU" sz="2400" dirty="0" err="1"/>
              <a:t>Vater</a:t>
            </a:r>
            <a:r>
              <a:rPr lang="hu-HU" sz="2400" dirty="0"/>
              <a:t>, </a:t>
            </a:r>
            <a:r>
              <a:rPr lang="hu-HU" sz="2400" dirty="0" err="1"/>
              <a:t>eine</a:t>
            </a:r>
            <a:r>
              <a:rPr lang="hu-HU" sz="2400" dirty="0"/>
              <a:t> Mutter </a:t>
            </a:r>
          </a:p>
          <a:p>
            <a:r>
              <a:rPr lang="hu-HU" sz="2400" dirty="0"/>
              <a:t>Hobbys:   </a:t>
            </a:r>
            <a:r>
              <a:rPr lang="hu-HU" sz="2400" dirty="0" err="1"/>
              <a:t>Musik</a:t>
            </a:r>
            <a:r>
              <a:rPr lang="hu-HU" sz="2400" dirty="0"/>
              <a:t> </a:t>
            </a:r>
            <a:r>
              <a:rPr lang="hu-HU" sz="2400" dirty="0" err="1"/>
              <a:t>hören</a:t>
            </a:r>
            <a:r>
              <a:rPr lang="hu-HU" sz="2400" dirty="0"/>
              <a:t> und tanzen</a:t>
            </a:r>
          </a:p>
          <a:p>
            <a:r>
              <a:rPr lang="hu-HU" sz="2400" dirty="0" err="1"/>
              <a:t>Liblingsserien</a:t>
            </a:r>
            <a:r>
              <a:rPr lang="hu-HU" sz="2400" dirty="0"/>
              <a:t>:    </a:t>
            </a:r>
            <a:r>
              <a:rPr lang="hu-HU" sz="2400" dirty="0" err="1"/>
              <a:t>Peinlich</a:t>
            </a:r>
            <a:r>
              <a:rPr lang="hu-HU" sz="2400" dirty="0"/>
              <a:t>  </a:t>
            </a:r>
          </a:p>
          <a:p>
            <a:r>
              <a:rPr lang="hu-HU" sz="2400" dirty="0" err="1"/>
              <a:t>Linblingsmusik</a:t>
            </a:r>
            <a:r>
              <a:rPr lang="hu-HU" sz="2400" dirty="0"/>
              <a:t>:    </a:t>
            </a:r>
            <a:r>
              <a:rPr lang="hu-HU" sz="2400" dirty="0" err="1"/>
              <a:t>Troye</a:t>
            </a:r>
            <a:r>
              <a:rPr lang="hu-HU" sz="2400" dirty="0"/>
              <a:t> </a:t>
            </a:r>
            <a:r>
              <a:rPr lang="hu-HU" sz="2400" dirty="0" err="1"/>
              <a:t>Sivan</a:t>
            </a:r>
            <a:r>
              <a:rPr lang="hu-HU" sz="2400" dirty="0"/>
              <a:t> - </a:t>
            </a:r>
            <a:r>
              <a:rPr lang="hu-HU" sz="2400" dirty="0" err="1"/>
              <a:t>Youth</a:t>
            </a:r>
            <a:endParaRPr lang="hu-HU" sz="2400" dirty="0"/>
          </a:p>
          <a:p>
            <a:r>
              <a:rPr lang="hu-HU" sz="2400" dirty="0" err="1"/>
              <a:t>Liblingsessen</a:t>
            </a:r>
            <a:r>
              <a:rPr lang="hu-HU" sz="2400" dirty="0"/>
              <a:t>:    Pizza</a:t>
            </a:r>
          </a:p>
          <a:p>
            <a:r>
              <a:rPr lang="hu-HU" sz="2400" dirty="0" err="1"/>
              <a:t>Liblingsbuch</a:t>
            </a:r>
            <a:r>
              <a:rPr lang="hu-HU" sz="2400" dirty="0"/>
              <a:t>:     </a:t>
            </a:r>
            <a:r>
              <a:rPr lang="hu-HU" sz="2400" dirty="0" err="1"/>
              <a:t>Vögel</a:t>
            </a:r>
            <a:r>
              <a:rPr lang="hu-HU" sz="2400" dirty="0"/>
              <a:t> in </a:t>
            </a:r>
            <a:r>
              <a:rPr lang="hu-HU" sz="2400" dirty="0" err="1"/>
              <a:t>der</a:t>
            </a:r>
            <a:r>
              <a:rPr lang="hu-HU" sz="2400" dirty="0"/>
              <a:t> </a:t>
            </a:r>
            <a:r>
              <a:rPr lang="hu-HU" sz="2400" dirty="0" err="1"/>
              <a:t>Schachtel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3167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D8D314-DAD7-4E4D-A2DD-98971410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/>
              <a:t>Qi</a:t>
            </a:r>
            <a:r>
              <a:rPr lang="hu-HU" b="1" dirty="0"/>
              <a:t> Lin (</a:t>
            </a:r>
            <a:r>
              <a:rPr lang="hu-HU" b="1" dirty="0" err="1"/>
              <a:t>Quinn</a:t>
            </a:r>
            <a:r>
              <a:rPr lang="hu-HU" b="1" dirty="0"/>
              <a:t>)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387E24E-8729-4895-9578-F6231C05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3495" y="2063296"/>
            <a:ext cx="3478999" cy="39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39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9743422-369B-406C-8F02-15C19DCCCBF6}"/>
              </a:ext>
            </a:extLst>
          </p:cNvPr>
          <p:cNvSpPr/>
          <p:nvPr/>
        </p:nvSpPr>
        <p:spPr>
          <a:xfrm>
            <a:off x="2478155" y="914138"/>
            <a:ext cx="73417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Name: Qi Lin (Quinn)</a:t>
            </a:r>
            <a:endParaRPr lang="hu-HU" sz="2400" kern="100" dirty="0"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Alter: 15        </a:t>
            </a:r>
            <a:endParaRPr lang="hu-HU" sz="2400" kern="100" dirty="0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Geburtstag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: 07.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Februar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2002</a:t>
            </a:r>
            <a:endParaRPr lang="hu-HU" sz="2400" kern="100" dirty="0"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Wohnort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: Budapest </a:t>
            </a:r>
            <a:endParaRPr lang="hu-HU" sz="2400" kern="100" dirty="0"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Ursprung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: China</a:t>
            </a:r>
            <a:endParaRPr lang="hu-HU" sz="2400" kern="100" dirty="0"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Schule: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Sztehlo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Gábor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Lutheran Gymnasium</a:t>
            </a:r>
            <a:endParaRPr lang="hu-HU" sz="2400" kern="100" dirty="0"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Meine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Familie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: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Wir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sind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fünf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. (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Vatter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Mutter,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Bruder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(21),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Schwester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(12) und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ich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)</a:t>
            </a:r>
            <a:endParaRPr lang="hu-HU" sz="2400" kern="100" dirty="0"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Hobby: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Musik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hören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Buch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lesen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,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Serien</a:t>
            </a:r>
            <a:r>
              <a:rPr lang="en-US" sz="2400" kern="100" dirty="0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2400" kern="100" dirty="0" err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</a:rPr>
              <a:t>sehen</a:t>
            </a:r>
            <a:endParaRPr lang="hu-HU" sz="2400" kern="100" dirty="0">
              <a:latin typeface="Comic Sans MS" panose="030F0702030302020204" pitchFamily="66" charset="0"/>
              <a:ea typeface="Comic Sans MS" panose="030F0702030302020204" pitchFamily="66" charset="0"/>
              <a:cs typeface="Comic Sans MS" panose="030F0702030302020204" pitchFamily="66" charset="0"/>
            </a:endParaRPr>
          </a:p>
          <a:p>
            <a:r>
              <a:rPr lang="en-US" sz="2400" dirty="0" err="1">
                <a:latin typeface="Comic Sans MS" panose="030F0702030302020204" pitchFamily="66" charset="0"/>
              </a:rPr>
              <a:t>Liblingssport</a:t>
            </a:r>
            <a:r>
              <a:rPr lang="en-US" sz="2400" dirty="0">
                <a:latin typeface="Comic Sans MS" panose="030F0702030302020204" pitchFamily="66" charset="0"/>
              </a:rPr>
              <a:t>: </a:t>
            </a:r>
            <a:r>
              <a:rPr lang="en-US" sz="2400" dirty="0" err="1">
                <a:latin typeface="Comic Sans MS" panose="030F0702030302020204" pitchFamily="66" charset="0"/>
              </a:rPr>
              <a:t>tanzen</a:t>
            </a:r>
            <a:endParaRPr lang="hu-HU" sz="2400" dirty="0">
              <a:latin typeface="Comic Sans MS" panose="030F0702030302020204" pitchFamily="66" charset="0"/>
            </a:endParaRPr>
          </a:p>
          <a:p>
            <a:r>
              <a:rPr lang="en-US" sz="2400" dirty="0" err="1">
                <a:latin typeface="Comic Sans MS" panose="030F0702030302020204" pitchFamily="66" charset="0"/>
              </a:rPr>
              <a:t>Liblingsshow</a:t>
            </a:r>
            <a:r>
              <a:rPr lang="en-US" sz="2400" dirty="0">
                <a:latin typeface="Comic Sans MS" panose="030F0702030302020204" pitchFamily="66" charset="0"/>
              </a:rPr>
              <a:t>: The Rap of China</a:t>
            </a:r>
            <a:endParaRPr lang="hu-HU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 (</a:t>
            </a:r>
            <a:r>
              <a:rPr lang="en-US" sz="2400" u="sng" dirty="0">
                <a:latin typeface="Comic Sans MS" panose="030F0702030302020204" pitchFamily="66" charset="0"/>
                <a:hlinkClick r:id="rId2"/>
              </a:rPr>
              <a:t>https://youtu.be/u8oPeUWzOPM</a:t>
            </a:r>
            <a:r>
              <a:rPr lang="en-US" sz="2400" dirty="0">
                <a:latin typeface="Comic Sans MS" panose="030F0702030302020204" pitchFamily="66" charset="0"/>
              </a:rPr>
              <a:t>)</a:t>
            </a:r>
            <a:endParaRPr lang="hu-HU" sz="2400" dirty="0">
              <a:latin typeface="Comic Sans MS" panose="030F0702030302020204" pitchFamily="66" charset="0"/>
            </a:endParaRPr>
          </a:p>
          <a:p>
            <a:r>
              <a:rPr lang="en-US" sz="2400" dirty="0" err="1">
                <a:latin typeface="Comic Sans MS" panose="030F0702030302020204" pitchFamily="66" charset="0"/>
              </a:rPr>
              <a:t>Liblingsessen</a:t>
            </a:r>
            <a:r>
              <a:rPr lang="en-US" sz="2400" dirty="0">
                <a:latin typeface="Comic Sans MS" panose="030F0702030302020204" pitchFamily="66" charset="0"/>
              </a:rPr>
              <a:t>: Spaghetti, </a:t>
            </a:r>
            <a:r>
              <a:rPr lang="en-US" sz="2400" dirty="0" err="1">
                <a:latin typeface="Comic Sans MS" panose="030F0702030302020204" pitchFamily="66" charset="0"/>
              </a:rPr>
              <a:t>alle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chinesischen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Speisen</a:t>
            </a:r>
            <a:endParaRPr lang="hu-HU" sz="2400" dirty="0">
              <a:latin typeface="Comic Sans MS" panose="030F0702030302020204" pitchFamily="66" charset="0"/>
            </a:endParaRPr>
          </a:p>
          <a:p>
            <a:r>
              <a:rPr lang="en-US" sz="2400" dirty="0" err="1">
                <a:latin typeface="Comic Sans MS" panose="030F0702030302020204" pitchFamily="66" charset="0"/>
              </a:rPr>
              <a:t>Liblingsgetränk</a:t>
            </a:r>
            <a:r>
              <a:rPr lang="en-US" sz="2400" dirty="0">
                <a:latin typeface="Comic Sans MS" panose="030F0702030302020204" pitchFamily="66" charset="0"/>
              </a:rPr>
              <a:t>: </a:t>
            </a:r>
            <a:r>
              <a:rPr lang="en-US" sz="2400" dirty="0" err="1">
                <a:latin typeface="Comic Sans MS" panose="030F0702030302020204" pitchFamily="66" charset="0"/>
              </a:rPr>
              <a:t>Limonade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Milchtee</a:t>
            </a:r>
            <a:endParaRPr lang="hu-HU" sz="2400" dirty="0">
              <a:latin typeface="Comic Sans MS" panose="030F0702030302020204" pitchFamily="66" charset="0"/>
            </a:endParaRPr>
          </a:p>
          <a:p>
            <a:pPr algn="just">
              <a:spcAft>
                <a:spcPts val="0"/>
              </a:spcAft>
            </a:pPr>
            <a:endParaRPr lang="hu-HU" sz="2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55B3611-5971-4619-A3F9-9F9C3F2A6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71" y="3806661"/>
            <a:ext cx="2541168" cy="17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41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7E88EF-921D-44B3-A40C-14C94EDD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Anna Fleischmann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73FF392-2816-49DD-A5AC-7D1E3C733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83" y="1905000"/>
            <a:ext cx="4290766" cy="322970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00C685A-7421-4EF2-B4B1-5C8D3884C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591" y="2538046"/>
            <a:ext cx="3743773" cy="374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66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9A8AE781-6087-413E-8450-AC8B5451FA65}"/>
              </a:ext>
            </a:extLst>
          </p:cNvPr>
          <p:cNvSpPr/>
          <p:nvPr/>
        </p:nvSpPr>
        <p:spPr>
          <a:xfrm>
            <a:off x="2226365" y="874643"/>
            <a:ext cx="69176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Mein</a:t>
            </a:r>
            <a:r>
              <a:rPr lang="hu-HU" sz="2400" dirty="0"/>
              <a:t> </a:t>
            </a:r>
            <a:r>
              <a:rPr lang="hu-HU" sz="2400" dirty="0" err="1"/>
              <a:t>Name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Anna Fleischmann</a:t>
            </a:r>
          </a:p>
          <a:p>
            <a:r>
              <a:rPr lang="hu-HU" sz="2400" dirty="0" err="1"/>
              <a:t>Ich</a:t>
            </a:r>
            <a:r>
              <a:rPr lang="hu-HU" sz="2400" dirty="0"/>
              <a:t> </a:t>
            </a:r>
            <a:r>
              <a:rPr lang="hu-HU" sz="2400" dirty="0" err="1"/>
              <a:t>lebe</a:t>
            </a:r>
            <a:r>
              <a:rPr lang="hu-HU" sz="2400" dirty="0"/>
              <a:t> in  </a:t>
            </a:r>
            <a:r>
              <a:rPr lang="hu-HU" sz="2400" dirty="0" err="1"/>
              <a:t>Ungarn</a:t>
            </a:r>
            <a:r>
              <a:rPr lang="hu-HU" sz="2400" dirty="0"/>
              <a:t>, Budapest</a:t>
            </a:r>
          </a:p>
          <a:p>
            <a:r>
              <a:rPr lang="hu-HU" sz="2400" dirty="0" err="1"/>
              <a:t>Meine</a:t>
            </a:r>
            <a:r>
              <a:rPr lang="hu-HU" sz="2400" dirty="0"/>
              <a:t> Hobby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Musik</a:t>
            </a:r>
            <a:r>
              <a:rPr lang="hu-HU" sz="2400" dirty="0"/>
              <a:t> </a:t>
            </a:r>
            <a:r>
              <a:rPr lang="hu-HU" sz="2400" dirty="0" err="1"/>
              <a:t>hören</a:t>
            </a:r>
            <a:endParaRPr lang="hu-HU" sz="2400" dirty="0"/>
          </a:p>
          <a:p>
            <a:r>
              <a:rPr lang="hu-HU" sz="2400" dirty="0" err="1"/>
              <a:t>Ich</a:t>
            </a:r>
            <a:r>
              <a:rPr lang="hu-HU" sz="2400" dirty="0"/>
              <a:t> </a:t>
            </a:r>
            <a:r>
              <a:rPr lang="hu-HU" sz="2400" dirty="0" err="1"/>
              <a:t>lebe</a:t>
            </a:r>
            <a:r>
              <a:rPr lang="hu-HU" sz="2400" dirty="0"/>
              <a:t> mit </a:t>
            </a:r>
            <a:r>
              <a:rPr lang="hu-HU" sz="2400" dirty="0" err="1"/>
              <a:t>meinen</a:t>
            </a:r>
            <a:r>
              <a:rPr lang="hu-HU" sz="2400" dirty="0"/>
              <a:t> </a:t>
            </a:r>
            <a:r>
              <a:rPr lang="hu-HU" sz="2400" dirty="0" err="1"/>
              <a:t>Eltern</a:t>
            </a:r>
            <a:r>
              <a:rPr lang="hu-HU" sz="2400" dirty="0"/>
              <a:t> und </a:t>
            </a:r>
            <a:r>
              <a:rPr lang="hu-HU" sz="2400" dirty="0" err="1"/>
              <a:t>meinem</a:t>
            </a:r>
            <a:r>
              <a:rPr lang="hu-HU" sz="2400" dirty="0"/>
              <a:t> </a:t>
            </a:r>
            <a:r>
              <a:rPr lang="hu-HU" sz="2400" dirty="0" err="1"/>
              <a:t>Bruder</a:t>
            </a:r>
            <a:endParaRPr lang="hu-HU" sz="2400" dirty="0"/>
          </a:p>
          <a:p>
            <a:r>
              <a:rPr lang="hu-HU" sz="2400" dirty="0" err="1"/>
              <a:t>Mein</a:t>
            </a:r>
            <a:r>
              <a:rPr lang="hu-HU" sz="2400" dirty="0"/>
              <a:t> </a:t>
            </a:r>
            <a:r>
              <a:rPr lang="hu-HU" sz="2400" dirty="0" err="1"/>
              <a:t>Schulname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Sztehlo</a:t>
            </a:r>
            <a:r>
              <a:rPr lang="hu-HU" sz="2400" dirty="0"/>
              <a:t> Gábor Lutheran </a:t>
            </a:r>
            <a:r>
              <a:rPr lang="hu-HU" sz="2400" dirty="0" err="1"/>
              <a:t>Gymnasium</a:t>
            </a:r>
            <a:endParaRPr lang="hu-HU" sz="2400" dirty="0"/>
          </a:p>
          <a:p>
            <a:r>
              <a:rPr lang="hu-HU" sz="2400" dirty="0" err="1"/>
              <a:t>Meinem</a:t>
            </a:r>
            <a:r>
              <a:rPr lang="hu-HU" sz="2400" dirty="0"/>
              <a:t> </a:t>
            </a:r>
            <a:r>
              <a:rPr lang="hu-HU" sz="2400" dirty="0" err="1"/>
              <a:t>Alter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15 </a:t>
            </a:r>
            <a:r>
              <a:rPr lang="hu-HU" sz="2400" dirty="0" err="1"/>
              <a:t>Jahre</a:t>
            </a:r>
            <a:endParaRPr lang="hu-HU" sz="2400" dirty="0"/>
          </a:p>
          <a:p>
            <a:r>
              <a:rPr lang="hu-HU" sz="2400" dirty="0" err="1"/>
              <a:t>Mein</a:t>
            </a:r>
            <a:r>
              <a:rPr lang="hu-HU" sz="2400" dirty="0"/>
              <a:t> </a:t>
            </a:r>
            <a:r>
              <a:rPr lang="hu-HU" sz="2400" dirty="0" err="1"/>
              <a:t>Lieblingsfilm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Game of </a:t>
            </a:r>
            <a:r>
              <a:rPr lang="hu-HU" sz="2400" dirty="0" err="1"/>
              <a:t>Trones</a:t>
            </a:r>
            <a:endParaRPr lang="hu-HU" sz="2400" dirty="0"/>
          </a:p>
          <a:p>
            <a:r>
              <a:rPr lang="hu-HU" sz="2400" dirty="0" err="1"/>
              <a:t>Mein</a:t>
            </a:r>
            <a:r>
              <a:rPr lang="hu-HU" sz="2400" dirty="0"/>
              <a:t> </a:t>
            </a:r>
            <a:r>
              <a:rPr lang="hu-HU" sz="2400" dirty="0" err="1"/>
              <a:t>Liblingsessen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Kartoffelauflauf</a:t>
            </a:r>
            <a:endParaRPr lang="hu-HU" sz="2400" dirty="0"/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Liblingsfarbe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grau</a:t>
            </a:r>
            <a:endParaRPr lang="hu-HU" sz="2400" dirty="0"/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Liblingsgetränk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Limo</a:t>
            </a:r>
            <a:endParaRPr lang="hu-HU" sz="24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5011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CC0BB4-B741-4E7C-BDC2-80183A12A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/>
              <a:t>Alexandra Barát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EF29832-B030-46F2-9F85-4AC178CE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850" y="2165420"/>
            <a:ext cx="2576772" cy="43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9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9C4FA7D-1A03-43E4-A297-F78F1FF546D2}"/>
              </a:ext>
            </a:extLst>
          </p:cNvPr>
          <p:cNvSpPr/>
          <p:nvPr/>
        </p:nvSpPr>
        <p:spPr>
          <a:xfrm>
            <a:off x="2690191" y="487025"/>
            <a:ext cx="80573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Familienname</a:t>
            </a:r>
            <a:r>
              <a:rPr lang="hu-HU" sz="2400" dirty="0"/>
              <a:t>: Barát</a:t>
            </a:r>
          </a:p>
          <a:p>
            <a:r>
              <a:rPr lang="hu-HU" sz="2400" dirty="0" err="1"/>
              <a:t>Vorname</a:t>
            </a:r>
            <a:r>
              <a:rPr lang="hu-HU" sz="2400" dirty="0"/>
              <a:t>: Alexandra</a:t>
            </a:r>
          </a:p>
          <a:p>
            <a:r>
              <a:rPr lang="hu-HU" sz="2400" dirty="0" err="1"/>
              <a:t>Alter</a:t>
            </a:r>
            <a:r>
              <a:rPr lang="hu-HU" sz="2400" dirty="0"/>
              <a:t>: 16 </a:t>
            </a:r>
            <a:r>
              <a:rPr lang="hu-HU" sz="2400" dirty="0" err="1"/>
              <a:t>Jahre</a:t>
            </a:r>
            <a:endParaRPr lang="hu-HU" sz="2400" dirty="0"/>
          </a:p>
          <a:p>
            <a:r>
              <a:rPr lang="hu-HU" sz="2400" dirty="0" err="1"/>
              <a:t>Wohnort</a:t>
            </a:r>
            <a:r>
              <a:rPr lang="hu-HU" sz="2400" dirty="0"/>
              <a:t>: Budapest</a:t>
            </a:r>
          </a:p>
          <a:p>
            <a:r>
              <a:rPr lang="hu-HU" sz="2400" dirty="0" err="1"/>
              <a:t>Schule</a:t>
            </a:r>
            <a:r>
              <a:rPr lang="hu-HU" sz="2400" dirty="0"/>
              <a:t>: </a:t>
            </a:r>
            <a:r>
              <a:rPr lang="hu-HU" sz="2400" dirty="0" err="1"/>
              <a:t>Sztehlo</a:t>
            </a:r>
            <a:r>
              <a:rPr lang="hu-HU" sz="2400" dirty="0"/>
              <a:t> Gábor Lutheran </a:t>
            </a:r>
            <a:r>
              <a:rPr lang="hu-HU" sz="2400" dirty="0" err="1"/>
              <a:t>Gymnasium</a:t>
            </a:r>
            <a:endParaRPr lang="hu-HU" sz="2400" dirty="0"/>
          </a:p>
          <a:p>
            <a:r>
              <a:rPr lang="hu-HU" sz="2400" dirty="0" err="1"/>
              <a:t>Familie</a:t>
            </a:r>
            <a:r>
              <a:rPr lang="hu-HU" sz="2400" dirty="0"/>
              <a:t>: </a:t>
            </a:r>
            <a:r>
              <a:rPr lang="hu-HU" sz="2400" dirty="0" err="1"/>
              <a:t>eine</a:t>
            </a:r>
            <a:r>
              <a:rPr lang="hu-HU" sz="2400" dirty="0"/>
              <a:t> Mutter, </a:t>
            </a:r>
            <a:r>
              <a:rPr lang="hu-HU" sz="2400" dirty="0" err="1"/>
              <a:t>ein</a:t>
            </a:r>
            <a:r>
              <a:rPr lang="hu-HU" sz="2400" dirty="0"/>
              <a:t> </a:t>
            </a:r>
            <a:r>
              <a:rPr lang="hu-HU" sz="2400" dirty="0" err="1"/>
              <a:t>Vater</a:t>
            </a:r>
            <a:r>
              <a:rPr lang="hu-HU" sz="2400" dirty="0"/>
              <a:t>, </a:t>
            </a:r>
            <a:r>
              <a:rPr lang="hu-HU" sz="2400" dirty="0" err="1"/>
              <a:t>eine</a:t>
            </a:r>
            <a:r>
              <a:rPr lang="hu-HU" sz="2400" dirty="0"/>
              <a:t> </a:t>
            </a:r>
            <a:r>
              <a:rPr lang="hu-HU" sz="2400" dirty="0" err="1"/>
              <a:t>Schwester</a:t>
            </a:r>
            <a:r>
              <a:rPr lang="hu-HU" sz="2400" dirty="0"/>
              <a:t> </a:t>
            </a:r>
          </a:p>
          <a:p>
            <a:r>
              <a:rPr lang="hu-HU" sz="2400" dirty="0" err="1"/>
              <a:t>Lieblingsfarbe</a:t>
            </a:r>
            <a:r>
              <a:rPr lang="hu-HU" sz="2400" dirty="0"/>
              <a:t>: </a:t>
            </a:r>
            <a:r>
              <a:rPr lang="hu-HU" sz="2400" dirty="0" err="1"/>
              <a:t>rot</a:t>
            </a:r>
            <a:endParaRPr lang="hu-HU" sz="2400" dirty="0"/>
          </a:p>
          <a:p>
            <a:r>
              <a:rPr lang="hu-HU" sz="2400" dirty="0" err="1"/>
              <a:t>Lieblingsfilm</a:t>
            </a:r>
            <a:r>
              <a:rPr lang="hu-HU" sz="2400" dirty="0"/>
              <a:t>: Legend</a:t>
            </a:r>
          </a:p>
          <a:p>
            <a:r>
              <a:rPr lang="hu-HU" sz="2400" dirty="0" err="1"/>
              <a:t>Lieblingsessen</a:t>
            </a:r>
            <a:r>
              <a:rPr lang="hu-HU" sz="2400" dirty="0"/>
              <a:t>: Hamburger</a:t>
            </a:r>
          </a:p>
          <a:p>
            <a:r>
              <a:rPr lang="hu-HU" sz="2400" dirty="0" err="1"/>
              <a:t>Lieblingsstar</a:t>
            </a:r>
            <a:r>
              <a:rPr lang="hu-HU" sz="2400" dirty="0"/>
              <a:t>: Tom Hardy</a:t>
            </a:r>
          </a:p>
          <a:p>
            <a:r>
              <a:rPr lang="hu-HU" sz="2400" dirty="0" err="1"/>
              <a:t>Lieblingssportart</a:t>
            </a:r>
            <a:r>
              <a:rPr lang="hu-HU" sz="2400" dirty="0"/>
              <a:t>: </a:t>
            </a:r>
            <a:r>
              <a:rPr lang="hu-HU" sz="2400" dirty="0" err="1"/>
              <a:t>Fußball</a:t>
            </a:r>
            <a:endParaRPr lang="hu-HU" sz="2400" dirty="0"/>
          </a:p>
          <a:p>
            <a:r>
              <a:rPr lang="hu-HU" sz="2400" dirty="0"/>
              <a:t>Hobbys: </a:t>
            </a:r>
            <a:r>
              <a:rPr lang="hu-HU" sz="2400" dirty="0" err="1"/>
              <a:t>schlafen</a:t>
            </a:r>
            <a:r>
              <a:rPr lang="hu-HU" sz="2400" dirty="0"/>
              <a:t>, </a:t>
            </a:r>
            <a:r>
              <a:rPr lang="hu-HU" sz="2400" dirty="0" err="1"/>
              <a:t>schwimmen</a:t>
            </a:r>
            <a:r>
              <a:rPr lang="hu-HU" sz="2400" dirty="0"/>
              <a:t> und </a:t>
            </a:r>
            <a:r>
              <a:rPr lang="hu-HU" sz="2400" dirty="0" err="1"/>
              <a:t>Fußball</a:t>
            </a:r>
            <a:r>
              <a:rPr lang="hu-HU" sz="2400" dirty="0"/>
              <a:t> </a:t>
            </a:r>
            <a:r>
              <a:rPr lang="hu-HU" sz="2400" dirty="0" err="1"/>
              <a:t>spielen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68525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CDBEF8-F57B-4F72-B35C-7D17DC199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err="1"/>
              <a:t>Die</a:t>
            </a:r>
            <a:r>
              <a:rPr lang="hu-HU" b="1" i="1" dirty="0"/>
              <a:t> </a:t>
            </a:r>
            <a:r>
              <a:rPr lang="hu-HU" b="1" i="1" dirty="0" err="1"/>
              <a:t>Schule</a:t>
            </a:r>
            <a:endParaRPr lang="hu-HU" b="1" i="1" dirty="0"/>
          </a:p>
        </p:txBody>
      </p:sp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C520755C-C140-4E11-BFA9-B353496ABAB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15772" y="1905000"/>
            <a:ext cx="4338637" cy="3253977"/>
          </a:xfrm>
          <a:prstGeom prst="rect">
            <a:avLst/>
          </a:prstGeo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16FD76D0-6610-41B5-BA67-22B94F07C7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91510" y="1722783"/>
            <a:ext cx="3786739" cy="37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63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36B89B-294E-402B-BB9B-E3A7D105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Erik Hornyák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BFE8216-703D-4A0B-B2AC-5AD8FC58C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298" y="2825884"/>
            <a:ext cx="2547250" cy="339633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7DD9EFD-C18B-4763-83A6-DB13DB2F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836" y="1905000"/>
            <a:ext cx="2438611" cy="182895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183B94F-BCFD-4E69-8840-43231A0EE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279" y="1436833"/>
            <a:ext cx="2536156" cy="338357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57C8233-27FC-4C70-AFC2-130575A0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447" y="3258868"/>
            <a:ext cx="2578832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53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0CB20626-C207-48F1-AD23-D84B792B0A6E}"/>
              </a:ext>
            </a:extLst>
          </p:cNvPr>
          <p:cNvSpPr/>
          <p:nvPr/>
        </p:nvSpPr>
        <p:spPr>
          <a:xfrm>
            <a:off x="2716696" y="840220"/>
            <a:ext cx="82826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Mein</a:t>
            </a:r>
            <a:r>
              <a:rPr lang="hu-HU" sz="2400" dirty="0"/>
              <a:t> </a:t>
            </a:r>
            <a:r>
              <a:rPr lang="hu-HU" sz="2400" dirty="0" err="1"/>
              <a:t>Name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Erik Hornyák</a:t>
            </a:r>
          </a:p>
          <a:p>
            <a:r>
              <a:rPr lang="hu-HU" sz="2400" dirty="0" err="1"/>
              <a:t>Der</a:t>
            </a:r>
            <a:r>
              <a:rPr lang="hu-HU" sz="2400" dirty="0"/>
              <a:t> </a:t>
            </a:r>
            <a:r>
              <a:rPr lang="hu-HU" sz="2400" dirty="0" err="1"/>
              <a:t>Name</a:t>
            </a:r>
            <a:r>
              <a:rPr lang="hu-HU" sz="2400" dirty="0"/>
              <a:t> </a:t>
            </a:r>
            <a:r>
              <a:rPr lang="hu-HU" sz="2400" dirty="0" err="1"/>
              <a:t>meiner</a:t>
            </a:r>
            <a:r>
              <a:rPr lang="hu-HU" sz="2400" dirty="0"/>
              <a:t> </a:t>
            </a:r>
            <a:r>
              <a:rPr lang="hu-HU" sz="2400" dirty="0" err="1"/>
              <a:t>Schule</a:t>
            </a:r>
            <a:r>
              <a:rPr lang="hu-HU" sz="2400" dirty="0"/>
              <a:t>: </a:t>
            </a:r>
            <a:r>
              <a:rPr lang="hu-HU" sz="2400" dirty="0" err="1"/>
              <a:t>Sztehlo</a:t>
            </a:r>
            <a:r>
              <a:rPr lang="hu-HU" sz="2400" dirty="0"/>
              <a:t> Gábor Lutheran </a:t>
            </a:r>
            <a:r>
              <a:rPr lang="hu-HU" sz="2400" dirty="0" err="1"/>
              <a:t>Gymnasium</a:t>
            </a:r>
            <a:endParaRPr lang="hu-HU" sz="2400" dirty="0"/>
          </a:p>
          <a:p>
            <a:r>
              <a:rPr lang="hu-HU" sz="2400" dirty="0" err="1"/>
              <a:t>Ich</a:t>
            </a:r>
            <a:r>
              <a:rPr lang="hu-HU" sz="2400" dirty="0"/>
              <a:t> </a:t>
            </a:r>
            <a:r>
              <a:rPr lang="hu-HU" sz="2400" dirty="0" err="1"/>
              <a:t>lebe</a:t>
            </a:r>
            <a:r>
              <a:rPr lang="hu-HU" sz="2400" dirty="0"/>
              <a:t> in : Budapest </a:t>
            </a:r>
          </a:p>
          <a:p>
            <a:r>
              <a:rPr lang="hu-HU" sz="2400" dirty="0" err="1"/>
              <a:t>Meine</a:t>
            </a:r>
            <a:r>
              <a:rPr lang="hu-HU" sz="2400" dirty="0"/>
              <a:t> Hobby </a:t>
            </a:r>
            <a:r>
              <a:rPr lang="hu-HU" sz="2400" dirty="0" err="1"/>
              <a:t>ist</a:t>
            </a:r>
            <a:r>
              <a:rPr lang="hu-HU" sz="2400" dirty="0"/>
              <a:t> :</a:t>
            </a:r>
            <a:r>
              <a:rPr lang="hu-HU" sz="2400" dirty="0" err="1"/>
              <a:t>angeln</a:t>
            </a:r>
            <a:endParaRPr lang="hu-HU" sz="2400" dirty="0"/>
          </a:p>
          <a:p>
            <a:r>
              <a:rPr lang="hu-HU" sz="2400" dirty="0" err="1"/>
              <a:t>Mein</a:t>
            </a:r>
            <a:r>
              <a:rPr lang="hu-HU" sz="2400" dirty="0"/>
              <a:t> </a:t>
            </a:r>
            <a:r>
              <a:rPr lang="hu-HU" sz="2400" dirty="0" err="1"/>
              <a:t>Alter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15</a:t>
            </a:r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Liblingsfarbe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orange</a:t>
            </a:r>
            <a:endParaRPr lang="hu-HU" sz="2400" dirty="0"/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Liblingsgetränk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Bier</a:t>
            </a:r>
            <a:endParaRPr lang="hu-HU" sz="2400" dirty="0"/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Libelingsessen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Gulaschsuppe</a:t>
            </a:r>
            <a:endParaRPr lang="hu-HU" sz="2400" dirty="0"/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Libelingssportart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Basketball</a:t>
            </a:r>
            <a:r>
              <a:rPr lang="hu-HU" sz="2400" dirty="0"/>
              <a:t> und Kick-box</a:t>
            </a:r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Liblingsfilm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Furchtlos</a:t>
            </a:r>
            <a:endParaRPr lang="hu-HU" sz="2400" dirty="0"/>
          </a:p>
          <a:p>
            <a:r>
              <a:rPr lang="hu-HU" sz="2400" dirty="0" err="1"/>
              <a:t>Meine</a:t>
            </a:r>
            <a:r>
              <a:rPr lang="hu-HU" sz="2400" dirty="0"/>
              <a:t> </a:t>
            </a:r>
            <a:r>
              <a:rPr lang="hu-HU" sz="2400" dirty="0" err="1"/>
              <a:t>Libelingssendung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: </a:t>
            </a:r>
            <a:r>
              <a:rPr lang="hu-HU" sz="2400" dirty="0" err="1"/>
              <a:t>Attack</a:t>
            </a:r>
            <a:r>
              <a:rPr lang="hu-HU" sz="2400" dirty="0"/>
              <a:t> </a:t>
            </a:r>
            <a:r>
              <a:rPr lang="hu-HU" sz="2400" dirty="0" err="1"/>
              <a:t>on</a:t>
            </a:r>
            <a:r>
              <a:rPr lang="hu-HU" sz="2400" dirty="0"/>
              <a:t> </a:t>
            </a:r>
            <a:r>
              <a:rPr lang="hu-HU" sz="2400" dirty="0" err="1"/>
              <a:t>Titan</a:t>
            </a:r>
            <a:endParaRPr lang="hu-HU" sz="2400" dirty="0"/>
          </a:p>
          <a:p>
            <a:r>
              <a:rPr lang="hu-HU" sz="2400" dirty="0" err="1"/>
              <a:t>Ich</a:t>
            </a:r>
            <a:r>
              <a:rPr lang="hu-HU" sz="2400" dirty="0"/>
              <a:t> </a:t>
            </a:r>
            <a:r>
              <a:rPr lang="hu-HU" sz="2400" dirty="0" err="1"/>
              <a:t>lebe</a:t>
            </a:r>
            <a:r>
              <a:rPr lang="hu-HU" sz="2400" dirty="0"/>
              <a:t> mit </a:t>
            </a:r>
            <a:r>
              <a:rPr lang="hu-HU" sz="2400" dirty="0" err="1"/>
              <a:t>meinen</a:t>
            </a:r>
            <a:r>
              <a:rPr lang="hu-HU" sz="2400" dirty="0"/>
              <a:t> </a:t>
            </a:r>
            <a:r>
              <a:rPr lang="hu-HU" sz="2400" dirty="0" err="1"/>
              <a:t>Eltern</a:t>
            </a:r>
            <a:r>
              <a:rPr lang="hu-HU" sz="2400" dirty="0"/>
              <a:t>! </a:t>
            </a:r>
            <a:r>
              <a:rPr lang="hu-HU" sz="2400" dirty="0" err="1"/>
              <a:t>Ich</a:t>
            </a:r>
            <a:r>
              <a:rPr lang="hu-HU" sz="2400" dirty="0"/>
              <a:t> </a:t>
            </a:r>
            <a:r>
              <a:rPr lang="hu-HU" sz="2400" dirty="0" err="1"/>
              <a:t>bin</a:t>
            </a:r>
            <a:r>
              <a:rPr lang="hu-HU" sz="2400" dirty="0"/>
              <a:t> </a:t>
            </a:r>
            <a:r>
              <a:rPr lang="hu-HU" sz="2400" dirty="0" err="1"/>
              <a:t>ein</a:t>
            </a:r>
            <a:r>
              <a:rPr lang="hu-HU" sz="2400" dirty="0"/>
              <a:t> </a:t>
            </a:r>
            <a:r>
              <a:rPr lang="hu-HU" sz="2400" dirty="0" err="1"/>
              <a:t>Einzelkind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80077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209928-0E81-449F-9EC2-A8FD0B19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Ádám Balogh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85A25DD-7AD2-4936-B6E8-8D1C0483C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95" y="1764844"/>
            <a:ext cx="2365453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6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91ED42E-F92B-40B0-918A-F897673DDA18}"/>
              </a:ext>
            </a:extLst>
          </p:cNvPr>
          <p:cNvSpPr/>
          <p:nvPr/>
        </p:nvSpPr>
        <p:spPr>
          <a:xfrm>
            <a:off x="2928730" y="1023157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dirty="0"/>
              <a:t>Name: Balogh </a:t>
            </a:r>
            <a:r>
              <a:rPr lang="de-DE" sz="2400" dirty="0" err="1"/>
              <a:t>Ádám</a:t>
            </a:r>
            <a:endParaRPr lang="de-DE" sz="2400" dirty="0"/>
          </a:p>
          <a:p>
            <a:r>
              <a:rPr lang="de-DE" sz="2400" dirty="0"/>
              <a:t>Stadt: Budapest</a:t>
            </a:r>
          </a:p>
          <a:p>
            <a:r>
              <a:rPr lang="de-DE" sz="2400" dirty="0"/>
              <a:t>Alter: 15 Jahre</a:t>
            </a:r>
          </a:p>
          <a:p>
            <a:r>
              <a:rPr lang="de-DE" sz="2400" dirty="0"/>
              <a:t>Hobby: Computerspiele und Freunde treffen</a:t>
            </a:r>
          </a:p>
          <a:p>
            <a:r>
              <a:rPr lang="de-DE" sz="2400" dirty="0"/>
              <a:t>Familie: Ich wohne mit meiner Familie (meinem Vater und meiner Mutter). Ich habe keine Geschwister.</a:t>
            </a:r>
          </a:p>
          <a:p>
            <a:r>
              <a:rPr lang="de-DE" sz="2400" dirty="0"/>
              <a:t>Meine Lieblingsfarben sind : blau und schwarz.</a:t>
            </a:r>
          </a:p>
          <a:p>
            <a:r>
              <a:rPr lang="de-DE" sz="2400" dirty="0"/>
              <a:t>Und mein Lieblingsessen ist: </a:t>
            </a:r>
            <a:r>
              <a:rPr lang="de-DE" sz="2400" dirty="0" err="1"/>
              <a:t>Frédi</a:t>
            </a:r>
            <a:r>
              <a:rPr lang="de-DE" sz="2400" dirty="0"/>
              <a:t> Schnitzel (das ist ein dünnes und großes Fleisch) mit Bratkartoffeln</a:t>
            </a:r>
          </a:p>
        </p:txBody>
      </p:sp>
    </p:spTree>
    <p:extLst>
      <p:ext uri="{BB962C8B-B14F-4D97-AF65-F5344CB8AC3E}">
        <p14:creationId xmlns:p14="http://schemas.microsoft.com/office/powerpoint/2010/main" val="2723741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426297-EE48-4B4F-A3D4-AFA893D0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János Papp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853EC2D-1AE1-40DA-A86C-36930CD80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60" y="2120853"/>
            <a:ext cx="3843613" cy="38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4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68FDDF1-B977-445B-9E3C-088235FDB432}"/>
              </a:ext>
            </a:extLst>
          </p:cNvPr>
          <p:cNvSpPr/>
          <p:nvPr/>
        </p:nvSpPr>
        <p:spPr>
          <a:xfrm>
            <a:off x="2239617" y="1460479"/>
            <a:ext cx="68646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•	</a:t>
            </a:r>
            <a:r>
              <a:rPr lang="hu-HU" sz="2400" dirty="0" err="1"/>
              <a:t>Name</a:t>
            </a:r>
            <a:r>
              <a:rPr lang="hu-HU" sz="2400" dirty="0"/>
              <a:t>: Papp</a:t>
            </a:r>
          </a:p>
          <a:p>
            <a:r>
              <a:rPr lang="hu-HU" sz="2400" dirty="0"/>
              <a:t>•	</a:t>
            </a:r>
            <a:r>
              <a:rPr lang="hu-HU" sz="2400" dirty="0" err="1"/>
              <a:t>Vorname</a:t>
            </a:r>
            <a:r>
              <a:rPr lang="hu-HU" sz="2400" dirty="0"/>
              <a:t>: János</a:t>
            </a:r>
          </a:p>
          <a:p>
            <a:r>
              <a:rPr lang="hu-HU" sz="2400" dirty="0"/>
              <a:t>•	</a:t>
            </a:r>
            <a:r>
              <a:rPr lang="hu-HU" sz="2400" dirty="0" err="1"/>
              <a:t>Alter</a:t>
            </a:r>
            <a:r>
              <a:rPr lang="hu-HU" sz="2400" dirty="0"/>
              <a:t>: 15 </a:t>
            </a:r>
            <a:r>
              <a:rPr lang="hu-HU" sz="2400" dirty="0" err="1"/>
              <a:t>Jahre</a:t>
            </a:r>
            <a:endParaRPr lang="hu-HU" sz="2400" dirty="0"/>
          </a:p>
          <a:p>
            <a:r>
              <a:rPr lang="hu-HU" sz="2400" dirty="0"/>
              <a:t>•	</a:t>
            </a:r>
            <a:r>
              <a:rPr lang="hu-HU" sz="2400" dirty="0" err="1"/>
              <a:t>Wohne</a:t>
            </a:r>
            <a:r>
              <a:rPr lang="hu-HU" sz="2400" dirty="0"/>
              <a:t>: Pestszentlőrinc</a:t>
            </a:r>
          </a:p>
          <a:p>
            <a:r>
              <a:rPr lang="hu-HU" sz="2400" dirty="0"/>
              <a:t>•	</a:t>
            </a:r>
            <a:r>
              <a:rPr lang="hu-HU" sz="2400" dirty="0" err="1"/>
              <a:t>Schule</a:t>
            </a:r>
            <a:r>
              <a:rPr lang="hu-HU" sz="2400" dirty="0"/>
              <a:t>: </a:t>
            </a:r>
            <a:r>
              <a:rPr lang="hu-HU" sz="2400" dirty="0" err="1"/>
              <a:t>Sztehlo</a:t>
            </a:r>
            <a:r>
              <a:rPr lang="hu-HU" sz="2400" dirty="0"/>
              <a:t> Gábor Lutheran 		</a:t>
            </a:r>
            <a:r>
              <a:rPr lang="hu-HU" sz="2400" dirty="0" err="1"/>
              <a:t>Gymnasium</a:t>
            </a:r>
            <a:endParaRPr lang="hu-HU" sz="2400" dirty="0"/>
          </a:p>
          <a:p>
            <a:r>
              <a:rPr lang="hu-HU" sz="2400" dirty="0"/>
              <a:t>•	Hobbys: </a:t>
            </a:r>
            <a:r>
              <a:rPr lang="hu-HU" sz="2400" dirty="0" err="1"/>
              <a:t>Fußall</a:t>
            </a:r>
            <a:r>
              <a:rPr lang="hu-HU" sz="2400" dirty="0"/>
              <a:t> </a:t>
            </a:r>
            <a:r>
              <a:rPr lang="hu-HU" sz="2400" dirty="0" err="1"/>
              <a:t>undVolleyball</a:t>
            </a:r>
            <a:r>
              <a:rPr lang="hu-HU" sz="2400" dirty="0"/>
              <a:t> </a:t>
            </a:r>
            <a:r>
              <a:rPr lang="hu-HU" sz="2400" dirty="0" err="1"/>
              <a:t>spielen</a:t>
            </a:r>
            <a:r>
              <a:rPr lang="hu-HU" sz="2400" dirty="0"/>
              <a:t>, 	tanzen</a:t>
            </a:r>
          </a:p>
          <a:p>
            <a:r>
              <a:rPr lang="hu-HU" sz="2400" dirty="0"/>
              <a:t>•	</a:t>
            </a:r>
            <a:r>
              <a:rPr lang="hu-HU" sz="2400" dirty="0" err="1"/>
              <a:t>Lieblingsfarben</a:t>
            </a:r>
            <a:r>
              <a:rPr lang="hu-HU" sz="2400" dirty="0"/>
              <a:t>: </a:t>
            </a:r>
            <a:r>
              <a:rPr lang="hu-HU" sz="2400" dirty="0" err="1"/>
              <a:t>rot,weiß</a:t>
            </a:r>
            <a:endParaRPr lang="hu-HU" sz="2400" dirty="0"/>
          </a:p>
          <a:p>
            <a:r>
              <a:rPr lang="hu-HU" sz="2400" dirty="0"/>
              <a:t>•	</a:t>
            </a:r>
            <a:r>
              <a:rPr lang="hu-HU" sz="2400" dirty="0" err="1"/>
              <a:t>Lieblingsessen</a:t>
            </a:r>
            <a:r>
              <a:rPr lang="hu-HU" sz="2400" dirty="0"/>
              <a:t>: </a:t>
            </a:r>
            <a:r>
              <a:rPr lang="hu-HU" sz="2400" dirty="0" err="1"/>
              <a:t>Kartoffelauflauf</a:t>
            </a:r>
            <a:endParaRPr lang="hu-HU" sz="2400" dirty="0"/>
          </a:p>
          <a:p>
            <a:r>
              <a:rPr lang="hu-HU" sz="2400" dirty="0"/>
              <a:t>•	</a:t>
            </a:r>
            <a:r>
              <a:rPr lang="hu-HU" sz="2400" dirty="0" err="1"/>
              <a:t>Lieblingsgetranke</a:t>
            </a:r>
            <a:r>
              <a:rPr lang="hu-HU" sz="2400" dirty="0"/>
              <a:t>: </a:t>
            </a:r>
            <a:r>
              <a:rPr lang="hu-HU" sz="2400" dirty="0" err="1"/>
              <a:t>Cola,Mineralwasser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15310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F93FF9-5A0C-4E49-8656-94144BC4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Dávid</a:t>
            </a:r>
            <a:r>
              <a:rPr lang="hu-HU" dirty="0"/>
              <a:t> </a:t>
            </a:r>
            <a:r>
              <a:rPr lang="hu-HU" b="1" dirty="0" err="1"/>
              <a:t>Czuhorka</a:t>
            </a:r>
            <a:endParaRPr lang="hu-HU" b="1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49F4F8E-53D0-4C15-A89D-59CC27EFB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002" y="1905000"/>
            <a:ext cx="3022244" cy="47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9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C32E26B-E8B2-4357-8065-03FE07E943E0}"/>
              </a:ext>
            </a:extLst>
          </p:cNvPr>
          <p:cNvSpPr/>
          <p:nvPr/>
        </p:nvSpPr>
        <p:spPr>
          <a:xfrm>
            <a:off x="1987826" y="986783"/>
            <a:ext cx="81368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Vorname</a:t>
            </a:r>
            <a:r>
              <a:rPr lang="hu-HU" sz="2400" dirty="0"/>
              <a:t>: David</a:t>
            </a:r>
          </a:p>
          <a:p>
            <a:r>
              <a:rPr lang="hu-HU" sz="2400" dirty="0" err="1"/>
              <a:t>Familienname</a:t>
            </a:r>
            <a:r>
              <a:rPr lang="hu-HU" sz="2400" dirty="0"/>
              <a:t>: </a:t>
            </a:r>
            <a:r>
              <a:rPr lang="hu-HU" sz="2400" dirty="0" err="1"/>
              <a:t>Czuhorka</a:t>
            </a:r>
            <a:r>
              <a:rPr lang="hu-HU" sz="2400" dirty="0"/>
              <a:t> </a:t>
            </a:r>
          </a:p>
          <a:p>
            <a:r>
              <a:rPr lang="hu-HU" sz="2400" dirty="0"/>
              <a:t>Jahre:16 </a:t>
            </a:r>
          </a:p>
          <a:p>
            <a:r>
              <a:rPr lang="hu-HU" sz="2400" dirty="0" err="1"/>
              <a:t>Wohnort</a:t>
            </a:r>
            <a:r>
              <a:rPr lang="hu-HU" sz="2400" dirty="0"/>
              <a:t>: </a:t>
            </a:r>
            <a:r>
              <a:rPr lang="hu-HU" sz="2400" dirty="0" err="1"/>
              <a:t>Ungarn</a:t>
            </a:r>
            <a:endParaRPr lang="hu-HU" sz="2400" dirty="0"/>
          </a:p>
          <a:p>
            <a:r>
              <a:rPr lang="hu-HU" sz="2400" dirty="0" err="1"/>
              <a:t>Adresse</a:t>
            </a:r>
            <a:r>
              <a:rPr lang="hu-HU" sz="2400" dirty="0"/>
              <a:t>: 1191, Budapest </a:t>
            </a:r>
            <a:r>
              <a:rPr lang="hu-HU" sz="2400" dirty="0" err="1"/>
              <a:t>Jozsef</a:t>
            </a:r>
            <a:r>
              <a:rPr lang="hu-HU" sz="2400" dirty="0"/>
              <a:t> Attila </a:t>
            </a:r>
            <a:r>
              <a:rPr lang="hu-HU" sz="2400" dirty="0" err="1"/>
              <a:t>straße</a:t>
            </a:r>
            <a:r>
              <a:rPr lang="hu-HU" sz="2400" dirty="0"/>
              <a:t> 57</a:t>
            </a:r>
          </a:p>
          <a:p>
            <a:r>
              <a:rPr lang="hu-HU" sz="2400" dirty="0" err="1"/>
              <a:t>Schule</a:t>
            </a:r>
            <a:r>
              <a:rPr lang="hu-HU" sz="2400" dirty="0"/>
              <a:t>: </a:t>
            </a:r>
            <a:r>
              <a:rPr lang="hu-HU" sz="2400" dirty="0" err="1"/>
              <a:t>Sztehlo</a:t>
            </a:r>
            <a:r>
              <a:rPr lang="hu-HU" sz="2400" dirty="0"/>
              <a:t> Gábor Lutheran </a:t>
            </a:r>
            <a:r>
              <a:rPr lang="hu-HU" sz="2400" dirty="0" err="1"/>
              <a:t>Gymnasium</a:t>
            </a:r>
            <a:endParaRPr lang="hu-HU" sz="2400" dirty="0"/>
          </a:p>
          <a:p>
            <a:r>
              <a:rPr lang="hu-HU" sz="2400" dirty="0" err="1"/>
              <a:t>Beruf</a:t>
            </a:r>
            <a:r>
              <a:rPr lang="hu-HU" sz="2400" dirty="0"/>
              <a:t>: </a:t>
            </a:r>
            <a:r>
              <a:rPr lang="hu-HU" sz="2400" dirty="0" err="1"/>
              <a:t>Schüler</a:t>
            </a:r>
            <a:endParaRPr lang="hu-HU" sz="2400" dirty="0"/>
          </a:p>
          <a:p>
            <a:r>
              <a:rPr lang="hu-HU" sz="2400" dirty="0"/>
              <a:t>Hobby: </a:t>
            </a:r>
            <a:r>
              <a:rPr lang="hu-HU" sz="2400" dirty="0" err="1"/>
              <a:t>Fußall</a:t>
            </a:r>
            <a:r>
              <a:rPr lang="hu-HU" sz="2400" dirty="0"/>
              <a:t> </a:t>
            </a:r>
            <a:r>
              <a:rPr lang="hu-HU" sz="2400" dirty="0" err="1"/>
              <a:t>spielen</a:t>
            </a:r>
            <a:r>
              <a:rPr lang="hu-HU" sz="2400" dirty="0"/>
              <a:t>, Sport </a:t>
            </a:r>
            <a:r>
              <a:rPr lang="hu-HU" sz="2400" dirty="0" err="1"/>
              <a:t>machen</a:t>
            </a:r>
            <a:r>
              <a:rPr lang="hu-HU" sz="2400" dirty="0"/>
              <a:t>, </a:t>
            </a:r>
            <a:r>
              <a:rPr lang="hu-HU" sz="2400" dirty="0" err="1"/>
              <a:t>Musik</a:t>
            </a:r>
            <a:r>
              <a:rPr lang="hu-HU" sz="2400" dirty="0"/>
              <a:t> </a:t>
            </a:r>
            <a:r>
              <a:rPr lang="hu-HU" sz="2400" dirty="0" err="1"/>
              <a:t>hören</a:t>
            </a:r>
            <a:r>
              <a:rPr lang="hu-HU" sz="2400" dirty="0"/>
              <a:t>, </a:t>
            </a:r>
            <a:r>
              <a:rPr lang="hu-HU" sz="2400" dirty="0" err="1"/>
              <a:t>Serien</a:t>
            </a:r>
            <a:r>
              <a:rPr lang="hu-HU" sz="2400" dirty="0"/>
              <a:t> </a:t>
            </a:r>
            <a:r>
              <a:rPr lang="hu-HU" sz="2400" dirty="0" err="1"/>
              <a:t>sehen</a:t>
            </a:r>
            <a:r>
              <a:rPr lang="hu-HU" sz="2400" dirty="0"/>
              <a:t> </a:t>
            </a:r>
          </a:p>
          <a:p>
            <a:r>
              <a:rPr lang="hu-HU" sz="2400" dirty="0" err="1"/>
              <a:t>Lieblingsfußballmannschaft</a:t>
            </a:r>
            <a:r>
              <a:rPr lang="hu-HU" sz="2400" dirty="0"/>
              <a:t>: Ferencvárosi TC </a:t>
            </a:r>
          </a:p>
          <a:p>
            <a:r>
              <a:rPr lang="hu-HU" sz="2400" dirty="0" err="1"/>
              <a:t>Lieblingsfußballspieler</a:t>
            </a:r>
            <a:r>
              <a:rPr lang="hu-HU" sz="2400" dirty="0"/>
              <a:t>: Paulo </a:t>
            </a:r>
            <a:r>
              <a:rPr lang="hu-HU" sz="2400" dirty="0" err="1"/>
              <a:t>Dybala</a:t>
            </a:r>
            <a:endParaRPr lang="hu-HU" sz="2400" dirty="0"/>
          </a:p>
          <a:p>
            <a:r>
              <a:rPr lang="hu-HU" sz="2400" dirty="0" err="1"/>
              <a:t>Lieblingsmusik</a:t>
            </a:r>
            <a:r>
              <a:rPr lang="hu-HU" sz="2400" dirty="0"/>
              <a:t>: </a:t>
            </a:r>
            <a:r>
              <a:rPr lang="hu-HU" sz="2400" dirty="0" err="1"/>
              <a:t>Bodak</a:t>
            </a:r>
            <a:r>
              <a:rPr lang="hu-HU" sz="2400" dirty="0"/>
              <a:t> </a:t>
            </a:r>
            <a:r>
              <a:rPr lang="hu-HU" sz="2400" dirty="0" err="1"/>
              <a:t>Yellow</a:t>
            </a:r>
            <a:r>
              <a:rPr lang="hu-HU" sz="2400" dirty="0"/>
              <a:t>: </a:t>
            </a:r>
            <a:r>
              <a:rPr lang="hu-HU" sz="2400" dirty="0" err="1"/>
              <a:t>Cardi</a:t>
            </a:r>
            <a:r>
              <a:rPr lang="hu-HU" sz="2400" dirty="0"/>
              <a:t> b 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3E5FB31-B7E7-404D-B373-BF75991A9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044" y="4755666"/>
            <a:ext cx="2291234" cy="15248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999C00D-D895-4F20-BF79-DFD64E45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661" y="2228502"/>
            <a:ext cx="1577638" cy="203479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1DFCE16-1C4A-4D96-8445-66C64A598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170" y="986783"/>
            <a:ext cx="130465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02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AACFAA-9A9E-401D-A6E1-B22B50866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/>
              <a:t>Petra Kovács</a:t>
            </a:r>
          </a:p>
        </p:txBody>
      </p:sp>
      <p:pic>
        <p:nvPicPr>
          <p:cNvPr id="5" name="Kép helye 4">
            <a:extLst>
              <a:ext uri="{FF2B5EF4-FFF2-40B4-BE49-F238E27FC236}">
                <a16:creationId xmlns:a16="http://schemas.microsoft.com/office/drawing/2014/main" id="{64D6687E-BC6F-4504-8F9D-5790E1F698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2727" b="327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4C6AD761-E6DA-4FE7-94C9-58EFF7245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678004"/>
            <a:ext cx="3069465" cy="183046"/>
          </a:xfrm>
        </p:spPr>
        <p:txBody>
          <a:bodyPr>
            <a:normAutofit fontScale="55000" lnSpcReduction="20000"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7235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47E5B8-B475-4390-BE27-1F2AB778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323" y="624110"/>
            <a:ext cx="9543290" cy="966151"/>
          </a:xfrm>
        </p:spPr>
        <p:txBody>
          <a:bodyPr>
            <a:normAutofit/>
          </a:bodyPr>
          <a:lstStyle/>
          <a:p>
            <a:pPr algn="ctr"/>
            <a:r>
              <a:rPr lang="hu-HU" dirty="0" err="1"/>
              <a:t>Früher</a:t>
            </a:r>
            <a:r>
              <a:rPr lang="hu-HU" dirty="0"/>
              <a:t>, </a:t>
            </a:r>
            <a:r>
              <a:rPr lang="hu-HU" dirty="0" err="1"/>
              <a:t>jetzt</a:t>
            </a:r>
            <a:r>
              <a:rPr lang="hu-HU" dirty="0"/>
              <a:t> und </a:t>
            </a:r>
            <a:r>
              <a:rPr lang="hu-HU" dirty="0" err="1"/>
              <a:t>meine</a:t>
            </a:r>
            <a:r>
              <a:rPr lang="hu-HU" dirty="0"/>
              <a:t> </a:t>
            </a:r>
            <a:r>
              <a:rPr lang="hu-HU" dirty="0" err="1"/>
              <a:t>Schule</a:t>
            </a:r>
            <a:r>
              <a:rPr lang="hu-HU" dirty="0"/>
              <a:t> in Budapest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18A70CAB-8975-4A67-B9B2-0EF7BDC62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0868" y="1758916"/>
            <a:ext cx="3822523" cy="254834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5962F6F-538C-4C7C-AF64-3CA0A6B5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069" y="2450635"/>
            <a:ext cx="2967054" cy="371326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F6FF131-529D-42BB-968C-F615A4BF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664" y="1905000"/>
            <a:ext cx="3006588" cy="22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5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AD1336-2645-406D-8915-0799D66D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445392"/>
            <a:ext cx="8915400" cy="464234"/>
          </a:xfrm>
        </p:spPr>
        <p:txBody>
          <a:bodyPr/>
          <a:lstStyle/>
          <a:p>
            <a:pPr algn="ctr"/>
            <a:r>
              <a:rPr lang="hu-HU" b="1" dirty="0" err="1"/>
              <a:t>Wer</a:t>
            </a:r>
            <a:r>
              <a:rPr lang="hu-HU" b="1" dirty="0"/>
              <a:t> </a:t>
            </a:r>
            <a:r>
              <a:rPr lang="hu-HU" b="1" dirty="0" err="1"/>
              <a:t>war</a:t>
            </a:r>
            <a:r>
              <a:rPr lang="hu-HU" b="1" dirty="0"/>
              <a:t> </a:t>
            </a:r>
            <a:r>
              <a:rPr lang="hu-HU" b="1" dirty="0" err="1"/>
              <a:t>Sztehlo</a:t>
            </a:r>
            <a:r>
              <a:rPr lang="hu-HU" b="1" dirty="0"/>
              <a:t> Gábor?</a:t>
            </a:r>
          </a:p>
        </p:txBody>
      </p:sp>
      <p:pic>
        <p:nvPicPr>
          <p:cNvPr id="5" name="Kép helye 4">
            <a:extLst>
              <a:ext uri="{FF2B5EF4-FFF2-40B4-BE49-F238E27FC236}">
                <a16:creationId xmlns:a16="http://schemas.microsoft.com/office/drawing/2014/main" id="{26AEA1A6-A207-435C-8E2C-F6FDD0D5A1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092" b="10092"/>
          <a:stretch>
            <a:fillRect/>
          </a:stretch>
        </p:blipFill>
        <p:spPr>
          <a:xfrm>
            <a:off x="2589213" y="367679"/>
            <a:ext cx="8915400" cy="3854970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2F490671-FCAD-4473-9431-743990294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5656" y="5132369"/>
            <a:ext cx="8915400" cy="1286680"/>
          </a:xfrm>
        </p:spPr>
        <p:txBody>
          <a:bodyPr>
            <a:noAutofit/>
          </a:bodyPr>
          <a:lstStyle/>
          <a:p>
            <a:r>
              <a:rPr lang="hu-HU" sz="2000" dirty="0">
                <a:solidFill>
                  <a:srgbClr val="00B0F0"/>
                </a:solidFill>
                <a:hlinkClick r:id="rId3"/>
              </a:rPr>
              <a:t>http://www.yadvashem.org/odot_pdf/Microsoft%20Word%20-%206066.pdf</a:t>
            </a:r>
            <a:endParaRPr lang="hu-HU" sz="2000" dirty="0">
              <a:solidFill>
                <a:srgbClr val="00B0F0"/>
              </a:solidFill>
            </a:endParaRPr>
          </a:p>
          <a:p>
            <a:r>
              <a:rPr lang="hu-HU" sz="2000" dirty="0">
                <a:solidFill>
                  <a:srgbClr val="00B0F0"/>
                </a:solidFill>
              </a:rPr>
              <a:t>http://www.raoul-wallenberg.de/Retter/G._Sztehlo/g._sztehlo.html</a:t>
            </a:r>
          </a:p>
        </p:txBody>
      </p:sp>
    </p:spTree>
    <p:extLst>
      <p:ext uri="{BB962C8B-B14F-4D97-AF65-F5344CB8AC3E}">
        <p14:creationId xmlns:p14="http://schemas.microsoft.com/office/powerpoint/2010/main" val="518280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2A496D-5C57-4F20-BC5B-3091903E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33629"/>
          </a:xfrm>
        </p:spPr>
        <p:txBody>
          <a:bodyPr/>
          <a:lstStyle/>
          <a:p>
            <a:pPr algn="ctr"/>
            <a:r>
              <a:rPr lang="hu-HU" dirty="0" err="1"/>
              <a:t>Familie</a:t>
            </a:r>
            <a:r>
              <a:rPr lang="hu-HU" dirty="0"/>
              <a:t> und Hobbys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86ABF4C9-B7F3-4640-B1C6-D29EBA76E2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5515" y="1347353"/>
            <a:ext cx="2213040" cy="2950720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5B53ED86-65E5-43CE-ADA5-55EFE7D71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4115552"/>
          </a:xfrm>
        </p:spPr>
        <p:txBody>
          <a:bodyPr>
            <a:normAutofit lnSpcReduction="10000"/>
          </a:bodyPr>
          <a:lstStyle/>
          <a:p>
            <a:r>
              <a:rPr lang="hu-HU" dirty="0"/>
              <a:t>- </a:t>
            </a:r>
            <a:r>
              <a:rPr lang="hu-HU" dirty="0" err="1"/>
              <a:t>Meine</a:t>
            </a:r>
            <a:r>
              <a:rPr lang="hu-HU" dirty="0"/>
              <a:t> </a:t>
            </a:r>
            <a:r>
              <a:rPr lang="hu-HU" dirty="0" err="1"/>
              <a:t>Eltern</a:t>
            </a:r>
            <a:r>
              <a:rPr lang="hu-HU" dirty="0"/>
              <a:t> </a:t>
            </a:r>
            <a:r>
              <a:rPr lang="hu-HU" dirty="0" err="1"/>
              <a:t>leben</a:t>
            </a:r>
            <a:r>
              <a:rPr lang="hu-HU" dirty="0"/>
              <a:t> </a:t>
            </a:r>
            <a:r>
              <a:rPr lang="hu-HU" dirty="0" err="1"/>
              <a:t>getrennt</a:t>
            </a:r>
            <a:endParaRPr lang="hu-HU" dirty="0"/>
          </a:p>
          <a:p>
            <a:r>
              <a:rPr lang="hu-HU" dirty="0"/>
              <a:t>- </a:t>
            </a:r>
            <a:r>
              <a:rPr lang="hu-HU" dirty="0" err="1"/>
              <a:t>habe</a:t>
            </a:r>
            <a:r>
              <a:rPr lang="hu-HU" dirty="0"/>
              <a:t> </a:t>
            </a:r>
            <a:r>
              <a:rPr lang="hu-HU" dirty="0" err="1"/>
              <a:t>einen</a:t>
            </a:r>
            <a:r>
              <a:rPr lang="hu-HU" dirty="0"/>
              <a:t> </a:t>
            </a:r>
            <a:r>
              <a:rPr lang="hu-HU" dirty="0" err="1"/>
              <a:t>Bruder</a:t>
            </a:r>
            <a:endParaRPr lang="hu-HU" dirty="0"/>
          </a:p>
          <a:p>
            <a:r>
              <a:rPr lang="hu-HU" dirty="0"/>
              <a:t>- </a:t>
            </a:r>
            <a:r>
              <a:rPr lang="hu-HU" dirty="0" err="1"/>
              <a:t>elf</a:t>
            </a:r>
            <a:r>
              <a:rPr lang="hu-HU" dirty="0"/>
              <a:t> </a:t>
            </a:r>
            <a:r>
              <a:rPr lang="hu-HU" dirty="0" err="1"/>
              <a:t>Tanten</a:t>
            </a:r>
            <a:endParaRPr lang="hu-HU" dirty="0"/>
          </a:p>
          <a:p>
            <a:r>
              <a:rPr lang="hu-HU" dirty="0"/>
              <a:t>-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Hunde</a:t>
            </a:r>
            <a:r>
              <a:rPr lang="hu-HU" dirty="0"/>
              <a:t> (</a:t>
            </a:r>
            <a:r>
              <a:rPr lang="hu-HU" dirty="0" err="1"/>
              <a:t>Lupi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schwarz-weiß</a:t>
            </a:r>
            <a:r>
              <a:rPr lang="hu-HU" dirty="0"/>
              <a:t> und </a:t>
            </a:r>
            <a:r>
              <a:rPr lang="hu-HU" dirty="0" err="1"/>
              <a:t>Roxy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weiß</a:t>
            </a:r>
            <a:r>
              <a:rPr lang="hu-HU" dirty="0"/>
              <a:t>)</a:t>
            </a:r>
          </a:p>
          <a:p>
            <a:r>
              <a:rPr lang="hu-HU" dirty="0" err="1"/>
              <a:t>Musik</a:t>
            </a:r>
            <a:r>
              <a:rPr lang="hu-HU" dirty="0"/>
              <a:t> </a:t>
            </a:r>
            <a:r>
              <a:rPr lang="hu-HU" dirty="0" err="1"/>
              <a:t>hören</a:t>
            </a:r>
            <a:endParaRPr lang="hu-HU" dirty="0"/>
          </a:p>
          <a:p>
            <a:r>
              <a:rPr lang="hu-HU" dirty="0" err="1"/>
              <a:t>fernsehen</a:t>
            </a:r>
            <a:endParaRPr lang="hu-HU" dirty="0"/>
          </a:p>
          <a:p>
            <a:r>
              <a:rPr lang="hu-HU" dirty="0" err="1"/>
              <a:t>Rad</a:t>
            </a:r>
            <a:r>
              <a:rPr lang="hu-HU" dirty="0"/>
              <a:t> </a:t>
            </a:r>
            <a:r>
              <a:rPr lang="hu-HU" dirty="0" err="1"/>
              <a:t>fahren</a:t>
            </a:r>
            <a:r>
              <a:rPr lang="hu-HU" dirty="0"/>
              <a:t>, </a:t>
            </a:r>
            <a:r>
              <a:rPr lang="hu-HU" dirty="0" err="1"/>
              <a:t>wandern</a:t>
            </a:r>
            <a:endParaRPr lang="hu-HU" dirty="0"/>
          </a:p>
          <a:p>
            <a:r>
              <a:rPr lang="hu-HU" dirty="0" err="1"/>
              <a:t>Freunde</a:t>
            </a:r>
            <a:r>
              <a:rPr lang="hu-HU" dirty="0"/>
              <a:t> treffen, </a:t>
            </a:r>
            <a:r>
              <a:rPr lang="hu-HU" dirty="0" err="1"/>
              <a:t>ins</a:t>
            </a:r>
            <a:r>
              <a:rPr lang="hu-HU" dirty="0"/>
              <a:t> </a:t>
            </a:r>
            <a:r>
              <a:rPr lang="hu-HU" dirty="0" err="1"/>
              <a:t>Kino</a:t>
            </a:r>
            <a:r>
              <a:rPr lang="hu-HU" dirty="0"/>
              <a:t> </a:t>
            </a:r>
            <a:r>
              <a:rPr lang="hu-HU" dirty="0" err="1"/>
              <a:t>gehen</a:t>
            </a:r>
            <a:r>
              <a:rPr lang="hu-HU" dirty="0"/>
              <a:t>, </a:t>
            </a:r>
            <a:r>
              <a:rPr lang="hu-HU" dirty="0" err="1"/>
              <a:t>zur</a:t>
            </a:r>
            <a:r>
              <a:rPr lang="hu-HU" dirty="0"/>
              <a:t> </a:t>
            </a:r>
            <a:r>
              <a:rPr lang="hu-HU" dirty="0" err="1"/>
              <a:t>Party</a:t>
            </a:r>
            <a:r>
              <a:rPr lang="hu-HU" dirty="0"/>
              <a:t> </a:t>
            </a:r>
            <a:r>
              <a:rPr lang="hu-HU" dirty="0" err="1"/>
              <a:t>gehen</a:t>
            </a:r>
            <a:endParaRPr lang="hu-HU" dirty="0"/>
          </a:p>
          <a:p>
            <a:r>
              <a:rPr lang="hu-HU" dirty="0"/>
              <a:t>Sport </a:t>
            </a:r>
            <a:r>
              <a:rPr lang="hu-HU" dirty="0" err="1"/>
              <a:t>treiben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0D75AB4-27FD-4DC5-B6DC-5C98BEA9B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899" y="4074668"/>
            <a:ext cx="3433868" cy="25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59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3E73DE-C848-4153-BE66-F9CB2FD20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i="1" dirty="0" err="1"/>
              <a:t>Lieblings</a:t>
            </a:r>
            <a:r>
              <a:rPr lang="hu-HU" b="1" i="1" dirty="0"/>
              <a:t>-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EA020072-B372-4AC2-8DCE-B106B85C20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1986" y="2343442"/>
            <a:ext cx="4078577" cy="2298391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9180A006-DCE6-4FA4-AC83-41725FC5F2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 err="1"/>
              <a:t>Lieblingsessen</a:t>
            </a:r>
            <a:r>
              <a:rPr lang="hu-HU" dirty="0"/>
              <a:t>: </a:t>
            </a:r>
            <a:r>
              <a:rPr lang="hu-HU" dirty="0" err="1"/>
              <a:t>Tortilla</a:t>
            </a:r>
            <a:endParaRPr lang="hu-HU" dirty="0"/>
          </a:p>
          <a:p>
            <a:r>
              <a:rPr lang="hu-HU" dirty="0" err="1"/>
              <a:t>Lieblingsgetränk</a:t>
            </a:r>
            <a:r>
              <a:rPr lang="hu-HU" dirty="0"/>
              <a:t>: </a:t>
            </a:r>
            <a:r>
              <a:rPr lang="hu-HU" dirty="0" err="1"/>
              <a:t>Tonic</a:t>
            </a:r>
            <a:endParaRPr lang="hu-HU" dirty="0"/>
          </a:p>
          <a:p>
            <a:r>
              <a:rPr lang="hu-HU" dirty="0" err="1"/>
              <a:t>Lieblingsmusik</a:t>
            </a:r>
            <a:r>
              <a:rPr lang="hu-HU" dirty="0"/>
              <a:t>: </a:t>
            </a:r>
            <a:r>
              <a:rPr lang="hu-HU" dirty="0" err="1"/>
              <a:t>Night</a:t>
            </a:r>
            <a:r>
              <a:rPr lang="hu-HU" dirty="0"/>
              <a:t> </a:t>
            </a:r>
            <a:r>
              <a:rPr lang="hu-HU" dirty="0" err="1"/>
              <a:t>Lovell</a:t>
            </a:r>
            <a:r>
              <a:rPr lang="hu-HU" dirty="0"/>
              <a:t>: </a:t>
            </a:r>
            <a:r>
              <a:rPr lang="hu-HU" dirty="0" err="1"/>
              <a:t>Still</a:t>
            </a:r>
            <a:r>
              <a:rPr lang="hu-HU" dirty="0"/>
              <a:t> </a:t>
            </a:r>
            <a:r>
              <a:rPr lang="hu-HU" dirty="0" err="1"/>
              <a:t>Cold</a:t>
            </a:r>
            <a:endParaRPr lang="hu-HU" dirty="0"/>
          </a:p>
          <a:p>
            <a:r>
              <a:rPr lang="hu-HU" dirty="0" err="1"/>
              <a:t>Lieblings</a:t>
            </a:r>
            <a:r>
              <a:rPr lang="hu-HU" dirty="0"/>
              <a:t>-Rapper: G.W.M, Mario</a:t>
            </a:r>
          </a:p>
          <a:p>
            <a:r>
              <a:rPr lang="hu-HU" dirty="0" err="1"/>
              <a:t>Lieblingsfarbe</a:t>
            </a:r>
            <a:r>
              <a:rPr lang="hu-HU" dirty="0"/>
              <a:t>: </a:t>
            </a:r>
            <a:r>
              <a:rPr lang="hu-HU" dirty="0" err="1"/>
              <a:t>schwarz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854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311D6D-C7CD-4FB8-A74B-13E993877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b="1" dirty="0" err="1"/>
              <a:t>Gruppe</a:t>
            </a:r>
            <a:r>
              <a:rPr lang="hu-HU" dirty="0"/>
              <a:t>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54723E9-46A5-4B87-9F5C-04F22F1FC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400" b="1" dirty="0" err="1"/>
              <a:t>Klasse</a:t>
            </a:r>
            <a:r>
              <a:rPr lang="hu-HU" sz="2400" b="1" dirty="0"/>
              <a:t> 10.a</a:t>
            </a:r>
          </a:p>
        </p:txBody>
      </p:sp>
    </p:spTree>
    <p:extLst>
      <p:ext uri="{BB962C8B-B14F-4D97-AF65-F5344CB8AC3E}">
        <p14:creationId xmlns:p14="http://schemas.microsoft.com/office/powerpoint/2010/main" val="3938114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>
            <a:extLst>
              <a:ext uri="{FF2B5EF4-FFF2-40B4-BE49-F238E27FC236}">
                <a16:creationId xmlns:a16="http://schemas.microsoft.com/office/drawing/2014/main" id="{2EA58311-E6C7-48D0-A05E-87F603739D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383" b="28383"/>
          <a:stretch>
            <a:fillRect/>
          </a:stretch>
        </p:blipFill>
        <p:spPr>
          <a:xfrm>
            <a:off x="2589212" y="634965"/>
            <a:ext cx="8355453" cy="5554820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CD4FBDC3-0FDE-4725-B4CB-DC2FFEB70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b="1" i="1" dirty="0">
                <a:solidFill>
                  <a:schemeClr val="tx1"/>
                </a:solidFill>
              </a:rPr>
              <a:t>						Dominik Kósa</a:t>
            </a:r>
          </a:p>
        </p:txBody>
      </p:sp>
    </p:spTree>
    <p:extLst>
      <p:ext uri="{BB962C8B-B14F-4D97-AF65-F5344CB8AC3E}">
        <p14:creationId xmlns:p14="http://schemas.microsoft.com/office/powerpoint/2010/main" val="383844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C18269AB-5EAC-406B-B3F5-52547AA81CD4}"/>
              </a:ext>
            </a:extLst>
          </p:cNvPr>
          <p:cNvSpPr/>
          <p:nvPr/>
        </p:nvSpPr>
        <p:spPr>
          <a:xfrm>
            <a:off x="2557670" y="901148"/>
            <a:ext cx="65863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err="1"/>
              <a:t>Name</a:t>
            </a:r>
            <a:r>
              <a:rPr lang="hu-HU" sz="2400" dirty="0"/>
              <a:t>: Kósa Dominik</a:t>
            </a:r>
          </a:p>
          <a:p>
            <a:pPr algn="ctr"/>
            <a:r>
              <a:rPr lang="hu-HU" sz="2400" dirty="0" err="1"/>
              <a:t>Adresse</a:t>
            </a:r>
            <a:r>
              <a:rPr lang="hu-HU" sz="2400" dirty="0"/>
              <a:t>: Budapest 1181 Csontváry </a:t>
            </a:r>
            <a:r>
              <a:rPr lang="hu-HU" sz="2400" dirty="0" err="1"/>
              <a:t>Straße</a:t>
            </a:r>
            <a:r>
              <a:rPr lang="hu-HU" sz="2400" dirty="0"/>
              <a:t> 5</a:t>
            </a:r>
          </a:p>
          <a:p>
            <a:pPr algn="ctr"/>
            <a:r>
              <a:rPr lang="hu-HU" sz="2400" dirty="0" err="1"/>
              <a:t>Geburtsdatum</a:t>
            </a:r>
            <a:r>
              <a:rPr lang="hu-HU" sz="2400" dirty="0"/>
              <a:t>: 09.12.2001</a:t>
            </a:r>
          </a:p>
          <a:p>
            <a:pPr algn="ctr"/>
            <a:r>
              <a:rPr lang="hu-HU" sz="2400" dirty="0" err="1"/>
              <a:t>Muttersparche</a:t>
            </a:r>
            <a:r>
              <a:rPr lang="hu-HU" sz="2400" dirty="0"/>
              <a:t>: </a:t>
            </a:r>
            <a:r>
              <a:rPr lang="hu-HU" sz="2400" dirty="0" err="1"/>
              <a:t>Ungarisch</a:t>
            </a:r>
            <a:endParaRPr lang="hu-HU" sz="2400" dirty="0"/>
          </a:p>
          <a:p>
            <a:pPr algn="ctr"/>
            <a:r>
              <a:rPr lang="hu-HU" sz="2400" dirty="0" err="1"/>
              <a:t>Geschwister</a:t>
            </a:r>
            <a:r>
              <a:rPr lang="hu-HU" sz="2400" dirty="0"/>
              <a:t>: 2 </a:t>
            </a:r>
            <a:r>
              <a:rPr lang="hu-HU" sz="2400" dirty="0" err="1"/>
              <a:t>Brüder</a:t>
            </a:r>
            <a:endParaRPr lang="hu-HU" sz="2400" dirty="0"/>
          </a:p>
          <a:p>
            <a:pPr algn="ctr"/>
            <a:r>
              <a:rPr lang="hu-HU" sz="2400" dirty="0" err="1"/>
              <a:t>Lieblingsessen</a:t>
            </a:r>
            <a:r>
              <a:rPr lang="hu-HU" sz="2400" dirty="0"/>
              <a:t>: </a:t>
            </a:r>
            <a:r>
              <a:rPr lang="hu-HU" sz="2400" dirty="0" err="1"/>
              <a:t>Kartoffelauflauf</a:t>
            </a:r>
            <a:r>
              <a:rPr lang="hu-HU" sz="2400" dirty="0"/>
              <a:t>, Pizza, </a:t>
            </a:r>
            <a:r>
              <a:rPr lang="hu-HU" sz="2400" dirty="0" err="1"/>
              <a:t>Pfannkuchen</a:t>
            </a:r>
            <a:endParaRPr lang="hu-HU" sz="2400" dirty="0"/>
          </a:p>
          <a:p>
            <a:pPr algn="ctr"/>
            <a:r>
              <a:rPr lang="hu-HU" sz="2400" dirty="0" err="1"/>
              <a:t>Lieblingsfarbe</a:t>
            </a:r>
            <a:r>
              <a:rPr lang="hu-HU" sz="2400" dirty="0"/>
              <a:t>: </a:t>
            </a:r>
            <a:r>
              <a:rPr lang="hu-HU" sz="2400" dirty="0" err="1"/>
              <a:t>blau</a:t>
            </a:r>
            <a:r>
              <a:rPr lang="hu-HU" sz="2400" dirty="0"/>
              <a:t>, </a:t>
            </a:r>
            <a:r>
              <a:rPr lang="hu-HU" sz="2400" dirty="0" err="1"/>
              <a:t>weiß</a:t>
            </a:r>
            <a:r>
              <a:rPr lang="hu-HU" sz="2400" dirty="0"/>
              <a:t>, </a:t>
            </a:r>
            <a:r>
              <a:rPr lang="hu-HU" sz="2400" dirty="0" err="1"/>
              <a:t>schwarz</a:t>
            </a:r>
            <a:endParaRPr lang="hu-HU" sz="2400" dirty="0"/>
          </a:p>
          <a:p>
            <a:pPr algn="ctr"/>
            <a:r>
              <a:rPr lang="hu-HU" sz="2400" dirty="0" err="1"/>
              <a:t>Lieblingsgetränk</a:t>
            </a:r>
            <a:r>
              <a:rPr lang="hu-HU" sz="2400" dirty="0"/>
              <a:t>: XIXO-(</a:t>
            </a:r>
            <a:r>
              <a:rPr lang="hu-HU" sz="2400" dirty="0" err="1"/>
              <a:t>Eistee</a:t>
            </a:r>
            <a:r>
              <a:rPr lang="hu-HU" sz="2400" dirty="0"/>
              <a:t>)</a:t>
            </a:r>
          </a:p>
          <a:p>
            <a:pPr algn="ctr"/>
            <a:r>
              <a:rPr lang="hu-HU" sz="2400" dirty="0"/>
              <a:t>Hobbys: </a:t>
            </a:r>
            <a:r>
              <a:rPr lang="hu-HU" sz="2400" dirty="0" err="1"/>
              <a:t>Basketball</a:t>
            </a:r>
            <a:r>
              <a:rPr lang="hu-HU" sz="2400" dirty="0"/>
              <a:t> </a:t>
            </a:r>
            <a:r>
              <a:rPr lang="hu-HU" sz="2400" dirty="0" err="1"/>
              <a:t>spielen,Musik</a:t>
            </a:r>
            <a:r>
              <a:rPr lang="hu-HU" sz="2400" dirty="0"/>
              <a:t> </a:t>
            </a:r>
            <a:r>
              <a:rPr lang="hu-HU" sz="2400" dirty="0" err="1"/>
              <a:t>hören</a:t>
            </a:r>
            <a:endParaRPr lang="hu-HU" sz="2400" dirty="0"/>
          </a:p>
          <a:p>
            <a:pPr algn="ctr"/>
            <a:r>
              <a:rPr lang="hu-HU" sz="2400" dirty="0" err="1"/>
              <a:t>Lieblings-Basketballspieler</a:t>
            </a:r>
            <a:r>
              <a:rPr lang="hu-HU" sz="2400" dirty="0"/>
              <a:t>: Kevin </a:t>
            </a:r>
            <a:r>
              <a:rPr lang="hu-HU" sz="2400" dirty="0" err="1"/>
              <a:t>Durant</a:t>
            </a:r>
            <a:endParaRPr lang="hu-HU" sz="24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E0F13CC-A94F-4EED-A05F-AD10563B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563" y="4802913"/>
            <a:ext cx="3127519" cy="17558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332B7AB-CD63-4BC1-86D2-1FAD3006A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436" y="2197990"/>
            <a:ext cx="871804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13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37D39F-95E3-47D8-8250-A9D36AF6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Viktória Ágoston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533BB4E-3C7A-4BD1-84F8-C98582E3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95" y="2104226"/>
            <a:ext cx="4527518" cy="45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13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ECB3ED23-27F3-4460-9BA9-8071787E9E8E}"/>
              </a:ext>
            </a:extLst>
          </p:cNvPr>
          <p:cNvSpPr/>
          <p:nvPr/>
        </p:nvSpPr>
        <p:spPr>
          <a:xfrm>
            <a:off x="3087756" y="1020418"/>
            <a:ext cx="74079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Name</a:t>
            </a:r>
            <a:r>
              <a:rPr lang="hu-HU" sz="2400" dirty="0"/>
              <a:t>: Ágoston Viktória</a:t>
            </a:r>
          </a:p>
          <a:p>
            <a:r>
              <a:rPr lang="hu-HU" sz="2400" dirty="0" err="1"/>
              <a:t>Alter</a:t>
            </a:r>
            <a:r>
              <a:rPr lang="hu-HU" sz="2400" dirty="0"/>
              <a:t>: 15 </a:t>
            </a:r>
            <a:r>
              <a:rPr lang="hu-HU" sz="2400" dirty="0" err="1"/>
              <a:t>Jahre</a:t>
            </a:r>
            <a:endParaRPr lang="hu-HU" sz="2400" dirty="0"/>
          </a:p>
          <a:p>
            <a:r>
              <a:rPr lang="hu-HU" sz="2400" dirty="0" err="1"/>
              <a:t>Wohnort</a:t>
            </a:r>
            <a:r>
              <a:rPr lang="hu-HU" sz="2400" dirty="0"/>
              <a:t>: Maglód (in </a:t>
            </a:r>
            <a:r>
              <a:rPr lang="hu-HU" sz="2400" dirty="0" err="1"/>
              <a:t>der</a:t>
            </a:r>
            <a:r>
              <a:rPr lang="hu-HU" sz="2400" dirty="0"/>
              <a:t> </a:t>
            </a:r>
            <a:r>
              <a:rPr lang="hu-HU" sz="2400" dirty="0" err="1"/>
              <a:t>Nähe</a:t>
            </a:r>
            <a:r>
              <a:rPr lang="hu-HU" sz="2400" dirty="0"/>
              <a:t> von Budapest)</a:t>
            </a:r>
          </a:p>
          <a:p>
            <a:r>
              <a:rPr lang="hu-HU" sz="2400" dirty="0" err="1"/>
              <a:t>Schule</a:t>
            </a:r>
            <a:r>
              <a:rPr lang="hu-HU" sz="2400" dirty="0"/>
              <a:t>: </a:t>
            </a:r>
            <a:r>
              <a:rPr lang="hu-HU" sz="2400" dirty="0" err="1"/>
              <a:t>Sztehlo</a:t>
            </a:r>
            <a:r>
              <a:rPr lang="hu-HU" sz="2400" dirty="0"/>
              <a:t> Gábor Lutheran </a:t>
            </a:r>
            <a:r>
              <a:rPr lang="hu-HU" sz="2400" dirty="0" err="1"/>
              <a:t>Gymnasium</a:t>
            </a:r>
            <a:endParaRPr lang="hu-HU" sz="2400" dirty="0"/>
          </a:p>
          <a:p>
            <a:r>
              <a:rPr lang="hu-HU" sz="2400" dirty="0" err="1"/>
              <a:t>Geburtstag</a:t>
            </a:r>
            <a:r>
              <a:rPr lang="hu-HU" sz="2400" dirty="0"/>
              <a:t>: 27. </a:t>
            </a:r>
            <a:r>
              <a:rPr lang="hu-HU" sz="2400" dirty="0" err="1"/>
              <a:t>Dezember</a:t>
            </a:r>
            <a:r>
              <a:rPr lang="hu-HU" sz="2400" dirty="0"/>
              <a:t> 2001</a:t>
            </a:r>
          </a:p>
          <a:p>
            <a:r>
              <a:rPr lang="hu-HU" sz="2400" dirty="0"/>
              <a:t>Hobby: </a:t>
            </a:r>
            <a:r>
              <a:rPr lang="hu-HU" sz="2400" dirty="0" err="1"/>
              <a:t>Musik</a:t>
            </a:r>
            <a:r>
              <a:rPr lang="hu-HU" sz="2400" dirty="0"/>
              <a:t> </a:t>
            </a:r>
            <a:r>
              <a:rPr lang="hu-HU" sz="2400" dirty="0" err="1"/>
              <a:t>hören</a:t>
            </a:r>
            <a:r>
              <a:rPr lang="hu-HU" sz="2400" dirty="0"/>
              <a:t> und </a:t>
            </a:r>
            <a:r>
              <a:rPr lang="hu-HU" sz="2400" dirty="0" err="1"/>
              <a:t>Buch</a:t>
            </a:r>
            <a:r>
              <a:rPr lang="hu-HU" sz="2400" dirty="0"/>
              <a:t> </a:t>
            </a:r>
            <a:r>
              <a:rPr lang="hu-HU" sz="2400" dirty="0" err="1"/>
              <a:t>lesen</a:t>
            </a:r>
            <a:endParaRPr lang="hu-HU" sz="2400" dirty="0"/>
          </a:p>
          <a:p>
            <a:r>
              <a:rPr lang="hu-HU" sz="2400" dirty="0" err="1"/>
              <a:t>Lieblingsbuch</a:t>
            </a:r>
            <a:r>
              <a:rPr lang="hu-HU" sz="2400" dirty="0"/>
              <a:t>: </a:t>
            </a:r>
            <a:r>
              <a:rPr lang="hu-HU" sz="2400" dirty="0" err="1"/>
              <a:t>Asylium</a:t>
            </a:r>
            <a:r>
              <a:rPr lang="hu-HU" sz="2400" dirty="0"/>
              <a:t> von </a:t>
            </a:r>
            <a:r>
              <a:rPr lang="hu-HU" sz="2400" dirty="0" err="1"/>
              <a:t>Madeleine</a:t>
            </a:r>
            <a:r>
              <a:rPr lang="hu-HU" sz="2400" dirty="0"/>
              <a:t> </a:t>
            </a:r>
            <a:r>
              <a:rPr lang="hu-HU" sz="2400" dirty="0" err="1"/>
              <a:t>Roux</a:t>
            </a:r>
            <a:endParaRPr lang="hu-HU" sz="2400" dirty="0"/>
          </a:p>
          <a:p>
            <a:r>
              <a:rPr lang="hu-HU" sz="2400" dirty="0" err="1"/>
              <a:t>Lieblingsessen</a:t>
            </a:r>
            <a:r>
              <a:rPr lang="hu-HU" sz="2400" dirty="0"/>
              <a:t>: </a:t>
            </a:r>
            <a:r>
              <a:rPr lang="hu-HU" sz="2400" dirty="0" err="1"/>
              <a:t>Spaghetti</a:t>
            </a:r>
            <a:r>
              <a:rPr lang="hu-HU" sz="2400" dirty="0"/>
              <a:t> und Pizza</a:t>
            </a:r>
          </a:p>
          <a:p>
            <a:r>
              <a:rPr lang="hu-HU" sz="2400" dirty="0" err="1"/>
              <a:t>Lieblingsgetränke</a:t>
            </a:r>
            <a:r>
              <a:rPr lang="hu-HU" sz="2400" dirty="0"/>
              <a:t>: </a:t>
            </a:r>
            <a:r>
              <a:rPr lang="hu-HU" sz="2400" dirty="0" err="1"/>
              <a:t>Orangensaft</a:t>
            </a:r>
            <a:r>
              <a:rPr lang="hu-HU" sz="2400" dirty="0"/>
              <a:t> und </a:t>
            </a:r>
            <a:r>
              <a:rPr lang="hu-HU" sz="2400" dirty="0" err="1"/>
              <a:t>Wasser</a:t>
            </a:r>
            <a:endParaRPr lang="hu-HU" sz="2400" dirty="0"/>
          </a:p>
          <a:p>
            <a:r>
              <a:rPr lang="hu-HU" sz="2400" dirty="0" err="1"/>
              <a:t>Lieblingsfilm</a:t>
            </a:r>
            <a:r>
              <a:rPr lang="hu-HU" sz="2400" dirty="0"/>
              <a:t>: </a:t>
            </a:r>
            <a:r>
              <a:rPr lang="hu-HU" sz="2400" dirty="0" err="1"/>
              <a:t>Der</a:t>
            </a:r>
            <a:r>
              <a:rPr lang="hu-HU" sz="2400" dirty="0"/>
              <a:t> </a:t>
            </a:r>
            <a:r>
              <a:rPr lang="hu-HU" sz="2400" dirty="0" err="1"/>
              <a:t>Junge</a:t>
            </a:r>
            <a:endParaRPr lang="hu-HU" sz="2400" dirty="0"/>
          </a:p>
          <a:p>
            <a:r>
              <a:rPr lang="hu-HU" sz="2400" dirty="0" err="1"/>
              <a:t>Lieblingfarbe</a:t>
            </a:r>
            <a:r>
              <a:rPr lang="hu-HU" sz="2400" dirty="0"/>
              <a:t>: </a:t>
            </a:r>
            <a:r>
              <a:rPr lang="hu-HU" sz="2400" dirty="0" err="1"/>
              <a:t>weiß</a:t>
            </a:r>
            <a:r>
              <a:rPr lang="hu-HU" sz="2400" dirty="0"/>
              <a:t> und </a:t>
            </a:r>
            <a:r>
              <a:rPr lang="hu-HU" sz="2400" dirty="0" err="1"/>
              <a:t>blau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673273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6D468A-9F23-4BC9-A1F7-0EB59F16C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6" y="624110"/>
            <a:ext cx="8878957" cy="1280890"/>
          </a:xfrm>
        </p:spPr>
        <p:txBody>
          <a:bodyPr/>
          <a:lstStyle/>
          <a:p>
            <a:pPr algn="ctr"/>
            <a:r>
              <a:rPr lang="hu-HU" b="1" i="1" dirty="0"/>
              <a:t>András Várnai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27B3033-7DFE-4515-8B04-68EB3707B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524" y="2164100"/>
            <a:ext cx="6211131" cy="348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737398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516</TotalTime>
  <Words>735</Words>
  <Application>Microsoft Office PowerPoint</Application>
  <PresentationFormat>Szélesvásznú</PresentationFormat>
  <Paragraphs>145</Paragraphs>
  <Slides>31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9" baseType="lpstr">
      <vt:lpstr>SimSun</vt:lpstr>
      <vt:lpstr>Arial</vt:lpstr>
      <vt:lpstr>Calibri</vt:lpstr>
      <vt:lpstr>Century Gothic</vt:lpstr>
      <vt:lpstr>Comic Sans MS</vt:lpstr>
      <vt:lpstr>Times New Roman</vt:lpstr>
      <vt:lpstr>Wingdings 3</vt:lpstr>
      <vt:lpstr>Szálak</vt:lpstr>
      <vt:lpstr>Die ungarische Gruppe</vt:lpstr>
      <vt:lpstr>Die Schule</vt:lpstr>
      <vt:lpstr>Wer war Sztehlo Gábor?</vt:lpstr>
      <vt:lpstr>Die Gruppe </vt:lpstr>
      <vt:lpstr>PowerPoint-bemutató</vt:lpstr>
      <vt:lpstr>PowerPoint-bemutató</vt:lpstr>
      <vt:lpstr>Viktória Ágoston</vt:lpstr>
      <vt:lpstr>PowerPoint-bemutató</vt:lpstr>
      <vt:lpstr>András Várnai</vt:lpstr>
      <vt:lpstr>PowerPoint-bemutató</vt:lpstr>
      <vt:lpstr>PowerPoint-bemutató</vt:lpstr>
      <vt:lpstr>Zsófia Mackei</vt:lpstr>
      <vt:lpstr>PowerPoint-bemutató</vt:lpstr>
      <vt:lpstr>Qi Lin (Quinn)</vt:lpstr>
      <vt:lpstr>PowerPoint-bemutató</vt:lpstr>
      <vt:lpstr>Anna Fleischmann</vt:lpstr>
      <vt:lpstr>PowerPoint-bemutató</vt:lpstr>
      <vt:lpstr>Alexandra Barát</vt:lpstr>
      <vt:lpstr>PowerPoint-bemutató</vt:lpstr>
      <vt:lpstr>Erik Hornyák</vt:lpstr>
      <vt:lpstr>PowerPoint-bemutató</vt:lpstr>
      <vt:lpstr>Ádám Balogh</vt:lpstr>
      <vt:lpstr>PowerPoint-bemutató</vt:lpstr>
      <vt:lpstr>János Papp</vt:lpstr>
      <vt:lpstr>PowerPoint-bemutató</vt:lpstr>
      <vt:lpstr>Dávid Czuhorka</vt:lpstr>
      <vt:lpstr>PowerPoint-bemutató</vt:lpstr>
      <vt:lpstr>Petra Kovács</vt:lpstr>
      <vt:lpstr>Früher, jetzt und meine Schule in Budapest</vt:lpstr>
      <vt:lpstr>Familie und Hobbys</vt:lpstr>
      <vt:lpstr>Lieblings-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ungarische Gruppe</dc:title>
  <dc:creator>natti</dc:creator>
  <cp:lastModifiedBy>natti</cp:lastModifiedBy>
  <cp:revision>17</cp:revision>
  <dcterms:created xsi:type="dcterms:W3CDTF">2017-09-10T14:22:01Z</dcterms:created>
  <dcterms:modified xsi:type="dcterms:W3CDTF">2017-09-26T19:23:03Z</dcterms:modified>
</cp:coreProperties>
</file>