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BD46B-0CDD-486B-BE93-6B5AD30E990D}" type="datetimeFigureOut">
              <a:rPr lang="el-GR" smtClean="0"/>
              <a:pPr/>
              <a:t>9/6/2017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877A-40E0-435E-B16A-8ADFD773651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Common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historical paths</a:t>
            </a:r>
            <a:endParaRPr lang="el-G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7406640" cy="1656184"/>
          </a:xfrm>
        </p:spPr>
        <p:txBody>
          <a:bodyPr>
            <a:normAutofit fontScale="92500"/>
          </a:bodyPr>
          <a:lstStyle/>
          <a:p>
            <a:pPr marL="484632" indent="-457200"/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ancestors of Italians, the Romans, lived in Italy and conquered many areas around the Mediterranean Sea.</a:t>
            </a:r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41B-59F7-4AC7-85B5-B41AC1B09E78}" type="slidenum">
              <a:rPr lang="el-GR" smtClean="0">
                <a:solidFill>
                  <a:srgbClr val="D2D2D2">
                    <a:shade val="50000"/>
                    <a:satMod val="200000"/>
                  </a:srgbClr>
                </a:solidFill>
              </a:rPr>
              <a:pPr/>
              <a:t>1</a:t>
            </a:fld>
            <a:endParaRPr lang="el-GR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8194" name="Picture 2" descr="Αποτέλεσμα εικόνας για χαρτης μεσογείου"/>
          <p:cNvPicPr>
            <a:picLocks noChangeAspect="1" noChangeArrowheads="1"/>
          </p:cNvPicPr>
          <p:nvPr/>
        </p:nvPicPr>
        <p:blipFill>
          <a:blip r:embed="rId2" cstate="print"/>
          <a:srcRect l="37723" t="5273" r="3001" b="12637"/>
          <a:stretch>
            <a:fillRect/>
          </a:stretch>
        </p:blipFill>
        <p:spPr bwMode="auto">
          <a:xfrm>
            <a:off x="1475656" y="2708920"/>
            <a:ext cx="6336704" cy="3948960"/>
          </a:xfrm>
          <a:prstGeom prst="rect">
            <a:avLst/>
          </a:prstGeom>
          <a:noFill/>
        </p:spPr>
      </p:pic>
      <p:pic>
        <p:nvPicPr>
          <p:cNvPr id="6" name="5 - Εικόνα" descr="thumbtack-496661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95736" y="3573016"/>
            <a:ext cx="474365" cy="755208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1187624" y="40770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ΡΩΜΑΙΟΙ</a:t>
            </a:r>
            <a:endParaRPr lang="el-G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- Οδοντωτό δεξιό βέλος"/>
          <p:cNvSpPr/>
          <p:nvPr/>
        </p:nvSpPr>
        <p:spPr>
          <a:xfrm rot="21055371">
            <a:off x="2853909" y="3916287"/>
            <a:ext cx="2540197" cy="1789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Οδοντωτό δεξιό βέλος"/>
          <p:cNvSpPr/>
          <p:nvPr/>
        </p:nvSpPr>
        <p:spPr>
          <a:xfrm rot="1433827">
            <a:off x="2749892" y="4515947"/>
            <a:ext cx="1872208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Οδοντωτό δεξιό βέλος"/>
          <p:cNvSpPr/>
          <p:nvPr/>
        </p:nvSpPr>
        <p:spPr>
          <a:xfrm rot="2245379">
            <a:off x="2624075" y="4824168"/>
            <a:ext cx="2323706" cy="30087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3099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371656" cy="2880320"/>
          </a:xfrm>
        </p:spPr>
        <p:txBody>
          <a:bodyPr>
            <a:normAutofit fontScale="92500"/>
          </a:bodyPr>
          <a:lstStyle/>
          <a:p>
            <a:pPr marL="484632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In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Istanbul the church of St. Sophia, which was built by Emperor Justinian in Byzantine times, was an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orthodox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church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, later it became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α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catholic church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by the crusaders, a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slamic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mosque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by the Ottomans and today it is a museum.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41B-59F7-4AC7-85B5-B41AC1B09E78}" type="slidenum">
              <a:rPr lang="el-GR" smtClean="0">
                <a:solidFill>
                  <a:srgbClr val="D2D2D2">
                    <a:shade val="50000"/>
                    <a:satMod val="200000"/>
                  </a:srgbClr>
                </a:solidFill>
              </a:rPr>
              <a:pPr/>
              <a:t>10</a:t>
            </a:fld>
            <a:endParaRPr lang="el-GR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28674" name="Picture 2" descr="Αποτέλεσμα εικόνας για Αγια σοφ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6336704" cy="338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4172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7939608" cy="2808312"/>
          </a:xfrm>
        </p:spPr>
        <p:txBody>
          <a:bodyPr>
            <a:normAutofit fontScale="92500" lnSpcReduction="10000"/>
          </a:bodyPr>
          <a:lstStyle/>
          <a:p>
            <a:pPr marL="484632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Nero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, the Roman emperor, was born in Anzio</a:t>
            </a:r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84632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In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Athens emperor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Handrian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made a lot of constructions, a street is named after him and there are a lot of monuments.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  <a:p>
            <a:pPr marL="27432"/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41B-59F7-4AC7-85B5-B41AC1B09E78}" type="slidenum">
              <a:rPr lang="el-GR" smtClean="0">
                <a:solidFill>
                  <a:srgbClr val="D2D2D2">
                    <a:shade val="50000"/>
                    <a:satMod val="200000"/>
                  </a:srgbClr>
                </a:solidFill>
              </a:rPr>
              <a:pPr/>
              <a:t>2</a:t>
            </a:fld>
            <a:endParaRPr lang="el-GR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4100" name="Picture 4" descr="Αποτέλεσμα εικόνας για αδριανο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085033"/>
            <a:ext cx="2381250" cy="2800351"/>
          </a:xfrm>
          <a:prstGeom prst="rect">
            <a:avLst/>
          </a:prstGeom>
          <a:noFill/>
        </p:spPr>
      </p:pic>
      <p:pic>
        <p:nvPicPr>
          <p:cNvPr id="4102" name="Picture 6" descr="nero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7" y="4077072"/>
            <a:ext cx="2576310" cy="278092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1979712" y="386104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ΝΕΡΩΝΑΣ</a:t>
            </a:r>
            <a:endParaRPr lang="el-G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084168" y="386104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ΑΔΡΙΑΝΟΣ</a:t>
            </a:r>
            <a:endParaRPr lang="el-G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99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87624" y="476672"/>
            <a:ext cx="763284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Later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Venetians and other Italians moved east and constructed castles, ports and churches.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41B-59F7-4AC7-85B5-B41AC1B09E78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5" name="Εικόνα 4" descr="https://greece.terrabook.com/chania/wp-content/uploads/sites/5/frourio-firka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510" y="1916832"/>
            <a:ext cx="648072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Ορθογώνιο 1"/>
          <p:cNvSpPr/>
          <p:nvPr/>
        </p:nvSpPr>
        <p:spPr>
          <a:xfrm>
            <a:off x="2915816" y="6237312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Firka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Castle in Chania</a:t>
            </a:r>
            <a:endParaRPr lang="el-G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587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97152" y="260648"/>
            <a:ext cx="4546848" cy="574665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The Egyptian Lighthouse at the Venetian port of Chania is its most photographed monument. Even though it is called “Egyptian”, it was built by Venetians in the 16</a:t>
            </a:r>
            <a:r>
              <a:rPr lang="en-US" sz="3600" baseline="30000" dirty="0" smtClean="0">
                <a:solidFill>
                  <a:srgbClr val="002060"/>
                </a:solidFill>
                <a:latin typeface="Comic Sans MS" pitchFamily="66" charset="0"/>
              </a:rPr>
              <a:t>th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 century.</a:t>
            </a:r>
            <a:endParaRPr lang="el-GR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2 - Εικόνα" descr="https://greece.terrabook.com/chania/wp-content/uploads/sites/5/Chania-faros22.jpg"/>
          <p:cNvPicPr/>
          <p:nvPr/>
        </p:nvPicPr>
        <p:blipFill>
          <a:blip r:embed="rId2" cstate="print"/>
          <a:srcRect l="9145" r="4940"/>
          <a:stretch>
            <a:fillRect/>
          </a:stretch>
        </p:blipFill>
        <p:spPr bwMode="auto">
          <a:xfrm>
            <a:off x="179512" y="764704"/>
            <a:ext cx="439248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Franciscan </a:t>
            </a:r>
            <a:r>
              <a:rPr lang="en-US" b="1" dirty="0">
                <a:solidFill>
                  <a:srgbClr val="002060"/>
                </a:solidFill>
              </a:rPr>
              <a:t>Monastery of </a:t>
            </a:r>
            <a:r>
              <a:rPr lang="en-US" b="1" dirty="0" err="1">
                <a:solidFill>
                  <a:srgbClr val="002060"/>
                </a:solidFill>
              </a:rPr>
              <a:t>Agios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Fragkiskos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41B-59F7-4AC7-85B5-B41AC1B09E78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4" name="Εικόνα 3" descr="https://greece.terrabook.com/chania/wp-content/uploads/sites/5/monh-agiou-fragkiskou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800860"/>
            <a:ext cx="6840760" cy="429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7273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32560" y="692696"/>
            <a:ext cx="7406640" cy="2304256"/>
          </a:xfrm>
        </p:spPr>
        <p:txBody>
          <a:bodyPr>
            <a:normAutofit lnSpcReduction="10000"/>
          </a:bodyPr>
          <a:lstStyle/>
          <a:p>
            <a:pPr marL="484632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ancestors of today’s Turks were the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Ottomans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, who came from the depths of Asia and conquered many areas around the Mediterranean sea.</a:t>
            </a:r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41B-59F7-4AC7-85B5-B41AC1B09E78}" type="slidenum">
              <a:rPr lang="el-GR" smtClean="0">
                <a:solidFill>
                  <a:srgbClr val="D2D2D2">
                    <a:shade val="50000"/>
                    <a:satMod val="200000"/>
                  </a:srgbClr>
                </a:solidFill>
              </a:rPr>
              <a:pPr/>
              <a:t>6</a:t>
            </a:fld>
            <a:endParaRPr lang="el-GR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5" name="Picture 2" descr="Αποτέλεσμα εικόνας για χαρτης μεσογείου"/>
          <p:cNvPicPr>
            <a:picLocks noChangeAspect="1" noChangeArrowheads="1"/>
          </p:cNvPicPr>
          <p:nvPr/>
        </p:nvPicPr>
        <p:blipFill>
          <a:blip r:embed="rId2" cstate="print"/>
          <a:srcRect l="37723" t="5273" r="3001" b="12637"/>
          <a:stretch>
            <a:fillRect/>
          </a:stretch>
        </p:blipFill>
        <p:spPr bwMode="auto">
          <a:xfrm>
            <a:off x="1763688" y="2927031"/>
            <a:ext cx="6120680" cy="381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thumbtack-496661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861048"/>
            <a:ext cx="474365" cy="755208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5868144" y="43651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ΟΘΩΜΑΝΟΙ</a:t>
            </a:r>
            <a:endParaRPr lang="el-G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- Οδοντωτό δεξιό βέλος"/>
          <p:cNvSpPr/>
          <p:nvPr/>
        </p:nvSpPr>
        <p:spPr>
          <a:xfrm rot="9262453">
            <a:off x="4364355" y="4481211"/>
            <a:ext cx="1267283" cy="28304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δοντωτό δεξιό βέλος"/>
          <p:cNvSpPr/>
          <p:nvPr/>
        </p:nvSpPr>
        <p:spPr>
          <a:xfrm rot="7164017">
            <a:off x="4666115" y="4912977"/>
            <a:ext cx="1323935" cy="3284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38657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7867600" cy="2736304"/>
          </a:xfrm>
        </p:spPr>
        <p:txBody>
          <a:bodyPr>
            <a:normAutofit fontScale="92500" lnSpcReduction="10000"/>
          </a:bodyPr>
          <a:lstStyle/>
          <a:p>
            <a:pPr marL="484632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There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are buildings from this era in Chania,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Yiali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Tzami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which functioned as a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muslim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mosque and later on as Archaeological Museum, storage place, museum of folk art and today it hosts events and exhibitions.</a:t>
            </a:r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84632" indent="-457200" algn="l"/>
            <a:endParaRPr lang="el-GR" dirty="0" smtClean="0">
              <a:solidFill>
                <a:srgbClr val="383838"/>
              </a:solidFill>
              <a:latin typeface="Comic Sans MS" pitchFamily="66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41B-59F7-4AC7-85B5-B41AC1B09E78}" type="slidenum">
              <a:rPr lang="el-GR" smtClean="0">
                <a:solidFill>
                  <a:srgbClr val="D2D2D2">
                    <a:shade val="50000"/>
                    <a:satMod val="200000"/>
                  </a:srgbClr>
                </a:solidFill>
              </a:rPr>
              <a:pPr/>
              <a:t>7</a:t>
            </a:fld>
            <a:endParaRPr lang="el-GR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5" name="Εικόνα 2" descr="https://greece.terrabook.com/chania/wp-content/uploads/sites/5/TzamiYial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561662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3865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32560" y="692696"/>
            <a:ext cx="7406640" cy="2448272"/>
          </a:xfrm>
        </p:spPr>
        <p:txBody>
          <a:bodyPr>
            <a:normAutofit fontScale="92500"/>
          </a:bodyPr>
          <a:lstStyle/>
          <a:p>
            <a:pPr marL="484632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Also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 Turkish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Hammam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in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Halidon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street is one of the many public and private baths (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hammams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) that were built in Chania during the Turkish occupation.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41B-59F7-4AC7-85B5-B41AC1B09E78}" type="slidenum">
              <a:rPr lang="el-GR" smtClean="0">
                <a:solidFill>
                  <a:srgbClr val="D2D2D2">
                    <a:shade val="50000"/>
                    <a:satMod val="200000"/>
                  </a:srgbClr>
                </a:solidFill>
              </a:rPr>
              <a:pPr/>
              <a:t>8</a:t>
            </a:fld>
            <a:endParaRPr lang="el-GR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103426" name="Picture 2" descr="Τα υπολείμματα του Τουρκικού Χαμάμ στην Οδό Χάληδων, Χανι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5615928" cy="374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3865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71600" y="476672"/>
            <a:ext cx="7867600" cy="2232248"/>
          </a:xfrm>
        </p:spPr>
        <p:txBody>
          <a:bodyPr>
            <a:normAutofit/>
          </a:bodyPr>
          <a:lstStyle/>
          <a:p>
            <a:pPr marL="484632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In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Athens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Tzistaraki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Mosque at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Monastiraki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square and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Fethiye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Mosque were built by Ottomans. </a:t>
            </a:r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541B-59F7-4AC7-85B5-B41AC1B09E78}" type="slidenum">
              <a:rPr lang="el-GR" smtClean="0">
                <a:solidFill>
                  <a:srgbClr val="D2D2D2">
                    <a:shade val="50000"/>
                    <a:satMod val="200000"/>
                  </a:srgbClr>
                </a:solidFill>
              </a:rPr>
              <a:pPr/>
              <a:t>9</a:t>
            </a:fld>
            <a:endParaRPr lang="el-GR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5" name="4 - Εικόνα" descr="tz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1"/>
            <a:ext cx="3070435" cy="393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tzam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0122">
            <a:off x="6267467" y="2636492"/>
            <a:ext cx="2702569" cy="411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tzam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2110">
            <a:off x="2429225" y="3358297"/>
            <a:ext cx="4441461" cy="314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4172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250</Words>
  <Application>Microsoft Office PowerPoint</Application>
  <PresentationFormat>Προβολή στην οθόνη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Common historical paths</vt:lpstr>
      <vt:lpstr>Διαφάνεια 2</vt:lpstr>
      <vt:lpstr>Διαφάνεια 3</vt:lpstr>
      <vt:lpstr> The Egyptian Lighthouse at the Venetian port of Chania is its most photographed monument. Even though it is called “Egyptian”, it was built by Venetians in the 16th century.</vt:lpstr>
      <vt:lpstr> Franciscan Monastery of Agios Fragkiskos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ΣΙΟΛΑ ΠΑΝΑΓΙΩΤΑ</dc:creator>
  <cp:lastModifiedBy>ΣΙΟΛΑ ΠΑΝΑΓΙΩΤΑ</cp:lastModifiedBy>
  <cp:revision>23</cp:revision>
  <dcterms:created xsi:type="dcterms:W3CDTF">2017-06-06T16:03:51Z</dcterms:created>
  <dcterms:modified xsi:type="dcterms:W3CDTF">2017-06-09T15:06:44Z</dcterms:modified>
</cp:coreProperties>
</file>