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42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65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06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89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95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47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47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38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8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49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0E59-CE92-47AD-8673-2F66AB1474C3}" type="datetimeFigureOut">
              <a:rPr lang="it-IT" smtClean="0"/>
              <a:t>12/03/2020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C8C6-118F-4034-A797-2E020370B5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38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057" y="526344"/>
            <a:ext cx="4857750" cy="5715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08" y="1856127"/>
            <a:ext cx="642648" cy="63602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057" y="5685691"/>
            <a:ext cx="1393046" cy="5556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57" y="526345"/>
            <a:ext cx="1393046" cy="49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533" y="569728"/>
            <a:ext cx="4858933" cy="57185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09" y="1485243"/>
            <a:ext cx="788892" cy="7810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00" y="2358008"/>
            <a:ext cx="816555" cy="74232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2672" y="2359379"/>
            <a:ext cx="749746" cy="74232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70" y="1251006"/>
            <a:ext cx="1323057" cy="12495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72" y="1479536"/>
            <a:ext cx="833996" cy="78678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4130" y="5825319"/>
            <a:ext cx="1367471" cy="50879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593" y="527570"/>
            <a:ext cx="13900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56" y="163678"/>
            <a:ext cx="5270499" cy="66439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794" y="4210757"/>
            <a:ext cx="1833461" cy="25968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756" y="4210757"/>
            <a:ext cx="2208557" cy="2596861"/>
          </a:xfrm>
          <a:prstGeom prst="rect">
            <a:avLst/>
          </a:prstGeom>
        </p:spPr>
      </p:pic>
      <p:sp>
        <p:nvSpPr>
          <p:cNvPr id="3" name="AutoShape 4" descr="Risultato immagini per Ritratto di Isabella d'Es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446" y="158043"/>
            <a:ext cx="1632119" cy="6051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756" y="158043"/>
            <a:ext cx="139000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62" y="2367714"/>
            <a:ext cx="1848108" cy="18290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15" y="2367714"/>
            <a:ext cx="2011057" cy="182905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72" y="2367714"/>
            <a:ext cx="1848108" cy="18290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980" y="2367715"/>
            <a:ext cx="1928306" cy="18290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361" y="1629068"/>
            <a:ext cx="2178844" cy="73864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360" y="4196769"/>
            <a:ext cx="1848109" cy="66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98" y="493649"/>
            <a:ext cx="1847248" cy="18289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294" y="4614251"/>
            <a:ext cx="2011854" cy="18289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98" y="4614252"/>
            <a:ext cx="1847248" cy="18289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970" y="493649"/>
            <a:ext cx="1926503" cy="18289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323" y="2322608"/>
            <a:ext cx="2436969" cy="229164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816" y="493650"/>
            <a:ext cx="2438095" cy="97173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183" y="5347296"/>
            <a:ext cx="184724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finco</dc:creator>
  <cp:lastModifiedBy>marco finco</cp:lastModifiedBy>
  <cp:revision>23</cp:revision>
  <dcterms:created xsi:type="dcterms:W3CDTF">2020-03-08T09:40:21Z</dcterms:created>
  <dcterms:modified xsi:type="dcterms:W3CDTF">2020-03-12T08:50:08Z</dcterms:modified>
</cp:coreProperties>
</file>