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18" r:id="rId2"/>
    <p:sldId id="256" r:id="rId3"/>
    <p:sldId id="26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C9FB-214A-4CCC-8914-5BEAA91149DC}" type="datetimeFigureOut">
              <a:rPr lang="pl-PL" smtClean="0"/>
              <a:t>27.06.2016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7F8A89-B8E1-44FC-AA62-928450370534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C9FB-214A-4CCC-8914-5BEAA91149DC}" type="datetimeFigureOut">
              <a:rPr lang="pl-PL" smtClean="0"/>
              <a:t>27.06.2016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A89-B8E1-44FC-AA62-9284503705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C9FB-214A-4CCC-8914-5BEAA91149DC}" type="datetimeFigureOut">
              <a:rPr lang="pl-PL" smtClean="0"/>
              <a:t>27.06.2016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A89-B8E1-44FC-AA62-9284503705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C9FB-214A-4CCC-8914-5BEAA91149DC}" type="datetimeFigureOut">
              <a:rPr lang="pl-PL" smtClean="0"/>
              <a:t>27.06.2016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A89-B8E1-44FC-AA62-9284503705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C9FB-214A-4CCC-8914-5BEAA91149DC}" type="datetimeFigureOut">
              <a:rPr lang="pl-PL" smtClean="0"/>
              <a:t>27.06.2016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A89-B8E1-44FC-AA62-928450370534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C9FB-214A-4CCC-8914-5BEAA91149DC}" type="datetimeFigureOut">
              <a:rPr lang="pl-PL" smtClean="0"/>
              <a:t>27.06.2016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A89-B8E1-44FC-AA62-928450370534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C9FB-214A-4CCC-8914-5BEAA91149DC}" type="datetimeFigureOut">
              <a:rPr lang="pl-PL" smtClean="0"/>
              <a:t>27.06.2016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A89-B8E1-44FC-AA62-928450370534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C9FB-214A-4CCC-8914-5BEAA91149DC}" type="datetimeFigureOut">
              <a:rPr lang="pl-PL" smtClean="0"/>
              <a:t>27.06.2016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A89-B8E1-44FC-AA62-9284503705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C9FB-214A-4CCC-8914-5BEAA91149DC}" type="datetimeFigureOut">
              <a:rPr lang="pl-PL" smtClean="0"/>
              <a:t>27.06.2016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A89-B8E1-44FC-AA62-9284503705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C9FB-214A-4CCC-8914-5BEAA91149DC}" type="datetimeFigureOut">
              <a:rPr lang="pl-PL" smtClean="0"/>
              <a:t>27.06.2016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A89-B8E1-44FC-AA62-9284503705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C9FB-214A-4CCC-8914-5BEAA91149DC}" type="datetimeFigureOut">
              <a:rPr lang="pl-PL" smtClean="0"/>
              <a:t>27.06.2016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A89-B8E1-44FC-AA62-9284503705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8B7C9FB-214A-4CCC-8914-5BEAA91149DC}" type="datetimeFigureOut">
              <a:rPr lang="pl-PL" smtClean="0"/>
              <a:t>27.06.2016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D7F8A89-B8E1-44FC-AA62-928450370534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JP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JP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0.JP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JPG"/><Relationship Id="rId5" Type="http://schemas.openxmlformats.org/officeDocument/2006/relationships/image" Target="../media/image47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65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6.JPG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JPG"/><Relationship Id="rId5" Type="http://schemas.openxmlformats.org/officeDocument/2006/relationships/image" Target="../media/image64.png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1.JPG"/><Relationship Id="rId4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73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72.png"/><Relationship Id="rId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7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JPG"/><Relationship Id="rId5" Type="http://schemas.openxmlformats.org/officeDocument/2006/relationships/image" Target="../media/image54.png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9.JPG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JPG"/><Relationship Id="rId5" Type="http://schemas.openxmlformats.org/officeDocument/2006/relationships/image" Target="../media/image63.png"/><Relationship Id="rId4" Type="http://schemas.openxmlformats.org/officeDocument/2006/relationships/image" Target="../media/image7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81.JP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76.png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JP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JPG"/><Relationship Id="rId5" Type="http://schemas.openxmlformats.org/officeDocument/2006/relationships/image" Target="../media/image76.png"/><Relationship Id="rId4" Type="http://schemas.openxmlformats.org/officeDocument/2006/relationships/image" Target="../media/image8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0.JPG"/><Relationship Id="rId4" Type="http://schemas.openxmlformats.org/officeDocument/2006/relationships/image" Target="../media/image6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2.JPG"/><Relationship Id="rId5" Type="http://schemas.openxmlformats.org/officeDocument/2006/relationships/image" Target="../media/image83.png"/><Relationship Id="rId4" Type="http://schemas.openxmlformats.org/officeDocument/2006/relationships/image" Target="../media/image9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JPG"/><Relationship Id="rId5" Type="http://schemas.openxmlformats.org/officeDocument/2006/relationships/image" Target="../media/image72.png"/><Relationship Id="rId4" Type="http://schemas.openxmlformats.org/officeDocument/2006/relationships/image" Target="../media/image9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96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7.png"/><Relationship Id="rId4" Type="http://schemas.openxmlformats.org/officeDocument/2006/relationships/image" Target="../media/image9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.JP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0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1.JPG"/><Relationship Id="rId5" Type="http://schemas.openxmlformats.org/officeDocument/2006/relationships/image" Target="../media/image97.png"/><Relationship Id="rId4" Type="http://schemas.openxmlformats.org/officeDocument/2006/relationships/image" Target="../media/image9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2.JPG"/><Relationship Id="rId4" Type="http://schemas.openxmlformats.org/officeDocument/2006/relationships/image" Target="../media/image9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G"/><Relationship Id="rId3" Type="http://schemas.openxmlformats.org/officeDocument/2006/relationships/image" Target="../media/image97.png"/><Relationship Id="rId7" Type="http://schemas.openxmlformats.org/officeDocument/2006/relationships/image" Target="../media/image91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5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7.JPG"/><Relationship Id="rId5" Type="http://schemas.openxmlformats.org/officeDocument/2006/relationships/image" Target="../media/image54.png"/><Relationship Id="rId4" Type="http://schemas.openxmlformats.org/officeDocument/2006/relationships/image" Target="../media/image10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08.JP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59.png"/><Relationship Id="rId4" Type="http://schemas.openxmlformats.org/officeDocument/2006/relationships/image" Target="../media/image10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09.JP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7.png"/><Relationship Id="rId5" Type="http://schemas.openxmlformats.org/officeDocument/2006/relationships/image" Target="../media/image59.png"/><Relationship Id="rId4" Type="http://schemas.openxmlformats.org/officeDocument/2006/relationships/image" Target="../media/image10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JP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1.JPG"/><Relationship Id="rId4" Type="http://schemas.openxmlformats.org/officeDocument/2006/relationships/image" Target="../media/image9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2.JPG"/><Relationship Id="rId4" Type="http://schemas.openxmlformats.org/officeDocument/2006/relationships/image" Target="../media/image9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Project 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763759"/>
            <a:ext cx="2071480" cy="2980547"/>
          </a:xfr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49505"/>
            <a:ext cx="3559200" cy="204105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665"/>
            <a:ext cx="6588224" cy="188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6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17.04.2016r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11°C</a:t>
            </a:r>
          </a:p>
          <a:p>
            <a:r>
              <a:rPr lang="pl-PL" sz="5400" b="1" dirty="0">
                <a:solidFill>
                  <a:schemeClr val="accent4">
                    <a:lumMod val="50000"/>
                  </a:schemeClr>
                </a:solidFill>
                <a:latin typeface="Calibri"/>
              </a:rPr>
              <a:t>↖</a:t>
            </a:r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pl-PL" dirty="0" smtClean="0"/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3903665"/>
            <a:ext cx="4091198" cy="2415495"/>
          </a:xfrm>
        </p:spPr>
      </p:pic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28130"/>
            <a:ext cx="4091198" cy="25542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29" y="2010827"/>
            <a:ext cx="1108777" cy="1360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22°C</a:t>
            </a:r>
          </a:p>
          <a:p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↗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89708" y="3903666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1" y="4126794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05028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20°C</a:t>
            </a:r>
          </a:p>
          <a:p>
            <a:r>
              <a:rPr lang="pl-PL" sz="4800" dirty="0" smtClean="0">
                <a:latin typeface="Calibri"/>
              </a:rPr>
              <a:t>→</a:t>
            </a:r>
            <a:endParaRPr lang="pl-PL" sz="4800" dirty="0"/>
          </a:p>
          <a:p>
            <a:endParaRPr lang="pl-PL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785" y="2010827"/>
            <a:ext cx="1295442" cy="14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99" y="2047746"/>
            <a:ext cx="1291288" cy="145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71" y="4821566"/>
            <a:ext cx="1544646" cy="123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9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18.04.2016r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9°C</a:t>
            </a:r>
          </a:p>
          <a:p>
            <a:r>
              <a:rPr lang="pl-PL" sz="5400" b="1" dirty="0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↓</a:t>
            </a:r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pl-PL" dirty="0" smtClean="0"/>
              <a:t>,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3903665"/>
            <a:ext cx="4219097" cy="2333647"/>
          </a:xfrm>
        </p:spPr>
      </p:pic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14479"/>
            <a:ext cx="4091198" cy="25542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11°C</a:t>
            </a:r>
          </a:p>
          <a:p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↓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89709" y="3903666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1" y="4126794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05028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20°C</a:t>
            </a:r>
          </a:p>
          <a:p>
            <a:r>
              <a:rPr lang="pl-PL" sz="4800" dirty="0" smtClean="0">
                <a:latin typeface="Calibri"/>
              </a:rPr>
              <a:t>→</a:t>
            </a:r>
            <a:endParaRPr lang="pl-PL" sz="4800" dirty="0"/>
          </a:p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858" y="2116101"/>
            <a:ext cx="1503751" cy="125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748" y="2200670"/>
            <a:ext cx="1402426" cy="117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081" y="4725144"/>
            <a:ext cx="1673528" cy="133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17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19.04.2016r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7°C</a:t>
            </a:r>
          </a:p>
          <a:p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pl-PL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→</a:t>
            </a:r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44008" y="1125215"/>
            <a:ext cx="4091198" cy="25542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798430" y="1263381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12°C</a:t>
            </a:r>
          </a:p>
          <a:p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→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89709" y="3903666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1" y="4126794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05028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/>
              <a:t>1</a:t>
            </a:r>
            <a:r>
              <a:rPr lang="pl-PL" sz="3200" b="1" dirty="0" smtClean="0"/>
              <a:t>0°C</a:t>
            </a:r>
          </a:p>
          <a:p>
            <a:r>
              <a:rPr lang="pl-PL" sz="4800" b="1" dirty="0" smtClean="0">
                <a:latin typeface="Calibri"/>
              </a:rPr>
              <a:t>→</a:t>
            </a:r>
            <a:endParaRPr lang="pl-PL" sz="4800" b="1" dirty="0"/>
          </a:p>
          <a:p>
            <a:endParaRPr lang="pl-PL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94" y="4607847"/>
            <a:ext cx="1953600" cy="155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71" y="1971675"/>
            <a:ext cx="12985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422" y="2215042"/>
            <a:ext cx="154305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6" y="3903666"/>
            <a:ext cx="4091198" cy="2415494"/>
          </a:xfrm>
        </p:spPr>
      </p:pic>
    </p:spTree>
    <p:extLst>
      <p:ext uri="{BB962C8B-B14F-4D97-AF65-F5344CB8AC3E}">
        <p14:creationId xmlns:p14="http://schemas.microsoft.com/office/powerpoint/2010/main" val="17531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20.04.2016r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>
                <a:solidFill>
                  <a:schemeClr val="accent4">
                    <a:lumMod val="50000"/>
                  </a:schemeClr>
                </a:solidFill>
              </a:rPr>
              <a:t>5</a:t>
            </a:r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°C</a:t>
            </a:r>
          </a:p>
          <a:p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pl-PL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↘</a:t>
            </a:r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14479"/>
            <a:ext cx="4091198" cy="25542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11°C</a:t>
            </a:r>
          </a:p>
          <a:p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↘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89709" y="3903666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1" y="4126794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05028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1</a:t>
            </a:r>
            <a:r>
              <a:rPr lang="pl-PL" sz="3200" dirty="0" smtClean="0"/>
              <a:t>0°C</a:t>
            </a:r>
          </a:p>
          <a:p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↘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5" y="4831098"/>
            <a:ext cx="1673528" cy="133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Symbol zastępczy zawartości 2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3903666"/>
            <a:ext cx="4091197" cy="2415494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641" y="2047745"/>
            <a:ext cx="1648193" cy="128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249" y="2110292"/>
            <a:ext cx="13843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78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21.04.2016r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4°C</a:t>
            </a:r>
          </a:p>
          <a:p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pl-PL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→</a:t>
            </a:r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14479"/>
            <a:ext cx="4091198" cy="25542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14°C</a:t>
            </a:r>
          </a:p>
          <a:p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→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89709" y="3903666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1" y="4126794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05028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</a:t>
            </a:r>
            <a:r>
              <a:rPr lang="pl-PL" sz="3200" dirty="0"/>
              <a:t>1</a:t>
            </a:r>
            <a:r>
              <a:rPr lang="pl-PL" sz="3200" dirty="0" smtClean="0"/>
              <a:t>°C</a:t>
            </a:r>
          </a:p>
          <a:p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→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03666"/>
            <a:ext cx="3888432" cy="2415494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08" y="1935073"/>
            <a:ext cx="1339837" cy="150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185" y="1822058"/>
            <a:ext cx="1397773" cy="157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678" y="4483602"/>
            <a:ext cx="1292707" cy="145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89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22.04.2016r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>
                <a:solidFill>
                  <a:schemeClr val="accent4">
                    <a:lumMod val="50000"/>
                  </a:schemeClr>
                </a:solidFill>
              </a:rPr>
              <a:t>7</a:t>
            </a:r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°C</a:t>
            </a:r>
          </a:p>
          <a:p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pl-PL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→</a:t>
            </a:r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14479"/>
            <a:ext cx="4091198" cy="25542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15°C</a:t>
            </a:r>
          </a:p>
          <a:p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↘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89709" y="3903666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1" y="4126794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05028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12°C</a:t>
            </a:r>
          </a:p>
          <a:p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↘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3903666"/>
            <a:ext cx="4091198" cy="2415494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08" y="1935073"/>
            <a:ext cx="1339837" cy="150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185" y="1822058"/>
            <a:ext cx="1397773" cy="157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678" y="4483602"/>
            <a:ext cx="1292707" cy="145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40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23.04.2016r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>
                <a:solidFill>
                  <a:schemeClr val="accent4">
                    <a:lumMod val="50000"/>
                  </a:schemeClr>
                </a:solidFill>
              </a:rPr>
              <a:t>7</a:t>
            </a:r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°C</a:t>
            </a:r>
          </a:p>
          <a:p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pl-PL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↑</a:t>
            </a:r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14479"/>
            <a:ext cx="4091198" cy="25542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12°C</a:t>
            </a:r>
          </a:p>
          <a:p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↖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89709" y="3903666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1" y="4126794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05028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14°C</a:t>
            </a:r>
          </a:p>
          <a:p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↘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185" y="1822058"/>
            <a:ext cx="1397773" cy="157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53898"/>
            <a:ext cx="1852495" cy="144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6" y="4607846"/>
            <a:ext cx="1816150" cy="141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Symbol zastępczy zawartości 10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3880760"/>
            <a:ext cx="3949920" cy="2438400"/>
          </a:xfrm>
        </p:spPr>
      </p:pic>
    </p:spTree>
    <p:extLst>
      <p:ext uri="{BB962C8B-B14F-4D97-AF65-F5344CB8AC3E}">
        <p14:creationId xmlns:p14="http://schemas.microsoft.com/office/powerpoint/2010/main" val="67492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24.04.2016r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6°C</a:t>
            </a:r>
          </a:p>
          <a:p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pl-PL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↘</a:t>
            </a:r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RANO :</a:t>
            </a:r>
            <a:r>
              <a:rPr lang="pl-PL" sz="3600" dirty="0" smtClean="0"/>
              <a:t> </a:t>
            </a:r>
            <a:endParaRPr lang="pl-PL" sz="36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14479"/>
            <a:ext cx="4091198" cy="25542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8451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9</a:t>
            </a:r>
            <a:r>
              <a:rPr lang="pl-PL" sz="3200" dirty="0" smtClean="0"/>
              <a:t>°C</a:t>
            </a:r>
          </a:p>
          <a:p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↓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89709" y="3903666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1" y="4126794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84510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8</a:t>
            </a:r>
            <a:r>
              <a:rPr lang="pl-PL" sz="3200" dirty="0" smtClean="0"/>
              <a:t>°C</a:t>
            </a:r>
          </a:p>
          <a:p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↓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3903666"/>
            <a:ext cx="4091198" cy="2415494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547" y="2009268"/>
            <a:ext cx="1639671" cy="13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91" y="1822058"/>
            <a:ext cx="1805373" cy="151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362" y="4869160"/>
            <a:ext cx="1690855" cy="123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2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25.04.2016r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°C</a:t>
            </a:r>
          </a:p>
          <a:p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pl-PL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↓</a:t>
            </a:r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RANO :</a:t>
            </a:r>
            <a:r>
              <a:rPr lang="pl-PL" sz="3600" dirty="0" smtClean="0"/>
              <a:t> </a:t>
            </a:r>
            <a:endParaRPr lang="pl-PL" sz="36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14479"/>
            <a:ext cx="4091198" cy="25542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10°C</a:t>
            </a:r>
          </a:p>
          <a:p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↓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89709" y="3903666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1" y="4126794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84510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6°C</a:t>
            </a:r>
          </a:p>
          <a:p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↘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3906536"/>
            <a:ext cx="4003073" cy="2412624"/>
          </a:xfr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362" y="4869160"/>
            <a:ext cx="1690855" cy="123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98" y="2157532"/>
            <a:ext cx="16954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744" y="2018458"/>
            <a:ext cx="1721623" cy="134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6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26.04.2016r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°C</a:t>
            </a:r>
          </a:p>
          <a:p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pl-PL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→</a:t>
            </a:r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RANO :</a:t>
            </a:r>
            <a:r>
              <a:rPr lang="pl-PL" sz="3600" dirty="0" smtClean="0"/>
              <a:t> </a:t>
            </a:r>
            <a:endParaRPr lang="pl-PL" sz="36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14479"/>
            <a:ext cx="4091198" cy="25542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10°C</a:t>
            </a:r>
          </a:p>
          <a:p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↗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89709" y="3903666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1" y="4126794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84510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9</a:t>
            </a:r>
            <a:r>
              <a:rPr lang="pl-PL" sz="3200" dirty="0" smtClean="0"/>
              <a:t>°C</a:t>
            </a:r>
          </a:p>
          <a:p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↑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3903667"/>
            <a:ext cx="4091197" cy="2415494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922" y="2018458"/>
            <a:ext cx="1401763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279" y="1984918"/>
            <a:ext cx="1401763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878" y="4632239"/>
            <a:ext cx="18478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69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8424936" cy="3456385"/>
          </a:xfrm>
        </p:spPr>
        <p:txBody>
          <a:bodyPr/>
          <a:lstStyle/>
          <a:p>
            <a:r>
              <a:rPr lang="pl-PL" dirty="0" err="1" smtClean="0"/>
              <a:t>Weather</a:t>
            </a:r>
            <a:r>
              <a:rPr lang="pl-PL" dirty="0" smtClean="0"/>
              <a:t> </a:t>
            </a:r>
            <a:r>
              <a:rPr lang="pl-PL" dirty="0" err="1" smtClean="0"/>
              <a:t>forecast</a:t>
            </a:r>
            <a:r>
              <a:rPr lang="pl-PL" dirty="0" smtClean="0"/>
              <a:t>–ZARÓWNIE, </a:t>
            </a:r>
            <a:r>
              <a:rPr lang="pl-PL" dirty="0"/>
              <a:t>P</a:t>
            </a:r>
            <a:r>
              <a:rPr lang="pl-PL" dirty="0" smtClean="0"/>
              <a:t>oland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47664" y="4869160"/>
            <a:ext cx="6400800" cy="1219200"/>
          </a:xfrm>
        </p:spPr>
        <p:txBody>
          <a:bodyPr>
            <a:normAutofit/>
          </a:bodyPr>
          <a:lstStyle/>
          <a:p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Ewelina Domagała </a:t>
            </a:r>
          </a:p>
          <a:p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20.06.2016</a:t>
            </a:r>
            <a:endParaRPr lang="pl-PL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387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27.04.2016r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6°C</a:t>
            </a:r>
          </a:p>
          <a:p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pl-PL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↑</a:t>
            </a:r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RANO :</a:t>
            </a:r>
            <a:r>
              <a:rPr lang="pl-PL" sz="3600" dirty="0" smtClean="0"/>
              <a:t> </a:t>
            </a:r>
            <a:endParaRPr lang="pl-PL" sz="36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14479"/>
            <a:ext cx="4091198" cy="25542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12°C</a:t>
            </a:r>
          </a:p>
          <a:p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↑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89709" y="3903666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1" y="4126794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05028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10°C</a:t>
            </a:r>
          </a:p>
          <a:p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↗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3903667"/>
            <a:ext cx="4003073" cy="2415494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06037"/>
            <a:ext cx="18478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432" y="2106049"/>
            <a:ext cx="16954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614" y="4607846"/>
            <a:ext cx="163988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89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28.04.2016r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>
                <a:solidFill>
                  <a:schemeClr val="accent4">
                    <a:lumMod val="50000"/>
                  </a:schemeClr>
                </a:solidFill>
              </a:rPr>
              <a:t>4</a:t>
            </a:r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°C</a:t>
            </a:r>
          </a:p>
          <a:p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pl-PL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↗</a:t>
            </a:r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RANO :</a:t>
            </a:r>
            <a:r>
              <a:rPr lang="pl-PL" sz="3600" dirty="0" smtClean="0"/>
              <a:t> </a:t>
            </a:r>
            <a:endParaRPr lang="pl-PL" sz="36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14479"/>
            <a:ext cx="4091198" cy="25542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14°C</a:t>
            </a:r>
          </a:p>
          <a:p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→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89709" y="3903666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1" y="4126794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05028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11°C</a:t>
            </a:r>
          </a:p>
          <a:p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→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76" y="3903666"/>
            <a:ext cx="4148705" cy="2333646"/>
          </a:xfr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547" y="1639251"/>
            <a:ext cx="1677993" cy="188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190" y="1688529"/>
            <a:ext cx="1590178" cy="178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90" y="4588459"/>
            <a:ext cx="18478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35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29.04.2016r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>
                <a:solidFill>
                  <a:schemeClr val="accent4">
                    <a:lumMod val="50000"/>
                  </a:schemeClr>
                </a:solidFill>
              </a:rPr>
              <a:t>6</a:t>
            </a:r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°C</a:t>
            </a:r>
          </a:p>
          <a:p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pl-PL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↓</a:t>
            </a:r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RANO :</a:t>
            </a:r>
            <a:r>
              <a:rPr lang="pl-PL" sz="3600" dirty="0" smtClean="0"/>
              <a:t> </a:t>
            </a:r>
            <a:endParaRPr lang="pl-PL" sz="36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14479"/>
            <a:ext cx="4091198" cy="25542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16°C</a:t>
            </a:r>
          </a:p>
          <a:p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↙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89709" y="3903666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1" y="4126794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05028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11°C</a:t>
            </a:r>
          </a:p>
          <a:p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↙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086" y="3903666"/>
            <a:ext cx="4066487" cy="2446073"/>
          </a:xfr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547" y="1639251"/>
            <a:ext cx="1677993" cy="188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190" y="1688529"/>
            <a:ext cx="1590178" cy="178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90" y="4588459"/>
            <a:ext cx="18478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31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30.04.2016r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7°C</a:t>
            </a:r>
          </a:p>
          <a:p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pl-PL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↓</a:t>
            </a:r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RANO :</a:t>
            </a:r>
            <a:r>
              <a:rPr lang="pl-PL" sz="3600" dirty="0" smtClean="0"/>
              <a:t> </a:t>
            </a:r>
            <a:endParaRPr lang="pl-PL" sz="36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14479"/>
            <a:ext cx="4091198" cy="25542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14°C</a:t>
            </a:r>
          </a:p>
          <a:p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↓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89709" y="3903666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1" y="4126794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05028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11°C</a:t>
            </a:r>
          </a:p>
          <a:p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↙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6" y="3903666"/>
            <a:ext cx="4156416" cy="2415494"/>
          </a:xfr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684" y="2003712"/>
            <a:ext cx="163988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7" y="2047745"/>
            <a:ext cx="1750721" cy="128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71" y="4238625"/>
            <a:ext cx="1676400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38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01.05.2016r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>
                <a:solidFill>
                  <a:schemeClr val="accent4">
                    <a:lumMod val="50000"/>
                  </a:schemeClr>
                </a:solidFill>
              </a:rPr>
              <a:t>8</a:t>
            </a:r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°C</a:t>
            </a:r>
          </a:p>
          <a:p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pl-PL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←</a:t>
            </a:r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RANO :</a:t>
            </a:r>
            <a:r>
              <a:rPr lang="pl-PL" sz="3600" dirty="0" smtClean="0"/>
              <a:t> </a:t>
            </a:r>
            <a:endParaRPr lang="pl-PL" sz="36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14479"/>
            <a:ext cx="4091198" cy="25542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16°C</a:t>
            </a:r>
          </a:p>
          <a:p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←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89709" y="3903666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1" y="4126794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05028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15°C</a:t>
            </a:r>
          </a:p>
          <a:p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↙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3869109"/>
            <a:ext cx="4091197" cy="2450051"/>
          </a:xfr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827" y="2023973"/>
            <a:ext cx="2010423" cy="14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314" y="1694067"/>
            <a:ext cx="1518170" cy="170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92" y="4607846"/>
            <a:ext cx="2114352" cy="154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09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02.05.2016r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10°C</a:t>
            </a:r>
          </a:p>
          <a:p>
            <a:r>
              <a:rPr lang="pl-PL" sz="40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pl-PL" sz="4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RANO :</a:t>
            </a:r>
            <a:r>
              <a:rPr lang="pl-PL" sz="3600" dirty="0" smtClean="0"/>
              <a:t> </a:t>
            </a:r>
            <a:endParaRPr lang="pl-PL" sz="36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38990"/>
            <a:ext cx="4091198" cy="25392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16°C</a:t>
            </a: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89709" y="3903666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1" y="4126794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05028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17°C</a:t>
            </a:r>
          </a:p>
          <a:p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↙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92" y="2114035"/>
            <a:ext cx="18478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11" y="2408620"/>
            <a:ext cx="130492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395" y="2150413"/>
            <a:ext cx="18478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384" y="2562229"/>
            <a:ext cx="130492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92" y="4631126"/>
            <a:ext cx="1690412" cy="149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Symbol zastępczy zawartości 19"/>
          <p:cNvPicPr>
            <a:picLocks noGrp="1" noChangeAspect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3903666"/>
            <a:ext cx="4091198" cy="2415494"/>
          </a:xfrm>
        </p:spPr>
      </p:pic>
    </p:spTree>
    <p:extLst>
      <p:ext uri="{BB962C8B-B14F-4D97-AF65-F5344CB8AC3E}">
        <p14:creationId xmlns:p14="http://schemas.microsoft.com/office/powerpoint/2010/main" val="386699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03.05.2016r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12°C</a:t>
            </a:r>
          </a:p>
          <a:p>
            <a:r>
              <a:rPr lang="pl-PL" sz="54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←</a:t>
            </a:r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RANO :</a:t>
            </a:r>
            <a:r>
              <a:rPr lang="pl-PL" sz="3600" dirty="0" smtClean="0"/>
              <a:t> </a:t>
            </a:r>
            <a:endParaRPr lang="pl-PL" sz="36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38990"/>
            <a:ext cx="4091198" cy="25392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19°C</a:t>
            </a:r>
          </a:p>
          <a:p>
            <a:pPr lvl="0"/>
            <a:r>
              <a:rPr lang="pl-PL" sz="54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←</a:t>
            </a:r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89709" y="3903666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1" y="4126794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05028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17°C</a:t>
            </a:r>
          </a:p>
          <a:p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↙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395" y="2150413"/>
            <a:ext cx="18478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59846"/>
            <a:ext cx="1767167" cy="147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25144"/>
            <a:ext cx="18478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Symbol zastępczy zawartości 6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3868827"/>
            <a:ext cx="4091197" cy="2438400"/>
          </a:xfrm>
        </p:spPr>
      </p:pic>
    </p:spTree>
    <p:extLst>
      <p:ext uri="{BB962C8B-B14F-4D97-AF65-F5344CB8AC3E}">
        <p14:creationId xmlns:p14="http://schemas.microsoft.com/office/powerpoint/2010/main" val="413376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04.05.2016r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12°C</a:t>
            </a:r>
          </a:p>
          <a:p>
            <a:pPr lvl="0"/>
            <a:r>
              <a:rPr lang="pl-PL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↓</a:t>
            </a:r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RANO :</a:t>
            </a:r>
            <a:r>
              <a:rPr lang="pl-PL" sz="3600" dirty="0" smtClean="0"/>
              <a:t> </a:t>
            </a:r>
            <a:endParaRPr lang="pl-PL" sz="36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38990"/>
            <a:ext cx="4091198" cy="25392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19°C</a:t>
            </a: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89709" y="3903666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1" y="4126794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05028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17°C</a:t>
            </a:r>
          </a:p>
          <a:p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↙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395" y="2150413"/>
            <a:ext cx="18478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25144"/>
            <a:ext cx="18478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50412"/>
            <a:ext cx="18478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45" y="2456579"/>
            <a:ext cx="1437812" cy="147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6" y="3903667"/>
            <a:ext cx="4091198" cy="2415494"/>
          </a:xfrm>
        </p:spPr>
      </p:pic>
    </p:spTree>
    <p:extLst>
      <p:ext uri="{BB962C8B-B14F-4D97-AF65-F5344CB8AC3E}">
        <p14:creationId xmlns:p14="http://schemas.microsoft.com/office/powerpoint/2010/main" val="64910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05.05.2016r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12°C</a:t>
            </a:r>
          </a:p>
          <a:p>
            <a:pPr lvl="0"/>
            <a:r>
              <a:rPr lang="pl-PL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↓</a:t>
            </a:r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RANO :</a:t>
            </a:r>
            <a:r>
              <a:rPr lang="pl-PL" sz="3600" dirty="0" smtClean="0"/>
              <a:t> </a:t>
            </a:r>
            <a:endParaRPr lang="pl-PL" sz="36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38990"/>
            <a:ext cx="4091198" cy="25392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20°C</a:t>
            </a: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89709" y="3903666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1" y="4126794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05509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16°C</a:t>
            </a: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508" y="1822058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74" y="2369375"/>
            <a:ext cx="1545694" cy="1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34747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46" y="5111413"/>
            <a:ext cx="15430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783" y="4607846"/>
            <a:ext cx="168910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Symbol zastępczy zawartości 10"/>
          <p:cNvPicPr>
            <a:picLocks noGrp="1" noChangeAspect="1"/>
          </p:cNvPicPr>
          <p:nvPr>
            <p:ph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3903666"/>
            <a:ext cx="4091197" cy="2438400"/>
          </a:xfrm>
        </p:spPr>
      </p:pic>
    </p:spTree>
    <p:extLst>
      <p:ext uri="{BB962C8B-B14F-4D97-AF65-F5344CB8AC3E}">
        <p14:creationId xmlns:p14="http://schemas.microsoft.com/office/powerpoint/2010/main" val="17703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06.05.2016r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11°C</a:t>
            </a:r>
          </a:p>
          <a:p>
            <a:pPr lvl="0"/>
            <a:r>
              <a:rPr lang="pl-PL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↓</a:t>
            </a:r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RANO :</a:t>
            </a:r>
            <a:r>
              <a:rPr lang="pl-PL" sz="3600" dirty="0" smtClean="0"/>
              <a:t> </a:t>
            </a:r>
            <a:endParaRPr lang="pl-PL" sz="36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38990"/>
            <a:ext cx="4091198" cy="25392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20°C</a:t>
            </a: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89709" y="3903666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1" y="4126794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05509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17°C</a:t>
            </a: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508" y="1822058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34747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46" y="5111413"/>
            <a:ext cx="15430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0" y="2428879"/>
            <a:ext cx="1438275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784" y="4551190"/>
            <a:ext cx="1646024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3863239"/>
            <a:ext cx="4091197" cy="2438400"/>
          </a:xfrm>
        </p:spPr>
      </p:pic>
    </p:spTree>
    <p:extLst>
      <p:ext uri="{BB962C8B-B14F-4D97-AF65-F5344CB8AC3E}">
        <p14:creationId xmlns:p14="http://schemas.microsoft.com/office/powerpoint/2010/main" val="13086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1600200"/>
          </a:xfrm>
        </p:spPr>
        <p:txBody>
          <a:bodyPr/>
          <a:lstStyle/>
          <a:p>
            <a:r>
              <a:rPr lang="pl-PL" dirty="0" err="1"/>
              <a:t>E</a:t>
            </a:r>
            <a:r>
              <a:rPr lang="pl-PL" dirty="0" err="1" smtClean="0"/>
              <a:t>xplanations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196752"/>
            <a:ext cx="8784976" cy="5472608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14°C-temperature </a:t>
            </a:r>
            <a:endParaRPr lang="pl-P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→</a:t>
            </a: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-wind </a:t>
            </a:r>
            <a:r>
              <a:rPr lang="pl-P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direction</a:t>
            </a:r>
            <a:endParaRPr lang="pl-P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- </a:t>
            </a:r>
            <a:r>
              <a:rPr lang="pl-P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rainfall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</a:t>
            </a:r>
            <a:r>
              <a:rPr lang="pl-P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fog</a:t>
            </a: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-- </a:t>
            </a:r>
            <a:r>
              <a:rPr lang="pl-P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cloudy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sunny                      </a:t>
            </a:r>
            <a:endParaRPr lang="pl-PL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</a:p>
          <a:p>
            <a:pPr marL="0" indent="0">
              <a:buNone/>
            </a:pP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completely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cloudy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71" y="2572922"/>
            <a:ext cx="1386508" cy="115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20638"/>
            <a:ext cx="10668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41" y="5229200"/>
            <a:ext cx="1438101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72859"/>
            <a:ext cx="1395413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71" y="3820637"/>
            <a:ext cx="1547199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01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07.05.2016r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12°C</a:t>
            </a: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RANO :</a:t>
            </a:r>
            <a:r>
              <a:rPr lang="pl-PL" sz="3600" dirty="0" smtClean="0"/>
              <a:t> </a:t>
            </a:r>
            <a:endParaRPr lang="pl-PL" sz="36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38990"/>
            <a:ext cx="4091198" cy="25392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18°C</a:t>
            </a: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89709" y="3903666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1" y="4126794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05509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15°C</a:t>
            </a: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508" y="1822058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46" y="5111413"/>
            <a:ext cx="15430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0" y="2428879"/>
            <a:ext cx="1438275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784" y="4551190"/>
            <a:ext cx="1646024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73" y="2442629"/>
            <a:ext cx="1438275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457" y="2023973"/>
            <a:ext cx="18478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Symbol zastępczy zawartości 6"/>
          <p:cNvPicPr>
            <a:picLocks noGrp="1" noChangeAspect="1"/>
          </p:cNvPicPr>
          <p:nvPr>
            <p:ph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3892213"/>
            <a:ext cx="4091197" cy="2438400"/>
          </a:xfrm>
        </p:spPr>
      </p:pic>
    </p:spTree>
    <p:extLst>
      <p:ext uri="{BB962C8B-B14F-4D97-AF65-F5344CB8AC3E}">
        <p14:creationId xmlns:p14="http://schemas.microsoft.com/office/powerpoint/2010/main" val="37117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08.05.2016r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11°C</a:t>
            </a:r>
          </a:p>
          <a:p>
            <a:pPr lvl="0"/>
            <a:r>
              <a:rPr lang="pl-PL" sz="54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←</a:t>
            </a:r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38990"/>
            <a:ext cx="4091198" cy="25392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16°C</a:t>
            </a: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89709" y="3903666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1" y="4126794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055097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14°C</a:t>
            </a: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0" y="2428879"/>
            <a:ext cx="1438275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784" y="4551190"/>
            <a:ext cx="1646024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382" y="2012534"/>
            <a:ext cx="1908802" cy="139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71437"/>
            <a:ext cx="176847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24" y="5155344"/>
            <a:ext cx="1517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3903666"/>
            <a:ext cx="4091197" cy="2438400"/>
          </a:xfrm>
        </p:spPr>
      </p:pic>
    </p:spTree>
    <p:extLst>
      <p:ext uri="{BB962C8B-B14F-4D97-AF65-F5344CB8AC3E}">
        <p14:creationId xmlns:p14="http://schemas.microsoft.com/office/powerpoint/2010/main" val="26143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09.05.2016r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11°C</a:t>
            </a:r>
          </a:p>
          <a:p>
            <a:pPr lvl="0"/>
            <a:r>
              <a:rPr lang="pl-PL" sz="54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←</a:t>
            </a:r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38990"/>
            <a:ext cx="4091198" cy="25392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16°C</a:t>
            </a:r>
          </a:p>
          <a:p>
            <a:pPr lvl="0"/>
            <a:r>
              <a:rPr lang="pl-PL" sz="54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←</a:t>
            </a:r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89709" y="3903666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1" y="4126794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055097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16°C</a:t>
            </a: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24" y="5155344"/>
            <a:ext cx="1517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333" y="1984487"/>
            <a:ext cx="176847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474" y="2128186"/>
            <a:ext cx="18478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958" y="4725144"/>
            <a:ext cx="18478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Symbol zastępczy zawartości 6"/>
          <p:cNvPicPr>
            <a:picLocks noGrp="1" noChangeAspect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3872448"/>
            <a:ext cx="4091198" cy="2438400"/>
          </a:xfrm>
        </p:spPr>
      </p:pic>
    </p:spTree>
    <p:extLst>
      <p:ext uri="{BB962C8B-B14F-4D97-AF65-F5344CB8AC3E}">
        <p14:creationId xmlns:p14="http://schemas.microsoft.com/office/powerpoint/2010/main" val="397997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10.05.2016r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10°C</a:t>
            </a:r>
          </a:p>
          <a:p>
            <a:pPr lvl="0"/>
            <a:r>
              <a:rPr lang="pl-PL" sz="54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←</a:t>
            </a:r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38990"/>
            <a:ext cx="4091198" cy="25392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19°C</a:t>
            </a:r>
          </a:p>
          <a:p>
            <a:pPr lvl="0"/>
            <a:r>
              <a:rPr lang="pl-PL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↖</a:t>
            </a:r>
            <a:endParaRPr lang="pl-PL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89709" y="3903666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1" y="4126794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055097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18°C</a:t>
            </a: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94" y="1822057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71" y="5111413"/>
            <a:ext cx="130492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784" y="4574593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190" y="1971688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3843069"/>
            <a:ext cx="4091197" cy="2438400"/>
          </a:xfrm>
        </p:spPr>
      </p:pic>
    </p:spTree>
    <p:extLst>
      <p:ext uri="{BB962C8B-B14F-4D97-AF65-F5344CB8AC3E}">
        <p14:creationId xmlns:p14="http://schemas.microsoft.com/office/powerpoint/2010/main" val="20095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11.05.2016r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12°C</a:t>
            </a: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38990"/>
            <a:ext cx="4091198" cy="25392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20°C</a:t>
            </a:r>
          </a:p>
          <a:p>
            <a:pPr lvl="0"/>
            <a:r>
              <a:rPr lang="pl-PL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↖</a:t>
            </a:r>
            <a:endParaRPr lang="pl-PL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89709" y="3903666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1" y="4126794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055097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18°C</a:t>
            </a: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94" y="1822057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784" y="4574593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81" y="2408620"/>
            <a:ext cx="1531439" cy="157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51810"/>
            <a:ext cx="18478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8" y="5111413"/>
            <a:ext cx="1517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Symbol zastępczy zawartości 6"/>
          <p:cNvPicPr>
            <a:picLocks noGrp="1" noChangeAspect="1"/>
          </p:cNvPicPr>
          <p:nvPr>
            <p:ph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3863626"/>
            <a:ext cx="4091197" cy="2497396"/>
          </a:xfrm>
        </p:spPr>
      </p:pic>
    </p:spTree>
    <p:extLst>
      <p:ext uri="{BB962C8B-B14F-4D97-AF65-F5344CB8AC3E}">
        <p14:creationId xmlns:p14="http://schemas.microsoft.com/office/powerpoint/2010/main" val="251234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12.05.2016r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13°C</a:t>
            </a: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38990"/>
            <a:ext cx="4091198" cy="25392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21°C</a:t>
            </a:r>
          </a:p>
          <a:p>
            <a:pPr lvl="0"/>
            <a:endParaRPr lang="pl-PL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89709" y="3903666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1" y="4126794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055097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20°C</a:t>
            </a: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94" y="1822057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784" y="4574593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8" y="5111413"/>
            <a:ext cx="1517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4" y="2401107"/>
            <a:ext cx="1517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557" y="2479409"/>
            <a:ext cx="1517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45" y="1822056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Symbol zastępczy zawartości 21"/>
          <p:cNvPicPr>
            <a:picLocks noGrp="1" noChangeAspect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3923365"/>
            <a:ext cx="3931065" cy="2438400"/>
          </a:xfrm>
        </p:spPr>
      </p:pic>
    </p:spTree>
    <p:extLst>
      <p:ext uri="{BB962C8B-B14F-4D97-AF65-F5344CB8AC3E}">
        <p14:creationId xmlns:p14="http://schemas.microsoft.com/office/powerpoint/2010/main" val="407597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13.05.2016r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13°C</a:t>
            </a: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38990"/>
            <a:ext cx="4091198" cy="25392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18°C</a:t>
            </a:r>
          </a:p>
          <a:p>
            <a:pPr lvl="0"/>
            <a:endParaRPr lang="pl-PL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89709" y="3903666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1" y="4126794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055097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15°C</a:t>
            </a: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94" y="1822057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8" y="5111413"/>
            <a:ext cx="1517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4" y="2401107"/>
            <a:ext cx="1517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557" y="2479409"/>
            <a:ext cx="1517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516" y="4636948"/>
            <a:ext cx="190817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474" y="2058103"/>
            <a:ext cx="18478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Symbol zastępczy zawartości 6"/>
          <p:cNvPicPr>
            <a:picLocks noGrp="1" noChangeAspect="1"/>
          </p:cNvPicPr>
          <p:nvPr>
            <p:ph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3880760"/>
            <a:ext cx="4091197" cy="2438400"/>
          </a:xfrm>
        </p:spPr>
      </p:pic>
    </p:spTree>
    <p:extLst>
      <p:ext uri="{BB962C8B-B14F-4D97-AF65-F5344CB8AC3E}">
        <p14:creationId xmlns:p14="http://schemas.microsoft.com/office/powerpoint/2010/main" val="19836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14.05.2016r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12°C</a:t>
            </a: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38990"/>
            <a:ext cx="4091198" cy="25392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15°C</a:t>
            </a:r>
          </a:p>
          <a:p>
            <a:pPr lvl="0"/>
            <a:endParaRPr lang="pl-PL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89709" y="3903666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1" y="4126794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055097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14°C</a:t>
            </a: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94" y="1822057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30" y="2457603"/>
            <a:ext cx="130492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23973"/>
            <a:ext cx="176847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375" y="2567830"/>
            <a:ext cx="1347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769" y="4607846"/>
            <a:ext cx="176847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11" y="5341136"/>
            <a:ext cx="130492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Symbol zastępczy zawartości 19"/>
          <p:cNvPicPr>
            <a:picLocks noGrp="1" noChangeAspect="1"/>
          </p:cNvPicPr>
          <p:nvPr>
            <p:ph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3903666"/>
            <a:ext cx="4091197" cy="2415494"/>
          </a:xfrm>
        </p:spPr>
      </p:pic>
    </p:spTree>
    <p:extLst>
      <p:ext uri="{BB962C8B-B14F-4D97-AF65-F5344CB8AC3E}">
        <p14:creationId xmlns:p14="http://schemas.microsoft.com/office/powerpoint/2010/main" val="355878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15.05.2016r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>
                <a:solidFill>
                  <a:schemeClr val="accent4">
                    <a:lumMod val="50000"/>
                  </a:schemeClr>
                </a:solidFill>
              </a:rPr>
              <a:t>9</a:t>
            </a:r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°C</a:t>
            </a: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38990"/>
            <a:ext cx="4091198" cy="25392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14°C</a:t>
            </a:r>
          </a:p>
          <a:p>
            <a:pPr lvl="0"/>
            <a:endParaRPr lang="pl-PL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89709" y="3903666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1" y="4126794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055097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12°C</a:t>
            </a: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30" y="2457603"/>
            <a:ext cx="130492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375" y="2567830"/>
            <a:ext cx="1347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784" y="1993900"/>
            <a:ext cx="18478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190" y="2066575"/>
            <a:ext cx="18478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98" y="4487854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3" y="5126088"/>
            <a:ext cx="1347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Symbol zastępczy zawartości 6"/>
          <p:cNvPicPr>
            <a:picLocks noGrp="1" noChangeAspect="1"/>
          </p:cNvPicPr>
          <p:nvPr>
            <p:ph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3831009"/>
            <a:ext cx="4091197" cy="2438400"/>
          </a:xfrm>
        </p:spPr>
      </p:pic>
    </p:spTree>
    <p:extLst>
      <p:ext uri="{BB962C8B-B14F-4D97-AF65-F5344CB8AC3E}">
        <p14:creationId xmlns:p14="http://schemas.microsoft.com/office/powerpoint/2010/main" val="39425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16.05.2016r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7°C</a:t>
            </a: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38990"/>
            <a:ext cx="4091198" cy="25392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14°C</a:t>
            </a:r>
          </a:p>
          <a:p>
            <a:pPr lvl="0"/>
            <a:endParaRPr lang="pl-PL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89709" y="3903666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1" y="4126794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055097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11°C</a:t>
            </a: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829" y="2634982"/>
            <a:ext cx="1347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98" y="4487854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3" y="5126088"/>
            <a:ext cx="1347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98" y="1793140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1" y="2439809"/>
            <a:ext cx="1347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091" y="2053346"/>
            <a:ext cx="190817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3903666"/>
            <a:ext cx="4091198" cy="2438400"/>
          </a:xfrm>
        </p:spPr>
      </p:pic>
    </p:spTree>
    <p:extLst>
      <p:ext uri="{BB962C8B-B14F-4D97-AF65-F5344CB8AC3E}">
        <p14:creationId xmlns:p14="http://schemas.microsoft.com/office/powerpoint/2010/main" val="286458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11.04.2016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8°C</a:t>
            </a:r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pl-PL" dirty="0" smtClean="0"/>
              <a:t>,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33624" y="1377642"/>
            <a:ext cx="2167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err="1" smtClean="0"/>
              <a:t>Morning</a:t>
            </a:r>
            <a:r>
              <a:rPr lang="pl-PL" sz="3200" b="1" dirty="0" smtClean="0"/>
              <a:t> </a:t>
            </a:r>
            <a:r>
              <a:rPr lang="pl-PL" sz="3200" b="1" dirty="0" smtClean="0"/>
              <a:t>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6" y="2381836"/>
            <a:ext cx="1882682" cy="189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045" y="2150741"/>
            <a:ext cx="175577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3815077"/>
            <a:ext cx="3981429" cy="2462181"/>
          </a:xfrm>
        </p:spPr>
      </p:pic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6247" y="1104692"/>
            <a:ext cx="4091198" cy="25542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8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68076" y="1300697"/>
            <a:ext cx="202972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err="1" smtClean="0"/>
              <a:t>Afternoon</a:t>
            </a:r>
            <a:r>
              <a:rPr lang="pl-PL" sz="2800" b="1" dirty="0" smtClean="0"/>
              <a:t>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868076" y="2047745"/>
            <a:ext cx="1128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14°C</a:t>
            </a:r>
          </a:p>
          <a:p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↓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407161" y="3861764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1" y="4126794"/>
            <a:ext cx="1653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err="1" smtClean="0"/>
              <a:t>Evening</a:t>
            </a:r>
            <a:r>
              <a:rPr lang="pl-PL" sz="2400" b="1" dirty="0" smtClean="0"/>
              <a:t>  </a:t>
            </a:r>
            <a:r>
              <a:rPr lang="pl-PL" sz="2400" b="1" dirty="0" smtClean="0"/>
              <a:t>: </a:t>
            </a:r>
            <a:endParaRPr lang="pl-PL" sz="24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16224" y="4607846"/>
            <a:ext cx="126645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11°C</a:t>
            </a:r>
          </a:p>
          <a:p>
            <a:r>
              <a:rPr lang="pl-P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↓</a:t>
            </a:r>
            <a:endParaRPr lang="pl-P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3" y="2150740"/>
            <a:ext cx="175577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774" y="4588459"/>
            <a:ext cx="175577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17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17.05.2016r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7°C</a:t>
            </a: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38990"/>
            <a:ext cx="4091198" cy="25392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12°C</a:t>
            </a:r>
          </a:p>
          <a:p>
            <a:pPr lvl="0"/>
            <a:endParaRPr lang="pl-PL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89709" y="3903666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1" y="4126794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686406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/>
              <a:t>8</a:t>
            </a:r>
            <a:r>
              <a:rPr lang="pl-PL" sz="3200" b="1" dirty="0" smtClean="0"/>
              <a:t>C</a:t>
            </a: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829" y="2634982"/>
            <a:ext cx="1347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3" y="5126088"/>
            <a:ext cx="1347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98" y="1793140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1" y="2439809"/>
            <a:ext cx="1347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091" y="2053346"/>
            <a:ext cx="190817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98" y="4588459"/>
            <a:ext cx="176847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Symbol zastępczy zawartości 6"/>
          <p:cNvPicPr>
            <a:picLocks noGrp="1" noChangeAspect="1"/>
          </p:cNvPicPr>
          <p:nvPr>
            <p:ph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6" y="3938079"/>
            <a:ext cx="4091198" cy="2438400"/>
          </a:xfrm>
        </p:spPr>
      </p:pic>
    </p:spTree>
    <p:extLst>
      <p:ext uri="{BB962C8B-B14F-4D97-AF65-F5344CB8AC3E}">
        <p14:creationId xmlns:p14="http://schemas.microsoft.com/office/powerpoint/2010/main" val="47835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18.05.2016r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7°C</a:t>
            </a: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38990"/>
            <a:ext cx="4091198" cy="25392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12°C</a:t>
            </a:r>
          </a:p>
          <a:p>
            <a:pPr lvl="0"/>
            <a:endParaRPr lang="pl-PL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65799" y="3918341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0" y="4169011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8473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3200" b="1" dirty="0" smtClean="0"/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3" y="5126088"/>
            <a:ext cx="1347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1" y="2439809"/>
            <a:ext cx="1347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23973"/>
            <a:ext cx="190817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161" y="2023973"/>
            <a:ext cx="176847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111" y="2576904"/>
            <a:ext cx="130492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743" y="4607846"/>
            <a:ext cx="18478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624150" y="4607845"/>
            <a:ext cx="1247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/>
              <a:t>10°C</a:t>
            </a:r>
            <a:endParaRPr lang="pl-PL" sz="3600" b="1" dirty="0"/>
          </a:p>
        </p:txBody>
      </p:sp>
      <p:pic>
        <p:nvPicPr>
          <p:cNvPr id="21" name="Symbol zastępczy zawartości 20"/>
          <p:cNvPicPr>
            <a:picLocks noGrp="1" noChangeAspect="1"/>
          </p:cNvPicPr>
          <p:nvPr>
            <p:ph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3918341"/>
            <a:ext cx="4091197" cy="2415493"/>
          </a:xfrm>
        </p:spPr>
      </p:pic>
    </p:spTree>
    <p:extLst>
      <p:ext uri="{BB962C8B-B14F-4D97-AF65-F5344CB8AC3E}">
        <p14:creationId xmlns:p14="http://schemas.microsoft.com/office/powerpoint/2010/main" val="40292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19.05.2016r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7°C</a:t>
            </a: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38990"/>
            <a:ext cx="4091198" cy="25392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18°C</a:t>
            </a:r>
          </a:p>
          <a:p>
            <a:pPr lvl="0"/>
            <a:endParaRPr lang="pl-PL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65799" y="3918341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0" y="4169011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8473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3200" b="1" dirty="0" smtClean="0"/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624150" y="4607845"/>
            <a:ext cx="1247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/>
              <a:t>12°C</a:t>
            </a:r>
            <a:endParaRPr lang="pl-PL" sz="36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6" y="2522189"/>
            <a:ext cx="130492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785" y="1822058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749" y="2434082"/>
            <a:ext cx="1517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66295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97" y="4400894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0" y="4937405"/>
            <a:ext cx="1517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3965557"/>
            <a:ext cx="3996413" cy="2368278"/>
          </a:xfrm>
        </p:spPr>
      </p:pic>
    </p:spTree>
    <p:extLst>
      <p:ext uri="{BB962C8B-B14F-4D97-AF65-F5344CB8AC3E}">
        <p14:creationId xmlns:p14="http://schemas.microsoft.com/office/powerpoint/2010/main" val="28755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20.05.2016r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>
                <a:solidFill>
                  <a:schemeClr val="accent4">
                    <a:lumMod val="50000"/>
                  </a:schemeClr>
                </a:solidFill>
              </a:rPr>
              <a:t>9</a:t>
            </a:r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°C</a:t>
            </a: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38990"/>
            <a:ext cx="4091198" cy="25392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19°C</a:t>
            </a:r>
          </a:p>
          <a:p>
            <a:pPr lvl="0"/>
            <a:endParaRPr lang="pl-PL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65799" y="3918341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0" y="4169011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8473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3200" b="1" dirty="0" smtClean="0"/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624150" y="4607845"/>
            <a:ext cx="1247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/>
              <a:t>12°C</a:t>
            </a:r>
            <a:endParaRPr lang="pl-PL" sz="3600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643" y="1822057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749" y="2434082"/>
            <a:ext cx="1517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66295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97" y="4400894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0" y="4937405"/>
            <a:ext cx="1517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0" y="2345976"/>
            <a:ext cx="1517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312" y="3874423"/>
            <a:ext cx="3999323" cy="235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48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21.05.2016r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12°C</a:t>
            </a: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38990"/>
            <a:ext cx="4091198" cy="25392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22°C</a:t>
            </a:r>
          </a:p>
          <a:p>
            <a:pPr lvl="0"/>
            <a:endParaRPr lang="pl-PL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65799" y="3918341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0" y="4169011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8473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3200" b="1" dirty="0" smtClean="0"/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624150" y="4607845"/>
            <a:ext cx="1247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/>
              <a:t>19°C</a:t>
            </a:r>
            <a:endParaRPr lang="pl-PL" sz="3600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643" y="1822057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66295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97" y="4400894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36" y="2349582"/>
            <a:ext cx="1724724" cy="171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67" y="2353370"/>
            <a:ext cx="1725613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69" y="5126088"/>
            <a:ext cx="1510657" cy="15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3918341"/>
            <a:ext cx="4091197" cy="2438400"/>
          </a:xfrm>
        </p:spPr>
      </p:pic>
    </p:spTree>
    <p:extLst>
      <p:ext uri="{BB962C8B-B14F-4D97-AF65-F5344CB8AC3E}">
        <p14:creationId xmlns:p14="http://schemas.microsoft.com/office/powerpoint/2010/main" val="28034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22.05.2016r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14°C</a:t>
            </a: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38990"/>
            <a:ext cx="4091198" cy="25392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22°C</a:t>
            </a:r>
          </a:p>
          <a:p>
            <a:pPr lvl="0"/>
            <a:endParaRPr lang="pl-PL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65799" y="3918341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0" y="4169011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8473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3200" b="1" dirty="0" smtClean="0"/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624150" y="4607845"/>
            <a:ext cx="1247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/>
              <a:t>22°C</a:t>
            </a:r>
            <a:endParaRPr lang="pl-PL" sz="3600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643" y="1822057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66295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97" y="4400894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08" y="2400691"/>
            <a:ext cx="1517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44" y="2408620"/>
            <a:ext cx="1517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08" y="5106819"/>
            <a:ext cx="1367051" cy="140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Symbol zastępczy zawartości 10"/>
          <p:cNvPicPr>
            <a:picLocks noGrp="1" noChangeAspect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145" y="3902596"/>
            <a:ext cx="4102428" cy="2438400"/>
          </a:xfrm>
        </p:spPr>
      </p:pic>
    </p:spTree>
    <p:extLst>
      <p:ext uri="{BB962C8B-B14F-4D97-AF65-F5344CB8AC3E}">
        <p14:creationId xmlns:p14="http://schemas.microsoft.com/office/powerpoint/2010/main" val="118017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23.05.2016r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17°C</a:t>
            </a: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38990"/>
            <a:ext cx="4091198" cy="25392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26°C</a:t>
            </a:r>
          </a:p>
          <a:p>
            <a:pPr lvl="0"/>
            <a:endParaRPr lang="pl-PL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65799" y="3918341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0" y="4169011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8473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3200" b="1" dirty="0" smtClean="0"/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624150" y="4607845"/>
            <a:ext cx="1247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/>
              <a:t>24°C</a:t>
            </a:r>
            <a:endParaRPr lang="pl-PL" sz="3600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643" y="1822057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66295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97" y="4400894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08" y="5106819"/>
            <a:ext cx="1367051" cy="140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53" y="2516578"/>
            <a:ext cx="136525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6578"/>
            <a:ext cx="1517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3918341"/>
            <a:ext cx="4091198" cy="2415494"/>
          </a:xfrm>
        </p:spPr>
      </p:pic>
    </p:spTree>
    <p:extLst>
      <p:ext uri="{BB962C8B-B14F-4D97-AF65-F5344CB8AC3E}">
        <p14:creationId xmlns:p14="http://schemas.microsoft.com/office/powerpoint/2010/main" val="45730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25.05.2016r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15°C</a:t>
            </a: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38990"/>
            <a:ext cx="4091198" cy="25392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21°C</a:t>
            </a:r>
          </a:p>
          <a:p>
            <a:pPr lvl="0"/>
            <a:endParaRPr lang="pl-PL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65799" y="3918341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0" y="4169011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8473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3200" b="1" dirty="0" smtClean="0"/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624150" y="4607845"/>
            <a:ext cx="1247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/>
              <a:t>17°C</a:t>
            </a:r>
            <a:endParaRPr lang="pl-PL" sz="3600" b="1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0" y="5126088"/>
            <a:ext cx="1438275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85" y="1857204"/>
            <a:ext cx="18478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15" y="2408620"/>
            <a:ext cx="15430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474" y="2023973"/>
            <a:ext cx="1997926" cy="155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76883"/>
            <a:ext cx="1438275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867893"/>
            <a:ext cx="190817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Symbol zastępczy zawartości 20"/>
          <p:cNvPicPr>
            <a:picLocks noGrp="1" noChangeAspect="1"/>
          </p:cNvPicPr>
          <p:nvPr>
            <p:ph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3895435"/>
            <a:ext cx="3931065" cy="2438400"/>
          </a:xfrm>
        </p:spPr>
      </p:pic>
    </p:spTree>
    <p:extLst>
      <p:ext uri="{BB962C8B-B14F-4D97-AF65-F5344CB8AC3E}">
        <p14:creationId xmlns:p14="http://schemas.microsoft.com/office/powerpoint/2010/main" val="4359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26.05.2016r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15°C</a:t>
            </a: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38990"/>
            <a:ext cx="4091198" cy="25392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22°C</a:t>
            </a:r>
          </a:p>
          <a:p>
            <a:pPr lvl="0"/>
            <a:endParaRPr lang="pl-PL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65799" y="3918341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0" y="4169011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8473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3200" b="1" dirty="0" smtClean="0"/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624150" y="4607845"/>
            <a:ext cx="1247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/>
              <a:t>18°C</a:t>
            </a:r>
            <a:endParaRPr lang="pl-PL" sz="3600" b="1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85" y="1857204"/>
            <a:ext cx="18478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76883"/>
            <a:ext cx="1438275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3" y="2476883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190" y="2016662"/>
            <a:ext cx="168910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835" y="4677085"/>
            <a:ext cx="168910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29" y="5254176"/>
            <a:ext cx="1347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3918342"/>
            <a:ext cx="4091197" cy="2415494"/>
          </a:xfrm>
        </p:spPr>
      </p:pic>
    </p:spTree>
    <p:extLst>
      <p:ext uri="{BB962C8B-B14F-4D97-AF65-F5344CB8AC3E}">
        <p14:creationId xmlns:p14="http://schemas.microsoft.com/office/powerpoint/2010/main" val="119115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27.05.2016r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15°C</a:t>
            </a: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38990"/>
            <a:ext cx="4091198" cy="25392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24°C</a:t>
            </a:r>
          </a:p>
          <a:p>
            <a:pPr lvl="0"/>
            <a:endParaRPr lang="pl-PL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65799" y="3918341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0" y="4169011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8473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3200" b="1" dirty="0" smtClean="0"/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624150" y="4607845"/>
            <a:ext cx="1247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/>
              <a:t>2</a:t>
            </a:r>
            <a:r>
              <a:rPr lang="pl-PL" sz="3600" b="1" dirty="0" smtClean="0"/>
              <a:t>2°C</a:t>
            </a:r>
            <a:endParaRPr lang="pl-PL" sz="36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3" y="2476883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643" y="1822058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320" y="1974458"/>
            <a:ext cx="20002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14" y="5126088"/>
            <a:ext cx="1517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Symbol zastępczy zawartości 10"/>
          <p:cNvPicPr>
            <a:picLocks noGrp="1" noChangeAspect="1"/>
          </p:cNvPicPr>
          <p:nvPr>
            <p:ph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6" y="3928469"/>
            <a:ext cx="4091198" cy="2438400"/>
          </a:xfrm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05" y="2513396"/>
            <a:ext cx="1517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343" y="4630676"/>
            <a:ext cx="20002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30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12.04.2016r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3600" b="1" dirty="0">
                <a:solidFill>
                  <a:schemeClr val="accent4">
                    <a:lumMod val="50000"/>
                  </a:schemeClr>
                </a:solidFill>
              </a:rPr>
              <a:t>9</a:t>
            </a:r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°C</a:t>
            </a:r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pl-PL" dirty="0" smtClean="0"/>
              <a:t>,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33624" y="1377642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783" y="2047745"/>
            <a:ext cx="175577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03666"/>
            <a:ext cx="3893012" cy="2415494"/>
          </a:xfrm>
        </p:spPr>
      </p:pic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28130"/>
            <a:ext cx="4091198" cy="25542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5" y="1393030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16016" y="2047745"/>
            <a:ext cx="1296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14°C</a:t>
            </a:r>
          </a:p>
          <a:p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↖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89708" y="3903666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1" y="4126794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533625" y="4779224"/>
            <a:ext cx="102548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15°C</a:t>
            </a:r>
          </a:p>
          <a:p>
            <a:r>
              <a:rPr lang="pl-PL" sz="4800" b="1" dirty="0" smtClean="0">
                <a:latin typeface="Calibri"/>
              </a:rPr>
              <a:t>↖</a:t>
            </a:r>
            <a:endParaRPr lang="pl-PL" sz="4800" b="1" dirty="0"/>
          </a:p>
          <a:p>
            <a:endParaRPr lang="pl-PL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4779224"/>
            <a:ext cx="1656184" cy="13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512811" y="2724775"/>
            <a:ext cx="795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↖</a:t>
            </a:r>
            <a:endParaRPr lang="pl-P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190" y="2135402"/>
            <a:ext cx="175577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81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28.05.2016r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18°C</a:t>
            </a: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38990"/>
            <a:ext cx="4091198" cy="25392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28°C</a:t>
            </a:r>
          </a:p>
          <a:p>
            <a:pPr lvl="0"/>
            <a:endParaRPr lang="pl-PL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65799" y="3918341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0" y="4169011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8473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3200" b="1" dirty="0" smtClean="0"/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624150" y="4607845"/>
            <a:ext cx="1247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/>
              <a:t>2</a:t>
            </a:r>
            <a:r>
              <a:rPr lang="pl-PL" sz="3600" b="1" dirty="0"/>
              <a:t>4</a:t>
            </a:r>
            <a:r>
              <a:rPr lang="pl-PL" sz="3600" b="1" dirty="0" smtClean="0"/>
              <a:t>°C</a:t>
            </a:r>
            <a:endParaRPr lang="pl-PL" sz="3600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643" y="1822058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643" y="4607845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14" y="2549907"/>
            <a:ext cx="136525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27659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206" y="2573694"/>
            <a:ext cx="136525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3" y="5126088"/>
            <a:ext cx="136525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3863626"/>
            <a:ext cx="4091197" cy="2558557"/>
          </a:xfrm>
        </p:spPr>
      </p:pic>
    </p:spTree>
    <p:extLst>
      <p:ext uri="{BB962C8B-B14F-4D97-AF65-F5344CB8AC3E}">
        <p14:creationId xmlns:p14="http://schemas.microsoft.com/office/powerpoint/2010/main" val="421877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29.05.2016r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19°C</a:t>
            </a: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38990"/>
            <a:ext cx="4091198" cy="25392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27°C</a:t>
            </a:r>
          </a:p>
          <a:p>
            <a:pPr lvl="0"/>
            <a:endParaRPr lang="pl-PL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65799" y="3918341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0" y="4169011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8473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3200" b="1" dirty="0" smtClean="0"/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624150" y="4607845"/>
            <a:ext cx="1247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/>
              <a:t>2</a:t>
            </a:r>
            <a:r>
              <a:rPr lang="pl-PL" sz="3600" b="1" dirty="0"/>
              <a:t>4</a:t>
            </a:r>
            <a:r>
              <a:rPr lang="pl-PL" sz="3600" b="1" dirty="0" smtClean="0"/>
              <a:t>°C</a:t>
            </a:r>
            <a:endParaRPr lang="pl-PL" sz="3600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643" y="1822058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206" y="2573694"/>
            <a:ext cx="136525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9" y="2442669"/>
            <a:ext cx="1517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274" y="1972267"/>
            <a:ext cx="20002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343" y="4630676"/>
            <a:ext cx="20002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58" y="4937405"/>
            <a:ext cx="1517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Symbol zastępczy zawartości 10"/>
          <p:cNvPicPr>
            <a:picLocks noGrp="1" noChangeAspect="1"/>
          </p:cNvPicPr>
          <p:nvPr>
            <p:ph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6" y="3863626"/>
            <a:ext cx="4003072" cy="2470209"/>
          </a:xfrm>
        </p:spPr>
      </p:pic>
    </p:spTree>
    <p:extLst>
      <p:ext uri="{BB962C8B-B14F-4D97-AF65-F5344CB8AC3E}">
        <p14:creationId xmlns:p14="http://schemas.microsoft.com/office/powerpoint/2010/main" val="244739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30.05.2016r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20°C</a:t>
            </a: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38990"/>
            <a:ext cx="4091198" cy="25392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29°C</a:t>
            </a:r>
          </a:p>
          <a:p>
            <a:pPr lvl="0"/>
            <a:endParaRPr lang="pl-PL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65799" y="3918341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0" y="4169011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8473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3200" b="1" dirty="0" smtClean="0"/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624150" y="4607845"/>
            <a:ext cx="1247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/>
              <a:t>20°C</a:t>
            </a:r>
            <a:endParaRPr lang="pl-PL" sz="3600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643" y="1822058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9" y="2442669"/>
            <a:ext cx="1517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343" y="4630676"/>
            <a:ext cx="20002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58" y="4937405"/>
            <a:ext cx="1517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557" y="2571670"/>
            <a:ext cx="1517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574" y="1797740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3918341"/>
            <a:ext cx="4091198" cy="2438400"/>
          </a:xfrm>
        </p:spPr>
      </p:pic>
    </p:spTree>
    <p:extLst>
      <p:ext uri="{BB962C8B-B14F-4D97-AF65-F5344CB8AC3E}">
        <p14:creationId xmlns:p14="http://schemas.microsoft.com/office/powerpoint/2010/main" val="5879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31.05.2016r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19°C</a:t>
            </a: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38990"/>
            <a:ext cx="4091198" cy="25392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23°C</a:t>
            </a:r>
          </a:p>
          <a:p>
            <a:pPr lvl="0"/>
            <a:endParaRPr lang="pl-PL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65799" y="3918341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0" y="4169011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8473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3200" b="1" dirty="0" smtClean="0"/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624150" y="4607845"/>
            <a:ext cx="1247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/>
              <a:t>20°C</a:t>
            </a:r>
            <a:endParaRPr lang="pl-PL" sz="3600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9" y="2442669"/>
            <a:ext cx="1517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487" y="1829098"/>
            <a:ext cx="20002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190" y="1907904"/>
            <a:ext cx="168910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749" y="2442669"/>
            <a:ext cx="1517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729" y="4556470"/>
            <a:ext cx="1908175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09" y="5126088"/>
            <a:ext cx="1365250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Symbol zastępczy zawartości 10"/>
          <p:cNvPicPr>
            <a:picLocks noGrp="1" noChangeAspect="1"/>
          </p:cNvPicPr>
          <p:nvPr>
            <p:ph sz="quarter" idx="1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3863626"/>
            <a:ext cx="4091197" cy="2438400"/>
          </a:xfrm>
        </p:spPr>
      </p:pic>
    </p:spTree>
    <p:extLst>
      <p:ext uri="{BB962C8B-B14F-4D97-AF65-F5344CB8AC3E}">
        <p14:creationId xmlns:p14="http://schemas.microsoft.com/office/powerpoint/2010/main" val="222883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01.06.2016r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18°C</a:t>
            </a: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38990"/>
            <a:ext cx="4091198" cy="25392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25°C</a:t>
            </a:r>
          </a:p>
          <a:p>
            <a:pPr lvl="0"/>
            <a:endParaRPr lang="pl-PL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65799" y="3918341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0" y="4169011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8473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3200" b="1" dirty="0" smtClean="0"/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624150" y="4607845"/>
            <a:ext cx="1247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/>
              <a:t>20°C</a:t>
            </a:r>
            <a:endParaRPr lang="pl-PL" sz="3600" b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487" y="1829098"/>
            <a:ext cx="20002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749" y="2442669"/>
            <a:ext cx="1517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3" y="2447277"/>
            <a:ext cx="1517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417" y="1829098"/>
            <a:ext cx="1517650" cy="170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617" y="4607845"/>
            <a:ext cx="200025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9" y="4931010"/>
            <a:ext cx="1517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6" y="3918341"/>
            <a:ext cx="4003072" cy="2438400"/>
          </a:xfrm>
        </p:spPr>
      </p:pic>
    </p:spTree>
    <p:extLst>
      <p:ext uri="{BB962C8B-B14F-4D97-AF65-F5344CB8AC3E}">
        <p14:creationId xmlns:p14="http://schemas.microsoft.com/office/powerpoint/2010/main" val="209073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02.06.2016r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18°C</a:t>
            </a: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38990"/>
            <a:ext cx="4091198" cy="25392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20°C</a:t>
            </a:r>
          </a:p>
          <a:p>
            <a:pPr lvl="0"/>
            <a:endParaRPr lang="pl-PL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65799" y="3918341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0" y="4169011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8473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3200" b="1" dirty="0" smtClean="0"/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624150" y="4607845"/>
            <a:ext cx="1247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/>
              <a:t>18°C</a:t>
            </a:r>
            <a:endParaRPr lang="pl-PL" sz="3600" b="1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749" y="2442669"/>
            <a:ext cx="1517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9" y="4931010"/>
            <a:ext cx="1517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41" y="2047745"/>
            <a:ext cx="1908175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09" y="2464100"/>
            <a:ext cx="1438275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83261"/>
            <a:ext cx="176847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78885"/>
            <a:ext cx="1908175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Symbol zastępczy zawartości 10"/>
          <p:cNvPicPr>
            <a:picLocks noGrp="1" noChangeAspect="1"/>
          </p:cNvPicPr>
          <p:nvPr>
            <p:ph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6" y="3960320"/>
            <a:ext cx="4091198" cy="2373516"/>
          </a:xfrm>
        </p:spPr>
      </p:pic>
    </p:spTree>
    <p:extLst>
      <p:ext uri="{BB962C8B-B14F-4D97-AF65-F5344CB8AC3E}">
        <p14:creationId xmlns:p14="http://schemas.microsoft.com/office/powerpoint/2010/main" val="131176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03.06.2016r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15°C</a:t>
            </a: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38990"/>
            <a:ext cx="4091198" cy="25392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19°C</a:t>
            </a:r>
          </a:p>
          <a:p>
            <a:pPr lvl="0"/>
            <a:endParaRPr lang="pl-PL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65799" y="3918341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0" y="4169011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8473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3200" b="1" dirty="0" smtClean="0"/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624150" y="4607845"/>
            <a:ext cx="1247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/>
              <a:t>19°C</a:t>
            </a:r>
            <a:endParaRPr lang="pl-PL" sz="3600" b="1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749" y="2442669"/>
            <a:ext cx="1517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9" y="4931010"/>
            <a:ext cx="1517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41" y="2047745"/>
            <a:ext cx="1908175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09" y="2464100"/>
            <a:ext cx="1438275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190" y="2109018"/>
            <a:ext cx="1908175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236" y="4632116"/>
            <a:ext cx="20002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49" y="3863626"/>
            <a:ext cx="4127824" cy="2438400"/>
          </a:xfrm>
        </p:spPr>
      </p:pic>
    </p:spTree>
    <p:extLst>
      <p:ext uri="{BB962C8B-B14F-4D97-AF65-F5344CB8AC3E}">
        <p14:creationId xmlns:p14="http://schemas.microsoft.com/office/powerpoint/2010/main" val="23115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04.06.2016r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16°C</a:t>
            </a: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38990"/>
            <a:ext cx="4091198" cy="25392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23°C</a:t>
            </a:r>
          </a:p>
          <a:p>
            <a:pPr lvl="0"/>
            <a:endParaRPr lang="pl-PL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65799" y="3918341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0" y="4169011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8473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3200" b="1" dirty="0" smtClean="0"/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624150" y="4607845"/>
            <a:ext cx="1247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/>
              <a:t>21°C</a:t>
            </a:r>
            <a:endParaRPr lang="pl-PL" sz="3600" b="1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09" y="2464100"/>
            <a:ext cx="1438275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772" y="1950268"/>
            <a:ext cx="20002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383" y="1914827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436" y="2469701"/>
            <a:ext cx="1438275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040" y="4407615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6" y="5144568"/>
            <a:ext cx="1347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Symbol zastępczy zawartości 20"/>
          <p:cNvPicPr>
            <a:picLocks noGrp="1" noChangeAspect="1"/>
          </p:cNvPicPr>
          <p:nvPr>
            <p:ph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36" y="3895435"/>
            <a:ext cx="4088137" cy="2438400"/>
          </a:xfrm>
        </p:spPr>
      </p:pic>
    </p:spTree>
    <p:extLst>
      <p:ext uri="{BB962C8B-B14F-4D97-AF65-F5344CB8AC3E}">
        <p14:creationId xmlns:p14="http://schemas.microsoft.com/office/powerpoint/2010/main" val="172317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05.06.2016r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17°C</a:t>
            </a: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38990"/>
            <a:ext cx="4091198" cy="25392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24°C</a:t>
            </a:r>
          </a:p>
          <a:p>
            <a:pPr lvl="0"/>
            <a:endParaRPr lang="pl-PL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65799" y="3918341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0" y="4169011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8473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3200" b="1" dirty="0" smtClean="0"/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624150" y="4607845"/>
            <a:ext cx="1247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/>
              <a:t>20°C</a:t>
            </a:r>
            <a:endParaRPr lang="pl-PL" sz="3600" b="1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383" y="1914827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040" y="4407615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6" y="5144568"/>
            <a:ext cx="1347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22058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0" y="2379803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725" y="2675339"/>
            <a:ext cx="1347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3933966"/>
            <a:ext cx="4003186" cy="2399869"/>
          </a:xfrm>
        </p:spPr>
      </p:pic>
    </p:spTree>
    <p:extLst>
      <p:ext uri="{BB962C8B-B14F-4D97-AF65-F5344CB8AC3E}">
        <p14:creationId xmlns:p14="http://schemas.microsoft.com/office/powerpoint/2010/main" val="417779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06.06.2016r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13°C</a:t>
            </a: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38990"/>
            <a:ext cx="4091198" cy="25392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20°C</a:t>
            </a:r>
          </a:p>
          <a:p>
            <a:pPr lvl="0"/>
            <a:endParaRPr lang="pl-PL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65799" y="3918341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0" y="4169011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8473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3200" b="1" dirty="0" smtClean="0"/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624150" y="4607845"/>
            <a:ext cx="1247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/>
              <a:t>17°C</a:t>
            </a:r>
            <a:endParaRPr lang="pl-PL" sz="3600" b="1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383" y="1914827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040" y="4407615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6" y="5144568"/>
            <a:ext cx="1347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306" y="2514070"/>
            <a:ext cx="1347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740" y="1982886"/>
            <a:ext cx="20002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01" y="2408620"/>
            <a:ext cx="1477590" cy="147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Symbol zastępczy zawartości 10"/>
          <p:cNvPicPr>
            <a:picLocks noGrp="1" noChangeAspect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3918340"/>
            <a:ext cx="4033448" cy="2445427"/>
          </a:xfrm>
        </p:spPr>
      </p:pic>
    </p:spTree>
    <p:extLst>
      <p:ext uri="{BB962C8B-B14F-4D97-AF65-F5344CB8AC3E}">
        <p14:creationId xmlns:p14="http://schemas.microsoft.com/office/powerpoint/2010/main" val="429353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13.04.2016r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10°C</a:t>
            </a:r>
          </a:p>
          <a:p>
            <a:r>
              <a:rPr lang="pl-PL" sz="5400" b="1" dirty="0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→</a:t>
            </a:r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pl-PL" dirty="0" smtClean="0"/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3903666"/>
            <a:ext cx="4091198" cy="2415494"/>
          </a:xfrm>
        </p:spPr>
      </p:pic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28130"/>
            <a:ext cx="4091198" cy="25542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16016" y="2047745"/>
            <a:ext cx="1132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19°C</a:t>
            </a:r>
          </a:p>
          <a:p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→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89708" y="3903666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1" y="4126794"/>
            <a:ext cx="2619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WIECZÓR  : </a:t>
            </a:r>
            <a:endParaRPr lang="pl-PL" sz="32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512811" y="4797152"/>
            <a:ext cx="11537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17°C</a:t>
            </a:r>
          </a:p>
          <a:p>
            <a:r>
              <a:rPr lang="pl-PL" sz="4800" dirty="0">
                <a:latin typeface="Calibri"/>
              </a:rPr>
              <a:t>→</a:t>
            </a:r>
            <a:endParaRPr lang="pl-PL" sz="4800" dirty="0"/>
          </a:p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507" y="1947791"/>
            <a:ext cx="1394447" cy="152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130" y="2214649"/>
            <a:ext cx="1662254" cy="129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182" y="4619038"/>
            <a:ext cx="1298772" cy="146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21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07.06.2016r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12°C</a:t>
            </a: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38990"/>
            <a:ext cx="4091198" cy="25392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19°C</a:t>
            </a:r>
          </a:p>
          <a:p>
            <a:pPr lvl="0"/>
            <a:endParaRPr lang="pl-PL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l-PL" sz="5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65799" y="3918341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0" y="4169011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8473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3200" b="1" dirty="0" smtClean="0"/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624150" y="4607845"/>
            <a:ext cx="1247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/>
              <a:t>17°C</a:t>
            </a:r>
            <a:endParaRPr lang="pl-PL" sz="3600" b="1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383" y="1914827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040" y="4407615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6" y="5144568"/>
            <a:ext cx="1347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306" y="2514070"/>
            <a:ext cx="1347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01" y="2408620"/>
            <a:ext cx="1477590" cy="147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643" y="1911000"/>
            <a:ext cx="15176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307" y="3925368"/>
            <a:ext cx="4103266" cy="2438400"/>
          </a:xfrm>
        </p:spPr>
      </p:pic>
    </p:spTree>
    <p:extLst>
      <p:ext uri="{BB962C8B-B14F-4D97-AF65-F5344CB8AC3E}">
        <p14:creationId xmlns:p14="http://schemas.microsoft.com/office/powerpoint/2010/main" val="71435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14.04.2016r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>
                <a:solidFill>
                  <a:schemeClr val="accent4">
                    <a:lumMod val="50000"/>
                  </a:schemeClr>
                </a:solidFill>
              </a:rPr>
              <a:t>9</a:t>
            </a:r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°C</a:t>
            </a:r>
          </a:p>
          <a:p>
            <a:r>
              <a:rPr lang="pl-PL" sz="5400" b="1" dirty="0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←</a:t>
            </a:r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pl-PL" dirty="0" smtClean="0"/>
              <a:t>,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6" y="3903666"/>
            <a:ext cx="4091198" cy="2415494"/>
          </a:xfrm>
        </p:spPr>
      </p:pic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28130"/>
            <a:ext cx="4091198" cy="25542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18°C</a:t>
            </a:r>
          </a:p>
          <a:p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↓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89708" y="3903666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1" y="4126794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05028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16°C</a:t>
            </a:r>
          </a:p>
          <a:p>
            <a:r>
              <a:rPr lang="pl-PL" sz="4800" dirty="0" smtClean="0">
                <a:latin typeface="Calibri"/>
              </a:rPr>
              <a:t>↓</a:t>
            </a:r>
            <a:endParaRPr lang="pl-PL" sz="4800" dirty="0"/>
          </a:p>
          <a:p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47746"/>
            <a:ext cx="1819067" cy="14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833" y="2201115"/>
            <a:ext cx="1579853" cy="125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949" y="4762045"/>
            <a:ext cx="1556624" cy="124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0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15.04.2016r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4000" b="1" dirty="0">
                <a:solidFill>
                  <a:schemeClr val="accent4">
                    <a:lumMod val="50000"/>
                  </a:schemeClr>
                </a:solidFill>
              </a:rPr>
              <a:t>7</a:t>
            </a:r>
            <a:r>
              <a:rPr lang="pl-PL" sz="4000" b="1" dirty="0" smtClean="0">
                <a:solidFill>
                  <a:schemeClr val="accent4">
                    <a:lumMod val="50000"/>
                  </a:schemeClr>
                </a:solidFill>
              </a:rPr>
              <a:t>°C</a:t>
            </a:r>
          </a:p>
          <a:p>
            <a:r>
              <a:rPr lang="pl-PL" sz="5400" b="1" dirty="0">
                <a:solidFill>
                  <a:schemeClr val="accent4">
                    <a:lumMod val="50000"/>
                  </a:schemeClr>
                </a:solidFill>
                <a:latin typeface="Calibri"/>
              </a:rPr>
              <a:t>↘</a:t>
            </a:r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pl-PL" dirty="0" smtClean="0"/>
          </a:p>
        </p:txBody>
      </p:sp>
      <p:sp>
        <p:nvSpPr>
          <p:cNvPr id="10" name="pole tekstowe 9"/>
          <p:cNvSpPr txBox="1"/>
          <p:nvPr/>
        </p:nvSpPr>
        <p:spPr>
          <a:xfrm>
            <a:off x="747544" y="1154522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12" y="3903667"/>
            <a:ext cx="4003073" cy="2415494"/>
          </a:xfrm>
        </p:spPr>
      </p:pic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28130"/>
            <a:ext cx="4091198" cy="25542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13°C</a:t>
            </a:r>
          </a:p>
          <a:p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→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89708" y="3903666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1" y="4126794"/>
            <a:ext cx="2619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WIECZÓR  : </a:t>
            </a:r>
            <a:endParaRPr lang="pl-PL" sz="32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05028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13°C</a:t>
            </a:r>
          </a:p>
          <a:p>
            <a:r>
              <a:rPr lang="pl-PL" sz="4800" dirty="0" smtClean="0">
                <a:latin typeface="Calibri"/>
              </a:rPr>
              <a:t>↖</a:t>
            </a:r>
            <a:endParaRPr lang="pl-PL" sz="4800" dirty="0"/>
          </a:p>
          <a:p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062" y="4812911"/>
            <a:ext cx="175577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58219"/>
            <a:ext cx="15065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061" y="2047745"/>
            <a:ext cx="1642573" cy="1370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46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061" y="-531440"/>
            <a:ext cx="8229600" cy="1600200"/>
          </a:xfrm>
        </p:spPr>
        <p:txBody>
          <a:bodyPr/>
          <a:lstStyle/>
          <a:p>
            <a:r>
              <a:rPr lang="pl-PL" dirty="0" smtClean="0"/>
              <a:t>16.04.2016r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9709" y="1123964"/>
            <a:ext cx="3966152" cy="2554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4">
                    <a:lumMod val="50000"/>
                  </a:schemeClr>
                </a:solidFill>
              </a:rPr>
              <a:t>11°C</a:t>
            </a:r>
          </a:p>
          <a:p>
            <a:r>
              <a:rPr lang="pl-PL" sz="5400" b="1" dirty="0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↗</a:t>
            </a:r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pl-PL" dirty="0" smtClean="0"/>
              <a:t>,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624150" y="117572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RANO :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3903666"/>
            <a:ext cx="4091198" cy="2415494"/>
          </a:xfrm>
        </p:spPr>
      </p:pic>
      <p:sp>
        <p:nvSpPr>
          <p:cNvPr id="12" name="pole tekstowe 11"/>
          <p:cNvSpPr txBox="1"/>
          <p:nvPr/>
        </p:nvSpPr>
        <p:spPr>
          <a:xfrm>
            <a:off x="4716016" y="1562308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POPOŁUDNIU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223" y="41461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WIECZOREM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601375" y="1128130"/>
            <a:ext cx="4091198" cy="25542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algn="ctr"/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82586" y="1239142"/>
            <a:ext cx="2823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POPOŁUDNIE 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98430" y="2047745"/>
            <a:ext cx="10502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15°C</a:t>
            </a:r>
          </a:p>
          <a:p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↑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3"/>
          </p:nvPr>
        </p:nvSpPr>
        <p:spPr>
          <a:xfrm>
            <a:off x="457200" y="5517232"/>
            <a:ext cx="4029534" cy="6092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89708" y="3903666"/>
            <a:ext cx="3966151" cy="2415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2811" y="4126794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WIECZÓR  : 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6223" y="4869160"/>
            <a:ext cx="105028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18°C</a:t>
            </a:r>
          </a:p>
          <a:p>
            <a:r>
              <a:rPr lang="pl-PL" sz="4800" dirty="0">
                <a:latin typeface="Calibri"/>
              </a:rPr>
              <a:t>↑</a:t>
            </a:r>
            <a:endParaRPr lang="pl-PL" sz="4800" dirty="0"/>
          </a:p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537" y="2055574"/>
            <a:ext cx="1615748" cy="134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097" y="4464322"/>
            <a:ext cx="1445188" cy="161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190" y="2055574"/>
            <a:ext cx="1829126" cy="142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6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280</TotalTime>
  <Words>862</Words>
  <Application>Microsoft Office PowerPoint</Application>
  <PresentationFormat>Pokaz na ekranie (4:3)</PresentationFormat>
  <Paragraphs>1030</Paragraphs>
  <Slides>60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60</vt:i4>
      </vt:variant>
    </vt:vector>
  </HeadingPairs>
  <TitlesOfParts>
    <vt:vector size="66" baseType="lpstr">
      <vt:lpstr>Arial</vt:lpstr>
      <vt:lpstr>Calibri</vt:lpstr>
      <vt:lpstr>Century Gothic</vt:lpstr>
      <vt:lpstr>Courier New</vt:lpstr>
      <vt:lpstr>Palatino Linotype</vt:lpstr>
      <vt:lpstr>Kierownictwo</vt:lpstr>
      <vt:lpstr>Project </vt:lpstr>
      <vt:lpstr>Weather forecast–ZARÓWNIE, Poland</vt:lpstr>
      <vt:lpstr>Explanations</vt:lpstr>
      <vt:lpstr>11.04.2016 </vt:lpstr>
      <vt:lpstr>12.04.2016r </vt:lpstr>
      <vt:lpstr>13.04.2016r </vt:lpstr>
      <vt:lpstr>14.04.2016r </vt:lpstr>
      <vt:lpstr>15.04.2016r </vt:lpstr>
      <vt:lpstr>16.04.2016r </vt:lpstr>
      <vt:lpstr>17.04.2016r </vt:lpstr>
      <vt:lpstr>18.04.2016r </vt:lpstr>
      <vt:lpstr>19.04.2016r </vt:lpstr>
      <vt:lpstr>20.04.2016r </vt:lpstr>
      <vt:lpstr>21.04.2016r </vt:lpstr>
      <vt:lpstr>22.04.2016r </vt:lpstr>
      <vt:lpstr>23.04.2016r </vt:lpstr>
      <vt:lpstr>24.04.2016r </vt:lpstr>
      <vt:lpstr>25.04.2016r </vt:lpstr>
      <vt:lpstr>26.04.2016r </vt:lpstr>
      <vt:lpstr>27.04.2016r </vt:lpstr>
      <vt:lpstr>28.04.2016r </vt:lpstr>
      <vt:lpstr>29.04.2016r </vt:lpstr>
      <vt:lpstr>30.04.2016r </vt:lpstr>
      <vt:lpstr>01.05.2016r </vt:lpstr>
      <vt:lpstr>02.05.2016r </vt:lpstr>
      <vt:lpstr>03.05.2016r </vt:lpstr>
      <vt:lpstr>04.05.2016r </vt:lpstr>
      <vt:lpstr>05.05.2016r </vt:lpstr>
      <vt:lpstr>06.05.2016r </vt:lpstr>
      <vt:lpstr>07.05.2016r </vt:lpstr>
      <vt:lpstr>08.05.2016r </vt:lpstr>
      <vt:lpstr>09.05.2016r </vt:lpstr>
      <vt:lpstr>10.05.2016r </vt:lpstr>
      <vt:lpstr>11.05.2016r </vt:lpstr>
      <vt:lpstr>12.05.2016r </vt:lpstr>
      <vt:lpstr>13.05.2016r </vt:lpstr>
      <vt:lpstr>14.05.2016r </vt:lpstr>
      <vt:lpstr>15.05.2016r </vt:lpstr>
      <vt:lpstr>16.05.2016r </vt:lpstr>
      <vt:lpstr>17.05.2016r </vt:lpstr>
      <vt:lpstr>18.05.2016r </vt:lpstr>
      <vt:lpstr>19.05.2016r </vt:lpstr>
      <vt:lpstr>20.05.2016r </vt:lpstr>
      <vt:lpstr>21.05.2016r </vt:lpstr>
      <vt:lpstr>22.05.2016r </vt:lpstr>
      <vt:lpstr>23.05.2016r </vt:lpstr>
      <vt:lpstr>25.05.2016r </vt:lpstr>
      <vt:lpstr>26.05.2016r </vt:lpstr>
      <vt:lpstr>27.05.2016r </vt:lpstr>
      <vt:lpstr>28.05.2016r </vt:lpstr>
      <vt:lpstr>29.05.2016r </vt:lpstr>
      <vt:lpstr>30.05.2016r </vt:lpstr>
      <vt:lpstr>31.05.2016r </vt:lpstr>
      <vt:lpstr>01.06.2016r </vt:lpstr>
      <vt:lpstr>02.06.2016r </vt:lpstr>
      <vt:lpstr>03.06.2016r </vt:lpstr>
      <vt:lpstr>04.06.2016r </vt:lpstr>
      <vt:lpstr>05.06.2016r </vt:lpstr>
      <vt:lpstr>06.06.2016r </vt:lpstr>
      <vt:lpstr>07.06.2016r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PROGNOZA POGODY –ZARÓWNIE</dc:title>
  <dc:creator>Roman</dc:creator>
  <cp:lastModifiedBy>Erasmus</cp:lastModifiedBy>
  <cp:revision>31</cp:revision>
  <dcterms:created xsi:type="dcterms:W3CDTF">2016-04-16T12:03:19Z</dcterms:created>
  <dcterms:modified xsi:type="dcterms:W3CDTF">2016-06-27T11:02:19Z</dcterms:modified>
</cp:coreProperties>
</file>