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1846BF-44A0-4454-A091-CA1F7DD0E715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DC5DA952-7584-4EAC-AC29-2AFA72DAA2B6}">
      <dgm:prSet phldrT="[Testo]" custT="1"/>
      <dgm:spPr/>
      <dgm:t>
        <a:bodyPr/>
        <a:lstStyle/>
        <a:p>
          <a:endParaRPr lang="it-IT" sz="2800" dirty="0" smtClean="0"/>
        </a:p>
        <a:p>
          <a:endParaRPr lang="it-IT" sz="2800" dirty="0" smtClean="0"/>
        </a:p>
        <a:p>
          <a:r>
            <a:rPr lang="it-IT" sz="3600" dirty="0" smtClean="0"/>
            <a:t>PRESENTATION</a:t>
          </a:r>
          <a:endParaRPr lang="it-IT" sz="3600" dirty="0"/>
        </a:p>
      </dgm:t>
    </dgm:pt>
    <dgm:pt modelId="{F793D8E2-B8E3-49F4-A46C-66ED8D6BDCC9}" type="parTrans" cxnId="{9F937F08-3255-4218-9EBA-3975D9375FDA}">
      <dgm:prSet/>
      <dgm:spPr/>
      <dgm:t>
        <a:bodyPr/>
        <a:lstStyle/>
        <a:p>
          <a:endParaRPr lang="it-IT"/>
        </a:p>
      </dgm:t>
    </dgm:pt>
    <dgm:pt modelId="{5F144B73-A2C0-4A70-B7EE-962F524B27E3}" type="sibTrans" cxnId="{9F937F08-3255-4218-9EBA-3975D9375FDA}">
      <dgm:prSet/>
      <dgm:spPr/>
      <dgm:t>
        <a:bodyPr/>
        <a:lstStyle/>
        <a:p>
          <a:endParaRPr lang="it-IT"/>
        </a:p>
      </dgm:t>
    </dgm:pt>
    <dgm:pt modelId="{706D95B9-7E46-4C0B-B1A5-848E94937427}">
      <dgm:prSet phldrT="[Testo]"/>
      <dgm:spPr/>
      <dgm:t>
        <a:bodyPr/>
        <a:lstStyle/>
        <a:p>
          <a:r>
            <a:rPr lang="it-IT" dirty="0" smtClean="0"/>
            <a:t>SEARCHING</a:t>
          </a:r>
          <a:endParaRPr lang="it-IT" dirty="0"/>
        </a:p>
      </dgm:t>
    </dgm:pt>
    <dgm:pt modelId="{A354293F-5BB2-47FA-A022-837BCB4433B0}" type="parTrans" cxnId="{39D48689-7FD9-4E11-A2A0-E653E9236FE9}">
      <dgm:prSet/>
      <dgm:spPr/>
      <dgm:t>
        <a:bodyPr/>
        <a:lstStyle/>
        <a:p>
          <a:endParaRPr lang="it-IT"/>
        </a:p>
      </dgm:t>
    </dgm:pt>
    <dgm:pt modelId="{013778C5-042B-4123-BEFE-FB0934181109}" type="sibTrans" cxnId="{39D48689-7FD9-4E11-A2A0-E653E9236FE9}">
      <dgm:prSet/>
      <dgm:spPr/>
      <dgm:t>
        <a:bodyPr/>
        <a:lstStyle/>
        <a:p>
          <a:endParaRPr lang="it-IT"/>
        </a:p>
      </dgm:t>
    </dgm:pt>
    <dgm:pt modelId="{948F87A5-56C8-41C1-BCE5-5288518B27D7}">
      <dgm:prSet phldrT="[Testo]" custT="1"/>
      <dgm:spPr/>
      <dgm:t>
        <a:bodyPr/>
        <a:lstStyle/>
        <a:p>
          <a:r>
            <a:rPr lang="it-IT" sz="8000" dirty="0" smtClean="0"/>
            <a:t>PLANNING</a:t>
          </a:r>
          <a:endParaRPr lang="it-IT" sz="8000" dirty="0"/>
        </a:p>
      </dgm:t>
    </dgm:pt>
    <dgm:pt modelId="{38DDA00A-F439-46A5-B399-6E093AC54B70}" type="parTrans" cxnId="{A74D1B6B-CD09-4850-9EA3-DF6FFF434343}">
      <dgm:prSet/>
      <dgm:spPr/>
      <dgm:t>
        <a:bodyPr/>
        <a:lstStyle/>
        <a:p>
          <a:endParaRPr lang="it-IT"/>
        </a:p>
      </dgm:t>
    </dgm:pt>
    <dgm:pt modelId="{4146FEC2-70ED-453B-A5C9-2F192D1D9670}" type="sibTrans" cxnId="{A74D1B6B-CD09-4850-9EA3-DF6FFF434343}">
      <dgm:prSet/>
      <dgm:spPr/>
      <dgm:t>
        <a:bodyPr/>
        <a:lstStyle/>
        <a:p>
          <a:endParaRPr lang="it-IT"/>
        </a:p>
      </dgm:t>
    </dgm:pt>
    <dgm:pt modelId="{A7E0CBE5-039C-4CA2-A654-592AC321704A}" type="pres">
      <dgm:prSet presAssocID="{311846BF-44A0-4454-A091-CA1F7DD0E715}" presName="Name0" presStyleCnt="0">
        <dgm:presLayoutVars>
          <dgm:dir/>
          <dgm:animLvl val="lvl"/>
          <dgm:resizeHandles val="exact"/>
        </dgm:presLayoutVars>
      </dgm:prSet>
      <dgm:spPr/>
    </dgm:pt>
    <dgm:pt modelId="{9011C03C-F4A6-4399-B32B-8058C9AB4176}" type="pres">
      <dgm:prSet presAssocID="{DC5DA952-7584-4EAC-AC29-2AFA72DAA2B6}" presName="Name8" presStyleCnt="0"/>
      <dgm:spPr/>
    </dgm:pt>
    <dgm:pt modelId="{A905C6E8-1AE5-4509-AFB8-986FD0356FE1}" type="pres">
      <dgm:prSet presAssocID="{DC5DA952-7584-4EAC-AC29-2AFA72DAA2B6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BE8A40-1163-45C4-8357-45FD1773C36B}" type="pres">
      <dgm:prSet presAssocID="{DC5DA952-7584-4EAC-AC29-2AFA72DAA2B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1F6D24-D136-4E5E-874C-A2EC8C306A79}" type="pres">
      <dgm:prSet presAssocID="{706D95B9-7E46-4C0B-B1A5-848E94937427}" presName="Name8" presStyleCnt="0"/>
      <dgm:spPr/>
    </dgm:pt>
    <dgm:pt modelId="{CC4E6F33-BB9C-4202-ACFB-0DE4A49FE5DF}" type="pres">
      <dgm:prSet presAssocID="{706D95B9-7E46-4C0B-B1A5-848E94937427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2B25ED-1B35-4BD7-9FAD-23D62EB342AB}" type="pres">
      <dgm:prSet presAssocID="{706D95B9-7E46-4C0B-B1A5-848E9493742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6B42B7-B40D-4A2C-BBFB-71C76FDC7AC2}" type="pres">
      <dgm:prSet presAssocID="{948F87A5-56C8-41C1-BCE5-5288518B27D7}" presName="Name8" presStyleCnt="0"/>
      <dgm:spPr/>
    </dgm:pt>
    <dgm:pt modelId="{DDA75ABB-A4B1-49DD-BFBD-5CF913A217EB}" type="pres">
      <dgm:prSet presAssocID="{948F87A5-56C8-41C1-BCE5-5288518B27D7}" presName="level" presStyleLbl="node1" presStyleIdx="2" presStyleCnt="3" custLinFactNeighborX="341" custLinFactNeighborY="-102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B4BAE84-9F01-48CC-B8E5-5FB1E35F6437}" type="pres">
      <dgm:prSet presAssocID="{948F87A5-56C8-41C1-BCE5-5288518B27D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EDAC538-5906-47B5-A2ED-862A67FA3D0C}" type="presOf" srcId="{706D95B9-7E46-4C0B-B1A5-848E94937427}" destId="{CC4E6F33-BB9C-4202-ACFB-0DE4A49FE5DF}" srcOrd="0" destOrd="0" presId="urn:microsoft.com/office/officeart/2005/8/layout/pyramid1"/>
    <dgm:cxn modelId="{FFBE1BDB-910E-4ED5-ADD5-916E4E692795}" type="presOf" srcId="{948F87A5-56C8-41C1-BCE5-5288518B27D7}" destId="{DDA75ABB-A4B1-49DD-BFBD-5CF913A217EB}" srcOrd="0" destOrd="0" presId="urn:microsoft.com/office/officeart/2005/8/layout/pyramid1"/>
    <dgm:cxn modelId="{39D48689-7FD9-4E11-A2A0-E653E9236FE9}" srcId="{311846BF-44A0-4454-A091-CA1F7DD0E715}" destId="{706D95B9-7E46-4C0B-B1A5-848E94937427}" srcOrd="1" destOrd="0" parTransId="{A354293F-5BB2-47FA-A022-837BCB4433B0}" sibTransId="{013778C5-042B-4123-BEFE-FB0934181109}"/>
    <dgm:cxn modelId="{36EFF944-CCC8-4CF9-B161-245FD5F5148D}" type="presOf" srcId="{311846BF-44A0-4454-A091-CA1F7DD0E715}" destId="{A7E0CBE5-039C-4CA2-A654-592AC321704A}" srcOrd="0" destOrd="0" presId="urn:microsoft.com/office/officeart/2005/8/layout/pyramid1"/>
    <dgm:cxn modelId="{A74D1B6B-CD09-4850-9EA3-DF6FFF434343}" srcId="{311846BF-44A0-4454-A091-CA1F7DD0E715}" destId="{948F87A5-56C8-41C1-BCE5-5288518B27D7}" srcOrd="2" destOrd="0" parTransId="{38DDA00A-F439-46A5-B399-6E093AC54B70}" sibTransId="{4146FEC2-70ED-453B-A5C9-2F192D1D9670}"/>
    <dgm:cxn modelId="{9F937F08-3255-4218-9EBA-3975D9375FDA}" srcId="{311846BF-44A0-4454-A091-CA1F7DD0E715}" destId="{DC5DA952-7584-4EAC-AC29-2AFA72DAA2B6}" srcOrd="0" destOrd="0" parTransId="{F793D8E2-B8E3-49F4-A46C-66ED8D6BDCC9}" sibTransId="{5F144B73-A2C0-4A70-B7EE-962F524B27E3}"/>
    <dgm:cxn modelId="{A9C3EF34-EABE-4F75-8C23-DB9D91D8CFDD}" type="presOf" srcId="{DC5DA952-7584-4EAC-AC29-2AFA72DAA2B6}" destId="{12BE8A40-1163-45C4-8357-45FD1773C36B}" srcOrd="1" destOrd="0" presId="urn:microsoft.com/office/officeart/2005/8/layout/pyramid1"/>
    <dgm:cxn modelId="{628A8A48-C593-4B04-9008-DE3D5B44BCB9}" type="presOf" srcId="{706D95B9-7E46-4C0B-B1A5-848E94937427}" destId="{F12B25ED-1B35-4BD7-9FAD-23D62EB342AB}" srcOrd="1" destOrd="0" presId="urn:microsoft.com/office/officeart/2005/8/layout/pyramid1"/>
    <dgm:cxn modelId="{164E7432-BD00-4631-BDD4-6DA7065D241F}" type="presOf" srcId="{DC5DA952-7584-4EAC-AC29-2AFA72DAA2B6}" destId="{A905C6E8-1AE5-4509-AFB8-986FD0356FE1}" srcOrd="0" destOrd="0" presId="urn:microsoft.com/office/officeart/2005/8/layout/pyramid1"/>
    <dgm:cxn modelId="{BA357B90-F3D2-4488-92CC-17E31E8E138A}" type="presOf" srcId="{948F87A5-56C8-41C1-BCE5-5288518B27D7}" destId="{6B4BAE84-9F01-48CC-B8E5-5FB1E35F6437}" srcOrd="1" destOrd="0" presId="urn:microsoft.com/office/officeart/2005/8/layout/pyramid1"/>
    <dgm:cxn modelId="{712CD690-1B39-4CA1-ACFB-5AED86CD4638}" type="presParOf" srcId="{A7E0CBE5-039C-4CA2-A654-592AC321704A}" destId="{9011C03C-F4A6-4399-B32B-8058C9AB4176}" srcOrd="0" destOrd="0" presId="urn:microsoft.com/office/officeart/2005/8/layout/pyramid1"/>
    <dgm:cxn modelId="{A3B7C79B-D38B-4B99-9A3D-3B975670CF5F}" type="presParOf" srcId="{9011C03C-F4A6-4399-B32B-8058C9AB4176}" destId="{A905C6E8-1AE5-4509-AFB8-986FD0356FE1}" srcOrd="0" destOrd="0" presId="urn:microsoft.com/office/officeart/2005/8/layout/pyramid1"/>
    <dgm:cxn modelId="{6BD8DC1E-96D2-42A0-8B8C-16CB760E099B}" type="presParOf" srcId="{9011C03C-F4A6-4399-B32B-8058C9AB4176}" destId="{12BE8A40-1163-45C4-8357-45FD1773C36B}" srcOrd="1" destOrd="0" presId="urn:microsoft.com/office/officeart/2005/8/layout/pyramid1"/>
    <dgm:cxn modelId="{EEBE7D34-42B1-4C82-B7AC-532AA8D3DF17}" type="presParOf" srcId="{A7E0CBE5-039C-4CA2-A654-592AC321704A}" destId="{D21F6D24-D136-4E5E-874C-A2EC8C306A79}" srcOrd="1" destOrd="0" presId="urn:microsoft.com/office/officeart/2005/8/layout/pyramid1"/>
    <dgm:cxn modelId="{F26A1266-2C98-4E67-B3FE-FA2E3921433C}" type="presParOf" srcId="{D21F6D24-D136-4E5E-874C-A2EC8C306A79}" destId="{CC4E6F33-BB9C-4202-ACFB-0DE4A49FE5DF}" srcOrd="0" destOrd="0" presId="urn:microsoft.com/office/officeart/2005/8/layout/pyramid1"/>
    <dgm:cxn modelId="{5D3D4384-1AC8-4872-BB98-CE6656E9FF50}" type="presParOf" srcId="{D21F6D24-D136-4E5E-874C-A2EC8C306A79}" destId="{F12B25ED-1B35-4BD7-9FAD-23D62EB342AB}" srcOrd="1" destOrd="0" presId="urn:microsoft.com/office/officeart/2005/8/layout/pyramid1"/>
    <dgm:cxn modelId="{3C3BF409-ED90-42C9-86F8-8B7FE5883156}" type="presParOf" srcId="{A7E0CBE5-039C-4CA2-A654-592AC321704A}" destId="{8C6B42B7-B40D-4A2C-BBFB-71C76FDC7AC2}" srcOrd="2" destOrd="0" presId="urn:microsoft.com/office/officeart/2005/8/layout/pyramid1"/>
    <dgm:cxn modelId="{5BFB567F-6FC6-4488-8DDB-C61BF905890A}" type="presParOf" srcId="{8C6B42B7-B40D-4A2C-BBFB-71C76FDC7AC2}" destId="{DDA75ABB-A4B1-49DD-BFBD-5CF913A217EB}" srcOrd="0" destOrd="0" presId="urn:microsoft.com/office/officeart/2005/8/layout/pyramid1"/>
    <dgm:cxn modelId="{FA8290BE-90DB-4544-BC26-3E3052EC4EA6}" type="presParOf" srcId="{8C6B42B7-B40D-4A2C-BBFB-71C76FDC7AC2}" destId="{6B4BAE84-9F01-48CC-B8E5-5FB1E35F6437}" srcOrd="1" destOrd="0" presId="urn:microsoft.com/office/officeart/2005/8/layout/pyramid1"/>
  </dgm:cxnLst>
  <dgm:bg>
    <a:gradFill>
      <a:gsLst>
        <a:gs pos="24000">
          <a:schemeClr val="accent4">
            <a:lumMod val="20000"/>
            <a:lumOff val="80000"/>
          </a:schemeClr>
        </a:gs>
        <a:gs pos="100000">
          <a:schemeClr val="accent1">
            <a:lumMod val="45000"/>
            <a:lumOff val="55000"/>
          </a:schemeClr>
        </a:gs>
        <a:gs pos="97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15889C-D354-42FA-9868-2D9F5660B95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5A710DC2-740C-4669-8D49-874C8A4C9056}">
      <dgm:prSet phldrT="[Testo]" phldr="1"/>
      <dgm:spPr/>
      <dgm:t>
        <a:bodyPr/>
        <a:lstStyle/>
        <a:p>
          <a:endParaRPr lang="it-IT"/>
        </a:p>
      </dgm:t>
    </dgm:pt>
    <dgm:pt modelId="{62696637-B3C2-4A1C-B82B-66D5FB9408A6}" type="parTrans" cxnId="{46087744-E97F-4F2D-9C09-74FCBD3DCCE5}">
      <dgm:prSet/>
      <dgm:spPr/>
      <dgm:t>
        <a:bodyPr/>
        <a:lstStyle/>
        <a:p>
          <a:endParaRPr lang="it-IT"/>
        </a:p>
      </dgm:t>
    </dgm:pt>
    <dgm:pt modelId="{9BFE9630-7DC4-4052-8035-08F57B0D0ACE}" type="sibTrans" cxnId="{46087744-E97F-4F2D-9C09-74FCBD3DCCE5}">
      <dgm:prSet/>
      <dgm:spPr/>
      <dgm:t>
        <a:bodyPr/>
        <a:lstStyle/>
        <a:p>
          <a:endParaRPr lang="it-IT"/>
        </a:p>
      </dgm:t>
    </dgm:pt>
    <dgm:pt modelId="{C4148B79-65E5-49B2-9260-8BA36E2DDDBF}">
      <dgm:prSet phldrT="[Testo]" phldr="1"/>
      <dgm:spPr/>
      <dgm:t>
        <a:bodyPr/>
        <a:lstStyle/>
        <a:p>
          <a:endParaRPr lang="it-IT"/>
        </a:p>
      </dgm:t>
    </dgm:pt>
    <dgm:pt modelId="{E9DA3BD0-D5FA-4B9B-BD64-1C8ABB043A48}" type="parTrans" cxnId="{41CE89AF-F12C-4E85-BFAE-0298A0994E8A}">
      <dgm:prSet/>
      <dgm:spPr/>
      <dgm:t>
        <a:bodyPr/>
        <a:lstStyle/>
        <a:p>
          <a:endParaRPr lang="it-IT"/>
        </a:p>
      </dgm:t>
    </dgm:pt>
    <dgm:pt modelId="{1F0BF6F0-0310-433C-9C73-5CCFF76D7E3C}" type="sibTrans" cxnId="{41CE89AF-F12C-4E85-BFAE-0298A0994E8A}">
      <dgm:prSet/>
      <dgm:spPr/>
      <dgm:t>
        <a:bodyPr/>
        <a:lstStyle/>
        <a:p>
          <a:endParaRPr lang="it-IT"/>
        </a:p>
      </dgm:t>
    </dgm:pt>
    <dgm:pt modelId="{365851C0-F82B-4AF3-9F7D-CEE121CB1265}">
      <dgm:prSet phldrT="[Testo]" phldr="1"/>
      <dgm:spPr/>
      <dgm:t>
        <a:bodyPr/>
        <a:lstStyle/>
        <a:p>
          <a:endParaRPr lang="it-IT"/>
        </a:p>
      </dgm:t>
    </dgm:pt>
    <dgm:pt modelId="{F3CEA313-39E4-49CF-B193-FBA27489E51B}" type="parTrans" cxnId="{DB165D07-ED6F-455E-A9EB-077BA8313E1A}">
      <dgm:prSet/>
      <dgm:spPr/>
      <dgm:t>
        <a:bodyPr/>
        <a:lstStyle/>
        <a:p>
          <a:endParaRPr lang="it-IT"/>
        </a:p>
      </dgm:t>
    </dgm:pt>
    <dgm:pt modelId="{12123F0B-5A06-4454-9B1A-4437966BB591}" type="sibTrans" cxnId="{DB165D07-ED6F-455E-A9EB-077BA8313E1A}">
      <dgm:prSet/>
      <dgm:spPr/>
      <dgm:t>
        <a:bodyPr/>
        <a:lstStyle/>
        <a:p>
          <a:endParaRPr lang="it-IT"/>
        </a:p>
      </dgm:t>
    </dgm:pt>
    <dgm:pt modelId="{869247E9-CC6C-45A9-99E5-1D2ADEBB1A32}">
      <dgm:prSet/>
      <dgm:spPr/>
      <dgm:t>
        <a:bodyPr/>
        <a:lstStyle/>
        <a:p>
          <a:endParaRPr lang="it-IT" dirty="0"/>
        </a:p>
      </dgm:t>
    </dgm:pt>
    <dgm:pt modelId="{ADDB1BFC-D080-4102-A1DF-2A73C2A9C2EC}" type="parTrans" cxnId="{473C3401-19FB-4844-B38C-29E7AEFCF33B}">
      <dgm:prSet/>
      <dgm:spPr/>
      <dgm:t>
        <a:bodyPr/>
        <a:lstStyle/>
        <a:p>
          <a:endParaRPr lang="it-IT"/>
        </a:p>
      </dgm:t>
    </dgm:pt>
    <dgm:pt modelId="{B081144E-C0C3-4C40-9D54-366E37DF88A6}" type="sibTrans" cxnId="{473C3401-19FB-4844-B38C-29E7AEFCF33B}">
      <dgm:prSet/>
      <dgm:spPr/>
      <dgm:t>
        <a:bodyPr/>
        <a:lstStyle/>
        <a:p>
          <a:endParaRPr lang="it-IT"/>
        </a:p>
      </dgm:t>
    </dgm:pt>
    <dgm:pt modelId="{412CA066-9CB8-4429-8D5F-676310220E7B}">
      <dgm:prSet/>
      <dgm:spPr/>
      <dgm:t>
        <a:bodyPr/>
        <a:lstStyle/>
        <a:p>
          <a:r>
            <a:rPr lang="en-GB" dirty="0" smtClean="0"/>
            <a:t>the foreign language provides elements to be used in other subject classes</a:t>
          </a:r>
          <a:endParaRPr lang="it-IT" dirty="0"/>
        </a:p>
      </dgm:t>
    </dgm:pt>
    <dgm:pt modelId="{08D06A02-253A-4BEB-93E6-576DA065F8D9}" type="parTrans" cxnId="{D1085941-39B1-4679-B6C5-8D8396275998}">
      <dgm:prSet/>
      <dgm:spPr/>
      <dgm:t>
        <a:bodyPr/>
        <a:lstStyle/>
        <a:p>
          <a:endParaRPr lang="it-IT"/>
        </a:p>
      </dgm:t>
    </dgm:pt>
    <dgm:pt modelId="{F6946F3E-6C2F-4BAB-AE54-CEFF2A511BA6}" type="sibTrans" cxnId="{D1085941-39B1-4679-B6C5-8D8396275998}">
      <dgm:prSet/>
      <dgm:spPr/>
      <dgm:t>
        <a:bodyPr/>
        <a:lstStyle/>
        <a:p>
          <a:endParaRPr lang="it-IT"/>
        </a:p>
      </dgm:t>
    </dgm:pt>
    <dgm:pt modelId="{AC134A56-B7D1-4A59-964F-0D7FFC4C93A6}">
      <dgm:prSet/>
      <dgm:spPr/>
      <dgm:t>
        <a:bodyPr/>
        <a:lstStyle/>
        <a:p>
          <a:r>
            <a:rPr lang="en-GB" dirty="0" smtClean="0"/>
            <a:t>teaching the disciplines in the target language </a:t>
          </a:r>
          <a:endParaRPr lang="it-IT" dirty="0"/>
        </a:p>
      </dgm:t>
    </dgm:pt>
    <dgm:pt modelId="{57137D8E-37A2-4B33-9DB3-6F1D512B3DF5}" type="parTrans" cxnId="{7651A92D-879E-4E9B-87F7-ACD2F99A91EC}">
      <dgm:prSet/>
      <dgm:spPr/>
      <dgm:t>
        <a:bodyPr/>
        <a:lstStyle/>
        <a:p>
          <a:endParaRPr lang="it-IT"/>
        </a:p>
      </dgm:t>
    </dgm:pt>
    <dgm:pt modelId="{0DA0A14B-7B00-4FC0-B2CF-431243D953A3}" type="sibTrans" cxnId="{7651A92D-879E-4E9B-87F7-ACD2F99A91EC}">
      <dgm:prSet/>
      <dgm:spPr/>
      <dgm:t>
        <a:bodyPr/>
        <a:lstStyle/>
        <a:p>
          <a:endParaRPr lang="it-IT"/>
        </a:p>
      </dgm:t>
    </dgm:pt>
    <dgm:pt modelId="{560BD436-EED8-4E86-8D81-732EF16DCD02}">
      <dgm:prSet/>
      <dgm:spPr/>
      <dgm:t>
        <a:bodyPr/>
        <a:lstStyle/>
        <a:p>
          <a:endParaRPr lang="it-IT" dirty="0"/>
        </a:p>
      </dgm:t>
    </dgm:pt>
    <dgm:pt modelId="{73F7A1CB-68AB-4B46-AD5B-BAD151B8D9B4}" type="parTrans" cxnId="{1CD43317-3077-4B5B-94A3-48C6D4755097}">
      <dgm:prSet/>
      <dgm:spPr/>
      <dgm:t>
        <a:bodyPr/>
        <a:lstStyle/>
        <a:p>
          <a:endParaRPr lang="it-IT"/>
        </a:p>
      </dgm:t>
    </dgm:pt>
    <dgm:pt modelId="{3A5510BF-6262-45EB-9C60-DEEE293A12AC}" type="sibTrans" cxnId="{1CD43317-3077-4B5B-94A3-48C6D4755097}">
      <dgm:prSet/>
      <dgm:spPr/>
      <dgm:t>
        <a:bodyPr/>
        <a:lstStyle/>
        <a:p>
          <a:endParaRPr lang="it-IT"/>
        </a:p>
      </dgm:t>
    </dgm:pt>
    <dgm:pt modelId="{26EA261F-2956-4EA7-9473-AC71DB1A064D}">
      <dgm:prSet/>
      <dgm:spPr/>
      <dgm:t>
        <a:bodyPr/>
        <a:lstStyle/>
        <a:p>
          <a:r>
            <a:rPr lang="en-GB" dirty="0" smtClean="0"/>
            <a:t>creating a thematic unit</a:t>
          </a:r>
          <a:endParaRPr lang="it-IT" dirty="0"/>
        </a:p>
      </dgm:t>
    </dgm:pt>
    <dgm:pt modelId="{240A2752-8029-4699-B755-216484B5A403}" type="parTrans" cxnId="{46260760-ED0F-44B0-A7B1-DB775BA34C60}">
      <dgm:prSet/>
      <dgm:spPr/>
      <dgm:t>
        <a:bodyPr/>
        <a:lstStyle/>
        <a:p>
          <a:endParaRPr lang="it-IT"/>
        </a:p>
      </dgm:t>
    </dgm:pt>
    <dgm:pt modelId="{354D44A2-DB3F-49F2-9D82-761735D14142}" type="sibTrans" cxnId="{46260760-ED0F-44B0-A7B1-DB775BA34C60}">
      <dgm:prSet/>
      <dgm:spPr/>
      <dgm:t>
        <a:bodyPr/>
        <a:lstStyle/>
        <a:p>
          <a:endParaRPr lang="it-IT"/>
        </a:p>
      </dgm:t>
    </dgm:pt>
    <dgm:pt modelId="{7EFC0828-CD15-45F2-BACC-2232592E387F}">
      <dgm:prSet/>
      <dgm:spPr/>
      <dgm:t>
        <a:bodyPr/>
        <a:lstStyle/>
        <a:p>
          <a:endParaRPr lang="it-IT" dirty="0"/>
        </a:p>
      </dgm:t>
    </dgm:pt>
    <dgm:pt modelId="{AC663748-880C-439B-B9F7-7BF4DF75ACB3}" type="parTrans" cxnId="{1117C1A4-D3C6-4789-BA9A-CDC1178510EA}">
      <dgm:prSet/>
      <dgm:spPr/>
      <dgm:t>
        <a:bodyPr/>
        <a:lstStyle/>
        <a:p>
          <a:endParaRPr lang="it-IT"/>
        </a:p>
      </dgm:t>
    </dgm:pt>
    <dgm:pt modelId="{1FBD6607-460D-4B5B-82B8-744269A4C0D7}" type="sibTrans" cxnId="{1117C1A4-D3C6-4789-BA9A-CDC1178510EA}">
      <dgm:prSet/>
      <dgm:spPr/>
      <dgm:t>
        <a:bodyPr/>
        <a:lstStyle/>
        <a:p>
          <a:endParaRPr lang="it-IT"/>
        </a:p>
      </dgm:t>
    </dgm:pt>
    <dgm:pt modelId="{DF1DAF4B-3B7C-49D6-A159-6C4B901D9713}" type="pres">
      <dgm:prSet presAssocID="{BC15889C-D354-42FA-9868-2D9F5660B95A}" presName="diagram" presStyleCnt="0">
        <dgm:presLayoutVars>
          <dgm:dir/>
          <dgm:animLvl val="lvl"/>
          <dgm:resizeHandles val="exact"/>
        </dgm:presLayoutVars>
      </dgm:prSet>
      <dgm:spPr/>
    </dgm:pt>
    <dgm:pt modelId="{157A6CDD-A33D-4B33-8CF5-32DF41439F9B}" type="pres">
      <dgm:prSet presAssocID="{5A710DC2-740C-4669-8D49-874C8A4C9056}" presName="compNode" presStyleCnt="0"/>
      <dgm:spPr/>
    </dgm:pt>
    <dgm:pt modelId="{014929C4-15ED-4CD7-A491-852EBEE8FE3E}" type="pres">
      <dgm:prSet presAssocID="{5A710DC2-740C-4669-8D49-874C8A4C9056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693DA9-314D-4C69-B1DD-BF39D9B78CA0}" type="pres">
      <dgm:prSet presAssocID="{5A710DC2-740C-4669-8D49-874C8A4C905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3FCD35-F79D-4C0D-A4D4-3DDC5C684B44}" type="pres">
      <dgm:prSet presAssocID="{5A710DC2-740C-4669-8D49-874C8A4C9056}" presName="parentRect" presStyleLbl="alignNode1" presStyleIdx="0" presStyleCnt="3"/>
      <dgm:spPr/>
      <dgm:t>
        <a:bodyPr/>
        <a:lstStyle/>
        <a:p>
          <a:endParaRPr lang="it-IT"/>
        </a:p>
      </dgm:t>
    </dgm:pt>
    <dgm:pt modelId="{0544FBAB-4A79-4992-BD75-6B557086DA29}" type="pres">
      <dgm:prSet presAssocID="{5A710DC2-740C-4669-8D49-874C8A4C9056}" presName="adorn" presStyleLbl="fgAccFollow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305A5C83-8A27-40EE-8587-8838AA1F666E}" type="pres">
      <dgm:prSet presAssocID="{9BFE9630-7DC4-4052-8035-08F57B0D0ACE}" presName="sibTrans" presStyleLbl="sibTrans2D1" presStyleIdx="0" presStyleCnt="0"/>
      <dgm:spPr/>
      <dgm:t>
        <a:bodyPr/>
        <a:lstStyle/>
        <a:p>
          <a:endParaRPr lang="it-IT"/>
        </a:p>
      </dgm:t>
    </dgm:pt>
    <dgm:pt modelId="{E98A907D-214A-450D-B8AD-5AAAA9166B9E}" type="pres">
      <dgm:prSet presAssocID="{C4148B79-65E5-49B2-9260-8BA36E2DDDBF}" presName="compNode" presStyleCnt="0"/>
      <dgm:spPr/>
    </dgm:pt>
    <dgm:pt modelId="{6F3084E7-EE55-4167-9DD4-33931DE812E2}" type="pres">
      <dgm:prSet presAssocID="{C4148B79-65E5-49B2-9260-8BA36E2DDDBF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D6D9FD-2FF9-479A-8170-B01C8C57CC71}" type="pres">
      <dgm:prSet presAssocID="{C4148B79-65E5-49B2-9260-8BA36E2DDDB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F3861B7-8188-4402-9957-E02D5EA40D29}" type="pres">
      <dgm:prSet presAssocID="{C4148B79-65E5-49B2-9260-8BA36E2DDDBF}" presName="parentRect" presStyleLbl="alignNode1" presStyleIdx="1" presStyleCnt="3"/>
      <dgm:spPr/>
      <dgm:t>
        <a:bodyPr/>
        <a:lstStyle/>
        <a:p>
          <a:endParaRPr lang="it-IT"/>
        </a:p>
      </dgm:t>
    </dgm:pt>
    <dgm:pt modelId="{D0683001-475B-4125-A50B-A4282901E5D0}" type="pres">
      <dgm:prSet presAssocID="{C4148B79-65E5-49B2-9260-8BA36E2DDDBF}" presName="adorn" presStyleLbl="fgAccFollowNod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832377B9-D8A5-490A-BD33-D78FB7F481FD}" type="pres">
      <dgm:prSet presAssocID="{1F0BF6F0-0310-433C-9C73-5CCFF76D7E3C}" presName="sibTrans" presStyleLbl="sibTrans2D1" presStyleIdx="0" presStyleCnt="0"/>
      <dgm:spPr/>
      <dgm:t>
        <a:bodyPr/>
        <a:lstStyle/>
        <a:p>
          <a:endParaRPr lang="it-IT"/>
        </a:p>
      </dgm:t>
    </dgm:pt>
    <dgm:pt modelId="{1786BFDA-A4CF-4EBD-B0B7-13D4074BE2D4}" type="pres">
      <dgm:prSet presAssocID="{365851C0-F82B-4AF3-9F7D-CEE121CB1265}" presName="compNode" presStyleCnt="0"/>
      <dgm:spPr/>
    </dgm:pt>
    <dgm:pt modelId="{50193E1E-B335-481D-A7BE-DDB3266B4E0A}" type="pres">
      <dgm:prSet presAssocID="{365851C0-F82B-4AF3-9F7D-CEE121CB1265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A35835-8604-4023-ACA8-CAC303FE4437}" type="pres">
      <dgm:prSet presAssocID="{365851C0-F82B-4AF3-9F7D-CEE121CB126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A0DB4AA-1A4D-41CC-AA47-F3037E780722}" type="pres">
      <dgm:prSet presAssocID="{365851C0-F82B-4AF3-9F7D-CEE121CB1265}" presName="parentRect" presStyleLbl="alignNode1" presStyleIdx="2" presStyleCnt="3"/>
      <dgm:spPr/>
      <dgm:t>
        <a:bodyPr/>
        <a:lstStyle/>
        <a:p>
          <a:endParaRPr lang="it-IT"/>
        </a:p>
      </dgm:t>
    </dgm:pt>
    <dgm:pt modelId="{FD98E67B-9BFC-4E0B-BB46-48564D63F0F5}" type="pres">
      <dgm:prSet presAssocID="{365851C0-F82B-4AF3-9F7D-CEE121CB1265}" presName="adorn" presStyleLbl="fgAccFollowNod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808EC374-651A-4B21-9B5C-21E776C340C5}" type="presOf" srcId="{7EFC0828-CD15-45F2-BACC-2232592E387F}" destId="{50193E1E-B335-481D-A7BE-DDB3266B4E0A}" srcOrd="0" destOrd="0" presId="urn:microsoft.com/office/officeart/2005/8/layout/bList2"/>
    <dgm:cxn modelId="{8FECA840-4FFF-4EC2-A61F-CD96709A778E}" type="presOf" srcId="{560BD436-EED8-4E86-8D81-732EF16DCD02}" destId="{6F3084E7-EE55-4167-9DD4-33931DE812E2}" srcOrd="0" destOrd="0" presId="urn:microsoft.com/office/officeart/2005/8/layout/bList2"/>
    <dgm:cxn modelId="{97FC3406-8CC8-4FCB-89FB-B86830C1AC8C}" type="presOf" srcId="{365851C0-F82B-4AF3-9F7D-CEE121CB1265}" destId="{ABA35835-8604-4023-ACA8-CAC303FE4437}" srcOrd="0" destOrd="0" presId="urn:microsoft.com/office/officeart/2005/8/layout/bList2"/>
    <dgm:cxn modelId="{17E893F3-B12F-492F-8B83-89DF483805AC}" type="presOf" srcId="{9BFE9630-7DC4-4052-8035-08F57B0D0ACE}" destId="{305A5C83-8A27-40EE-8587-8838AA1F666E}" srcOrd="0" destOrd="0" presId="urn:microsoft.com/office/officeart/2005/8/layout/bList2"/>
    <dgm:cxn modelId="{DB165D07-ED6F-455E-A9EB-077BA8313E1A}" srcId="{BC15889C-D354-42FA-9868-2D9F5660B95A}" destId="{365851C0-F82B-4AF3-9F7D-CEE121CB1265}" srcOrd="2" destOrd="0" parTransId="{F3CEA313-39E4-49CF-B193-FBA27489E51B}" sibTransId="{12123F0B-5A06-4454-9B1A-4437966BB591}"/>
    <dgm:cxn modelId="{F4ECAD71-D3FD-45AA-87C5-B482E83F600B}" type="presOf" srcId="{5A710DC2-740C-4669-8D49-874C8A4C9056}" destId="{773FCD35-F79D-4C0D-A4D4-3DDC5C684B44}" srcOrd="1" destOrd="0" presId="urn:microsoft.com/office/officeart/2005/8/layout/bList2"/>
    <dgm:cxn modelId="{224FDAE4-3589-43CE-BD6C-3E5BA0BF16AB}" type="presOf" srcId="{C4148B79-65E5-49B2-9260-8BA36E2DDDBF}" destId="{1F3861B7-8188-4402-9957-E02D5EA40D29}" srcOrd="1" destOrd="0" presId="urn:microsoft.com/office/officeart/2005/8/layout/bList2"/>
    <dgm:cxn modelId="{D1085941-39B1-4679-B6C5-8D8396275998}" srcId="{5A710DC2-740C-4669-8D49-874C8A4C9056}" destId="{412CA066-9CB8-4429-8D5F-676310220E7B}" srcOrd="1" destOrd="0" parTransId="{08D06A02-253A-4BEB-93E6-576DA065F8D9}" sibTransId="{F6946F3E-6C2F-4BAB-AE54-CEFF2A511BA6}"/>
    <dgm:cxn modelId="{C9F6FF1B-AE98-454B-9D39-5BA1D88C1719}" type="presOf" srcId="{26EA261F-2956-4EA7-9473-AC71DB1A064D}" destId="{50193E1E-B335-481D-A7BE-DDB3266B4E0A}" srcOrd="0" destOrd="1" presId="urn:microsoft.com/office/officeart/2005/8/layout/bList2"/>
    <dgm:cxn modelId="{A1F5FC32-7ED9-4E52-B118-892D260469D5}" type="presOf" srcId="{869247E9-CC6C-45A9-99E5-1D2ADEBB1A32}" destId="{014929C4-15ED-4CD7-A491-852EBEE8FE3E}" srcOrd="0" destOrd="0" presId="urn:microsoft.com/office/officeart/2005/8/layout/bList2"/>
    <dgm:cxn modelId="{8247F2B4-BFAE-4232-9220-52CEB1791B48}" type="presOf" srcId="{365851C0-F82B-4AF3-9F7D-CEE121CB1265}" destId="{2A0DB4AA-1A4D-41CC-AA47-F3037E780722}" srcOrd="1" destOrd="0" presId="urn:microsoft.com/office/officeart/2005/8/layout/bList2"/>
    <dgm:cxn modelId="{46260760-ED0F-44B0-A7B1-DB775BA34C60}" srcId="{365851C0-F82B-4AF3-9F7D-CEE121CB1265}" destId="{26EA261F-2956-4EA7-9473-AC71DB1A064D}" srcOrd="1" destOrd="0" parTransId="{240A2752-8029-4699-B755-216484B5A403}" sibTransId="{354D44A2-DB3F-49F2-9D82-761735D14142}"/>
    <dgm:cxn modelId="{C4C15985-639D-4D13-B4D5-FB31CC5436B5}" type="presOf" srcId="{5A710DC2-740C-4669-8D49-874C8A4C9056}" destId="{19693DA9-314D-4C69-B1DD-BF39D9B78CA0}" srcOrd="0" destOrd="0" presId="urn:microsoft.com/office/officeart/2005/8/layout/bList2"/>
    <dgm:cxn modelId="{D5F5DB1A-9179-4792-878E-DABD7227A883}" type="presOf" srcId="{C4148B79-65E5-49B2-9260-8BA36E2DDDBF}" destId="{5ED6D9FD-2FF9-479A-8170-B01C8C57CC71}" srcOrd="0" destOrd="0" presId="urn:microsoft.com/office/officeart/2005/8/layout/bList2"/>
    <dgm:cxn modelId="{D4803A25-9641-4AA8-92BB-A3903AB7ECE0}" type="presOf" srcId="{1F0BF6F0-0310-433C-9C73-5CCFF76D7E3C}" destId="{832377B9-D8A5-490A-BD33-D78FB7F481FD}" srcOrd="0" destOrd="0" presId="urn:microsoft.com/office/officeart/2005/8/layout/bList2"/>
    <dgm:cxn modelId="{1CD43317-3077-4B5B-94A3-48C6D4755097}" srcId="{C4148B79-65E5-49B2-9260-8BA36E2DDDBF}" destId="{560BD436-EED8-4E86-8D81-732EF16DCD02}" srcOrd="0" destOrd="0" parTransId="{73F7A1CB-68AB-4B46-AD5B-BAD151B8D9B4}" sibTransId="{3A5510BF-6262-45EB-9C60-DEEE293A12AC}"/>
    <dgm:cxn modelId="{42DEDD9C-6E3A-49A8-B53C-A00332C7E363}" type="presOf" srcId="{BC15889C-D354-42FA-9868-2D9F5660B95A}" destId="{DF1DAF4B-3B7C-49D6-A159-6C4B901D9713}" srcOrd="0" destOrd="0" presId="urn:microsoft.com/office/officeart/2005/8/layout/bList2"/>
    <dgm:cxn modelId="{46087744-E97F-4F2D-9C09-74FCBD3DCCE5}" srcId="{BC15889C-D354-42FA-9868-2D9F5660B95A}" destId="{5A710DC2-740C-4669-8D49-874C8A4C9056}" srcOrd="0" destOrd="0" parTransId="{62696637-B3C2-4A1C-B82B-66D5FB9408A6}" sibTransId="{9BFE9630-7DC4-4052-8035-08F57B0D0ACE}"/>
    <dgm:cxn modelId="{41CE89AF-F12C-4E85-BFAE-0298A0994E8A}" srcId="{BC15889C-D354-42FA-9868-2D9F5660B95A}" destId="{C4148B79-65E5-49B2-9260-8BA36E2DDDBF}" srcOrd="1" destOrd="0" parTransId="{E9DA3BD0-D5FA-4B9B-BD64-1C8ABB043A48}" sibTransId="{1F0BF6F0-0310-433C-9C73-5CCFF76D7E3C}"/>
    <dgm:cxn modelId="{7651A92D-879E-4E9B-87F7-ACD2F99A91EC}" srcId="{C4148B79-65E5-49B2-9260-8BA36E2DDDBF}" destId="{AC134A56-B7D1-4A59-964F-0D7FFC4C93A6}" srcOrd="1" destOrd="0" parTransId="{57137D8E-37A2-4B33-9DB3-6F1D512B3DF5}" sibTransId="{0DA0A14B-7B00-4FC0-B2CF-431243D953A3}"/>
    <dgm:cxn modelId="{4A44CE23-9627-4C1B-9CA2-150639F8EE24}" type="presOf" srcId="{412CA066-9CB8-4429-8D5F-676310220E7B}" destId="{014929C4-15ED-4CD7-A491-852EBEE8FE3E}" srcOrd="0" destOrd="1" presId="urn:microsoft.com/office/officeart/2005/8/layout/bList2"/>
    <dgm:cxn modelId="{1117C1A4-D3C6-4789-BA9A-CDC1178510EA}" srcId="{365851C0-F82B-4AF3-9F7D-CEE121CB1265}" destId="{7EFC0828-CD15-45F2-BACC-2232592E387F}" srcOrd="0" destOrd="0" parTransId="{AC663748-880C-439B-B9F7-7BF4DF75ACB3}" sibTransId="{1FBD6607-460D-4B5B-82B8-744269A4C0D7}"/>
    <dgm:cxn modelId="{9470639E-8408-4DEA-9237-5A7A829BBA73}" type="presOf" srcId="{AC134A56-B7D1-4A59-964F-0D7FFC4C93A6}" destId="{6F3084E7-EE55-4167-9DD4-33931DE812E2}" srcOrd="0" destOrd="1" presId="urn:microsoft.com/office/officeart/2005/8/layout/bList2"/>
    <dgm:cxn modelId="{473C3401-19FB-4844-B38C-29E7AEFCF33B}" srcId="{5A710DC2-740C-4669-8D49-874C8A4C9056}" destId="{869247E9-CC6C-45A9-99E5-1D2ADEBB1A32}" srcOrd="0" destOrd="0" parTransId="{ADDB1BFC-D080-4102-A1DF-2A73C2A9C2EC}" sibTransId="{B081144E-C0C3-4C40-9D54-366E37DF88A6}"/>
    <dgm:cxn modelId="{137332CE-B867-4B66-9D54-60B04E9E06A2}" type="presParOf" srcId="{DF1DAF4B-3B7C-49D6-A159-6C4B901D9713}" destId="{157A6CDD-A33D-4B33-8CF5-32DF41439F9B}" srcOrd="0" destOrd="0" presId="urn:microsoft.com/office/officeart/2005/8/layout/bList2"/>
    <dgm:cxn modelId="{ECEAA202-A11C-4B02-944C-C7E40E469125}" type="presParOf" srcId="{157A6CDD-A33D-4B33-8CF5-32DF41439F9B}" destId="{014929C4-15ED-4CD7-A491-852EBEE8FE3E}" srcOrd="0" destOrd="0" presId="urn:microsoft.com/office/officeart/2005/8/layout/bList2"/>
    <dgm:cxn modelId="{C03E7E64-2811-407A-A870-2397B8EC31B1}" type="presParOf" srcId="{157A6CDD-A33D-4B33-8CF5-32DF41439F9B}" destId="{19693DA9-314D-4C69-B1DD-BF39D9B78CA0}" srcOrd="1" destOrd="0" presId="urn:microsoft.com/office/officeart/2005/8/layout/bList2"/>
    <dgm:cxn modelId="{259A61FD-5673-4A32-9B4E-A0A298E02717}" type="presParOf" srcId="{157A6CDD-A33D-4B33-8CF5-32DF41439F9B}" destId="{773FCD35-F79D-4C0D-A4D4-3DDC5C684B44}" srcOrd="2" destOrd="0" presId="urn:microsoft.com/office/officeart/2005/8/layout/bList2"/>
    <dgm:cxn modelId="{9EEB525C-5AA0-4814-A910-E891FC8CBA9D}" type="presParOf" srcId="{157A6CDD-A33D-4B33-8CF5-32DF41439F9B}" destId="{0544FBAB-4A79-4992-BD75-6B557086DA29}" srcOrd="3" destOrd="0" presId="urn:microsoft.com/office/officeart/2005/8/layout/bList2"/>
    <dgm:cxn modelId="{57F391B4-BF9B-4A8B-A511-0C45310F4ABC}" type="presParOf" srcId="{DF1DAF4B-3B7C-49D6-A159-6C4B901D9713}" destId="{305A5C83-8A27-40EE-8587-8838AA1F666E}" srcOrd="1" destOrd="0" presId="urn:microsoft.com/office/officeart/2005/8/layout/bList2"/>
    <dgm:cxn modelId="{55CAC910-427B-4780-9412-0A28E0667CF9}" type="presParOf" srcId="{DF1DAF4B-3B7C-49D6-A159-6C4B901D9713}" destId="{E98A907D-214A-450D-B8AD-5AAAA9166B9E}" srcOrd="2" destOrd="0" presId="urn:microsoft.com/office/officeart/2005/8/layout/bList2"/>
    <dgm:cxn modelId="{A56B5BA1-2F11-433E-A092-787148525313}" type="presParOf" srcId="{E98A907D-214A-450D-B8AD-5AAAA9166B9E}" destId="{6F3084E7-EE55-4167-9DD4-33931DE812E2}" srcOrd="0" destOrd="0" presId="urn:microsoft.com/office/officeart/2005/8/layout/bList2"/>
    <dgm:cxn modelId="{5092D52F-65F8-4626-9B95-A798ECD3284B}" type="presParOf" srcId="{E98A907D-214A-450D-B8AD-5AAAA9166B9E}" destId="{5ED6D9FD-2FF9-479A-8170-B01C8C57CC71}" srcOrd="1" destOrd="0" presId="urn:microsoft.com/office/officeart/2005/8/layout/bList2"/>
    <dgm:cxn modelId="{EBC9386A-2D41-4A9B-84E8-2DC58F332DAC}" type="presParOf" srcId="{E98A907D-214A-450D-B8AD-5AAAA9166B9E}" destId="{1F3861B7-8188-4402-9957-E02D5EA40D29}" srcOrd="2" destOrd="0" presId="urn:microsoft.com/office/officeart/2005/8/layout/bList2"/>
    <dgm:cxn modelId="{2FF26E77-AF40-4744-875D-729C672A1DDD}" type="presParOf" srcId="{E98A907D-214A-450D-B8AD-5AAAA9166B9E}" destId="{D0683001-475B-4125-A50B-A4282901E5D0}" srcOrd="3" destOrd="0" presId="urn:microsoft.com/office/officeart/2005/8/layout/bList2"/>
    <dgm:cxn modelId="{B93F6C4D-ABE1-4029-84B5-0E9E1F08BCC1}" type="presParOf" srcId="{DF1DAF4B-3B7C-49D6-A159-6C4B901D9713}" destId="{832377B9-D8A5-490A-BD33-D78FB7F481FD}" srcOrd="3" destOrd="0" presId="urn:microsoft.com/office/officeart/2005/8/layout/bList2"/>
    <dgm:cxn modelId="{198120B6-B448-4095-A105-0F0128EDFB14}" type="presParOf" srcId="{DF1DAF4B-3B7C-49D6-A159-6C4B901D9713}" destId="{1786BFDA-A4CF-4EBD-B0B7-13D4074BE2D4}" srcOrd="4" destOrd="0" presId="urn:microsoft.com/office/officeart/2005/8/layout/bList2"/>
    <dgm:cxn modelId="{66E23A8E-C5EE-4E3B-AC1F-0F0C3B7B770F}" type="presParOf" srcId="{1786BFDA-A4CF-4EBD-B0B7-13D4074BE2D4}" destId="{50193E1E-B335-481D-A7BE-DDB3266B4E0A}" srcOrd="0" destOrd="0" presId="urn:microsoft.com/office/officeart/2005/8/layout/bList2"/>
    <dgm:cxn modelId="{A28686F9-BB52-432C-8A6E-8F980D6A6668}" type="presParOf" srcId="{1786BFDA-A4CF-4EBD-B0B7-13D4074BE2D4}" destId="{ABA35835-8604-4023-ACA8-CAC303FE4437}" srcOrd="1" destOrd="0" presId="urn:microsoft.com/office/officeart/2005/8/layout/bList2"/>
    <dgm:cxn modelId="{42B2241E-F97C-4137-A1D2-C3538D910ED3}" type="presParOf" srcId="{1786BFDA-A4CF-4EBD-B0B7-13D4074BE2D4}" destId="{2A0DB4AA-1A4D-41CC-AA47-F3037E780722}" srcOrd="2" destOrd="0" presId="urn:microsoft.com/office/officeart/2005/8/layout/bList2"/>
    <dgm:cxn modelId="{BA446272-5D86-45FE-A60D-D7A7838F1460}" type="presParOf" srcId="{1786BFDA-A4CF-4EBD-B0B7-13D4074BE2D4}" destId="{FD98E67B-9BFC-4E0B-BB46-48564D63F0F5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F852B2-AD60-4584-A9C6-6A765D2C7F09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D4852276-B478-4AB6-B8E1-4214B2417BA1}">
      <dgm:prSet phldrT="[Testo]"/>
      <dgm:spPr/>
      <dgm:t>
        <a:bodyPr/>
        <a:lstStyle/>
        <a:p>
          <a:r>
            <a:rPr lang="en-GB" dirty="0" smtClean="0"/>
            <a:t>Selecting a theme</a:t>
          </a:r>
          <a:endParaRPr lang="it-IT" dirty="0"/>
        </a:p>
      </dgm:t>
    </dgm:pt>
    <dgm:pt modelId="{38FC67E5-EDCA-4115-8E26-0C7B57ECCA00}" type="parTrans" cxnId="{832BDBE1-B4D6-40D3-9553-DF7EA3A2674F}">
      <dgm:prSet/>
      <dgm:spPr/>
      <dgm:t>
        <a:bodyPr/>
        <a:lstStyle/>
        <a:p>
          <a:endParaRPr lang="it-IT"/>
        </a:p>
      </dgm:t>
    </dgm:pt>
    <dgm:pt modelId="{D349C0AD-BB06-4FE4-B7A6-58E3EF444685}" type="sibTrans" cxnId="{832BDBE1-B4D6-40D3-9553-DF7EA3A2674F}">
      <dgm:prSet/>
      <dgm:spPr/>
      <dgm:t>
        <a:bodyPr/>
        <a:lstStyle/>
        <a:p>
          <a:endParaRPr lang="it-IT"/>
        </a:p>
      </dgm:t>
    </dgm:pt>
    <dgm:pt modelId="{57C77CEC-750D-4472-BFA7-0812CA8E7D0A}">
      <dgm:prSet phldrT="[Testo]"/>
      <dgm:spPr/>
      <dgm:t>
        <a:bodyPr/>
        <a:lstStyle/>
        <a:p>
          <a:r>
            <a:rPr lang="en-GB" dirty="0" smtClean="0"/>
            <a:t>Defining the learning outcomes </a:t>
          </a:r>
          <a:endParaRPr lang="it-IT" dirty="0"/>
        </a:p>
      </dgm:t>
    </dgm:pt>
    <dgm:pt modelId="{3FCC1D16-BE10-40F7-B415-383249021C2D}" type="parTrans" cxnId="{D25ABBCF-4B1B-4D13-A1FF-4AE966E8ACDC}">
      <dgm:prSet/>
      <dgm:spPr/>
      <dgm:t>
        <a:bodyPr/>
        <a:lstStyle/>
        <a:p>
          <a:endParaRPr lang="it-IT"/>
        </a:p>
      </dgm:t>
    </dgm:pt>
    <dgm:pt modelId="{A8BA4B57-3B3E-4F6B-92B1-5F5792F2A1E9}" type="sibTrans" cxnId="{D25ABBCF-4B1B-4D13-A1FF-4AE966E8ACDC}">
      <dgm:prSet/>
      <dgm:spPr/>
      <dgm:t>
        <a:bodyPr/>
        <a:lstStyle/>
        <a:p>
          <a:endParaRPr lang="it-IT"/>
        </a:p>
      </dgm:t>
    </dgm:pt>
    <dgm:pt modelId="{7AD9FA02-1151-41FA-92FC-7E88130C93D9}">
      <dgm:prSet phldrT="[Testo]"/>
      <dgm:spPr/>
      <dgm:t>
        <a:bodyPr/>
        <a:lstStyle/>
        <a:p>
          <a:r>
            <a:rPr lang="en-GB" dirty="0" smtClean="0"/>
            <a:t>Deciding a final product</a:t>
          </a:r>
          <a:endParaRPr lang="it-IT" dirty="0"/>
        </a:p>
      </dgm:t>
    </dgm:pt>
    <dgm:pt modelId="{E93E19DC-4609-4DBB-A06F-DC25D9E2EDDA}" type="parTrans" cxnId="{39038B7E-1C89-4F7D-A853-C2C560C292AC}">
      <dgm:prSet/>
      <dgm:spPr/>
      <dgm:t>
        <a:bodyPr/>
        <a:lstStyle/>
        <a:p>
          <a:endParaRPr lang="it-IT"/>
        </a:p>
      </dgm:t>
    </dgm:pt>
    <dgm:pt modelId="{D09D8630-C712-4A91-B16E-3CEF97479581}" type="sibTrans" cxnId="{39038B7E-1C89-4F7D-A853-C2C560C292AC}">
      <dgm:prSet/>
      <dgm:spPr/>
      <dgm:t>
        <a:bodyPr/>
        <a:lstStyle/>
        <a:p>
          <a:endParaRPr lang="it-IT"/>
        </a:p>
      </dgm:t>
    </dgm:pt>
    <dgm:pt modelId="{CA22D639-7268-46C7-B8B1-9B18B002CF75}">
      <dgm:prSet phldrT="[Testo]"/>
      <dgm:spPr/>
      <dgm:t>
        <a:bodyPr/>
        <a:lstStyle/>
        <a:p>
          <a:r>
            <a:rPr lang="en-GB" dirty="0" smtClean="0"/>
            <a:t>Evaluating</a:t>
          </a:r>
          <a:endParaRPr lang="it-IT" dirty="0"/>
        </a:p>
      </dgm:t>
    </dgm:pt>
    <dgm:pt modelId="{E7EFBB35-1D17-49AC-898D-CF204E6BFD60}" type="parTrans" cxnId="{FA8D471D-0A6C-4B30-805B-2ED326CAF21B}">
      <dgm:prSet/>
      <dgm:spPr/>
      <dgm:t>
        <a:bodyPr/>
        <a:lstStyle/>
        <a:p>
          <a:endParaRPr lang="it-IT"/>
        </a:p>
      </dgm:t>
    </dgm:pt>
    <dgm:pt modelId="{CA11AF2C-1524-4E19-9988-38B1453654AF}" type="sibTrans" cxnId="{FA8D471D-0A6C-4B30-805B-2ED326CAF21B}">
      <dgm:prSet/>
      <dgm:spPr/>
      <dgm:t>
        <a:bodyPr/>
        <a:lstStyle/>
        <a:p>
          <a:endParaRPr lang="it-IT"/>
        </a:p>
      </dgm:t>
    </dgm:pt>
    <dgm:pt modelId="{1EEBAF54-7B08-4A25-838E-D2615425C04D}" type="pres">
      <dgm:prSet presAssocID="{90F852B2-AD60-4584-A9C6-6A765D2C7F0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4FA07CD-23BB-407E-9FA7-7B0123F38D7A}" type="pres">
      <dgm:prSet presAssocID="{90F852B2-AD60-4584-A9C6-6A765D2C7F09}" presName="arrow" presStyleLbl="bgShp" presStyleIdx="0" presStyleCnt="1"/>
      <dgm:spPr/>
    </dgm:pt>
    <dgm:pt modelId="{88AB03E5-7FBC-4AEB-BC03-5E5D35EBC36E}" type="pres">
      <dgm:prSet presAssocID="{90F852B2-AD60-4584-A9C6-6A765D2C7F09}" presName="linearProcess" presStyleCnt="0"/>
      <dgm:spPr/>
    </dgm:pt>
    <dgm:pt modelId="{D768FD1A-D9BD-494F-B750-7A2B7D78D463}" type="pres">
      <dgm:prSet presAssocID="{D4852276-B478-4AB6-B8E1-4214B2417BA1}" presName="textNode" presStyleLbl="node1" presStyleIdx="0" presStyleCnt="4" custScaleX="6222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C1AE78B-79C1-4DF8-9626-B64A33DAEFCB}" type="pres">
      <dgm:prSet presAssocID="{D349C0AD-BB06-4FE4-B7A6-58E3EF444685}" presName="sibTrans" presStyleCnt="0"/>
      <dgm:spPr/>
    </dgm:pt>
    <dgm:pt modelId="{ECC63550-CEC5-4CC3-919F-929A9EF2A17B}" type="pres">
      <dgm:prSet presAssocID="{57C77CEC-750D-4472-BFA7-0812CA8E7D0A}" presName="textNode" presStyleLbl="node1" presStyleIdx="1" presStyleCnt="4" custScaleX="6342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4F5E2F-DF46-4932-B581-B94CC4ACF4C7}" type="pres">
      <dgm:prSet presAssocID="{A8BA4B57-3B3E-4F6B-92B1-5F5792F2A1E9}" presName="sibTrans" presStyleCnt="0"/>
      <dgm:spPr/>
    </dgm:pt>
    <dgm:pt modelId="{F74B6FB0-0BEB-4D75-9273-75CEAA8D32E8}" type="pres">
      <dgm:prSet presAssocID="{7AD9FA02-1151-41FA-92FC-7E88130C93D9}" presName="textNode" presStyleLbl="node1" presStyleIdx="2" presStyleCnt="4" custScaleX="5994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7A27B1-A77F-472B-95C4-DE3E03E9030B}" type="pres">
      <dgm:prSet presAssocID="{D09D8630-C712-4A91-B16E-3CEF97479581}" presName="sibTrans" presStyleCnt="0"/>
      <dgm:spPr/>
    </dgm:pt>
    <dgm:pt modelId="{10A8A0C9-93FF-4ED3-AAE4-9C2E61B5F1B3}" type="pres">
      <dgm:prSet presAssocID="{CA22D639-7268-46C7-B8B1-9B18B002CF75}" presName="textNode" presStyleLbl="node1" presStyleIdx="3" presStyleCnt="4" custScaleX="5994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2DEE01D-6C4E-4B28-9BC7-9CA494D3FB23}" type="presOf" srcId="{D4852276-B478-4AB6-B8E1-4214B2417BA1}" destId="{D768FD1A-D9BD-494F-B750-7A2B7D78D463}" srcOrd="0" destOrd="0" presId="urn:microsoft.com/office/officeart/2005/8/layout/hProcess9"/>
    <dgm:cxn modelId="{39038B7E-1C89-4F7D-A853-C2C560C292AC}" srcId="{90F852B2-AD60-4584-A9C6-6A765D2C7F09}" destId="{7AD9FA02-1151-41FA-92FC-7E88130C93D9}" srcOrd="2" destOrd="0" parTransId="{E93E19DC-4609-4DBB-A06F-DC25D9E2EDDA}" sibTransId="{D09D8630-C712-4A91-B16E-3CEF97479581}"/>
    <dgm:cxn modelId="{D25ABBCF-4B1B-4D13-A1FF-4AE966E8ACDC}" srcId="{90F852B2-AD60-4584-A9C6-6A765D2C7F09}" destId="{57C77CEC-750D-4472-BFA7-0812CA8E7D0A}" srcOrd="1" destOrd="0" parTransId="{3FCC1D16-BE10-40F7-B415-383249021C2D}" sibTransId="{A8BA4B57-3B3E-4F6B-92B1-5F5792F2A1E9}"/>
    <dgm:cxn modelId="{832BDBE1-B4D6-40D3-9553-DF7EA3A2674F}" srcId="{90F852B2-AD60-4584-A9C6-6A765D2C7F09}" destId="{D4852276-B478-4AB6-B8E1-4214B2417BA1}" srcOrd="0" destOrd="0" parTransId="{38FC67E5-EDCA-4115-8E26-0C7B57ECCA00}" sibTransId="{D349C0AD-BB06-4FE4-B7A6-58E3EF444685}"/>
    <dgm:cxn modelId="{B27A07A8-AB63-4B9C-8597-3F98E1CD8C7A}" type="presOf" srcId="{CA22D639-7268-46C7-B8B1-9B18B002CF75}" destId="{10A8A0C9-93FF-4ED3-AAE4-9C2E61B5F1B3}" srcOrd="0" destOrd="0" presId="urn:microsoft.com/office/officeart/2005/8/layout/hProcess9"/>
    <dgm:cxn modelId="{57DFA44A-66D3-488F-9F4E-C61822AEC89B}" type="presOf" srcId="{57C77CEC-750D-4472-BFA7-0812CA8E7D0A}" destId="{ECC63550-CEC5-4CC3-919F-929A9EF2A17B}" srcOrd="0" destOrd="0" presId="urn:microsoft.com/office/officeart/2005/8/layout/hProcess9"/>
    <dgm:cxn modelId="{8B7C4B6E-6A1B-40F2-8E3F-733D58535614}" type="presOf" srcId="{7AD9FA02-1151-41FA-92FC-7E88130C93D9}" destId="{F74B6FB0-0BEB-4D75-9273-75CEAA8D32E8}" srcOrd="0" destOrd="0" presId="urn:microsoft.com/office/officeart/2005/8/layout/hProcess9"/>
    <dgm:cxn modelId="{9AE21E52-A064-4F50-8AC9-930E317CF053}" type="presOf" srcId="{90F852B2-AD60-4584-A9C6-6A765D2C7F09}" destId="{1EEBAF54-7B08-4A25-838E-D2615425C04D}" srcOrd="0" destOrd="0" presId="urn:microsoft.com/office/officeart/2005/8/layout/hProcess9"/>
    <dgm:cxn modelId="{FA8D471D-0A6C-4B30-805B-2ED326CAF21B}" srcId="{90F852B2-AD60-4584-A9C6-6A765D2C7F09}" destId="{CA22D639-7268-46C7-B8B1-9B18B002CF75}" srcOrd="3" destOrd="0" parTransId="{E7EFBB35-1D17-49AC-898D-CF204E6BFD60}" sibTransId="{CA11AF2C-1524-4E19-9988-38B1453654AF}"/>
    <dgm:cxn modelId="{33715539-D3B1-48F2-8179-EE2A5710BD06}" type="presParOf" srcId="{1EEBAF54-7B08-4A25-838E-D2615425C04D}" destId="{84FA07CD-23BB-407E-9FA7-7B0123F38D7A}" srcOrd="0" destOrd="0" presId="urn:microsoft.com/office/officeart/2005/8/layout/hProcess9"/>
    <dgm:cxn modelId="{59821EFC-A113-4301-9D61-229B3D3F833F}" type="presParOf" srcId="{1EEBAF54-7B08-4A25-838E-D2615425C04D}" destId="{88AB03E5-7FBC-4AEB-BC03-5E5D35EBC36E}" srcOrd="1" destOrd="0" presId="urn:microsoft.com/office/officeart/2005/8/layout/hProcess9"/>
    <dgm:cxn modelId="{7404310A-012C-4289-9FEF-E91A449FBF3F}" type="presParOf" srcId="{88AB03E5-7FBC-4AEB-BC03-5E5D35EBC36E}" destId="{D768FD1A-D9BD-494F-B750-7A2B7D78D463}" srcOrd="0" destOrd="0" presId="urn:microsoft.com/office/officeart/2005/8/layout/hProcess9"/>
    <dgm:cxn modelId="{E3C92037-8C91-480D-8F98-A37226089912}" type="presParOf" srcId="{88AB03E5-7FBC-4AEB-BC03-5E5D35EBC36E}" destId="{4C1AE78B-79C1-4DF8-9626-B64A33DAEFCB}" srcOrd="1" destOrd="0" presId="urn:microsoft.com/office/officeart/2005/8/layout/hProcess9"/>
    <dgm:cxn modelId="{6D6E505F-3799-4E62-8A59-6B5B48EBDF5B}" type="presParOf" srcId="{88AB03E5-7FBC-4AEB-BC03-5E5D35EBC36E}" destId="{ECC63550-CEC5-4CC3-919F-929A9EF2A17B}" srcOrd="2" destOrd="0" presId="urn:microsoft.com/office/officeart/2005/8/layout/hProcess9"/>
    <dgm:cxn modelId="{3AB2AA0D-A2E6-4F92-A99B-114470382CF3}" type="presParOf" srcId="{88AB03E5-7FBC-4AEB-BC03-5E5D35EBC36E}" destId="{6C4F5E2F-DF46-4932-B581-B94CC4ACF4C7}" srcOrd="3" destOrd="0" presId="urn:microsoft.com/office/officeart/2005/8/layout/hProcess9"/>
    <dgm:cxn modelId="{07FF4B22-8108-49A6-9B89-7850E47CC5C1}" type="presParOf" srcId="{88AB03E5-7FBC-4AEB-BC03-5E5D35EBC36E}" destId="{F74B6FB0-0BEB-4D75-9273-75CEAA8D32E8}" srcOrd="4" destOrd="0" presId="urn:microsoft.com/office/officeart/2005/8/layout/hProcess9"/>
    <dgm:cxn modelId="{8BD97194-04D4-4F09-A0BE-8A76631E83E1}" type="presParOf" srcId="{88AB03E5-7FBC-4AEB-BC03-5E5D35EBC36E}" destId="{B37A27B1-A77F-472B-95C4-DE3E03E9030B}" srcOrd="5" destOrd="0" presId="urn:microsoft.com/office/officeart/2005/8/layout/hProcess9"/>
    <dgm:cxn modelId="{CE972BDD-9C4E-4A18-9F08-6E63F5B7C6D8}" type="presParOf" srcId="{88AB03E5-7FBC-4AEB-BC03-5E5D35EBC36E}" destId="{10A8A0C9-93FF-4ED3-AAE4-9C2E61B5F1B3}" srcOrd="6" destOrd="0" presId="urn:microsoft.com/office/officeart/2005/8/layout/hProcess9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5C6E8-1AE5-4509-AFB8-986FD0356FE1}">
      <dsp:nvSpPr>
        <dsp:cNvPr id="0" name=""/>
        <dsp:cNvSpPr/>
      </dsp:nvSpPr>
      <dsp:spPr>
        <a:xfrm>
          <a:off x="4064000" y="0"/>
          <a:ext cx="4064000" cy="2286000"/>
        </a:xfrm>
        <a:prstGeom prst="trapezoid">
          <a:avLst>
            <a:gd name="adj" fmla="val 8888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PRESENTATION</a:t>
          </a:r>
          <a:endParaRPr lang="it-IT" sz="3600" kern="1200" dirty="0"/>
        </a:p>
      </dsp:txBody>
      <dsp:txXfrm>
        <a:off x="4064000" y="0"/>
        <a:ext cx="4064000" cy="2286000"/>
      </dsp:txXfrm>
    </dsp:sp>
    <dsp:sp modelId="{CC4E6F33-BB9C-4202-ACFB-0DE4A49FE5DF}">
      <dsp:nvSpPr>
        <dsp:cNvPr id="0" name=""/>
        <dsp:cNvSpPr/>
      </dsp:nvSpPr>
      <dsp:spPr>
        <a:xfrm>
          <a:off x="2032000" y="2286000"/>
          <a:ext cx="8128000" cy="2286000"/>
        </a:xfrm>
        <a:prstGeom prst="trapezoid">
          <a:avLst>
            <a:gd name="adj" fmla="val 8888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 dirty="0" smtClean="0"/>
            <a:t>SEARCHING</a:t>
          </a:r>
          <a:endParaRPr lang="it-IT" sz="6500" kern="1200" dirty="0"/>
        </a:p>
      </dsp:txBody>
      <dsp:txXfrm>
        <a:off x="3454400" y="2286000"/>
        <a:ext cx="5283200" cy="2286000"/>
      </dsp:txXfrm>
    </dsp:sp>
    <dsp:sp modelId="{DDA75ABB-A4B1-49DD-BFBD-5CF913A217EB}">
      <dsp:nvSpPr>
        <dsp:cNvPr id="0" name=""/>
        <dsp:cNvSpPr/>
      </dsp:nvSpPr>
      <dsp:spPr>
        <a:xfrm>
          <a:off x="0" y="4548614"/>
          <a:ext cx="12192000" cy="2286000"/>
        </a:xfrm>
        <a:prstGeom prst="trapezoid">
          <a:avLst>
            <a:gd name="adj" fmla="val 8888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0" kern="1200" dirty="0" smtClean="0"/>
            <a:t>PLANNING</a:t>
          </a:r>
          <a:endParaRPr lang="it-IT" sz="8000" kern="1200" dirty="0"/>
        </a:p>
      </dsp:txBody>
      <dsp:txXfrm>
        <a:off x="2133599" y="4548614"/>
        <a:ext cx="7924800" cy="228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929C4-15ED-4CD7-A491-852EBEE8FE3E}">
      <dsp:nvSpPr>
        <dsp:cNvPr id="0" name=""/>
        <dsp:cNvSpPr/>
      </dsp:nvSpPr>
      <dsp:spPr>
        <a:xfrm>
          <a:off x="5493" y="1348022"/>
          <a:ext cx="2372728" cy="177119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72390" rIns="24130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the foreign language provides elements to be used in other subject classes</a:t>
          </a:r>
          <a:endParaRPr lang="it-IT" sz="1900" kern="1200" dirty="0"/>
        </a:p>
      </dsp:txBody>
      <dsp:txXfrm>
        <a:off x="46994" y="1389523"/>
        <a:ext cx="2289726" cy="1729690"/>
      </dsp:txXfrm>
    </dsp:sp>
    <dsp:sp modelId="{773FCD35-F79D-4C0D-A4D4-3DDC5C684B44}">
      <dsp:nvSpPr>
        <dsp:cNvPr id="0" name=""/>
        <dsp:cNvSpPr/>
      </dsp:nvSpPr>
      <dsp:spPr>
        <a:xfrm>
          <a:off x="5493" y="3119214"/>
          <a:ext cx="2372728" cy="761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100" kern="1200"/>
        </a:p>
      </dsp:txBody>
      <dsp:txXfrm>
        <a:off x="5493" y="3119214"/>
        <a:ext cx="1670935" cy="761612"/>
      </dsp:txXfrm>
    </dsp:sp>
    <dsp:sp modelId="{0544FBAB-4A79-4992-BD75-6B557086DA29}">
      <dsp:nvSpPr>
        <dsp:cNvPr id="0" name=""/>
        <dsp:cNvSpPr/>
      </dsp:nvSpPr>
      <dsp:spPr>
        <a:xfrm>
          <a:off x="1743549" y="3240189"/>
          <a:ext cx="830454" cy="83045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084E7-EE55-4167-9DD4-33931DE812E2}">
      <dsp:nvSpPr>
        <dsp:cNvPr id="0" name=""/>
        <dsp:cNvSpPr/>
      </dsp:nvSpPr>
      <dsp:spPr>
        <a:xfrm>
          <a:off x="2779744" y="1348022"/>
          <a:ext cx="2372728" cy="177119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72390" rIns="24130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teaching the disciplines in the target language </a:t>
          </a:r>
          <a:endParaRPr lang="it-IT" sz="1900" kern="1200" dirty="0"/>
        </a:p>
      </dsp:txBody>
      <dsp:txXfrm>
        <a:off x="2821245" y="1389523"/>
        <a:ext cx="2289726" cy="1729690"/>
      </dsp:txXfrm>
    </dsp:sp>
    <dsp:sp modelId="{1F3861B7-8188-4402-9957-E02D5EA40D29}">
      <dsp:nvSpPr>
        <dsp:cNvPr id="0" name=""/>
        <dsp:cNvSpPr/>
      </dsp:nvSpPr>
      <dsp:spPr>
        <a:xfrm>
          <a:off x="2779744" y="3119214"/>
          <a:ext cx="2372728" cy="761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100" kern="1200"/>
        </a:p>
      </dsp:txBody>
      <dsp:txXfrm>
        <a:off x="2779744" y="3119214"/>
        <a:ext cx="1670935" cy="761612"/>
      </dsp:txXfrm>
    </dsp:sp>
    <dsp:sp modelId="{D0683001-475B-4125-A50B-A4282901E5D0}">
      <dsp:nvSpPr>
        <dsp:cNvPr id="0" name=""/>
        <dsp:cNvSpPr/>
      </dsp:nvSpPr>
      <dsp:spPr>
        <a:xfrm>
          <a:off x="4517800" y="3240189"/>
          <a:ext cx="830454" cy="830454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193E1E-B335-481D-A7BE-DDB3266B4E0A}">
      <dsp:nvSpPr>
        <dsp:cNvPr id="0" name=""/>
        <dsp:cNvSpPr/>
      </dsp:nvSpPr>
      <dsp:spPr>
        <a:xfrm>
          <a:off x="5553995" y="1348022"/>
          <a:ext cx="2372728" cy="177119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72390" rIns="24130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creating a thematic unit</a:t>
          </a:r>
          <a:endParaRPr lang="it-IT" sz="1900" kern="1200" dirty="0"/>
        </a:p>
      </dsp:txBody>
      <dsp:txXfrm>
        <a:off x="5595496" y="1389523"/>
        <a:ext cx="2289726" cy="1729690"/>
      </dsp:txXfrm>
    </dsp:sp>
    <dsp:sp modelId="{2A0DB4AA-1A4D-41CC-AA47-F3037E780722}">
      <dsp:nvSpPr>
        <dsp:cNvPr id="0" name=""/>
        <dsp:cNvSpPr/>
      </dsp:nvSpPr>
      <dsp:spPr>
        <a:xfrm>
          <a:off x="5553995" y="3119214"/>
          <a:ext cx="2372728" cy="761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100" kern="1200"/>
        </a:p>
      </dsp:txBody>
      <dsp:txXfrm>
        <a:off x="5553995" y="3119214"/>
        <a:ext cx="1670935" cy="761612"/>
      </dsp:txXfrm>
    </dsp:sp>
    <dsp:sp modelId="{FD98E67B-9BFC-4E0B-BB46-48564D63F0F5}">
      <dsp:nvSpPr>
        <dsp:cNvPr id="0" name=""/>
        <dsp:cNvSpPr/>
      </dsp:nvSpPr>
      <dsp:spPr>
        <a:xfrm>
          <a:off x="7292051" y="3240189"/>
          <a:ext cx="830454" cy="830454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A07CD-23BB-407E-9FA7-7B0123F38D7A}">
      <dsp:nvSpPr>
        <dsp:cNvPr id="0" name=""/>
        <dsp:cNvSpPr/>
      </dsp:nvSpPr>
      <dsp:spPr>
        <a:xfrm>
          <a:off x="914399" y="0"/>
          <a:ext cx="10363199" cy="6858000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68FD1A-D9BD-494F-B750-7A2B7D78D463}">
      <dsp:nvSpPr>
        <dsp:cNvPr id="0" name=""/>
        <dsp:cNvSpPr/>
      </dsp:nvSpPr>
      <dsp:spPr>
        <a:xfrm>
          <a:off x="84876" y="2057400"/>
          <a:ext cx="2602663" cy="2743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Selecting a theme</a:t>
          </a:r>
          <a:endParaRPr lang="it-IT" sz="3700" kern="1200" dirty="0"/>
        </a:p>
      </dsp:txBody>
      <dsp:txXfrm>
        <a:off x="211928" y="2184452"/>
        <a:ext cx="2348559" cy="2489096"/>
      </dsp:txXfrm>
    </dsp:sp>
    <dsp:sp modelId="{ECC63550-CEC5-4CC3-919F-929A9EF2A17B}">
      <dsp:nvSpPr>
        <dsp:cNvPr id="0" name=""/>
        <dsp:cNvSpPr/>
      </dsp:nvSpPr>
      <dsp:spPr>
        <a:xfrm>
          <a:off x="3271541" y="2057400"/>
          <a:ext cx="2652980" cy="2743200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Defining the learning outcomes </a:t>
          </a:r>
          <a:endParaRPr lang="it-IT" sz="3700" kern="1200" dirty="0"/>
        </a:p>
      </dsp:txBody>
      <dsp:txXfrm>
        <a:off x="3401049" y="2186908"/>
        <a:ext cx="2393964" cy="2484184"/>
      </dsp:txXfrm>
    </dsp:sp>
    <dsp:sp modelId="{F74B6FB0-0BEB-4D75-9273-75CEAA8D32E8}">
      <dsp:nvSpPr>
        <dsp:cNvPr id="0" name=""/>
        <dsp:cNvSpPr/>
      </dsp:nvSpPr>
      <dsp:spPr>
        <a:xfrm>
          <a:off x="6508523" y="2057400"/>
          <a:ext cx="2507298" cy="2743200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Deciding a final product</a:t>
          </a:r>
          <a:endParaRPr lang="it-IT" sz="3700" kern="1200" dirty="0"/>
        </a:p>
      </dsp:txBody>
      <dsp:txXfrm>
        <a:off x="6630919" y="2179796"/>
        <a:ext cx="2262506" cy="2498408"/>
      </dsp:txXfrm>
    </dsp:sp>
    <dsp:sp modelId="{10A8A0C9-93FF-4ED3-AAE4-9C2E61B5F1B3}">
      <dsp:nvSpPr>
        <dsp:cNvPr id="0" name=""/>
        <dsp:cNvSpPr/>
      </dsp:nvSpPr>
      <dsp:spPr>
        <a:xfrm>
          <a:off x="9599823" y="2057400"/>
          <a:ext cx="2507298" cy="274320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Evaluating</a:t>
          </a:r>
          <a:endParaRPr lang="it-IT" sz="3700" kern="1200" dirty="0"/>
        </a:p>
      </dsp:txBody>
      <dsp:txXfrm>
        <a:off x="9722219" y="2179796"/>
        <a:ext cx="2262506" cy="2498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21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85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61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67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86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95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43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72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10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25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23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81CE-689D-478C-9143-DB1D0B32A751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B1F7-1B6E-479B-B9F4-0D2F2D5C5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83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i_Microsoft_Word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intensity="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891" y="157163"/>
            <a:ext cx="7980218" cy="6428509"/>
          </a:xfrm>
          <a:prstGeom prst="rect">
            <a:avLst/>
          </a:prstGeom>
          <a:effectLst>
            <a:glow rad="317500">
              <a:schemeClr val="accent1">
                <a:alpha val="69000"/>
              </a:schemeClr>
            </a:glow>
            <a:outerShdw blurRad="609600" dir="5400000" sx="41000" sy="41000" algn="ctr" rotWithShape="0">
              <a:srgbClr val="000000">
                <a:alpha val="46000"/>
              </a:srgbClr>
            </a:outerShdw>
            <a:softEdge rad="254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n w="5715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CROSS-CURRICULAR </a:t>
            </a:r>
            <a:r>
              <a:rPr lang="en-GB" b="1" dirty="0" smtClean="0">
                <a:ln w="5715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APPROACH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And </a:t>
            </a:r>
            <a:r>
              <a:rPr lang="it-IT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I</a:t>
            </a:r>
            <a:r>
              <a:rPr lang="it-IT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ntegrated</a:t>
            </a:r>
            <a:r>
              <a:rPr lang="it-IT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Language Learning</a:t>
            </a:r>
            <a:endParaRPr lang="it-IT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34940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accent4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88" y="4442690"/>
            <a:ext cx="3220412" cy="24153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92018" y="1020907"/>
            <a:ext cx="10515600" cy="4557857"/>
          </a:xfrm>
        </p:spPr>
        <p:txBody>
          <a:bodyPr/>
          <a:lstStyle/>
          <a:p>
            <a:r>
              <a:rPr lang="it-IT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it-IT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 rot="1046410">
            <a:off x="4452667" y="2967335"/>
            <a:ext cx="32866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team work</a:t>
            </a:r>
            <a:endParaRPr lang="it-IT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 rot="1387949">
            <a:off x="7773992" y="1281698"/>
            <a:ext cx="3088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</a:t>
            </a:r>
            <a:r>
              <a:rPr lang="it-IT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eflection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 rot="20797898">
            <a:off x="1895364" y="1281698"/>
            <a:ext cx="4198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Independence</a:t>
            </a:r>
            <a:endParaRPr lang="it-IT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ttangolo 9"/>
          <p:cNvSpPr/>
          <p:nvPr/>
        </p:nvSpPr>
        <p:spPr>
          <a:xfrm rot="451598">
            <a:off x="1727035" y="3900301"/>
            <a:ext cx="2494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Projects</a:t>
            </a:r>
            <a:endParaRPr lang="it-IT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3073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204098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tangolo 5"/>
          <p:cNvSpPr/>
          <p:nvPr/>
        </p:nvSpPr>
        <p:spPr>
          <a:xfrm>
            <a:off x="9414890" y="3082665"/>
            <a:ext cx="26380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Common topic</a:t>
            </a:r>
            <a:endParaRPr lang="it-IT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605010" y="3445129"/>
            <a:ext cx="25869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Planning</a:t>
            </a:r>
            <a:r>
              <a:rPr lang="it-I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form</a:t>
            </a:r>
            <a:endParaRPr lang="it-IT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06628" y="3205775"/>
            <a:ext cx="19807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students</a:t>
            </a:r>
            <a:endParaRPr lang="it-IT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681103" y="594838"/>
            <a:ext cx="22560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exhibition</a:t>
            </a:r>
            <a:endParaRPr lang="it-IT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944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97295"/>
              </p:ext>
            </p:extLst>
          </p:nvPr>
        </p:nvGraphicFramePr>
        <p:xfrm>
          <a:off x="2954215" y="95972"/>
          <a:ext cx="5476388" cy="8150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o" r:id="rId3" imgW="6122670" imgH="9112299" progId="Word.Document.12">
                  <p:embed/>
                </p:oleObj>
              </mc:Choice>
              <mc:Fallback>
                <p:oleObj name="Documento" r:id="rId3" imgW="6122670" imgH="91122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54215" y="95972"/>
                        <a:ext cx="5476388" cy="81509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856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07972421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215978" y="1268627"/>
            <a:ext cx="8229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integrating languages with other subjects helps students improve their English</a:t>
            </a:r>
            <a:endParaRPr lang="it-IT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6490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4006562386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663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320560"/>
              </p:ext>
            </p:extLst>
          </p:nvPr>
        </p:nvGraphicFramePr>
        <p:xfrm>
          <a:off x="3126153" y="803269"/>
          <a:ext cx="6353908" cy="5871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834"/>
                <a:gridCol w="1544146"/>
                <a:gridCol w="293236"/>
                <a:gridCol w="293236"/>
                <a:gridCol w="293926"/>
                <a:gridCol w="293236"/>
                <a:gridCol w="2249294"/>
              </a:tblGrid>
              <a:tr h="758264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PARTICIPATION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takes active part into the project and gives appropriate solutions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</a:rPr>
                        <a:t>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</a:rPr>
                        <a:t>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is passive in the project and accepts solutions given by others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</a:tr>
              <a:tr h="892829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INITIATIVE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gives his personal contribution to improve the working methods.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never makes specific proposals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 </a:t>
                      </a:r>
                      <a:endParaRPr lang="it-IT" sz="8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</a:tr>
              <a:tr h="758264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AUTHONOMY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plans and organizes his work without any help.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asks for help continuously.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</a:tr>
              <a:tr h="946655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DECISION MAKING ABILITY</a:t>
                      </a: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makes his own decisions correctly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does not have any ability in making decisions.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</a:tr>
              <a:tr h="623698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MOTIVATION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The student </a:t>
                      </a:r>
                      <a:r>
                        <a:rPr lang="en-GB" sz="1100" dirty="0">
                          <a:effectLst/>
                        </a:rPr>
                        <a:t>is highly motivated.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does not show any interest in the activities.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</a:tr>
              <a:tr h="1117638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SENSE OF RESPONSIBILITY</a:t>
                      </a: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understands his responsibilities and is able to evaluate the consequences of his own work.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student is not interested in the results of his own work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67" marR="36467" marT="36467" marB="36467"/>
                </a:tc>
              </a:tr>
            </a:tbl>
          </a:graphicData>
        </a:graphic>
      </p:graphicFrame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71062" y="181836"/>
            <a:ext cx="611750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              	  EVALUATION GRID</a:t>
            </a:r>
            <a:b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</a:t>
            </a:r>
            <a:r>
              <a:rPr lang="it-IT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students’ team work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966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			</a:t>
            </a:r>
            <a:r>
              <a:rPr lang="en-US" sz="2800" b="1" dirty="0" smtClean="0"/>
              <a:t>Students </a:t>
            </a:r>
            <a:r>
              <a:rPr lang="en-US" sz="2800" b="1" dirty="0"/>
              <a:t>working individually</a:t>
            </a:r>
            <a:endParaRPr lang="it-IT" sz="28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156228"/>
              </p:ext>
            </p:extLst>
          </p:nvPr>
        </p:nvGraphicFramePr>
        <p:xfrm>
          <a:off x="2508738" y="1609969"/>
          <a:ext cx="7088554" cy="43766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809"/>
                <a:gridCol w="1862604"/>
                <a:gridCol w="375678"/>
                <a:gridCol w="370415"/>
                <a:gridCol w="375022"/>
                <a:gridCol w="375022"/>
                <a:gridCol w="1958004"/>
              </a:tblGrid>
              <a:tr h="95172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LEARNING ABILITY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student learns easily in each operative state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student is not interested in the learning process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0800" marT="50800" marB="50800"/>
                </a:tc>
              </a:tr>
              <a:tr h="95172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UNDERSTANDING OF THE ASSIGNED TASK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student is able to solve problems on his own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student needs to be helped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</a:tr>
              <a:tr h="95172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PUNCTUALITY IN THE PERFORMANCE OF THE ASSIGNED TASKS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student carries on the tasks on time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student is never punctual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</a:tr>
              <a:tr h="76072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ORGANISATIONAL SKILLS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student prepares his work and checks the results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student is not able to organize himself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</a:tr>
              <a:tr h="76072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QUALITY OF WORK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work is correct both in the content and in the form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The student makes important mistakes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6937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5785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55432" y="0"/>
            <a:ext cx="10515600" cy="1325563"/>
          </a:xfrm>
        </p:spPr>
        <p:txBody>
          <a:bodyPr>
            <a:noAutofit/>
          </a:bodyPr>
          <a:lstStyle/>
          <a:p>
            <a:r>
              <a:rPr lang="it-IT" sz="4800" dirty="0" smtClean="0">
                <a:latin typeface="Algerian" panose="04020705040A02060702" pitchFamily="82" charset="0"/>
              </a:rPr>
              <a:t>THANK YOU FOR YOUR ATTENTION!!</a:t>
            </a:r>
            <a:endParaRPr lang="it-IT" sz="4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283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349</Words>
  <Application>Microsoft Office PowerPoint</Application>
  <PresentationFormat>Widescreen</PresentationFormat>
  <Paragraphs>130</Paragraphs>
  <Slides>9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Times New Roman</vt:lpstr>
      <vt:lpstr>Tema di Office</vt:lpstr>
      <vt:lpstr>Documento di Microsoft Word</vt:lpstr>
      <vt:lpstr>CROSS-CURRICULAR APPROACH 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                                                                                                               EVALUATION GRID      students’ team work </vt:lpstr>
      <vt:lpstr>   Students working individually</vt:lpstr>
      <vt:lpstr>THANK YOU FOR YOUR ATTENTION!!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CROSS-CURRICULAR APPROACH</dc:title>
  <dc:creator>PC</dc:creator>
  <cp:lastModifiedBy>PC</cp:lastModifiedBy>
  <cp:revision>36</cp:revision>
  <dcterms:created xsi:type="dcterms:W3CDTF">2018-03-29T08:47:35Z</dcterms:created>
  <dcterms:modified xsi:type="dcterms:W3CDTF">2018-04-03T15:59:20Z</dcterms:modified>
</cp:coreProperties>
</file>