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9696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361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070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1162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517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402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9076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508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421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3373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6685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D6B2-EB38-4AD3-B130-80B6FAEE8EFD}" type="datetimeFigureOut">
              <a:rPr lang="es-ES" smtClean="0"/>
              <a:pPr/>
              <a:t>31/10/2019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8870A-B8B6-4448-8174-91AEDBCB5A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0977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KECSKES, ALMA MARIA</a:t>
            </a:r>
          </a:p>
          <a:p>
            <a:pPr algn="ctr"/>
            <a:r>
              <a:rPr lang="es-ES" sz="2800" b="1" dirty="0" smtClean="0"/>
              <a:t> </a:t>
            </a:r>
            <a:endParaRPr lang="es-ES" b="1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C4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22 de noviembre de 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22 de noviembre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18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ROSA MARTINEZ, AGUSTIN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53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BROTONS GONZALEZ, JULIA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3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DOMENECH TOMAS, PAULA </a:t>
            </a:r>
          </a:p>
          <a:p>
            <a:pPr algn="ctr"/>
            <a:endParaRPr lang="es-ES" b="1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dirty="0" smtClean="0"/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39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GAMBINI CASTELL, MARCOS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210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BERNABÉ LUCERO, LAURA JIMENA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697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ZAMORA ROMERO, MARCO ANTONIO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99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CARRERO SOTO, LUNA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88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DAROCA GONZALEZ, MATEO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97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LOPEZ, CHISVERT, LAILA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51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MITE BUSTAMANTE, PENELOPE ELVIRA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HERRERO NAVARRO, JESUS </a:t>
            </a:r>
          </a:p>
          <a:p>
            <a:pPr algn="ctr"/>
            <a:endParaRPr lang="es-ES" b="1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46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GARCIA STOPPIELLO, LUKA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HERRERO NAVARRO, JUAN</a:t>
            </a:r>
            <a:r>
              <a:rPr lang="es-ES" sz="2800" dirty="0" smtClean="0"/>
              <a:t>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 smtClean="0"/>
              <a:t>ARTUÑEDO FONT, BEATRIZ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 smtClean="0"/>
              <a:t>HERRERO BOSCH, PABLO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  <a:endParaRPr lang="es-ES" dirty="0" smtClean="0"/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1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BELLIDO PLANELLS, ALEJANDRO</a:t>
            </a:r>
          </a:p>
          <a:p>
            <a:pPr algn="ctr"/>
            <a:r>
              <a:rPr lang="es-ES" sz="2800" b="1" dirty="0" smtClean="0"/>
              <a:t> </a:t>
            </a:r>
            <a:endParaRPr lang="es-ES" b="1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14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DIAZ LOPEZ, MARCELA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478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MIELE SOLSONA, ALICIA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52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MARCHANTE GARCIA, ASIER </a:t>
            </a:r>
          </a:p>
          <a:p>
            <a:pPr algn="ctr"/>
            <a:endParaRPr lang="es-ES" b="1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54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BELDA HERRERO, ANA </a:t>
            </a:r>
          </a:p>
          <a:p>
            <a:pPr algn="ctr"/>
            <a:endParaRPr lang="es-ES" b="1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90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PRATS PUCHADES, AITANA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29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2800" b="1" dirty="0" smtClean="0"/>
              <a:t>PUIG SANCHO, CARMEN 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 smtClean="0">
                <a:latin typeface="AR BLANCA" panose="02000000000000000000" pitchFamily="2" charset="0"/>
              </a:rPr>
              <a:t>ha participado en la Movilidad C4 que ha tenido lugar 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15 al 22 de noviembre de 2019.</a:t>
            </a:r>
          </a:p>
          <a:p>
            <a:pPr algn="ctr"/>
            <a:endParaRPr lang="es-ES" sz="2400" dirty="0" smtClean="0">
              <a:latin typeface="AR BLANCA" panose="02000000000000000000" pitchFamily="2" charset="0"/>
            </a:endParaRPr>
          </a:p>
          <a:p>
            <a:pPr algn="r"/>
            <a:r>
              <a:rPr lang="es-ES" sz="2400" dirty="0" smtClean="0"/>
              <a:t> En Lamego, a 22 de noviembre de 2019</a:t>
            </a:r>
          </a:p>
          <a:p>
            <a:pPr algn="r"/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51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345</Words>
  <Application>Microsoft Office PowerPoint</Application>
  <PresentationFormat>Presentación en pantalla (4:3)</PresentationFormat>
  <Paragraphs>283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b</dc:creator>
  <cp:lastModifiedBy>gestever</cp:lastModifiedBy>
  <cp:revision>17</cp:revision>
  <dcterms:created xsi:type="dcterms:W3CDTF">2018-11-15T19:18:37Z</dcterms:created>
  <dcterms:modified xsi:type="dcterms:W3CDTF">2019-10-31T11:11:40Z</dcterms:modified>
</cp:coreProperties>
</file>