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696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617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705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162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7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02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76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8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210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73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85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D6B2-EB38-4AD3-B130-80B6FAEE8EFD}" type="datetimeFigureOut">
              <a:rPr lang="es-ES" smtClean="0"/>
              <a:t>01/04/2019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8870A-B8B6-4448-8174-91AEDBCB5A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77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 err="1"/>
              <a:t>Arlandis</a:t>
            </a:r>
            <a:r>
              <a:rPr lang="es-ES_tradnl" sz="2800" b="1" dirty="0"/>
              <a:t> Pozuelo, </a:t>
            </a:r>
            <a:r>
              <a:rPr lang="es-ES_tradnl" sz="2800" b="1" dirty="0" smtClean="0"/>
              <a:t>Wanda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4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Oliver Botella, Anna </a:t>
            </a:r>
            <a:r>
              <a:rPr lang="es-ES_tradnl" sz="2800" b="1" dirty="0" err="1" smtClean="0"/>
              <a:t>Wuleta</a:t>
            </a:r>
            <a:endParaRPr lang="es-ES_tradnl" sz="2800" b="1" dirty="0" smtClean="0"/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0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 err="1"/>
              <a:t>Peñin</a:t>
            </a:r>
            <a:r>
              <a:rPr lang="es-ES_tradnl" sz="2800" b="1" dirty="0"/>
              <a:t> Quintana, </a:t>
            </a:r>
            <a:r>
              <a:rPr lang="es-ES_tradnl" sz="2800" b="1" dirty="0" smtClean="0"/>
              <a:t>Pau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Pérez </a:t>
            </a:r>
            <a:r>
              <a:rPr lang="es-ES_tradnl" sz="2800" b="1" dirty="0" err="1"/>
              <a:t>Almarza</a:t>
            </a:r>
            <a:r>
              <a:rPr lang="es-ES_tradnl" sz="2800" b="1" dirty="0"/>
              <a:t>, </a:t>
            </a:r>
            <a:r>
              <a:rPr lang="es-ES_tradnl" sz="2800" b="1" dirty="0" smtClean="0"/>
              <a:t>Teo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90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Real Osca, </a:t>
            </a:r>
            <a:r>
              <a:rPr lang="es-ES_tradnl" sz="2800" b="1" dirty="0" smtClean="0"/>
              <a:t>Mar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5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Recio Pardo, </a:t>
            </a:r>
            <a:r>
              <a:rPr lang="es-ES_tradnl" sz="2800" b="1" dirty="0" smtClean="0"/>
              <a:t>Olivia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7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Seguí Pérez, </a:t>
            </a:r>
            <a:r>
              <a:rPr lang="es-ES_tradnl" sz="2800" b="1" dirty="0" smtClean="0"/>
              <a:t>Pau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9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 err="1"/>
              <a:t>Turpin</a:t>
            </a:r>
            <a:r>
              <a:rPr lang="es-ES_tradnl" sz="2800" b="1" dirty="0"/>
              <a:t> Martínez, </a:t>
            </a:r>
            <a:r>
              <a:rPr lang="es-ES_tradnl" sz="2800" b="1" dirty="0" err="1" smtClean="0"/>
              <a:t>Bereket</a:t>
            </a:r>
            <a:endParaRPr lang="es-ES_tradnl" sz="2800" b="1" dirty="0" smtClean="0"/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5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Vilar del Castillo, </a:t>
            </a:r>
            <a:r>
              <a:rPr lang="es-ES_tradnl" sz="2800" b="1" dirty="0" smtClean="0"/>
              <a:t>Aitana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1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Morales Navas, </a:t>
            </a:r>
            <a:r>
              <a:rPr lang="es-ES_tradnl" sz="2800" b="1" dirty="0" err="1"/>
              <a:t>Maria</a:t>
            </a:r>
            <a:r>
              <a:rPr lang="es-ES_tradnl" sz="2800" b="1" dirty="0"/>
              <a:t> </a:t>
            </a:r>
            <a:r>
              <a:rPr lang="es-ES_tradnl" sz="2800" b="1" dirty="0" smtClean="0"/>
              <a:t>Jesús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Muñoz Tortosa, </a:t>
            </a:r>
            <a:r>
              <a:rPr lang="es-ES_tradnl" sz="2800" b="1" dirty="0" smtClean="0"/>
              <a:t>Sira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8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Balaguer </a:t>
            </a:r>
            <a:r>
              <a:rPr lang="es-ES_tradnl" sz="2800" b="1" dirty="0" err="1"/>
              <a:t>Nielfa</a:t>
            </a:r>
            <a:r>
              <a:rPr lang="es-ES_tradnl" sz="2800" b="1" dirty="0"/>
              <a:t>, </a:t>
            </a:r>
            <a:r>
              <a:rPr lang="es-ES_tradnl" sz="2800" b="1" dirty="0" smtClean="0"/>
              <a:t>Pablo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6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Ballester Molinero, </a:t>
            </a:r>
            <a:r>
              <a:rPr lang="es-ES_tradnl" sz="2800" b="1" dirty="0" smtClean="0"/>
              <a:t>Laura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 err="1"/>
              <a:t>Borderia</a:t>
            </a:r>
            <a:r>
              <a:rPr lang="es-ES_tradnl" sz="2800" b="1" dirty="0"/>
              <a:t> Miralles, </a:t>
            </a:r>
            <a:r>
              <a:rPr lang="es-ES_tradnl" sz="2800" b="1" dirty="0" smtClean="0"/>
              <a:t>Mariona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 err="1"/>
              <a:t>Gironés</a:t>
            </a:r>
            <a:r>
              <a:rPr lang="es-ES_tradnl" sz="2800" b="1" dirty="0"/>
              <a:t> López, </a:t>
            </a:r>
            <a:r>
              <a:rPr lang="es-ES_tradnl" sz="2800" b="1" dirty="0" smtClean="0"/>
              <a:t>Andreu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Hernández Lucas, </a:t>
            </a:r>
            <a:r>
              <a:rPr lang="es-ES_tradnl" sz="2800" b="1" dirty="0" smtClean="0"/>
              <a:t>Arnau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2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Hernández Lucas, </a:t>
            </a:r>
            <a:r>
              <a:rPr lang="es-ES_tradnl" sz="2800" b="1" dirty="0" smtClean="0"/>
              <a:t>Jorge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08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Justiniano Arias, Valeria </a:t>
            </a:r>
            <a:r>
              <a:rPr lang="es-ES_tradnl" sz="2800" b="1" dirty="0" smtClean="0"/>
              <a:t>Rosario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9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704" y="547012"/>
            <a:ext cx="1616075" cy="47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Imagen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703" y="493031"/>
            <a:ext cx="1314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49263" y="981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83568" y="1460458"/>
            <a:ext cx="799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AR BLANCA" panose="02000000000000000000" pitchFamily="2" charset="0"/>
              </a:rPr>
              <a:t>Mujeres y niñas en ciencia, </a:t>
            </a:r>
            <a:r>
              <a:rPr lang="pt-PT" sz="2800" b="1" dirty="0" smtClean="0"/>
              <a:t>¡</a:t>
            </a:r>
            <a:r>
              <a:rPr lang="es-ES" sz="2800" b="1" dirty="0" smtClean="0">
                <a:latin typeface="AR BLANCA" panose="02000000000000000000" pitchFamily="2" charset="0"/>
              </a:rPr>
              <a:t>por supuesto!</a:t>
            </a:r>
            <a:endParaRPr lang="es-ES" sz="2800" b="1" dirty="0">
              <a:latin typeface="AR BLANCA" panose="02000000000000000000" pitchFamily="2" charset="0"/>
            </a:endParaRPr>
          </a:p>
          <a:p>
            <a:pPr algn="ctr"/>
            <a:r>
              <a:rPr lang="ca-ES" sz="2000" b="1" dirty="0"/>
              <a:t>2018-1-ES01-KA229-050938_3</a:t>
            </a: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</a:p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Programa Erasmus+ KA229</a:t>
            </a:r>
            <a:endParaRPr lang="es-ES" sz="2000" dirty="0">
              <a:latin typeface="Bookman Old Style" panose="02050604050505020204" pitchFamily="18" charset="0"/>
            </a:endParaRP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_tradnl" sz="2800" b="1" dirty="0"/>
              <a:t>Molinero Oliver, </a:t>
            </a:r>
            <a:r>
              <a:rPr lang="es-ES_tradnl" sz="2800" b="1" dirty="0" smtClean="0"/>
              <a:t>Teo</a:t>
            </a:r>
          </a:p>
          <a:p>
            <a:pPr algn="ctr"/>
            <a:endParaRPr lang="es-ES" dirty="0">
              <a:latin typeface="Bookman Old Style" panose="02050604050505020204" pitchFamily="18" charset="0"/>
            </a:endParaRPr>
          </a:p>
          <a:p>
            <a:pPr algn="ctr"/>
            <a:r>
              <a:rPr lang="es-ES" sz="2400" dirty="0">
                <a:latin typeface="AR BLANCA" panose="02000000000000000000" pitchFamily="2" charset="0"/>
              </a:rPr>
              <a:t>ha </a:t>
            </a:r>
            <a:r>
              <a:rPr lang="es-ES" sz="2400" dirty="0" smtClean="0">
                <a:latin typeface="AR BLANCA" panose="02000000000000000000" pitchFamily="2" charset="0"/>
              </a:rPr>
              <a:t>participado en la Movilidad C2 que </a:t>
            </a:r>
            <a:r>
              <a:rPr lang="es-ES" sz="2400" dirty="0">
                <a:latin typeface="AR BLANCA" panose="02000000000000000000" pitchFamily="2" charset="0"/>
              </a:rPr>
              <a:t>ha tenido lugar </a:t>
            </a:r>
            <a:r>
              <a:rPr lang="es-ES" sz="2400" dirty="0" smtClean="0">
                <a:latin typeface="AR BLANCA" panose="02000000000000000000" pitchFamily="2" charset="0"/>
              </a:rPr>
              <a:t>en la </a:t>
            </a:r>
            <a:r>
              <a:rPr lang="es-ES" sz="2400" dirty="0" err="1" smtClean="0">
                <a:latin typeface="AR BLANCA" panose="02000000000000000000" pitchFamily="2" charset="0"/>
              </a:rPr>
              <a:t>Escola</a:t>
            </a:r>
            <a:r>
              <a:rPr lang="es-ES" sz="2400" dirty="0" smtClean="0">
                <a:latin typeface="AR BLANCA" panose="02000000000000000000" pitchFamily="2" charset="0"/>
              </a:rPr>
              <a:t> Básica de Lamego, en la ciudad de Lamego, en Portugal, del 22 </a:t>
            </a:r>
            <a:r>
              <a:rPr lang="es-ES" sz="2400" dirty="0">
                <a:latin typeface="AR BLANCA" panose="02000000000000000000" pitchFamily="2" charset="0"/>
              </a:rPr>
              <a:t>al </a:t>
            </a:r>
            <a:r>
              <a:rPr lang="es-ES" sz="2400" dirty="0" smtClean="0">
                <a:latin typeface="AR BLANCA" panose="02000000000000000000" pitchFamily="2" charset="0"/>
              </a:rPr>
              <a:t>29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marzo </a:t>
            </a:r>
            <a:r>
              <a:rPr lang="es-ES" sz="2400" dirty="0">
                <a:latin typeface="AR BLANCA" panose="02000000000000000000" pitchFamily="2" charset="0"/>
              </a:rPr>
              <a:t>de </a:t>
            </a:r>
            <a:r>
              <a:rPr lang="es-ES" sz="2400" dirty="0" smtClean="0">
                <a:latin typeface="AR BLANCA" panose="02000000000000000000" pitchFamily="2" charset="0"/>
              </a:rPr>
              <a:t>2019.</a:t>
            </a:r>
          </a:p>
          <a:p>
            <a:pPr algn="ctr"/>
            <a:endParaRPr lang="es-ES" sz="2400" dirty="0">
              <a:latin typeface="AR BLANCA" panose="02000000000000000000" pitchFamily="2" charset="0"/>
            </a:endParaRPr>
          </a:p>
          <a:p>
            <a:pPr algn="r"/>
            <a:r>
              <a:rPr lang="es-ES" dirty="0"/>
              <a:t> </a:t>
            </a:r>
            <a:r>
              <a:rPr lang="es-ES" dirty="0" smtClean="0"/>
              <a:t>En Lamego, a 29 de marzo de 2019</a:t>
            </a:r>
          </a:p>
          <a:p>
            <a:r>
              <a:rPr lang="es-ES" dirty="0" smtClean="0"/>
              <a:t> </a:t>
            </a:r>
            <a:endParaRPr lang="es-ES" sz="1400" dirty="0">
              <a:latin typeface="Bookman Old Style" panose="02050604050505020204" pitchFamily="18" charset="0"/>
            </a:endParaRPr>
          </a:p>
          <a:p>
            <a:endParaRPr lang="es-ES" sz="1400" dirty="0" smtClean="0">
              <a:latin typeface="Bookman Old Style" panose="02050604050505020204" pitchFamily="18" charset="0"/>
            </a:endParaRPr>
          </a:p>
          <a:p>
            <a:r>
              <a:rPr lang="es-ES" sz="1400" dirty="0" err="1" smtClean="0">
                <a:latin typeface="Bookman Old Style" panose="02050604050505020204" pitchFamily="18" charset="0"/>
              </a:rPr>
              <a:t>Fdo</a:t>
            </a:r>
            <a:r>
              <a:rPr lang="es-ES" sz="1400" dirty="0" smtClean="0">
                <a:latin typeface="Bookman Old Style" panose="02050604050505020204" pitchFamily="18" charset="0"/>
              </a:rPr>
              <a:t>: José </a:t>
            </a:r>
            <a:r>
              <a:rPr lang="es-ES" sz="1400" dirty="0" err="1" smtClean="0">
                <a:latin typeface="Bookman Old Style" panose="02050604050505020204" pitchFamily="18" charset="0"/>
              </a:rPr>
              <a:t>António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Fernandes</a:t>
            </a:r>
            <a:r>
              <a:rPr lang="es-ES" sz="1400" dirty="0" smtClean="0">
                <a:latin typeface="Bookman Old Style" panose="02050604050505020204" pitchFamily="18" charset="0"/>
              </a:rPr>
              <a:t> </a:t>
            </a:r>
            <a:r>
              <a:rPr lang="es-ES" sz="1400" dirty="0" err="1" smtClean="0">
                <a:latin typeface="Bookman Old Style" panose="02050604050505020204" pitchFamily="18" charset="0"/>
              </a:rPr>
              <a:t>Martins</a:t>
            </a:r>
            <a:r>
              <a:rPr lang="es-ES" sz="1400" dirty="0" smtClean="0">
                <a:latin typeface="Bookman Old Style" panose="02050604050505020204" pitchFamily="18" charset="0"/>
              </a:rPr>
              <a:t> Rocha</a:t>
            </a:r>
          </a:p>
          <a:p>
            <a:r>
              <a:rPr lang="es-ES" sz="1400" dirty="0" smtClean="0">
                <a:latin typeface="Bookman Old Style" panose="02050604050505020204" pitchFamily="18" charset="0"/>
              </a:rPr>
              <a:t>Director do </a:t>
            </a:r>
            <a:r>
              <a:rPr lang="es-ES" sz="1400" dirty="0" err="1" smtClean="0">
                <a:latin typeface="Bookman Old Style" panose="02050604050505020204" pitchFamily="18" charset="0"/>
              </a:rPr>
              <a:t>Agrupamento</a:t>
            </a:r>
            <a:r>
              <a:rPr lang="es-ES" sz="1400" dirty="0" smtClean="0">
                <a:latin typeface="Bookman Old Style" panose="02050604050505020204" pitchFamily="18" charset="0"/>
              </a:rPr>
              <a:t> de </a:t>
            </a:r>
            <a:r>
              <a:rPr lang="es-ES" sz="1400" dirty="0" err="1" smtClean="0">
                <a:latin typeface="Bookman Old Style" panose="02050604050505020204" pitchFamily="18" charset="0"/>
              </a:rPr>
              <a:t>Escolas</a:t>
            </a:r>
            <a:r>
              <a:rPr lang="es-ES" sz="1400" dirty="0" smtClean="0">
                <a:latin typeface="Bookman Old Style" panose="02050604050505020204" pitchFamily="18" charset="0"/>
              </a:rPr>
              <a:t> Latino Coelho, Lamego</a:t>
            </a:r>
            <a:endParaRPr lang="es-ES" sz="14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554" y="467319"/>
            <a:ext cx="1407795" cy="514350"/>
          </a:xfrm>
          <a:prstGeom prst="rect">
            <a:avLst/>
          </a:prstGeom>
        </p:spPr>
      </p:pic>
      <p:pic>
        <p:nvPicPr>
          <p:cNvPr id="11" name="Imagem 10" descr="C:\Users\Isabel\Desktop\logo Marconi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938" y="613112"/>
            <a:ext cx="2134235" cy="30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73" y="556356"/>
            <a:ext cx="1743075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1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285</Words>
  <Application>Microsoft Office PowerPoint</Application>
  <PresentationFormat>Apresentação no Ecrã (4:3)</PresentationFormat>
  <Paragraphs>247</Paragraphs>
  <Slides>19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4" baseType="lpstr">
      <vt:lpstr>AR BLANCA</vt:lpstr>
      <vt:lpstr>Arial</vt:lpstr>
      <vt:lpstr>Bookman Old Style</vt:lpstr>
      <vt:lpstr>Calibri</vt:lpstr>
      <vt:lpstr>Tema de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olga b</dc:creator>
  <cp:lastModifiedBy>Isabel Cabo</cp:lastModifiedBy>
  <cp:revision>14</cp:revision>
  <dcterms:created xsi:type="dcterms:W3CDTF">2018-11-15T19:18:37Z</dcterms:created>
  <dcterms:modified xsi:type="dcterms:W3CDTF">2019-04-01T21:15:00Z</dcterms:modified>
</cp:coreProperties>
</file>