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2" r:id="rId6"/>
    <p:sldId id="266" r:id="rId7"/>
    <p:sldId id="265" r:id="rId8"/>
    <p:sldId id="264" r:id="rId9"/>
    <p:sldId id="261" r:id="rId10"/>
    <p:sldId id="260" r:id="rId11"/>
    <p:sldId id="257" r:id="rId12"/>
    <p:sldId id="268" r:id="rId13"/>
    <p:sldId id="267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D6B2-EB38-4AD3-B130-80B6FAEE8EFD}" type="datetimeFigureOut">
              <a:rPr lang="es-ES" smtClean="0"/>
              <a:t>29/03/2019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8870A-B8B6-4448-8174-91AEDBCB5A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696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D6B2-EB38-4AD3-B130-80B6FAEE8EFD}" type="datetimeFigureOut">
              <a:rPr lang="es-ES" smtClean="0"/>
              <a:t>29/03/2019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8870A-B8B6-4448-8174-91AEDBCB5A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617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D6B2-EB38-4AD3-B130-80B6FAEE8EFD}" type="datetimeFigureOut">
              <a:rPr lang="es-ES" smtClean="0"/>
              <a:t>29/03/2019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8870A-B8B6-4448-8174-91AEDBCB5A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7054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D6B2-EB38-4AD3-B130-80B6FAEE8EFD}" type="datetimeFigureOut">
              <a:rPr lang="es-ES" smtClean="0"/>
              <a:t>29/03/2019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8870A-B8B6-4448-8174-91AEDBCB5A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1629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D6B2-EB38-4AD3-B130-80B6FAEE8EFD}" type="datetimeFigureOut">
              <a:rPr lang="es-ES" smtClean="0"/>
              <a:t>29/03/2019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8870A-B8B6-4448-8174-91AEDBCB5A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17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D6B2-EB38-4AD3-B130-80B6FAEE8EFD}" type="datetimeFigureOut">
              <a:rPr lang="es-ES" smtClean="0"/>
              <a:t>29/03/2019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8870A-B8B6-4448-8174-91AEDBCB5A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02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D6B2-EB38-4AD3-B130-80B6FAEE8EFD}" type="datetimeFigureOut">
              <a:rPr lang="es-ES" smtClean="0"/>
              <a:t>29/03/2019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8870A-B8B6-4448-8174-91AEDBCB5A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076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D6B2-EB38-4AD3-B130-80B6FAEE8EFD}" type="datetimeFigureOut">
              <a:rPr lang="es-ES" smtClean="0"/>
              <a:t>29/03/2019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8870A-B8B6-4448-8174-91AEDBCB5A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081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D6B2-EB38-4AD3-B130-80B6FAEE8EFD}" type="datetimeFigureOut">
              <a:rPr lang="es-ES" smtClean="0"/>
              <a:t>29/03/2019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8870A-B8B6-4448-8174-91AEDBCB5A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210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D6B2-EB38-4AD3-B130-80B6FAEE8EFD}" type="datetimeFigureOut">
              <a:rPr lang="es-ES" smtClean="0"/>
              <a:t>29/03/2019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8870A-B8B6-4448-8174-91AEDBCB5A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373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D6B2-EB38-4AD3-B130-80B6FAEE8EFD}" type="datetimeFigureOut">
              <a:rPr lang="es-ES" smtClean="0"/>
              <a:t>29/03/2019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8870A-B8B6-4448-8174-91AEDBCB5A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6858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DD6B2-EB38-4AD3-B130-80B6FAEE8EFD}" type="datetimeFigureOut">
              <a:rPr lang="es-ES" smtClean="0"/>
              <a:t>29/03/2019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8870A-B8B6-4448-8174-91AEDBCB5A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9772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pt-PT" sz="2800" b="1" dirty="0"/>
              <a:t>MINCONE MICOL</a:t>
            </a:r>
            <a:endParaRPr lang="es-ES" dirty="0">
              <a:latin typeface="Bookman Old Style" panose="02050604050505020204" pitchFamily="18" charset="0"/>
            </a:endParaRP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>
                <a:latin typeface="AR BLANCA" panose="02000000000000000000" pitchFamily="2" charset="0"/>
              </a:rPr>
              <a:t>ha </a:t>
            </a:r>
            <a:r>
              <a:rPr lang="es-ES" sz="2400" dirty="0" smtClean="0">
                <a:latin typeface="AR BLANCA" panose="02000000000000000000" pitchFamily="2" charset="0"/>
              </a:rPr>
              <a:t>participado en la Movilidad C2 que </a:t>
            </a:r>
            <a:r>
              <a:rPr lang="es-ES" sz="2400" dirty="0">
                <a:latin typeface="AR BLANCA" panose="02000000000000000000" pitchFamily="2" charset="0"/>
              </a:rPr>
              <a:t>ha tenido lugar </a:t>
            </a:r>
            <a:r>
              <a:rPr lang="es-ES" sz="2400" dirty="0" smtClean="0">
                <a:latin typeface="AR BLANCA" panose="02000000000000000000" pitchFamily="2" charset="0"/>
              </a:rPr>
              <a:t>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22 </a:t>
            </a:r>
            <a:r>
              <a:rPr lang="es-ES" sz="2400" dirty="0">
                <a:latin typeface="AR BLANCA" panose="02000000000000000000" pitchFamily="2" charset="0"/>
              </a:rPr>
              <a:t>al </a:t>
            </a:r>
            <a:r>
              <a:rPr lang="es-ES" sz="2400" dirty="0" smtClean="0">
                <a:latin typeface="AR BLANCA" panose="02000000000000000000" pitchFamily="2" charset="0"/>
              </a:rPr>
              <a:t>29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marzo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2019.</a:t>
            </a:r>
          </a:p>
          <a:p>
            <a:pPr algn="ctr"/>
            <a:endParaRPr lang="es-ES" sz="2400" dirty="0">
              <a:latin typeface="AR BLANCA" panose="02000000000000000000" pitchFamily="2" charset="0"/>
            </a:endParaRPr>
          </a:p>
          <a:p>
            <a:pPr algn="r"/>
            <a:r>
              <a:rPr lang="es-ES" dirty="0"/>
              <a:t> </a:t>
            </a:r>
            <a:r>
              <a:rPr lang="es-ES" dirty="0" smtClean="0"/>
              <a:t>En Lamego, a 29 de marzo de 2019</a:t>
            </a:r>
          </a:p>
          <a:p>
            <a:r>
              <a:rPr lang="es-ES" dirty="0" smtClean="0"/>
              <a:t> </a:t>
            </a:r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84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pt-PT" sz="2800" b="1" dirty="0"/>
              <a:t>MENNILLI PIETRO</a:t>
            </a:r>
            <a:endParaRPr lang="es-ES" dirty="0">
              <a:latin typeface="Bookman Old Style" panose="02050604050505020204" pitchFamily="18" charset="0"/>
            </a:endParaRP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>
                <a:latin typeface="AR BLANCA" panose="02000000000000000000" pitchFamily="2" charset="0"/>
              </a:rPr>
              <a:t>ha </a:t>
            </a:r>
            <a:r>
              <a:rPr lang="es-ES" sz="2400" dirty="0" smtClean="0">
                <a:latin typeface="AR BLANCA" panose="02000000000000000000" pitchFamily="2" charset="0"/>
              </a:rPr>
              <a:t>participado en la Movilidad C2 que </a:t>
            </a:r>
            <a:r>
              <a:rPr lang="es-ES" sz="2400" dirty="0">
                <a:latin typeface="AR BLANCA" panose="02000000000000000000" pitchFamily="2" charset="0"/>
              </a:rPr>
              <a:t>ha tenido lugar </a:t>
            </a:r>
            <a:r>
              <a:rPr lang="es-ES" sz="2400" dirty="0" smtClean="0">
                <a:latin typeface="AR BLANCA" panose="02000000000000000000" pitchFamily="2" charset="0"/>
              </a:rPr>
              <a:t>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22 </a:t>
            </a:r>
            <a:r>
              <a:rPr lang="es-ES" sz="2400" dirty="0">
                <a:latin typeface="AR BLANCA" panose="02000000000000000000" pitchFamily="2" charset="0"/>
              </a:rPr>
              <a:t>al </a:t>
            </a:r>
            <a:r>
              <a:rPr lang="es-ES" sz="2400" dirty="0" smtClean="0">
                <a:latin typeface="AR BLANCA" panose="02000000000000000000" pitchFamily="2" charset="0"/>
              </a:rPr>
              <a:t>29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marzo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2019.</a:t>
            </a:r>
          </a:p>
          <a:p>
            <a:pPr algn="ctr"/>
            <a:endParaRPr lang="es-ES" sz="2400" dirty="0">
              <a:latin typeface="AR BLANCA" panose="02000000000000000000" pitchFamily="2" charset="0"/>
            </a:endParaRPr>
          </a:p>
          <a:p>
            <a:pPr algn="r"/>
            <a:r>
              <a:rPr lang="es-ES" dirty="0"/>
              <a:t> </a:t>
            </a:r>
            <a:r>
              <a:rPr lang="es-ES" dirty="0" smtClean="0"/>
              <a:t>En Lamego, a 29 de marzo de 2019</a:t>
            </a:r>
          </a:p>
          <a:p>
            <a:r>
              <a:rPr lang="es-ES" dirty="0" smtClean="0"/>
              <a:t> </a:t>
            </a:r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94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pt-PT" sz="2800" b="1" dirty="0"/>
              <a:t>MURGO GRAZIA</a:t>
            </a:r>
            <a:endParaRPr lang="es-ES" dirty="0">
              <a:latin typeface="Bookman Old Style" panose="02050604050505020204" pitchFamily="18" charset="0"/>
            </a:endParaRP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>
                <a:latin typeface="AR BLANCA" panose="02000000000000000000" pitchFamily="2" charset="0"/>
              </a:rPr>
              <a:t>ha </a:t>
            </a:r>
            <a:r>
              <a:rPr lang="es-ES" sz="2400" dirty="0" smtClean="0">
                <a:latin typeface="AR BLANCA" panose="02000000000000000000" pitchFamily="2" charset="0"/>
              </a:rPr>
              <a:t>participado en la Movilidad C2 que </a:t>
            </a:r>
            <a:r>
              <a:rPr lang="es-ES" sz="2400" dirty="0">
                <a:latin typeface="AR BLANCA" panose="02000000000000000000" pitchFamily="2" charset="0"/>
              </a:rPr>
              <a:t>ha tenido lugar </a:t>
            </a:r>
            <a:r>
              <a:rPr lang="es-ES" sz="2400" dirty="0" smtClean="0">
                <a:latin typeface="AR BLANCA" panose="02000000000000000000" pitchFamily="2" charset="0"/>
              </a:rPr>
              <a:t>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22 </a:t>
            </a:r>
            <a:r>
              <a:rPr lang="es-ES" sz="2400" dirty="0">
                <a:latin typeface="AR BLANCA" panose="02000000000000000000" pitchFamily="2" charset="0"/>
              </a:rPr>
              <a:t>al </a:t>
            </a:r>
            <a:r>
              <a:rPr lang="es-ES" sz="2400" dirty="0" smtClean="0">
                <a:latin typeface="AR BLANCA" panose="02000000000000000000" pitchFamily="2" charset="0"/>
              </a:rPr>
              <a:t>29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marzo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2019.</a:t>
            </a:r>
          </a:p>
          <a:p>
            <a:pPr algn="ctr"/>
            <a:endParaRPr lang="es-ES" sz="2400" dirty="0">
              <a:latin typeface="AR BLANCA" panose="02000000000000000000" pitchFamily="2" charset="0"/>
            </a:endParaRPr>
          </a:p>
          <a:p>
            <a:pPr algn="r"/>
            <a:r>
              <a:rPr lang="es-ES" dirty="0"/>
              <a:t> </a:t>
            </a:r>
            <a:r>
              <a:rPr lang="es-ES" dirty="0" smtClean="0"/>
              <a:t>En Lamego, a 29 de marzo de 2019</a:t>
            </a:r>
          </a:p>
          <a:p>
            <a:r>
              <a:rPr lang="es-ES" dirty="0" smtClean="0"/>
              <a:t> </a:t>
            </a:r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78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pt-PT" sz="2800" b="1" dirty="0"/>
              <a:t>MAZZONE PATRIZIA</a:t>
            </a:r>
            <a:endParaRPr lang="es-ES" dirty="0">
              <a:latin typeface="Bookman Old Style" panose="02050604050505020204" pitchFamily="18" charset="0"/>
            </a:endParaRP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>
                <a:latin typeface="AR BLANCA" panose="02000000000000000000" pitchFamily="2" charset="0"/>
              </a:rPr>
              <a:t>ha </a:t>
            </a:r>
            <a:r>
              <a:rPr lang="es-ES" sz="2400" dirty="0" smtClean="0">
                <a:latin typeface="AR BLANCA" panose="02000000000000000000" pitchFamily="2" charset="0"/>
              </a:rPr>
              <a:t>participado en la Movilidad C2 que </a:t>
            </a:r>
            <a:r>
              <a:rPr lang="es-ES" sz="2400" dirty="0">
                <a:latin typeface="AR BLANCA" panose="02000000000000000000" pitchFamily="2" charset="0"/>
              </a:rPr>
              <a:t>ha tenido lugar </a:t>
            </a:r>
            <a:r>
              <a:rPr lang="es-ES" sz="2400" dirty="0" smtClean="0">
                <a:latin typeface="AR BLANCA" panose="02000000000000000000" pitchFamily="2" charset="0"/>
              </a:rPr>
              <a:t>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22 </a:t>
            </a:r>
            <a:r>
              <a:rPr lang="es-ES" sz="2400" dirty="0">
                <a:latin typeface="AR BLANCA" panose="02000000000000000000" pitchFamily="2" charset="0"/>
              </a:rPr>
              <a:t>al </a:t>
            </a:r>
            <a:r>
              <a:rPr lang="es-ES" sz="2400" dirty="0" smtClean="0">
                <a:latin typeface="AR BLANCA" panose="02000000000000000000" pitchFamily="2" charset="0"/>
              </a:rPr>
              <a:t>29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marzo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2019.</a:t>
            </a:r>
          </a:p>
          <a:p>
            <a:pPr algn="ctr"/>
            <a:endParaRPr lang="es-ES" sz="2400" dirty="0">
              <a:latin typeface="AR BLANCA" panose="02000000000000000000" pitchFamily="2" charset="0"/>
            </a:endParaRPr>
          </a:p>
          <a:p>
            <a:pPr algn="r"/>
            <a:r>
              <a:rPr lang="es-ES" dirty="0"/>
              <a:t> </a:t>
            </a:r>
            <a:r>
              <a:rPr lang="es-ES" dirty="0" smtClean="0"/>
              <a:t>En Lamego, a 29 de marzo de 2019</a:t>
            </a:r>
          </a:p>
          <a:p>
            <a:r>
              <a:rPr lang="es-ES" dirty="0" smtClean="0"/>
              <a:t> </a:t>
            </a:r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98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pt-PT" sz="2800" b="1" dirty="0"/>
              <a:t>DEL </a:t>
            </a:r>
            <a:r>
              <a:rPr lang="pt-PT" sz="2800" b="1" dirty="0" smtClean="0"/>
              <a:t>GRAMMASTRO MAELA</a:t>
            </a:r>
            <a:endParaRPr lang="es-ES" dirty="0">
              <a:latin typeface="Bookman Old Style" panose="02050604050505020204" pitchFamily="18" charset="0"/>
            </a:endParaRP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>
                <a:latin typeface="AR BLANCA" panose="02000000000000000000" pitchFamily="2" charset="0"/>
              </a:rPr>
              <a:t>ha </a:t>
            </a:r>
            <a:r>
              <a:rPr lang="es-ES" sz="2400" dirty="0" smtClean="0">
                <a:latin typeface="AR BLANCA" panose="02000000000000000000" pitchFamily="2" charset="0"/>
              </a:rPr>
              <a:t>participado en la Movilidad C2 que </a:t>
            </a:r>
            <a:r>
              <a:rPr lang="es-ES" sz="2400" dirty="0">
                <a:latin typeface="AR BLANCA" panose="02000000000000000000" pitchFamily="2" charset="0"/>
              </a:rPr>
              <a:t>ha tenido lugar </a:t>
            </a:r>
            <a:r>
              <a:rPr lang="es-ES" sz="2400" dirty="0" smtClean="0">
                <a:latin typeface="AR BLANCA" panose="02000000000000000000" pitchFamily="2" charset="0"/>
              </a:rPr>
              <a:t>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22 </a:t>
            </a:r>
            <a:r>
              <a:rPr lang="es-ES" sz="2400" dirty="0">
                <a:latin typeface="AR BLANCA" panose="02000000000000000000" pitchFamily="2" charset="0"/>
              </a:rPr>
              <a:t>al </a:t>
            </a:r>
            <a:r>
              <a:rPr lang="es-ES" sz="2400" dirty="0" smtClean="0">
                <a:latin typeface="AR BLANCA" panose="02000000000000000000" pitchFamily="2" charset="0"/>
              </a:rPr>
              <a:t>29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marzo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2019.</a:t>
            </a:r>
          </a:p>
          <a:p>
            <a:pPr algn="ctr"/>
            <a:endParaRPr lang="es-ES" sz="2400" dirty="0">
              <a:latin typeface="AR BLANCA" panose="02000000000000000000" pitchFamily="2" charset="0"/>
            </a:endParaRPr>
          </a:p>
          <a:p>
            <a:pPr algn="r"/>
            <a:r>
              <a:rPr lang="es-ES" dirty="0"/>
              <a:t> </a:t>
            </a:r>
            <a:r>
              <a:rPr lang="es-ES" dirty="0" smtClean="0"/>
              <a:t>En Lamego, a 29 de marzo de 2019</a:t>
            </a:r>
          </a:p>
          <a:p>
            <a:r>
              <a:rPr lang="es-ES" dirty="0" smtClean="0"/>
              <a:t> </a:t>
            </a:r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10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pt-PT" sz="2800" b="1" dirty="0"/>
              <a:t>MONTANARO SARA</a:t>
            </a:r>
            <a:endParaRPr lang="es-ES" dirty="0">
              <a:latin typeface="Bookman Old Style" panose="02050604050505020204" pitchFamily="18" charset="0"/>
            </a:endParaRP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>
                <a:latin typeface="AR BLANCA" panose="02000000000000000000" pitchFamily="2" charset="0"/>
              </a:rPr>
              <a:t>ha </a:t>
            </a:r>
            <a:r>
              <a:rPr lang="es-ES" sz="2400" dirty="0" smtClean="0">
                <a:latin typeface="AR BLANCA" panose="02000000000000000000" pitchFamily="2" charset="0"/>
              </a:rPr>
              <a:t>participado en la Movilidad C2 que </a:t>
            </a:r>
            <a:r>
              <a:rPr lang="es-ES" sz="2400" dirty="0">
                <a:latin typeface="AR BLANCA" panose="02000000000000000000" pitchFamily="2" charset="0"/>
              </a:rPr>
              <a:t>ha tenido lugar </a:t>
            </a:r>
            <a:r>
              <a:rPr lang="es-ES" sz="2400" dirty="0" smtClean="0">
                <a:latin typeface="AR BLANCA" panose="02000000000000000000" pitchFamily="2" charset="0"/>
              </a:rPr>
              <a:t>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22 </a:t>
            </a:r>
            <a:r>
              <a:rPr lang="es-ES" sz="2400" dirty="0">
                <a:latin typeface="AR BLANCA" panose="02000000000000000000" pitchFamily="2" charset="0"/>
              </a:rPr>
              <a:t>al </a:t>
            </a:r>
            <a:r>
              <a:rPr lang="es-ES" sz="2400" dirty="0" smtClean="0">
                <a:latin typeface="AR BLANCA" panose="02000000000000000000" pitchFamily="2" charset="0"/>
              </a:rPr>
              <a:t>29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marzo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2019.</a:t>
            </a:r>
          </a:p>
          <a:p>
            <a:pPr algn="ctr"/>
            <a:endParaRPr lang="es-ES" sz="2400" dirty="0">
              <a:latin typeface="AR BLANCA" panose="02000000000000000000" pitchFamily="2" charset="0"/>
            </a:endParaRPr>
          </a:p>
          <a:p>
            <a:pPr algn="r"/>
            <a:r>
              <a:rPr lang="es-ES" dirty="0"/>
              <a:t> </a:t>
            </a:r>
            <a:r>
              <a:rPr lang="es-ES" dirty="0" smtClean="0"/>
              <a:t>En Lamego, a 29 de marzo de 2019</a:t>
            </a:r>
          </a:p>
          <a:p>
            <a:r>
              <a:rPr lang="es-ES" dirty="0" smtClean="0"/>
              <a:t> </a:t>
            </a:r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33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pt-PT" sz="2800" b="1" dirty="0"/>
              <a:t>DE FELICE ELISA</a:t>
            </a:r>
            <a:endParaRPr lang="es-ES" dirty="0">
              <a:latin typeface="Bookman Old Style" panose="02050604050505020204" pitchFamily="18" charset="0"/>
            </a:endParaRP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>
                <a:latin typeface="AR BLANCA" panose="02000000000000000000" pitchFamily="2" charset="0"/>
              </a:rPr>
              <a:t>ha </a:t>
            </a:r>
            <a:r>
              <a:rPr lang="es-ES" sz="2400" dirty="0" smtClean="0">
                <a:latin typeface="AR BLANCA" panose="02000000000000000000" pitchFamily="2" charset="0"/>
              </a:rPr>
              <a:t>participado en la Movilidad C2 que </a:t>
            </a:r>
            <a:r>
              <a:rPr lang="es-ES" sz="2400" dirty="0">
                <a:latin typeface="AR BLANCA" panose="02000000000000000000" pitchFamily="2" charset="0"/>
              </a:rPr>
              <a:t>ha tenido lugar </a:t>
            </a:r>
            <a:r>
              <a:rPr lang="es-ES" sz="2400" dirty="0" smtClean="0">
                <a:latin typeface="AR BLANCA" panose="02000000000000000000" pitchFamily="2" charset="0"/>
              </a:rPr>
              <a:t>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22 </a:t>
            </a:r>
            <a:r>
              <a:rPr lang="es-ES" sz="2400" dirty="0">
                <a:latin typeface="AR BLANCA" panose="02000000000000000000" pitchFamily="2" charset="0"/>
              </a:rPr>
              <a:t>al </a:t>
            </a:r>
            <a:r>
              <a:rPr lang="es-ES" sz="2400" dirty="0" smtClean="0">
                <a:latin typeface="AR BLANCA" panose="02000000000000000000" pitchFamily="2" charset="0"/>
              </a:rPr>
              <a:t>29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marzo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2019.</a:t>
            </a:r>
          </a:p>
          <a:p>
            <a:pPr algn="ctr"/>
            <a:endParaRPr lang="es-ES" sz="2400" dirty="0">
              <a:latin typeface="AR BLANCA" panose="02000000000000000000" pitchFamily="2" charset="0"/>
            </a:endParaRPr>
          </a:p>
          <a:p>
            <a:pPr algn="r"/>
            <a:r>
              <a:rPr lang="es-ES" dirty="0"/>
              <a:t> </a:t>
            </a:r>
            <a:r>
              <a:rPr lang="es-ES" dirty="0" smtClean="0"/>
              <a:t>En Lamego, a 29 de marzo de 2019</a:t>
            </a:r>
          </a:p>
          <a:p>
            <a:r>
              <a:rPr lang="es-ES" dirty="0" smtClean="0"/>
              <a:t> </a:t>
            </a:r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3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pt-PT" sz="2800" b="1" dirty="0"/>
              <a:t>NOVIELLO ALESSIA</a:t>
            </a:r>
            <a:endParaRPr lang="es-ES" dirty="0">
              <a:latin typeface="Bookman Old Style" panose="02050604050505020204" pitchFamily="18" charset="0"/>
            </a:endParaRP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>
                <a:latin typeface="AR BLANCA" panose="02000000000000000000" pitchFamily="2" charset="0"/>
              </a:rPr>
              <a:t>ha </a:t>
            </a:r>
            <a:r>
              <a:rPr lang="es-ES" sz="2400" dirty="0" smtClean="0">
                <a:latin typeface="AR BLANCA" panose="02000000000000000000" pitchFamily="2" charset="0"/>
              </a:rPr>
              <a:t>participado en la Movilidad C2 que </a:t>
            </a:r>
            <a:r>
              <a:rPr lang="es-ES" sz="2400" dirty="0">
                <a:latin typeface="AR BLANCA" panose="02000000000000000000" pitchFamily="2" charset="0"/>
              </a:rPr>
              <a:t>ha tenido lugar </a:t>
            </a:r>
            <a:r>
              <a:rPr lang="es-ES" sz="2400" dirty="0" smtClean="0">
                <a:latin typeface="AR BLANCA" panose="02000000000000000000" pitchFamily="2" charset="0"/>
              </a:rPr>
              <a:t>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22 </a:t>
            </a:r>
            <a:r>
              <a:rPr lang="es-ES" sz="2400" dirty="0">
                <a:latin typeface="AR BLANCA" panose="02000000000000000000" pitchFamily="2" charset="0"/>
              </a:rPr>
              <a:t>al </a:t>
            </a:r>
            <a:r>
              <a:rPr lang="es-ES" sz="2400" dirty="0" smtClean="0">
                <a:latin typeface="AR BLANCA" panose="02000000000000000000" pitchFamily="2" charset="0"/>
              </a:rPr>
              <a:t>29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marzo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2019.</a:t>
            </a:r>
          </a:p>
          <a:p>
            <a:pPr algn="ctr"/>
            <a:endParaRPr lang="es-ES" sz="2400" dirty="0">
              <a:latin typeface="AR BLANCA" panose="02000000000000000000" pitchFamily="2" charset="0"/>
            </a:endParaRPr>
          </a:p>
          <a:p>
            <a:pPr algn="r"/>
            <a:r>
              <a:rPr lang="es-ES" dirty="0"/>
              <a:t> </a:t>
            </a:r>
            <a:r>
              <a:rPr lang="es-ES" dirty="0" smtClean="0"/>
              <a:t>En Lamego, a 29 de marzo de 2019</a:t>
            </a:r>
          </a:p>
          <a:p>
            <a:r>
              <a:rPr lang="es-ES" dirty="0" smtClean="0"/>
              <a:t> </a:t>
            </a:r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50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pt-PT" sz="2800" b="1" dirty="0" smtClean="0"/>
              <a:t>MATRICARDI FRANCESCA</a:t>
            </a:r>
            <a:endParaRPr lang="es-ES" dirty="0">
              <a:latin typeface="Bookman Old Style" panose="02050604050505020204" pitchFamily="18" charset="0"/>
            </a:endParaRP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>
                <a:latin typeface="AR BLANCA" panose="02000000000000000000" pitchFamily="2" charset="0"/>
              </a:rPr>
              <a:t>ha </a:t>
            </a:r>
            <a:r>
              <a:rPr lang="es-ES" sz="2400" dirty="0" smtClean="0">
                <a:latin typeface="AR BLANCA" panose="02000000000000000000" pitchFamily="2" charset="0"/>
              </a:rPr>
              <a:t>participado en la Movilidad C2 que </a:t>
            </a:r>
            <a:r>
              <a:rPr lang="es-ES" sz="2400" dirty="0">
                <a:latin typeface="AR BLANCA" panose="02000000000000000000" pitchFamily="2" charset="0"/>
              </a:rPr>
              <a:t>ha tenido lugar </a:t>
            </a:r>
            <a:r>
              <a:rPr lang="es-ES" sz="2400" dirty="0" smtClean="0">
                <a:latin typeface="AR BLANCA" panose="02000000000000000000" pitchFamily="2" charset="0"/>
              </a:rPr>
              <a:t>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22 </a:t>
            </a:r>
            <a:r>
              <a:rPr lang="es-ES" sz="2400" dirty="0">
                <a:latin typeface="AR BLANCA" panose="02000000000000000000" pitchFamily="2" charset="0"/>
              </a:rPr>
              <a:t>al </a:t>
            </a:r>
            <a:r>
              <a:rPr lang="es-ES" sz="2400" dirty="0" smtClean="0">
                <a:latin typeface="AR BLANCA" panose="02000000000000000000" pitchFamily="2" charset="0"/>
              </a:rPr>
              <a:t>29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marzo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2019.</a:t>
            </a:r>
          </a:p>
          <a:p>
            <a:pPr algn="ctr"/>
            <a:endParaRPr lang="es-ES" sz="2400" dirty="0">
              <a:latin typeface="AR BLANCA" panose="02000000000000000000" pitchFamily="2" charset="0"/>
            </a:endParaRPr>
          </a:p>
          <a:p>
            <a:pPr algn="r"/>
            <a:r>
              <a:rPr lang="es-ES" dirty="0"/>
              <a:t> </a:t>
            </a:r>
            <a:r>
              <a:rPr lang="es-ES" dirty="0" smtClean="0"/>
              <a:t>En Lamego, a 29 de marzo de 2019</a:t>
            </a:r>
          </a:p>
          <a:p>
            <a:r>
              <a:rPr lang="es-ES" dirty="0" smtClean="0"/>
              <a:t> </a:t>
            </a:r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79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pt-PT" sz="2800" b="1" dirty="0" smtClean="0"/>
              <a:t>NARDONE FRANCESCA</a:t>
            </a:r>
            <a:endParaRPr lang="es-ES" dirty="0">
              <a:latin typeface="Bookman Old Style" panose="02050604050505020204" pitchFamily="18" charset="0"/>
            </a:endParaRP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>
                <a:latin typeface="AR BLANCA" panose="02000000000000000000" pitchFamily="2" charset="0"/>
              </a:rPr>
              <a:t>ha </a:t>
            </a:r>
            <a:r>
              <a:rPr lang="es-ES" sz="2400" dirty="0" smtClean="0">
                <a:latin typeface="AR BLANCA" panose="02000000000000000000" pitchFamily="2" charset="0"/>
              </a:rPr>
              <a:t>participado en la Movilidad C2 que </a:t>
            </a:r>
            <a:r>
              <a:rPr lang="es-ES" sz="2400" dirty="0">
                <a:latin typeface="AR BLANCA" panose="02000000000000000000" pitchFamily="2" charset="0"/>
              </a:rPr>
              <a:t>ha tenido lugar </a:t>
            </a:r>
            <a:r>
              <a:rPr lang="es-ES" sz="2400" dirty="0" smtClean="0">
                <a:latin typeface="AR BLANCA" panose="02000000000000000000" pitchFamily="2" charset="0"/>
              </a:rPr>
              <a:t>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22 </a:t>
            </a:r>
            <a:r>
              <a:rPr lang="es-ES" sz="2400" dirty="0">
                <a:latin typeface="AR BLANCA" panose="02000000000000000000" pitchFamily="2" charset="0"/>
              </a:rPr>
              <a:t>al </a:t>
            </a:r>
            <a:r>
              <a:rPr lang="es-ES" sz="2400" dirty="0" smtClean="0">
                <a:latin typeface="AR BLANCA" panose="02000000000000000000" pitchFamily="2" charset="0"/>
              </a:rPr>
              <a:t>29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marzo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2019.</a:t>
            </a:r>
          </a:p>
          <a:p>
            <a:pPr algn="ctr"/>
            <a:endParaRPr lang="es-ES" sz="2400" dirty="0">
              <a:latin typeface="AR BLANCA" panose="02000000000000000000" pitchFamily="2" charset="0"/>
            </a:endParaRPr>
          </a:p>
          <a:p>
            <a:pPr algn="r"/>
            <a:r>
              <a:rPr lang="es-ES" dirty="0"/>
              <a:t> </a:t>
            </a:r>
            <a:r>
              <a:rPr lang="es-ES" dirty="0" smtClean="0"/>
              <a:t>En Lamego, a 29 de marzo de 2019</a:t>
            </a:r>
          </a:p>
          <a:p>
            <a:r>
              <a:rPr lang="es-ES" dirty="0" smtClean="0"/>
              <a:t> </a:t>
            </a:r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89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pt-PT" sz="2800" b="1" dirty="0"/>
              <a:t>DURANTE LORENZO</a:t>
            </a:r>
            <a:endParaRPr lang="es-ES" dirty="0">
              <a:latin typeface="Bookman Old Style" panose="02050604050505020204" pitchFamily="18" charset="0"/>
            </a:endParaRP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>
                <a:latin typeface="AR BLANCA" panose="02000000000000000000" pitchFamily="2" charset="0"/>
              </a:rPr>
              <a:t>ha </a:t>
            </a:r>
            <a:r>
              <a:rPr lang="es-ES" sz="2400" dirty="0" smtClean="0">
                <a:latin typeface="AR BLANCA" panose="02000000000000000000" pitchFamily="2" charset="0"/>
              </a:rPr>
              <a:t>participado en la Movilidad C2 que </a:t>
            </a:r>
            <a:r>
              <a:rPr lang="es-ES" sz="2400" dirty="0">
                <a:latin typeface="AR BLANCA" panose="02000000000000000000" pitchFamily="2" charset="0"/>
              </a:rPr>
              <a:t>ha tenido lugar </a:t>
            </a:r>
            <a:r>
              <a:rPr lang="es-ES" sz="2400" dirty="0" smtClean="0">
                <a:latin typeface="AR BLANCA" panose="02000000000000000000" pitchFamily="2" charset="0"/>
              </a:rPr>
              <a:t>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22 </a:t>
            </a:r>
            <a:r>
              <a:rPr lang="es-ES" sz="2400" dirty="0">
                <a:latin typeface="AR BLANCA" panose="02000000000000000000" pitchFamily="2" charset="0"/>
              </a:rPr>
              <a:t>al </a:t>
            </a:r>
            <a:r>
              <a:rPr lang="es-ES" sz="2400" dirty="0" smtClean="0">
                <a:latin typeface="AR BLANCA" panose="02000000000000000000" pitchFamily="2" charset="0"/>
              </a:rPr>
              <a:t>29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marzo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2019.</a:t>
            </a:r>
          </a:p>
          <a:p>
            <a:pPr algn="ctr"/>
            <a:endParaRPr lang="es-ES" sz="2400" dirty="0">
              <a:latin typeface="AR BLANCA" panose="02000000000000000000" pitchFamily="2" charset="0"/>
            </a:endParaRPr>
          </a:p>
          <a:p>
            <a:pPr algn="r"/>
            <a:r>
              <a:rPr lang="es-ES" dirty="0"/>
              <a:t> </a:t>
            </a:r>
            <a:r>
              <a:rPr lang="es-ES" dirty="0" smtClean="0"/>
              <a:t>En Lamego, a 29 de marzo de 2019</a:t>
            </a:r>
          </a:p>
          <a:p>
            <a:r>
              <a:rPr lang="es-ES" dirty="0" smtClean="0"/>
              <a:t> </a:t>
            </a:r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08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pt-PT" sz="2800" b="1" dirty="0" smtClean="0"/>
              <a:t>SANTARELLI ALESSIO</a:t>
            </a:r>
            <a:endParaRPr lang="es-ES" dirty="0">
              <a:latin typeface="Bookman Old Style" panose="02050604050505020204" pitchFamily="18" charset="0"/>
            </a:endParaRP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>
                <a:latin typeface="AR BLANCA" panose="02000000000000000000" pitchFamily="2" charset="0"/>
              </a:rPr>
              <a:t>ha </a:t>
            </a:r>
            <a:r>
              <a:rPr lang="es-ES" sz="2400" dirty="0" smtClean="0">
                <a:latin typeface="AR BLANCA" panose="02000000000000000000" pitchFamily="2" charset="0"/>
              </a:rPr>
              <a:t>participado en la Movilidad C2 que </a:t>
            </a:r>
            <a:r>
              <a:rPr lang="es-ES" sz="2400" dirty="0">
                <a:latin typeface="AR BLANCA" panose="02000000000000000000" pitchFamily="2" charset="0"/>
              </a:rPr>
              <a:t>ha tenido lugar </a:t>
            </a:r>
            <a:r>
              <a:rPr lang="es-ES" sz="2400" dirty="0" smtClean="0">
                <a:latin typeface="AR BLANCA" panose="02000000000000000000" pitchFamily="2" charset="0"/>
              </a:rPr>
              <a:t>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22 </a:t>
            </a:r>
            <a:r>
              <a:rPr lang="es-ES" sz="2400" dirty="0">
                <a:latin typeface="AR BLANCA" panose="02000000000000000000" pitchFamily="2" charset="0"/>
              </a:rPr>
              <a:t>al </a:t>
            </a:r>
            <a:r>
              <a:rPr lang="es-ES" sz="2400" dirty="0" smtClean="0">
                <a:latin typeface="AR BLANCA" panose="02000000000000000000" pitchFamily="2" charset="0"/>
              </a:rPr>
              <a:t>29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marzo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2019.</a:t>
            </a:r>
          </a:p>
          <a:p>
            <a:pPr algn="ctr"/>
            <a:endParaRPr lang="es-ES" sz="2400" dirty="0">
              <a:latin typeface="AR BLANCA" panose="02000000000000000000" pitchFamily="2" charset="0"/>
            </a:endParaRPr>
          </a:p>
          <a:p>
            <a:pPr algn="r"/>
            <a:r>
              <a:rPr lang="es-ES" dirty="0"/>
              <a:t> </a:t>
            </a:r>
            <a:r>
              <a:rPr lang="es-ES" dirty="0" smtClean="0"/>
              <a:t>En Lamego, a 29 de marzo de 2019</a:t>
            </a:r>
          </a:p>
          <a:p>
            <a:r>
              <a:rPr lang="es-ES" dirty="0" smtClean="0"/>
              <a:t> </a:t>
            </a:r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72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pt-PT" sz="2800" b="1" smtClean="0"/>
              <a:t>D’ALONZO FRANCESCA</a:t>
            </a:r>
            <a:endParaRPr lang="es-ES" dirty="0">
              <a:latin typeface="Bookman Old Style" panose="02050604050505020204" pitchFamily="18" charset="0"/>
            </a:endParaRP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>
                <a:latin typeface="AR BLANCA" panose="02000000000000000000" pitchFamily="2" charset="0"/>
              </a:rPr>
              <a:t>ha </a:t>
            </a:r>
            <a:r>
              <a:rPr lang="es-ES" sz="2400" dirty="0" smtClean="0">
                <a:latin typeface="AR BLANCA" panose="02000000000000000000" pitchFamily="2" charset="0"/>
              </a:rPr>
              <a:t>participado en la Movilidad C2 que </a:t>
            </a:r>
            <a:r>
              <a:rPr lang="es-ES" sz="2400" dirty="0">
                <a:latin typeface="AR BLANCA" panose="02000000000000000000" pitchFamily="2" charset="0"/>
              </a:rPr>
              <a:t>ha tenido lugar </a:t>
            </a:r>
            <a:r>
              <a:rPr lang="es-ES" sz="2400" dirty="0" smtClean="0">
                <a:latin typeface="AR BLANCA" panose="02000000000000000000" pitchFamily="2" charset="0"/>
              </a:rPr>
              <a:t>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22 </a:t>
            </a:r>
            <a:r>
              <a:rPr lang="es-ES" sz="2400" dirty="0">
                <a:latin typeface="AR BLANCA" panose="02000000000000000000" pitchFamily="2" charset="0"/>
              </a:rPr>
              <a:t>al </a:t>
            </a:r>
            <a:r>
              <a:rPr lang="es-ES" sz="2400" dirty="0" smtClean="0">
                <a:latin typeface="AR BLANCA" panose="02000000000000000000" pitchFamily="2" charset="0"/>
              </a:rPr>
              <a:t>29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marzo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2019.</a:t>
            </a:r>
          </a:p>
          <a:p>
            <a:pPr algn="ctr"/>
            <a:endParaRPr lang="es-ES" sz="2400" dirty="0">
              <a:latin typeface="AR BLANCA" panose="02000000000000000000" pitchFamily="2" charset="0"/>
            </a:endParaRPr>
          </a:p>
          <a:p>
            <a:pPr algn="r"/>
            <a:r>
              <a:rPr lang="es-ES" dirty="0"/>
              <a:t> </a:t>
            </a:r>
            <a:r>
              <a:rPr lang="es-ES" dirty="0" smtClean="0"/>
              <a:t>En Lamego, a 29 de marzo de 2019</a:t>
            </a:r>
          </a:p>
          <a:p>
            <a:r>
              <a:rPr lang="es-ES" dirty="0" smtClean="0"/>
              <a:t> </a:t>
            </a:r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06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195</Words>
  <Application>Microsoft Office PowerPoint</Application>
  <PresentationFormat>Apresentação no Ecrã (4:3)</PresentationFormat>
  <Paragraphs>169</Paragraphs>
  <Slides>13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18" baseType="lpstr">
      <vt:lpstr>AR BLANCA</vt:lpstr>
      <vt:lpstr>Arial</vt:lpstr>
      <vt:lpstr>Bookman Old Style</vt:lpstr>
      <vt:lpstr>Calibri</vt:lpstr>
      <vt:lpstr>Tema de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olga b</dc:creator>
  <cp:lastModifiedBy>Isabel Cabo</cp:lastModifiedBy>
  <cp:revision>10</cp:revision>
  <dcterms:created xsi:type="dcterms:W3CDTF">2018-11-15T19:18:37Z</dcterms:created>
  <dcterms:modified xsi:type="dcterms:W3CDTF">2019-03-29T10:07:20Z</dcterms:modified>
</cp:coreProperties>
</file>