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9209B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79F6A-227D-4F7F-92C8-BFF642506777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0DF00-926B-454C-B570-3F39FC0D80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11546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0DF00-926B-454C-B570-3F39FC0D801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8472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013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2019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5552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9443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973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140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947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2499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2167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7587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6925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F388-B376-45D0-BC68-A8098EA52216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C7F-25CB-4F82-81D2-4DDF745F3E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2814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5329"/>
            <a:ext cx="9144000" cy="733812"/>
          </a:xfrm>
        </p:spPr>
        <p:txBody>
          <a:bodyPr>
            <a:normAutofit fontScale="90000"/>
          </a:bodyPr>
          <a:lstStyle/>
          <a:p>
            <a:r>
              <a:rPr lang="fr-FR" sz="5400" dirty="0" err="1" smtClean="0">
                <a:solidFill>
                  <a:srgbClr val="C00000"/>
                </a:solidFill>
                <a:latin typeface="Algerian" panose="04020705040A02060702" pitchFamily="82" charset="0"/>
              </a:rPr>
              <a:t>Presentation</a:t>
            </a:r>
            <a:endParaRPr lang="fr-FR" sz="54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622804" y="0"/>
            <a:ext cx="4967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u="sng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Presentation</a:t>
            </a:r>
            <a:endParaRPr lang="fr-FR" sz="4800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98162" y="840828"/>
            <a:ext cx="983739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</a:t>
            </a:r>
            <a:r>
              <a:rPr lang="fr-FR" sz="3600" dirty="0" err="1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My</a:t>
            </a:r>
            <a:r>
              <a:rPr lang="fr-FR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Name </a:t>
            </a:r>
            <a:r>
              <a:rPr lang="fr-FR" sz="3600" dirty="0" err="1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is</a:t>
            </a:r>
            <a:r>
              <a:rPr lang="fr-FR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</a:t>
            </a:r>
          </a:p>
          <a:p>
            <a:pPr algn="ctr"/>
            <a:endParaRPr lang="fr-FR" sz="3600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fr-FR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I’m</a:t>
            </a:r>
            <a:r>
              <a:rPr lang="fr-FR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</a:t>
            </a:r>
            <a:r>
              <a:rPr lang="fr-FR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years</a:t>
            </a:r>
            <a:r>
              <a:rPr lang="fr-FR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fr-FR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old</a:t>
            </a:r>
            <a:r>
              <a:rPr lang="fr-FR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  </a:t>
            </a:r>
          </a:p>
          <a:p>
            <a:pPr algn="ctr"/>
            <a:endParaRPr lang="fr-FR" sz="36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fr-FR" sz="36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</a:t>
            </a:r>
            <a:r>
              <a:rPr lang="fr-FR" sz="3600" dirty="0" err="1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I’m</a:t>
            </a:r>
            <a:r>
              <a:rPr lang="fr-FR" sz="36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French and </a:t>
            </a:r>
            <a:r>
              <a:rPr lang="fr-FR" sz="3600" dirty="0" err="1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Algerian</a:t>
            </a:r>
            <a:r>
              <a:rPr lang="fr-FR" sz="36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pPr algn="ctr"/>
            <a:endParaRPr lang="fr-FR" sz="36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fr-FR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</a:t>
            </a:r>
            <a:r>
              <a:rPr lang="fr-FR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 </a:t>
            </a:r>
            <a:r>
              <a:rPr lang="fr-FR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want</a:t>
            </a:r>
            <a:r>
              <a:rPr lang="fr-FR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fr-FR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be</a:t>
            </a:r>
            <a:r>
              <a:rPr lang="fr-FR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fr-FR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doctor</a:t>
            </a:r>
            <a:endParaRPr lang="fr-FR" sz="36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fr-FR" sz="36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fr-FR" sz="32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I have 1 </a:t>
            </a:r>
            <a:r>
              <a:rPr lang="fr-FR" sz="3200" dirty="0" err="1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sister</a:t>
            </a:r>
            <a:r>
              <a:rPr lang="fr-FR" sz="28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endParaRPr lang="fr-FR" sz="3200" dirty="0" smtClean="0">
              <a:solidFill>
                <a:schemeClr val="bg1">
                  <a:lumMod val="9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fr-FR" sz="3200" dirty="0">
              <a:solidFill>
                <a:schemeClr val="bg1">
                  <a:lumMod val="9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27546" y="2924033"/>
            <a:ext cx="997112" cy="66353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41687" y="2903012"/>
            <a:ext cx="1053701" cy="677379"/>
          </a:xfrm>
          <a:prstGeom prst="rect">
            <a:avLst/>
          </a:prstGeom>
        </p:spPr>
      </p:pic>
      <p:pic>
        <p:nvPicPr>
          <p:cNvPr id="9" name="Picture 2" descr="C:\Users\selma\Downloads\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76902" y="1940015"/>
            <a:ext cx="587264" cy="505309"/>
          </a:xfrm>
          <a:prstGeom prst="rect">
            <a:avLst/>
          </a:prstGeom>
          <a:noFill/>
        </p:spPr>
      </p:pic>
      <p:pic>
        <p:nvPicPr>
          <p:cNvPr id="5122" name="Picture 2" descr="C:\Users\selma\Downloads\selm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66137" y="871711"/>
            <a:ext cx="1973974" cy="737194"/>
          </a:xfrm>
          <a:prstGeom prst="rect">
            <a:avLst/>
          </a:prstGeom>
          <a:noFill/>
        </p:spPr>
      </p:pic>
      <p:pic>
        <p:nvPicPr>
          <p:cNvPr id="5123" name="Picture 3" descr="C:\Users\selma\Downloads\télécharg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3025" y="3884539"/>
            <a:ext cx="699223" cy="1212980"/>
          </a:xfrm>
          <a:prstGeom prst="rect">
            <a:avLst/>
          </a:prstGeom>
          <a:noFill/>
        </p:spPr>
      </p:pic>
      <p:pic>
        <p:nvPicPr>
          <p:cNvPr id="5124" name="Picture 4" descr="C:\Users\selma\Downloads\image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44054" y="5747567"/>
            <a:ext cx="1052349" cy="984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3859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5626" y="2333774"/>
            <a:ext cx="3787588" cy="1033369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2060"/>
                </a:solidFill>
                <a:latin typeface="Algerian" panose="04020705040A02060702" pitchFamily="82" charset="0"/>
              </a:rPr>
              <a:t>pp</a:t>
            </a:r>
            <a:endParaRPr lang="fr-FR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0881" y="2108500"/>
            <a:ext cx="2397472" cy="3159352"/>
          </a:xfrm>
        </p:spPr>
        <p:txBody>
          <a:bodyPr>
            <a:normAutofit/>
          </a:bodyPr>
          <a:lstStyle/>
          <a:p>
            <a:pPr algn="ctr"/>
            <a:endParaRPr lang="fr-FR" sz="4400" dirty="0">
              <a:solidFill>
                <a:srgbClr val="0070C0"/>
              </a:solidFill>
            </a:endParaRPr>
          </a:p>
        </p:txBody>
      </p:sp>
      <p:pic>
        <p:nvPicPr>
          <p:cNvPr id="3075" name="Picture 3" descr="C:\Users\selma\Downloads\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6" name="ZoneTexte 5"/>
          <p:cNvSpPr txBox="1"/>
          <p:nvPr/>
        </p:nvSpPr>
        <p:spPr>
          <a:xfrm>
            <a:off x="2113814" y="1051034"/>
            <a:ext cx="86172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fr-FR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</a:t>
            </a:r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fr-FR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long </a:t>
            </a:r>
            <a:r>
              <a:rPr lang="fr-FR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wavy</a:t>
            </a:r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hair</a:t>
            </a:r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fr-FR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fr-FR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smart , </a:t>
            </a:r>
            <a:r>
              <a:rPr lang="fr-FR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generous</a:t>
            </a:r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open </a:t>
            </a:r>
            <a:r>
              <a:rPr lang="fr-FR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fr-FR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  <a:r>
              <a:rPr lang="fr-F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fr-FR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honest</a:t>
            </a:r>
            <a:endParaRPr lang="fr-FR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439824" y="202834"/>
            <a:ext cx="9806244" cy="1033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>My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> 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>physical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> and moral description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lgerian" panose="04020705040A02060702" pitchFamily="82" charset="0"/>
              <a:ea typeface="+mj-ea"/>
              <a:cs typeface="+mj-cs"/>
            </a:endParaRPr>
          </a:p>
        </p:txBody>
      </p:sp>
      <p:pic>
        <p:nvPicPr>
          <p:cNvPr id="3076" name="Picture 4" descr="C:\Users\selma\Downloads\wav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0482" y="4290849"/>
            <a:ext cx="1555532" cy="1555532"/>
          </a:xfrm>
          <a:prstGeom prst="rect">
            <a:avLst/>
          </a:prstGeom>
          <a:noFill/>
        </p:spPr>
      </p:pic>
      <p:pic>
        <p:nvPicPr>
          <p:cNvPr id="3077" name="Picture 5" descr="C:\Users\selma\Downloads\slim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7828" y="1765737"/>
            <a:ext cx="1397033" cy="1744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165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Résultat de recherche d'images pour &quot;coeur fond stylé&quot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0616"/>
            <a:ext cx="12192000" cy="694861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98179" y="0"/>
            <a:ext cx="10202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I </a:t>
            </a:r>
            <a:r>
              <a:rPr lang="fr-FR" sz="3600" dirty="0" err="1" smtClean="0">
                <a:solidFill>
                  <a:srgbClr val="002060"/>
                </a:solidFill>
                <a:latin typeface="Algerian" panose="04020705040A02060702" pitchFamily="82" charset="0"/>
              </a:rPr>
              <a:t>Like</a:t>
            </a:r>
            <a:endParaRPr lang="fr-FR" sz="3600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1575315" y="3289491"/>
            <a:ext cx="133481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</a:t>
            </a:r>
            <a:endParaRPr lang="fr-FR" dirty="0" smtClean="0"/>
          </a:p>
          <a:p>
            <a:r>
              <a:rPr lang="fr-FR" sz="1400" dirty="0" smtClean="0"/>
              <a:t>                                                                                                   </a:t>
            </a:r>
            <a:endParaRPr lang="fr-FR" sz="1600" dirty="0" smtClean="0">
              <a:solidFill>
                <a:schemeClr val="bg1"/>
              </a:solidFill>
            </a:endParaRPr>
          </a:p>
          <a:p>
            <a:endParaRPr lang="fr-FR" dirty="0"/>
          </a:p>
          <a:p>
            <a:endParaRPr lang="fr-FR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8701" y="969096"/>
            <a:ext cx="1746820" cy="109980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89099" y="968188"/>
            <a:ext cx="1867507" cy="105699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940065" y="4859916"/>
            <a:ext cx="1655173" cy="165517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3126" y="5031264"/>
            <a:ext cx="2126435" cy="137714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36180" y="541283"/>
            <a:ext cx="2911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000" dirty="0" smtClean="0">
                <a:latin typeface="Andalus" pitchFamily="18" charset="-78"/>
                <a:cs typeface="Andalus" pitchFamily="18" charset="-78"/>
              </a:rPr>
              <a:t>I </a:t>
            </a:r>
            <a:r>
              <a:rPr lang="fr-FR" sz="2000" dirty="0" err="1" smtClean="0">
                <a:latin typeface="Andalus" pitchFamily="18" charset="-78"/>
                <a:cs typeface="Andalus" pitchFamily="18" charset="-78"/>
              </a:rPr>
              <a:t>like</a:t>
            </a:r>
            <a:r>
              <a:rPr lang="fr-FR" sz="2000" dirty="0" smtClean="0">
                <a:latin typeface="Andalus" pitchFamily="18" charset="-78"/>
                <a:cs typeface="Andalus" pitchFamily="18" charset="-78"/>
              </a:rPr>
              <a:t> cakes, cookies</a:t>
            </a:r>
            <a:endParaRPr lang="fr-F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618483" y="504497"/>
            <a:ext cx="280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 love </a:t>
            </a:r>
            <a:r>
              <a:rPr lang="fr-FR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Summer</a:t>
            </a:r>
            <a: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and Winter</a:t>
            </a:r>
            <a:endParaRPr lang="fr-FR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600025" y="4367605"/>
            <a:ext cx="2333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I LOVE </a:t>
            </a:r>
            <a:r>
              <a:rPr lang="fr-FR" sz="2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Alg</a:t>
            </a:r>
            <a:r>
              <a:rPr lang="fr-FR" sz="20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eria</a:t>
            </a:r>
            <a:r>
              <a:rPr lang="fr-FR" sz="1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16334" y="4410882"/>
            <a:ext cx="1818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ndalus" pitchFamily="18" charset="-78"/>
                <a:cs typeface="Andalus" pitchFamily="18" charset="-78"/>
              </a:rPr>
              <a:t>I </a:t>
            </a:r>
            <a:r>
              <a:rPr lang="fr-FR" sz="2400" dirty="0" err="1" smtClean="0">
                <a:latin typeface="Andalus" pitchFamily="18" charset="-78"/>
                <a:cs typeface="Andalus" pitchFamily="18" charset="-78"/>
              </a:rPr>
              <a:t>like</a:t>
            </a:r>
            <a:r>
              <a:rPr lang="fr-FR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400" dirty="0" err="1" smtClean="0">
                <a:latin typeface="Andalus" pitchFamily="18" charset="-78"/>
                <a:cs typeface="Andalus" pitchFamily="18" charset="-78"/>
              </a:rPr>
              <a:t>flowers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2" name="Picture 4" descr="C:\Users\selma\Downloads\cake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1972" y="1108094"/>
            <a:ext cx="1201439" cy="1805441"/>
          </a:xfrm>
          <a:prstGeom prst="rect">
            <a:avLst/>
          </a:prstGeom>
          <a:noFill/>
        </p:spPr>
      </p:pic>
      <p:pic>
        <p:nvPicPr>
          <p:cNvPr id="2053" name="Picture 5" descr="C:\Users\selma\Downloads\cooki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27412" y="1366221"/>
            <a:ext cx="1745764" cy="1344706"/>
          </a:xfrm>
          <a:prstGeom prst="rect">
            <a:avLst/>
          </a:prstGeom>
          <a:noFill/>
        </p:spPr>
      </p:pic>
      <p:sp>
        <p:nvSpPr>
          <p:cNvPr id="20" name="ZoneTexte 19"/>
          <p:cNvSpPr txBox="1"/>
          <p:nvPr/>
        </p:nvSpPr>
        <p:spPr>
          <a:xfrm>
            <a:off x="4582757" y="2538804"/>
            <a:ext cx="320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ndalus" pitchFamily="18" charset="-78"/>
                <a:cs typeface="Andalus" pitchFamily="18" charset="-78"/>
              </a:rPr>
              <a:t>Running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4" name="Picture 6" descr="C:\Users\selma\Downloads\run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90708" y="3116860"/>
            <a:ext cx="2619375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960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244317" y="1551311"/>
            <a:ext cx="1050679" cy="1325563"/>
          </a:xfrm>
        </p:spPr>
        <p:txBody>
          <a:bodyPr>
            <a:normAutofit/>
          </a:bodyPr>
          <a:lstStyle/>
          <a:p>
            <a:pPr algn="ctr"/>
            <a:endParaRPr lang="fr-FR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4099" name="Picture 3" descr="C:\Users\selma\Downloads\coeuutt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579" y="0"/>
            <a:ext cx="11392349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7" name="ZoneTexte 6"/>
          <p:cNvSpPr txBox="1"/>
          <p:nvPr/>
        </p:nvSpPr>
        <p:spPr>
          <a:xfrm>
            <a:off x="1861073" y="570155"/>
            <a:ext cx="4658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700171" y="0"/>
            <a:ext cx="6949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C00000"/>
                </a:solidFill>
                <a:latin typeface="Algerian" pitchFamily="82" charset="0"/>
              </a:rPr>
              <a:t>I </a:t>
            </a:r>
            <a:r>
              <a:rPr lang="fr-FR" sz="4400" dirty="0" err="1" smtClean="0">
                <a:solidFill>
                  <a:srgbClr val="C00000"/>
                </a:solidFill>
                <a:latin typeface="Algerian" pitchFamily="82" charset="0"/>
              </a:rPr>
              <a:t>don’t</a:t>
            </a:r>
            <a:r>
              <a:rPr lang="fr-FR" sz="4400" dirty="0" smtClean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fr-FR" sz="4400" dirty="0" err="1" smtClean="0">
                <a:solidFill>
                  <a:srgbClr val="C00000"/>
                </a:solidFill>
                <a:latin typeface="Algerian" pitchFamily="82" charset="0"/>
              </a:rPr>
              <a:t>like</a:t>
            </a:r>
            <a:endParaRPr lang="fr-FR" sz="4400" dirty="0"/>
          </a:p>
        </p:txBody>
      </p:sp>
      <p:sp>
        <p:nvSpPr>
          <p:cNvPr id="9" name="ZoneTexte 8"/>
          <p:cNvSpPr txBox="1"/>
          <p:nvPr/>
        </p:nvSpPr>
        <p:spPr>
          <a:xfrm>
            <a:off x="2022437" y="828339"/>
            <a:ext cx="2000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Orange </a:t>
            </a:r>
            <a:r>
              <a:rPr lang="fr-FR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colour</a:t>
            </a:r>
            <a:endParaRPr lang="fr-FR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992932" y="806824"/>
            <a:ext cx="2678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Reggae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81374" y="4012602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Rugby</a:t>
            </a:r>
            <a:endParaRPr lang="fr-FR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304903" y="3797450"/>
            <a:ext cx="209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Halloween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4100" name="Picture 4" descr="C:\Users\selma\Downloads\orange couleu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3813" y="1367735"/>
            <a:ext cx="2143125" cy="1730468"/>
          </a:xfrm>
          <a:prstGeom prst="rect">
            <a:avLst/>
          </a:prstGeom>
          <a:noFill/>
        </p:spPr>
      </p:pic>
      <p:pic>
        <p:nvPicPr>
          <p:cNvPr id="4101" name="Picture 5" descr="C:\Users\selma\Downloads\regga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522" y="1270917"/>
            <a:ext cx="2143125" cy="1838044"/>
          </a:xfrm>
          <a:prstGeom prst="rect">
            <a:avLst/>
          </a:prstGeom>
          <a:noFill/>
        </p:spPr>
      </p:pic>
      <p:pic>
        <p:nvPicPr>
          <p:cNvPr id="4102" name="Picture 6" descr="C:\Users\selma\Downloads\rugb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83323" y="4683444"/>
            <a:ext cx="3028950" cy="1514475"/>
          </a:xfrm>
          <a:prstGeom prst="rect">
            <a:avLst/>
          </a:prstGeom>
          <a:noFill/>
        </p:spPr>
      </p:pic>
      <p:pic>
        <p:nvPicPr>
          <p:cNvPr id="4103" name="Picture 7" descr="C:\Users\selma\Downloads\hallowee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5753" y="4453273"/>
            <a:ext cx="2571750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4528969" y="2301501"/>
            <a:ext cx="4528969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Why </a:t>
            </a:r>
            <a:r>
              <a:rPr lang="en-US" dirty="0" smtClean="0"/>
              <a:t>I participate has </a:t>
            </a:r>
            <a:r>
              <a:rPr lang="en-US" dirty="0" smtClean="0"/>
              <a:t>Erasmus +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3957979" y="4260028"/>
            <a:ext cx="3957979" cy="2282571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en-US" dirty="0" smtClean="0"/>
              <a:t>1- Discover </a:t>
            </a:r>
            <a:r>
              <a:rPr lang="en-US" dirty="0" smtClean="0"/>
              <a:t>new cultures</a:t>
            </a:r>
          </a:p>
          <a:p>
            <a:r>
              <a:rPr lang="en-US" dirty="0" smtClean="0"/>
              <a:t> </a:t>
            </a:r>
            <a:r>
              <a:rPr lang="en-US" dirty="0" smtClean="0"/>
              <a:t>2- to </a:t>
            </a:r>
            <a:r>
              <a:rPr lang="en-US" dirty="0" smtClean="0"/>
              <a:t>meet new people to create links because I am sociable.</a:t>
            </a:r>
          </a:p>
          <a:p>
            <a:r>
              <a:rPr lang="en-US" dirty="0" smtClean="0"/>
              <a:t>3- Speak </a:t>
            </a:r>
            <a:r>
              <a:rPr lang="en-US" dirty="0" smtClean="0"/>
              <a:t>with them in English</a:t>
            </a:r>
            <a:endParaRPr lang="fr-FR" dirty="0"/>
          </a:p>
        </p:txBody>
      </p:sp>
      <p:pic>
        <p:nvPicPr>
          <p:cNvPr id="1026" name="Picture 2" descr="C:\Users\selma\Downloads\télécharge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807282" y="258185"/>
            <a:ext cx="7132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lgerian" pitchFamily="82" charset="0"/>
              </a:rPr>
              <a:t>Why I participate has Erasmus </a:t>
            </a:r>
            <a:r>
              <a:rPr lang="en-US" sz="2000" b="1" dirty="0" smtClean="0">
                <a:solidFill>
                  <a:schemeClr val="bg1"/>
                </a:solidFill>
                <a:latin typeface="Algerian" pitchFamily="82" charset="0"/>
              </a:rPr>
              <a:t>+ </a:t>
            </a:r>
            <a:r>
              <a:rPr lang="en-US" sz="4000" b="1" dirty="0" smtClean="0">
                <a:solidFill>
                  <a:schemeClr val="bg1"/>
                </a:solidFill>
                <a:latin typeface="Algerian" pitchFamily="82" charset="0"/>
              </a:rPr>
              <a:t>?</a:t>
            </a:r>
            <a:endParaRPr lang="fr-FR" sz="20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9699" y="1538343"/>
            <a:ext cx="1167178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lgerian" pitchFamily="82" charset="0"/>
                <a:cs typeface="Andalus" pitchFamily="18" charset="-78"/>
              </a:rPr>
              <a:t>1-</a:t>
            </a:r>
            <a:r>
              <a:rPr lang="en-US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Discover </a:t>
            </a: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new </a:t>
            </a: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cultures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Algerian" pitchFamily="82" charset="0"/>
                <a:cs typeface="Andalus" pitchFamily="18" charset="-78"/>
              </a:rPr>
              <a:t>2-</a:t>
            </a:r>
            <a:r>
              <a:rPr lang="en-US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to </a:t>
            </a: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meet new people 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to</a:t>
            </a: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create links </a:t>
            </a: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because I am </a:t>
            </a: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sociable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lgerian" pitchFamily="82" charset="0"/>
                <a:cs typeface="Andalus" pitchFamily="18" charset="-78"/>
              </a:rPr>
              <a:t>3-</a:t>
            </a:r>
            <a:r>
              <a:rPr lang="en-US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Speak </a:t>
            </a: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with them in 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English</a:t>
            </a:r>
          </a:p>
          <a:p>
            <a:endParaRPr lang="fr-FR" sz="3200" dirty="0" smtClean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  <a:p>
            <a:endParaRPr lang="fr-FR" dirty="0"/>
          </a:p>
        </p:txBody>
      </p:sp>
      <p:pic>
        <p:nvPicPr>
          <p:cNvPr id="1028" name="Picture 4" descr="C:\Users\selma\Downloads\u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7222" y="3593054"/>
            <a:ext cx="1366318" cy="765138"/>
          </a:xfrm>
          <a:prstGeom prst="rect">
            <a:avLst/>
          </a:prstGeom>
          <a:noFill/>
        </p:spPr>
      </p:pic>
      <p:pic>
        <p:nvPicPr>
          <p:cNvPr id="1029" name="Picture 5" descr="C:\Users\selma\Downloads\l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3118" y="1204856"/>
            <a:ext cx="1903784" cy="1266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151</Words>
  <Application>Microsoft Office PowerPoint</Application>
  <PresentationFormat>Personnalisé</PresentationFormat>
  <Paragraphs>52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Presentation</vt:lpstr>
      <vt:lpstr>pp</vt:lpstr>
      <vt:lpstr>Diapositive 3</vt:lpstr>
      <vt:lpstr>Diapositive 4</vt:lpstr>
      <vt:lpstr>     Why I participate has Erasmus +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BOUDOUR</dc:creator>
  <cp:lastModifiedBy>Selma</cp:lastModifiedBy>
  <cp:revision>16</cp:revision>
  <dcterms:created xsi:type="dcterms:W3CDTF">2017-11-13T15:18:26Z</dcterms:created>
  <dcterms:modified xsi:type="dcterms:W3CDTF">2017-11-13T19:39:04Z</dcterms:modified>
</cp:coreProperties>
</file>