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olina Wanke" initials="KW" lastIdx="1" clrIdx="0">
    <p:extLst>
      <p:ext uri="{19B8F6BF-5375-455C-9EA6-DF929625EA0E}">
        <p15:presenceInfo xmlns:p15="http://schemas.microsoft.com/office/powerpoint/2012/main" userId="e34ae278e76f477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14T19:38:47.896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9D6DA8B-E050-44CD-8EFD-3C139EB57198}" type="datetimeFigureOut">
              <a:rPr lang="fr-FR" smtClean="0"/>
              <a:t>14/09/2019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31FEE5F-80F6-450C-9FC7-F1FBB3819E58}" type="slidenum">
              <a:rPr lang="fr-FR" smtClean="0"/>
              <a:t>‹N°›</a:t>
            </a:fld>
            <a:endParaRPr lang="fr-F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57450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DA8B-E050-44CD-8EFD-3C139EB57198}" type="datetimeFigureOut">
              <a:rPr lang="fr-FR" smtClean="0"/>
              <a:t>14/09/2019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EE5F-80F6-450C-9FC7-F1FBB3819E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003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DA8B-E050-44CD-8EFD-3C139EB57198}" type="datetimeFigureOut">
              <a:rPr lang="fr-FR" smtClean="0"/>
              <a:t>14/09/2019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EE5F-80F6-450C-9FC7-F1FBB3819E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864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DA8B-E050-44CD-8EFD-3C139EB57198}" type="datetimeFigureOut">
              <a:rPr lang="fr-FR" smtClean="0"/>
              <a:t>14/09/2019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EE5F-80F6-450C-9FC7-F1FBB3819E58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8900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DA8B-E050-44CD-8EFD-3C139EB57198}" type="datetimeFigureOut">
              <a:rPr lang="fr-FR" smtClean="0"/>
              <a:t>14/09/2019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EE5F-80F6-450C-9FC7-F1FBB3819E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1381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DA8B-E050-44CD-8EFD-3C139EB57198}" type="datetimeFigureOut">
              <a:rPr lang="fr-FR" smtClean="0"/>
              <a:t>14/09/2019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EE5F-80F6-450C-9FC7-F1FBB3819E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4311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DA8B-E050-44CD-8EFD-3C139EB57198}" type="datetimeFigureOut">
              <a:rPr lang="fr-FR" smtClean="0"/>
              <a:t>14/09/2019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EE5F-80F6-450C-9FC7-F1FBB3819E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7997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DA8B-E050-44CD-8EFD-3C139EB57198}" type="datetimeFigureOut">
              <a:rPr lang="fr-FR" smtClean="0"/>
              <a:t>14/09/2019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EE5F-80F6-450C-9FC7-F1FBB3819E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9011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DA8B-E050-44CD-8EFD-3C139EB57198}" type="datetimeFigureOut">
              <a:rPr lang="fr-FR" smtClean="0"/>
              <a:t>14/09/2019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EE5F-80F6-450C-9FC7-F1FBB3819E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320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DA8B-E050-44CD-8EFD-3C139EB57198}" type="datetimeFigureOut">
              <a:rPr lang="fr-FR" smtClean="0"/>
              <a:t>14/09/2019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EE5F-80F6-450C-9FC7-F1FBB3819E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9417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DA8B-E050-44CD-8EFD-3C139EB57198}" type="datetimeFigureOut">
              <a:rPr lang="fr-FR" smtClean="0"/>
              <a:t>14/09/2019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EE5F-80F6-450C-9FC7-F1FBB3819E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570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DA8B-E050-44CD-8EFD-3C139EB57198}" type="datetimeFigureOut">
              <a:rPr lang="fr-FR" smtClean="0"/>
              <a:t>14/09/2019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EE5F-80F6-450C-9FC7-F1FBB3819E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4189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DA8B-E050-44CD-8EFD-3C139EB57198}" type="datetimeFigureOut">
              <a:rPr lang="fr-FR" smtClean="0"/>
              <a:t>14/09/2019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EE5F-80F6-450C-9FC7-F1FBB3819E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5745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DA8B-E050-44CD-8EFD-3C139EB57198}" type="datetimeFigureOut">
              <a:rPr lang="fr-FR" smtClean="0"/>
              <a:t>14/09/2019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EE5F-80F6-450C-9FC7-F1FBB3819E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7644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DA8B-E050-44CD-8EFD-3C139EB57198}" type="datetimeFigureOut">
              <a:rPr lang="fr-FR" smtClean="0"/>
              <a:t>14/09/2019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EE5F-80F6-450C-9FC7-F1FBB3819E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8543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DA8B-E050-44CD-8EFD-3C139EB57198}" type="datetimeFigureOut">
              <a:rPr lang="fr-FR" smtClean="0"/>
              <a:t>14/09/2019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EE5F-80F6-450C-9FC7-F1FBB3819E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6825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DA8B-E050-44CD-8EFD-3C139EB57198}" type="datetimeFigureOut">
              <a:rPr lang="fr-FR" smtClean="0"/>
              <a:t>14/09/2019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EE5F-80F6-450C-9FC7-F1FBB3819E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9670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9D6DA8B-E050-44CD-8EFD-3C139EB57198}" type="datetimeFigureOut">
              <a:rPr lang="fr-FR" smtClean="0"/>
              <a:t>14/09/2019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31FEE5F-80F6-450C-9FC7-F1FBB3819E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6737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E970E0-CAF3-4AB8-912F-1DBE343F3B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r>
              <a:rPr lang="fr-FR" b="1" dirty="0"/>
              <a:t>French </a:t>
            </a:r>
            <a:r>
              <a:rPr lang="fr-FR" b="1" dirty="0" err="1"/>
              <a:t>Celebrations</a:t>
            </a:r>
            <a:endParaRPr lang="fr-FR" b="1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E873F00-7012-45DB-943B-39CCCB94DA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Erasmus +</a:t>
            </a:r>
          </a:p>
        </p:txBody>
      </p:sp>
    </p:spTree>
    <p:extLst>
      <p:ext uri="{BB962C8B-B14F-4D97-AF65-F5344CB8AC3E}">
        <p14:creationId xmlns:p14="http://schemas.microsoft.com/office/powerpoint/2010/main" val="3939954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A95929-0A7B-4B35-AB60-8BD56F2DD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New </a:t>
            </a:r>
            <a:r>
              <a:rPr lang="fr-FR" dirty="0" err="1"/>
              <a:t>Year’s</a:t>
            </a:r>
            <a:r>
              <a:rPr lang="fr-FR" dirty="0"/>
              <a:t> Eve – 1st of </a:t>
            </a:r>
            <a:r>
              <a:rPr lang="fr-FR" dirty="0" err="1"/>
              <a:t>January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B6D177E-252F-4C7D-886E-07DC95DD55F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861" y="1883298"/>
            <a:ext cx="7676706" cy="3802255"/>
          </a:xfrm>
        </p:spPr>
      </p:pic>
    </p:spTree>
    <p:extLst>
      <p:ext uri="{BB962C8B-B14F-4D97-AF65-F5344CB8AC3E}">
        <p14:creationId xmlns:p14="http://schemas.microsoft.com/office/powerpoint/2010/main" val="481351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1775E0-54AF-436A-94B2-8D7B04C78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May Day (fête du travail) 1st of May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BDB2CA7-ED99-43C8-84AC-DB63A805B55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837765"/>
            <a:ext cx="4444409" cy="3433524"/>
          </a:xfrm>
        </p:spPr>
      </p:pic>
      <p:sp>
        <p:nvSpPr>
          <p:cNvPr id="6" name="Phylactère : pensées 5">
            <a:extLst>
              <a:ext uri="{FF2B5EF4-FFF2-40B4-BE49-F238E27FC236}">
                <a16:creationId xmlns:a16="http://schemas.microsoft.com/office/drawing/2014/main" id="{0E4FFBD8-851A-4FD0-A258-797AB3534669}"/>
              </a:ext>
            </a:extLst>
          </p:cNvPr>
          <p:cNvSpPr/>
          <p:nvPr/>
        </p:nvSpPr>
        <p:spPr>
          <a:xfrm>
            <a:off x="6096000" y="1837765"/>
            <a:ext cx="4986683" cy="258537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The </a:t>
            </a:r>
            <a:r>
              <a:rPr lang="fr-FR" dirty="0" err="1"/>
              <a:t>day</a:t>
            </a:r>
            <a:r>
              <a:rPr lang="fr-FR" dirty="0"/>
              <a:t> </a:t>
            </a:r>
            <a:r>
              <a:rPr lang="fr-FR" dirty="0" err="1"/>
              <a:t>when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don’t</a:t>
            </a:r>
            <a:r>
              <a:rPr lang="fr-FR" dirty="0"/>
              <a:t> go to </a:t>
            </a:r>
            <a:r>
              <a:rPr lang="fr-FR" dirty="0" err="1"/>
              <a:t>work</a:t>
            </a:r>
            <a:r>
              <a:rPr lang="fr-FR" dirty="0"/>
              <a:t> or </a:t>
            </a:r>
            <a:r>
              <a:rPr lang="fr-FR" dirty="0" err="1"/>
              <a:t>schol</a:t>
            </a:r>
            <a:r>
              <a:rPr lang="fr-FR" dirty="0"/>
              <a:t>.  Celebration </a:t>
            </a:r>
            <a:r>
              <a:rPr lang="fr-FR" dirty="0" err="1"/>
              <a:t>originally</a:t>
            </a:r>
            <a:r>
              <a:rPr lang="fr-FR" dirty="0"/>
              <a:t> </a:t>
            </a:r>
            <a:r>
              <a:rPr lang="fr-FR" dirty="0" err="1"/>
              <a:t>coming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USA </a:t>
            </a:r>
          </a:p>
        </p:txBody>
      </p:sp>
    </p:spTree>
    <p:extLst>
      <p:ext uri="{BB962C8B-B14F-4D97-AF65-F5344CB8AC3E}">
        <p14:creationId xmlns:p14="http://schemas.microsoft.com/office/powerpoint/2010/main" val="2974358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E6E9D8-10DB-44E3-B7E7-2C0AE007F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Victory in Europe Day- 8th of </a:t>
            </a:r>
            <a:r>
              <a:rPr lang="fr-FR" dirty="0" err="1"/>
              <a:t>may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1ADE136-3BF2-4A4C-B31E-E2A5D2B97A5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63" y="2092611"/>
            <a:ext cx="5316279" cy="3313314"/>
          </a:xfrm>
        </p:spPr>
      </p:pic>
      <p:sp>
        <p:nvSpPr>
          <p:cNvPr id="6" name="Phylactère : pensées 5">
            <a:extLst>
              <a:ext uri="{FF2B5EF4-FFF2-40B4-BE49-F238E27FC236}">
                <a16:creationId xmlns:a16="http://schemas.microsoft.com/office/drawing/2014/main" id="{953F9AB9-3103-43C8-BC18-6EC320F70E94}"/>
              </a:ext>
            </a:extLst>
          </p:cNvPr>
          <p:cNvSpPr/>
          <p:nvPr/>
        </p:nvSpPr>
        <p:spPr>
          <a:xfrm>
            <a:off x="6847367" y="2092611"/>
            <a:ext cx="4235316" cy="260698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The </a:t>
            </a:r>
            <a:r>
              <a:rPr lang="fr-FR" dirty="0" err="1"/>
              <a:t>day</a:t>
            </a:r>
            <a:r>
              <a:rPr lang="fr-FR" dirty="0"/>
              <a:t> symbolises the </a:t>
            </a:r>
            <a:r>
              <a:rPr lang="fr-FR" dirty="0" err="1"/>
              <a:t>vicotry</a:t>
            </a:r>
            <a:r>
              <a:rPr lang="fr-FR" dirty="0"/>
              <a:t> and the end of the WWII in 1945</a:t>
            </a:r>
          </a:p>
        </p:txBody>
      </p:sp>
    </p:spTree>
    <p:extLst>
      <p:ext uri="{BB962C8B-B14F-4D97-AF65-F5344CB8AC3E}">
        <p14:creationId xmlns:p14="http://schemas.microsoft.com/office/powerpoint/2010/main" val="4292156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182D42-A41C-4DC7-BF68-C1A18AD5D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Bastille </a:t>
            </a:r>
            <a:r>
              <a:rPr lang="fr-FR" dirty="0" err="1"/>
              <a:t>day</a:t>
            </a:r>
            <a:r>
              <a:rPr lang="fr-FR" dirty="0"/>
              <a:t>  - 14th of July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EC5F4B6A-EF68-44E1-A8D1-A0E5E8BF379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837765"/>
            <a:ext cx="2846541" cy="4057835"/>
          </a:xfrm>
        </p:spPr>
      </p:pic>
      <p:sp>
        <p:nvSpPr>
          <p:cNvPr id="4" name="Phylactère : pensées 3">
            <a:extLst>
              <a:ext uri="{FF2B5EF4-FFF2-40B4-BE49-F238E27FC236}">
                <a16:creationId xmlns:a16="http://schemas.microsoft.com/office/drawing/2014/main" id="{EA7BC6E5-2ADD-4773-8394-8265D59C9BB9}"/>
              </a:ext>
            </a:extLst>
          </p:cNvPr>
          <p:cNvSpPr/>
          <p:nvPr/>
        </p:nvSpPr>
        <p:spPr>
          <a:xfrm>
            <a:off x="4890977" y="1837765"/>
            <a:ext cx="6189530" cy="303194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The anniversary of Storming of the </a:t>
            </a:r>
            <a:r>
              <a:rPr lang="en-US" sz="2000" b="1" dirty="0"/>
              <a:t>Bastille</a:t>
            </a:r>
            <a:r>
              <a:rPr lang="en-US" sz="2000" dirty="0"/>
              <a:t> on 14 July 1789, a turning point of the French Revolution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174503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93A1B6-589D-460D-9B70-7E27CAFFD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Remembrance </a:t>
            </a:r>
            <a:r>
              <a:rPr lang="fr-FR" dirty="0" err="1"/>
              <a:t>day</a:t>
            </a:r>
            <a:r>
              <a:rPr lang="fr-FR" dirty="0"/>
              <a:t> – 11th of </a:t>
            </a:r>
            <a:r>
              <a:rPr lang="fr-FR" dirty="0" err="1"/>
              <a:t>November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0B70F6D-CC61-4BBC-B8B3-292DE3394C9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4535"/>
            <a:ext cx="4795763" cy="2643209"/>
          </a:xfrm>
        </p:spPr>
      </p:pic>
      <p:sp>
        <p:nvSpPr>
          <p:cNvPr id="6" name="Phylactère : pensées 5">
            <a:extLst>
              <a:ext uri="{FF2B5EF4-FFF2-40B4-BE49-F238E27FC236}">
                <a16:creationId xmlns:a16="http://schemas.microsoft.com/office/drawing/2014/main" id="{2DDE4E4B-0FBC-4ECC-8A58-6388B51A40A0}"/>
              </a:ext>
            </a:extLst>
          </p:cNvPr>
          <p:cNvSpPr/>
          <p:nvPr/>
        </p:nvSpPr>
        <p:spPr>
          <a:xfrm>
            <a:off x="4795763" y="1616149"/>
            <a:ext cx="6286920" cy="35938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Remembrance </a:t>
            </a:r>
            <a:r>
              <a:rPr lang="fr-FR" dirty="0" err="1"/>
              <a:t>day</a:t>
            </a:r>
            <a:r>
              <a:rPr lang="fr-FR" dirty="0"/>
              <a:t> </a:t>
            </a:r>
            <a:r>
              <a:rPr lang="en-US" dirty="0"/>
              <a:t>is a national holiday in </a:t>
            </a:r>
            <a:r>
              <a:rPr lang="en-US" b="1" dirty="0"/>
              <a:t>France</a:t>
            </a:r>
            <a:r>
              <a:rPr lang="en-US" dirty="0"/>
              <a:t> and Belgium. It commemorates the armistice signed between the Allies and Germany at </a:t>
            </a:r>
            <a:r>
              <a:rPr lang="en-US" dirty="0" err="1"/>
              <a:t>Compiègne</a:t>
            </a:r>
            <a:r>
              <a:rPr lang="en-US" dirty="0"/>
              <a:t>, </a:t>
            </a:r>
            <a:r>
              <a:rPr lang="en-US" b="1" dirty="0"/>
              <a:t>France</a:t>
            </a:r>
            <a:r>
              <a:rPr lang="en-US" dirty="0"/>
              <a:t>, for the cessation of hostilities on the Western Front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3998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nd événement">
  <a:themeElements>
    <a:clrScheme name="Grand événem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Grand événem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and événem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TM04033927[[fn=Grand événement]]</Template>
  <TotalTime>0</TotalTime>
  <Words>82</Words>
  <Application>Microsoft Office PowerPoint</Application>
  <PresentationFormat>Grand écran</PresentationFormat>
  <Paragraphs>11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9" baseType="lpstr">
      <vt:lpstr>Arial</vt:lpstr>
      <vt:lpstr>Impact</vt:lpstr>
      <vt:lpstr>Grand événement</vt:lpstr>
      <vt:lpstr>French Celebrations</vt:lpstr>
      <vt:lpstr>New Year’s Eve – 1st of January</vt:lpstr>
      <vt:lpstr>May Day (fête du travail) 1st of May</vt:lpstr>
      <vt:lpstr>Victory in Europe Day- 8th of may</vt:lpstr>
      <vt:lpstr>Bastille day  - 14th of July</vt:lpstr>
      <vt:lpstr>Remembrance day – 11th of November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French Celebrations</dc:title>
  <dc:creator>Karolina Wanke</dc:creator>
  <cp:lastModifiedBy>Karolina Wanke</cp:lastModifiedBy>
  <cp:revision>3</cp:revision>
  <dcterms:created xsi:type="dcterms:W3CDTF">2019-09-14T17:31:45Z</dcterms:created>
  <dcterms:modified xsi:type="dcterms:W3CDTF">2019-09-14T17:50:13Z</dcterms:modified>
</cp:coreProperties>
</file>