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126068-D9AF-4322-84C7-38D8713A395A}" type="slidenum">
              <a:t>‹Nr.›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C508A2C-4C4A-4701-B9CC-A361918E4319}" type="slidenum"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DEEBF6-55DA-4E95-83FA-E13619318593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AE85FE-9091-4B98-A415-AA902EE5197C}" type="slidenum">
              <a:t>10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D10D29-E910-45D6-B136-570E53540B1F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9F252E-DD1B-4109-9370-03E9F92ED1DD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373270-9D59-4A31-A1E6-FAEDAD449180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FD73C3-158C-432A-9948-FBF3C41A1F67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0DF8EB-601E-46E0-9304-AAD9D347D622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918ED7-4D2F-4176-A365-ECE03D76CC5A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F579DE-5F0A-4EE6-ACD4-D02CB1D0075A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382FE0-6ED4-46F2-BE93-88B2A7A47997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ADC5BB-99BB-4A4C-B349-3C5D8DEBC7B4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F60CDC-9099-4C8E-9FB5-D4D108844831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0F00C-8842-4851-AEA2-F468821C272D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24C73-83AB-4B79-A2FB-AEBCE4D5BBCF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392CBF-9110-4B26-9716-EFD6C9ACFF2A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15E1B-83B2-4AE6-9FC0-9CFCBB0477CE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63C3A6-52B0-4C0E-B74D-CE2E6FEA2E27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01C64-705B-4C6C-BAEB-7D2BA83C7AF1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8A6423-190C-464F-AD39-4DD8B38386AF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A64BBB-C145-4C97-A3AB-2C057A81987D}" type="slidenum">
              <a:t>‹Nr.›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2DB43A-B7BE-4938-AF88-DEDA38ADA86E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FEED57-3DAF-4988-93B3-BD97DD5EAFB9}" type="slidenum">
              <a:t>‹Nr.›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02061C4-9FCD-42D1-BCC2-D07C367BCA83}" type="slidenum"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Arial Unicode M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74683" y="1259997"/>
            <a:ext cx="7717682" cy="5449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439997" y="359999"/>
            <a:ext cx="7200003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An African legend.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Princesse Abla Pokou: from Ghana to Cote d'Ivoire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19996" y="1799996"/>
            <a:ext cx="6839995" cy="36489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439997" y="539998"/>
            <a:ext cx="7200003" cy="1965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THEY ARRIVED TO NORTH COTE D'IVOIRE, AND THEY STILL LIVE THERE.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THEIR ETHNIC GROUP IS CALLED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BAULE'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b="1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40004" y="1079997"/>
            <a:ext cx="5399998" cy="4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091241" y="5848200"/>
            <a:ext cx="6659995" cy="110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BAULE' PEOPLE WILL NEVER FORGET THEIR BRAVE PRINCESSE.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BAULE' – THE CHILD IS DEAD.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6079" y="359999"/>
            <a:ext cx="8280001" cy="137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ONCE UPON THE TIME....BUT NOT SO LONG AGO,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ABLA POKOU WAS A GHANA PRINCESS.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SHE WAS THE NIECE OF THE WISE EMPEROR OSSEI TUTU.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00003" y="1979996"/>
            <a:ext cx="4679999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79996" y="899998"/>
            <a:ext cx="6119996" cy="46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899998" y="5939997"/>
            <a:ext cx="8460001" cy="85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WHEN THE EMPEROR WAS DEAD, A WAR STARTED IN GHANA. ABLA POKOU, WHO WAS THE DIRECT HEIRESS OF THE EMPEROR, HAD TO RUN AWAY TO NORTH WITH HER PEOPLE TO SAVE LIFE......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1079997" y="359999"/>
            <a:ext cx="7920002" cy="85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AFTER DAYS AND NIGHS OF WALKING, ASHANTI PEOPLE (THAT'S THE NAME OF THIS TRIBE), ARRIVED AT A  WIDE RIVER. THEY HAD NO IDEA HOW TO CROSS IT.</a:t>
            </a:r>
          </a:p>
        </p:txBody>
      </p:sp>
      <p:sp>
        <p:nvSpPr>
          <p:cNvPr id="3" name="AutoShape 2" descr="Risultati immagini per ashanti popolo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8740" y="1683602"/>
            <a:ext cx="6715591" cy="526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1199802" y="5909547"/>
            <a:ext cx="7920002" cy="137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THEY STARTED TO PRAY ALL THEIR GODS.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AT ONCE, THEY HAD THE RESPONSE: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A HUMAN SACRIFICE WAS NEEDED,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BUT NOBODY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WANTED TO DIE.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043" y="208355"/>
            <a:ext cx="5680956" cy="5293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6079" y="359999"/>
            <a:ext cx="8280001" cy="1114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ABLA POKOU COULD NOT GO, OTHERWISE ALL HER PEOPLE WOULD BE LOST. IT WAS ANOTHER VERY  DIFFICULT MOMENT.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00003" y="1979996"/>
            <a:ext cx="4679999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9996" y="359999"/>
            <a:ext cx="5939997" cy="85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SHE HAD TO TAKE A DECISION TO SAVE HER PEOPLE, THE NAME OF THE TRIBE: SOMEBODY HAVE TO DIE!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79996" y="6119996"/>
            <a:ext cx="5752435" cy="602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WHO ELSE, IF NOT HER OWN LITTLE CHILD??????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6" y="1439997"/>
            <a:ext cx="5399998" cy="441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00003" y="539998"/>
            <a:ext cx="450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079997" y="5039999"/>
            <a:ext cx="8280001" cy="85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SO SHE SCREAMED LOUD: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“BAULE' – THE CHILD IS DEAD!”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AND TROW THE CHILD INTO WATER.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998" y="539998"/>
            <a:ext cx="8640001" cy="85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SUDDENLY, HIPPOPOTAMUS STARTED TO COME OUT OF WATER. THEY STOOD ONE BY THE OTHER, CREATING A BRIDGE.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 Unicode MS" pitchFamily="2"/>
              </a:rPr>
              <a:t> ABLA POKOUS PEOPLE COULD CROSS TO THE OTHER SIDE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9996" y="2159995"/>
            <a:ext cx="6659995" cy="378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Bildschirmpräsentation (4:3)</PresentationFormat>
  <Paragraphs>41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Predefinito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Eugenia Giordano</dc:creator>
  <cp:lastModifiedBy>HB</cp:lastModifiedBy>
  <cp:revision>2</cp:revision>
  <dcterms:created xsi:type="dcterms:W3CDTF">2018-03-26T20:44:39Z</dcterms:created>
  <dcterms:modified xsi:type="dcterms:W3CDTF">2019-02-10T20:45:30Z</dcterms:modified>
</cp:coreProperties>
</file>