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0080625" cy="7559675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20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DB89B4-959A-4F55-BBC0-F948DD5EE696}" type="slidenum">
              <a:t>‹Nr.›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52F4F37-601B-4DC3-A317-9DFA69A464F3}" type="slidenum"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uFillTx/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F992CC-8F53-4EA0-9DA5-A31DB0E9229B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72B005-42BC-469F-B22D-05F3D5BCD978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0F29CB-8880-40B8-8A79-4B737C43BF4C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3AC22A-E3D8-4916-B7FB-85AB2CAD7834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3CA825-1B66-428B-8C7B-37B8767BCBC4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405263-2234-4BAA-A895-E9AB03EBF346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A58015-CE33-4A02-A67D-A9F3C51C6682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58BB3E-80B8-4E83-8488-9CF3686CF27C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5AE326-DDB5-4C2E-92A6-723394A28705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3DF1CF-DF55-4D4E-AC1A-2218D809DDF0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A910B0-8C82-4234-AAE4-F0AE2F798114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33A0A5-C2C6-4F06-812E-A8F1F26083CD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3A5487-4BEC-409D-A1BF-4FF01653EA13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728CE2-6D2F-42B1-A0EE-EF06119D6C84}" type="slidenum">
              <a:t>‹Nr.›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021499-5EFB-4742-AE15-DEC640351947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15B2D6-5A90-4398-8F03-42350A8D1976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327CE9B-6D06-4FCC-A149-24AFCC40A075}" type="slidenum"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Arial Unicode MS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Arial Unicode M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it-IT"/>
              <a:t>ACIS AND GALATAEA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>
            <a:spAutoFit/>
          </a:bodyPr>
          <a:lstStyle/>
          <a:p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00003" y="1439997"/>
            <a:ext cx="6479996" cy="53999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719998" y="1979996"/>
            <a:ext cx="1799996" cy="3929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GALATAEA WAS A FEMALE SPIRIT OF SEA WATER (NYNPH).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GALATAEA LOVED TO SWIM AND HAVE FUN BY THE SEA IN FRONT OF OUR COAST.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/>
              <a:t>POLIFEMUS!!!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5153037"/>
          </a:xfrm>
        </p:spPr>
        <p:txBody>
          <a:bodyPr/>
          <a:lstStyle/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>
              <a:buSzPct val="45000"/>
              <a:buFont typeface="StarSymbol"/>
              <a:buChar char="●"/>
            </a:pPr>
            <a:r>
              <a:rPr lang="it-IT"/>
              <a:t>ONE HORRIBLE DAY POLIFEMUS, THE MONSTROUSE SON OF THE KING OF THE SEA, FELT IN LOVE WITH HER.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20004" y="1259997"/>
            <a:ext cx="4921922" cy="4133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/>
              <a:t>BUT GALATAEA LOVED ACIS...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79997" y="1799996"/>
            <a:ext cx="7920002" cy="48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/>
              <a:t>POLIFEMUS WAS VERY JELOUSE!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99998" y="1799996"/>
            <a:ext cx="8100002" cy="48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/>
              <a:t>AND KILLED ACIS, BUT....</a:t>
            </a: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99815" y="2283842"/>
            <a:ext cx="8280001" cy="467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t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Bildschirmpräsentation (4:3)</PresentationFormat>
  <Paragraphs>21</Paragraphs>
  <Slides>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Predefinito</vt:lpstr>
      <vt:lpstr>ACIS AND GALATAEA</vt:lpstr>
      <vt:lpstr>POLIFEMUS!!!</vt:lpstr>
      <vt:lpstr>BUT GALATAEA LOVED ACIS...</vt:lpstr>
      <vt:lpstr>POLIFEMUS WAS VERY JELOUSE!</vt:lpstr>
      <vt:lpstr>AND KILLED ACIS, BUT....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ACIS AND GALATAEA</dc:title>
  <dc:creator>Eugenia Giordano</dc:creator>
  <cp:lastModifiedBy>HB</cp:lastModifiedBy>
  <cp:revision>1</cp:revision>
  <dcterms:created xsi:type="dcterms:W3CDTF">2018-03-18T10:27:29Z</dcterms:created>
  <dcterms:modified xsi:type="dcterms:W3CDTF">2019-02-10T20:45:44Z</dcterms:modified>
</cp:coreProperties>
</file>