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70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0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52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35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06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62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89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98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07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26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95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4A00-9903-4DAA-A5E3-C9376651DF4E}" type="datetimeFigureOut">
              <a:rPr lang="it-IT" smtClean="0"/>
              <a:t>27/03/2022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2888-C469-4C2E-AF04-8BAC468BA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95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225309" y="1163075"/>
            <a:ext cx="58760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Slavery is the social and economic system based on slavery.</a:t>
            </a:r>
          </a:p>
          <a:p>
            <a:r>
              <a:rPr lang="en-US" sz="2000" dirty="0" smtClean="0"/>
              <a:t>Slavery means being torn from one's own context and therefore from all those social relations that constitute a human being.</a:t>
            </a:r>
          </a:p>
          <a:p>
            <a:r>
              <a:rPr lang="en-US" sz="2000" dirty="0" smtClean="0"/>
              <a:t>In these ten countries - China, the Democratic Republic of the Congo, India, Indonesia, Iran, Nigeria, North Korea, Pakistan, the Philippines and Russia - together live about 60% of all enslaved people and more than half of the population world.</a:t>
            </a:r>
          </a:p>
          <a:p>
            <a:r>
              <a:rPr lang="en-US" sz="2000" dirty="0" smtClean="0"/>
              <a:t>We also have phenomena of child slavery.</a:t>
            </a:r>
          </a:p>
          <a:p>
            <a:r>
              <a:rPr lang="en-US" sz="2000" dirty="0" smtClean="0"/>
              <a:t>Almost half of the total (72 million) is in Africa, with Mali, Nigeria, Guinea Bissau and Chad having the highest percentages of children between 5 and 17 years involved in child labor</a:t>
            </a:r>
            <a:endParaRPr lang="it-IT" sz="2000" dirty="0" smtClean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68" y="1163076"/>
            <a:ext cx="6000750" cy="4238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sellaDiTesto 5"/>
          <p:cNvSpPr txBox="1"/>
          <p:nvPr/>
        </p:nvSpPr>
        <p:spPr>
          <a:xfrm>
            <a:off x="4008582" y="-960582"/>
            <a:ext cx="41840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</a:t>
            </a:r>
            <a:r>
              <a:rPr lang="it-IT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slavery</a:t>
            </a:r>
            <a:endParaRPr lang="it-IT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548890"/>
            <a:ext cx="332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Noemi D’Andrea 2AL </a:t>
            </a:r>
          </a:p>
          <a:p>
            <a:r>
              <a:rPr lang="it-IT" dirty="0" smtClean="0"/>
              <a:t>Don Tonino Bello High School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243" y="5401701"/>
            <a:ext cx="1714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873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Account Microsoft</dc:creator>
  <cp:lastModifiedBy>Account Microsoft</cp:lastModifiedBy>
  <cp:revision>2</cp:revision>
  <dcterms:created xsi:type="dcterms:W3CDTF">2022-03-27T15:17:49Z</dcterms:created>
  <dcterms:modified xsi:type="dcterms:W3CDTF">2022-03-27T15:33:27Z</dcterms:modified>
</cp:coreProperties>
</file>