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399403" y="3462250"/>
            <a:ext cx="7143606" cy="1050176"/>
          </a:xfrm>
        </p:spPr>
        <p:txBody>
          <a:bodyPr>
            <a:noAutofit/>
          </a:bodyPr>
          <a:lstStyle/>
          <a:p>
            <a:r>
              <a:rPr lang="tr-TR" sz="8000" dirty="0"/>
              <a:t>Nemrut </a:t>
            </a:r>
            <a:r>
              <a:rPr lang="tr-TR" sz="8000" dirty="0" err="1"/>
              <a:t>Mountaın</a:t>
            </a:r>
            <a:endParaRPr lang="tr-TR" sz="80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-817620" y="1093124"/>
            <a:ext cx="8676222" cy="1905000"/>
          </a:xfrm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356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6"/>
          <a:stretch/>
        </p:blipFill>
        <p:spPr>
          <a:xfrm>
            <a:off x="3663040" y="576944"/>
            <a:ext cx="5045530" cy="3287486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81002" y="4452260"/>
            <a:ext cx="11005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/>
              <a:t>Some</a:t>
            </a:r>
            <a:r>
              <a:rPr lang="tr-TR" sz="3600" dirty="0"/>
              <a:t> </a:t>
            </a:r>
            <a:r>
              <a:rPr lang="tr-TR" sz="3600" dirty="0" err="1"/>
              <a:t>statues</a:t>
            </a:r>
            <a:r>
              <a:rPr lang="tr-TR" sz="3600" dirty="0"/>
              <a:t> </a:t>
            </a:r>
            <a:r>
              <a:rPr lang="tr-TR" sz="3600" dirty="0" err="1"/>
              <a:t>are</a:t>
            </a:r>
            <a:r>
              <a:rPr lang="tr-TR" sz="3600" dirty="0"/>
              <a:t> on </a:t>
            </a:r>
            <a:r>
              <a:rPr lang="tr-TR" sz="3600" dirty="0" err="1"/>
              <a:t>the</a:t>
            </a:r>
            <a:r>
              <a:rPr lang="tr-TR" sz="3600" dirty="0"/>
              <a:t> </a:t>
            </a:r>
            <a:r>
              <a:rPr lang="tr-TR" sz="3600" dirty="0" err="1"/>
              <a:t>side</a:t>
            </a:r>
            <a:r>
              <a:rPr lang="tr-TR" sz="3600" dirty="0"/>
              <a:t> </a:t>
            </a:r>
            <a:r>
              <a:rPr lang="tr-TR" sz="3600" dirty="0" err="1"/>
              <a:t>where</a:t>
            </a:r>
            <a:r>
              <a:rPr lang="tr-TR" sz="3600" dirty="0"/>
              <a:t> </a:t>
            </a:r>
            <a:r>
              <a:rPr lang="tr-TR" sz="3600" dirty="0" err="1"/>
              <a:t>the</a:t>
            </a:r>
            <a:r>
              <a:rPr lang="tr-TR" sz="3600" dirty="0"/>
              <a:t> sun </a:t>
            </a:r>
            <a:r>
              <a:rPr lang="tr-TR" sz="3600" dirty="0" err="1"/>
              <a:t>rises</a:t>
            </a:r>
            <a:endParaRPr lang="tr-TR" sz="36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5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915" y="119743"/>
            <a:ext cx="8033656" cy="449580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2198914" y="5116286"/>
            <a:ext cx="8273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</a:t>
            </a:r>
            <a:r>
              <a:rPr lang="tr-TR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3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statues</a:t>
            </a:r>
            <a:r>
              <a:rPr lang="tr-TR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3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tr-TR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</a:t>
            </a:r>
            <a:r>
              <a:rPr lang="tr-TR" sz="3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3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side</a:t>
            </a:r>
            <a:r>
              <a:rPr lang="tr-TR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3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</a:t>
            </a:r>
            <a:r>
              <a:rPr lang="tr-TR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3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sun </a:t>
            </a:r>
            <a:r>
              <a:rPr lang="tr-TR" sz="3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sets</a:t>
            </a:r>
            <a:endParaRPr lang="tr-TR" sz="3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63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457" y="481693"/>
            <a:ext cx="7620000" cy="400050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469572" y="4778828"/>
            <a:ext cx="10178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/>
              <a:t>It</a:t>
            </a:r>
            <a:r>
              <a:rPr lang="tr-TR" sz="3600" dirty="0"/>
              <a:t> </a:t>
            </a:r>
            <a:r>
              <a:rPr lang="tr-TR" sz="3600" dirty="0" err="1"/>
              <a:t>attracts</a:t>
            </a:r>
            <a:r>
              <a:rPr lang="tr-TR" sz="3600" dirty="0"/>
              <a:t> </a:t>
            </a:r>
            <a:r>
              <a:rPr lang="tr-TR" sz="3600" dirty="0" err="1"/>
              <a:t>about</a:t>
            </a:r>
            <a:r>
              <a:rPr lang="tr-TR" sz="3600" dirty="0"/>
              <a:t> </a:t>
            </a:r>
            <a:r>
              <a:rPr lang="tr-TR" sz="3600" dirty="0" err="1"/>
              <a:t>one</a:t>
            </a:r>
            <a:r>
              <a:rPr lang="tr-TR" sz="3600" dirty="0"/>
              <a:t> </a:t>
            </a:r>
            <a:r>
              <a:rPr lang="tr-TR" sz="3600" dirty="0" err="1"/>
              <a:t>hundred</a:t>
            </a:r>
            <a:r>
              <a:rPr lang="tr-TR" sz="3600" dirty="0"/>
              <a:t> </a:t>
            </a:r>
            <a:r>
              <a:rPr lang="tr-TR" sz="3600" dirty="0" err="1"/>
              <a:t>six</a:t>
            </a:r>
            <a:r>
              <a:rPr lang="tr-TR" sz="3600" dirty="0"/>
              <a:t> </a:t>
            </a:r>
            <a:r>
              <a:rPr lang="tr-TR" sz="3600" dirty="0" err="1"/>
              <a:t>thousand</a:t>
            </a:r>
            <a:r>
              <a:rPr lang="tr-TR" sz="3600" dirty="0"/>
              <a:t> </a:t>
            </a:r>
            <a:r>
              <a:rPr lang="tr-TR" sz="3600" dirty="0" err="1"/>
              <a:t>tourists</a:t>
            </a:r>
            <a:r>
              <a:rPr lang="tr-TR" sz="3600" dirty="0"/>
              <a:t> </a:t>
            </a:r>
            <a:r>
              <a:rPr lang="tr-TR" sz="3600" dirty="0" err="1"/>
              <a:t>per</a:t>
            </a:r>
            <a:r>
              <a:rPr lang="tr-TR" sz="3600" dirty="0"/>
              <a:t> </a:t>
            </a:r>
            <a:r>
              <a:rPr lang="tr-TR" sz="3600" dirty="0" err="1"/>
              <a:t>year</a:t>
            </a:r>
            <a:endParaRPr lang="tr-TR" sz="36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78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343" y="492579"/>
            <a:ext cx="8164285" cy="3992336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2362200" y="5159828"/>
            <a:ext cx="7652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/>
              <a:t>It</a:t>
            </a:r>
            <a:r>
              <a:rPr lang="tr-TR" sz="3600" dirty="0"/>
              <a:t> is </a:t>
            </a:r>
            <a:r>
              <a:rPr lang="tr-TR" sz="3600" dirty="0" err="1"/>
              <a:t>cold</a:t>
            </a:r>
            <a:r>
              <a:rPr lang="tr-TR" sz="3600" dirty="0"/>
              <a:t> </a:t>
            </a:r>
            <a:r>
              <a:rPr lang="tr-TR" sz="3600" dirty="0" err="1"/>
              <a:t>we</a:t>
            </a:r>
            <a:r>
              <a:rPr lang="tr-TR" sz="3600" dirty="0"/>
              <a:t> </a:t>
            </a:r>
            <a:r>
              <a:rPr lang="tr-TR" sz="3600" dirty="0" err="1"/>
              <a:t>have</a:t>
            </a:r>
            <a:r>
              <a:rPr lang="tr-TR" sz="3600" dirty="0"/>
              <a:t> </a:t>
            </a:r>
            <a:r>
              <a:rPr lang="tr-TR" sz="3600" dirty="0" err="1"/>
              <a:t>to</a:t>
            </a:r>
            <a:r>
              <a:rPr lang="tr-TR" sz="3600" dirty="0"/>
              <a:t> </a:t>
            </a:r>
            <a:r>
              <a:rPr lang="tr-TR" sz="3600" dirty="0" err="1"/>
              <a:t>dress</a:t>
            </a:r>
            <a:r>
              <a:rPr lang="tr-TR" sz="3600" dirty="0"/>
              <a:t> </a:t>
            </a:r>
            <a:r>
              <a:rPr lang="tr-TR" sz="3600" dirty="0" err="1"/>
              <a:t>thick</a:t>
            </a:r>
            <a:r>
              <a:rPr lang="tr-TR" sz="3600" dirty="0"/>
              <a:t> </a:t>
            </a:r>
            <a:r>
              <a:rPr lang="tr-TR" sz="3600" dirty="0" err="1"/>
              <a:t>clothes</a:t>
            </a:r>
            <a:endParaRPr lang="tr-TR" sz="36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53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314" y="573541"/>
            <a:ext cx="6945086" cy="3519488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895600" y="4800601"/>
            <a:ext cx="6901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/>
              <a:t>It</a:t>
            </a:r>
            <a:r>
              <a:rPr lang="tr-TR" sz="3600" dirty="0"/>
              <a:t> has a </a:t>
            </a:r>
            <a:r>
              <a:rPr lang="tr-TR" sz="3600" dirty="0" err="1"/>
              <a:t>very</a:t>
            </a:r>
            <a:r>
              <a:rPr lang="tr-TR" sz="3600" dirty="0"/>
              <a:t> </a:t>
            </a:r>
            <a:r>
              <a:rPr lang="tr-TR" sz="3600" dirty="0" err="1"/>
              <a:t>beautiful</a:t>
            </a:r>
            <a:r>
              <a:rPr lang="tr-TR" sz="3600" dirty="0"/>
              <a:t> </a:t>
            </a:r>
            <a:r>
              <a:rPr lang="tr-TR" sz="3600" dirty="0" err="1"/>
              <a:t>view</a:t>
            </a:r>
            <a:endParaRPr lang="tr-TR" sz="36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96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383228" y="3164494"/>
            <a:ext cx="78050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err="1"/>
              <a:t>It</a:t>
            </a:r>
            <a:r>
              <a:rPr lang="tr-TR" sz="3200" dirty="0"/>
              <a:t> is </a:t>
            </a:r>
            <a:r>
              <a:rPr lang="tr-TR" sz="3200" dirty="0" err="1"/>
              <a:t>made</a:t>
            </a:r>
            <a:r>
              <a:rPr lang="tr-TR" sz="3200" dirty="0"/>
              <a:t> </a:t>
            </a:r>
            <a:r>
              <a:rPr lang="tr-TR" sz="3200" dirty="0" err="1"/>
              <a:t>by</a:t>
            </a:r>
            <a:r>
              <a:rPr lang="tr-TR" sz="3200" dirty="0"/>
              <a:t> </a:t>
            </a:r>
          </a:p>
          <a:p>
            <a:r>
              <a:rPr lang="tr-TR" sz="3200" dirty="0"/>
              <a:t> GFL </a:t>
            </a:r>
            <a:r>
              <a:rPr lang="tr-TR" sz="3200" dirty="0" err="1"/>
              <a:t>eTwinning</a:t>
            </a:r>
            <a:r>
              <a:rPr lang="tr-TR" sz="3200" dirty="0"/>
              <a:t> </a:t>
            </a:r>
            <a:r>
              <a:rPr lang="tr-TR" sz="3200" dirty="0" err="1"/>
              <a:t>team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78734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38" y="665018"/>
            <a:ext cx="8903523" cy="399010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217035" y="5128953"/>
            <a:ext cx="10083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err="1"/>
              <a:t>It</a:t>
            </a:r>
            <a:r>
              <a:rPr lang="tr-TR" sz="3200" dirty="0"/>
              <a:t> is </a:t>
            </a:r>
            <a:r>
              <a:rPr lang="tr-TR" sz="3200" dirty="0" err="1"/>
              <a:t>located</a:t>
            </a:r>
            <a:r>
              <a:rPr lang="tr-TR" sz="3200" dirty="0"/>
              <a:t> in </a:t>
            </a:r>
            <a:r>
              <a:rPr lang="tr-TR" sz="3200" dirty="0" err="1"/>
              <a:t>the</a:t>
            </a:r>
            <a:r>
              <a:rPr lang="tr-TR" sz="3200" dirty="0"/>
              <a:t> Kahta </a:t>
            </a:r>
            <a:r>
              <a:rPr lang="tr-TR" sz="3200" dirty="0" err="1"/>
              <a:t>district</a:t>
            </a:r>
            <a:r>
              <a:rPr lang="tr-TR" sz="3200" dirty="0"/>
              <a:t> of Adıyaman</a:t>
            </a:r>
            <a:endParaRPr lang="tr-TR" sz="32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0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91" y="249381"/>
            <a:ext cx="8050184" cy="428105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191096" y="4775662"/>
            <a:ext cx="8050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/>
              <a:t>It</a:t>
            </a:r>
            <a:r>
              <a:rPr lang="tr-TR" sz="2800" dirty="0"/>
              <a:t> </a:t>
            </a:r>
            <a:r>
              <a:rPr lang="tr-TR" sz="2800" dirty="0" err="1"/>
              <a:t>became</a:t>
            </a:r>
            <a:r>
              <a:rPr lang="tr-TR" sz="2800" dirty="0"/>
              <a:t> a World </a:t>
            </a:r>
            <a:r>
              <a:rPr lang="tr-TR" sz="2800" dirty="0" err="1"/>
              <a:t>heritage</a:t>
            </a:r>
            <a:r>
              <a:rPr lang="tr-TR" sz="2800" dirty="0"/>
              <a:t> site </a:t>
            </a:r>
            <a:r>
              <a:rPr lang="tr-TR" sz="2800" dirty="0" err="1"/>
              <a:t>by</a:t>
            </a:r>
            <a:r>
              <a:rPr lang="tr-TR" sz="2800" dirty="0"/>
              <a:t> UNESCO in </a:t>
            </a:r>
            <a:r>
              <a:rPr lang="tr-TR" sz="2800" dirty="0" err="1"/>
              <a:t>one</a:t>
            </a:r>
            <a:r>
              <a:rPr lang="tr-TR" sz="2800" dirty="0"/>
              <a:t> </a:t>
            </a:r>
            <a:r>
              <a:rPr lang="tr-TR" sz="2800" dirty="0" err="1"/>
              <a:t>thousand</a:t>
            </a:r>
            <a:r>
              <a:rPr lang="tr-TR" sz="2800" dirty="0"/>
              <a:t> </a:t>
            </a:r>
            <a:r>
              <a:rPr lang="tr-TR" sz="2800" dirty="0" err="1"/>
              <a:t>nineteen</a:t>
            </a:r>
            <a:r>
              <a:rPr lang="tr-TR" sz="2800" dirty="0"/>
              <a:t> </a:t>
            </a:r>
            <a:r>
              <a:rPr lang="tr-TR" sz="2800" dirty="0" err="1"/>
              <a:t>eighty</a:t>
            </a:r>
            <a:r>
              <a:rPr lang="tr-TR" sz="2800" dirty="0"/>
              <a:t>-seven</a:t>
            </a:r>
            <a:endParaRPr lang="tr-TR" sz="28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16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323" y="689956"/>
            <a:ext cx="8401397" cy="3740728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931323" y="5016730"/>
            <a:ext cx="8287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/>
              <a:t>It</a:t>
            </a:r>
            <a:r>
              <a:rPr lang="tr-TR" sz="3600" dirty="0"/>
              <a:t> is </a:t>
            </a:r>
            <a:r>
              <a:rPr lang="tr-TR" sz="3600" dirty="0" err="1"/>
              <a:t>the</a:t>
            </a:r>
            <a:r>
              <a:rPr lang="tr-TR" sz="3600" dirty="0"/>
              <a:t> </a:t>
            </a:r>
            <a:r>
              <a:rPr lang="tr-TR" sz="3600" dirty="0" err="1"/>
              <a:t>eighth</a:t>
            </a:r>
            <a:r>
              <a:rPr lang="tr-TR" sz="3600" dirty="0"/>
              <a:t> </a:t>
            </a:r>
            <a:r>
              <a:rPr lang="tr-TR" sz="3600" dirty="0" err="1"/>
              <a:t>Wonder</a:t>
            </a:r>
            <a:r>
              <a:rPr lang="tr-TR" sz="3600" dirty="0"/>
              <a:t> of </a:t>
            </a:r>
            <a:r>
              <a:rPr lang="tr-TR" sz="3600" dirty="0" err="1"/>
              <a:t>the</a:t>
            </a:r>
            <a:r>
              <a:rPr lang="tr-TR" sz="3600" dirty="0"/>
              <a:t> World</a:t>
            </a:r>
            <a:endParaRPr lang="tr-TR" sz="36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18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086" y="650421"/>
            <a:ext cx="8022771" cy="4139293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3211286" y="5540828"/>
            <a:ext cx="6803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/>
              <a:t>It</a:t>
            </a:r>
            <a:r>
              <a:rPr lang="tr-TR" sz="3600" dirty="0"/>
              <a:t> is </a:t>
            </a:r>
            <a:r>
              <a:rPr lang="tr-TR" sz="3600" dirty="0" err="1"/>
              <a:t>two</a:t>
            </a:r>
            <a:r>
              <a:rPr lang="tr-TR" sz="3600" dirty="0"/>
              <a:t> </a:t>
            </a:r>
            <a:r>
              <a:rPr lang="tr-TR" sz="3600" dirty="0" err="1"/>
              <a:t>thousand</a:t>
            </a:r>
            <a:r>
              <a:rPr lang="tr-TR" sz="3600" dirty="0"/>
              <a:t> </a:t>
            </a:r>
            <a:r>
              <a:rPr lang="tr-TR" sz="3600" dirty="0" err="1"/>
              <a:t>years</a:t>
            </a:r>
            <a:r>
              <a:rPr lang="tr-TR" sz="3600" dirty="0"/>
              <a:t> </a:t>
            </a:r>
            <a:r>
              <a:rPr lang="tr-TR" sz="3600" dirty="0" err="1"/>
              <a:t>old</a:t>
            </a:r>
            <a:endParaRPr lang="tr-TR" sz="36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5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347936" y="5040085"/>
            <a:ext cx="80805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err="1"/>
              <a:t>Statues</a:t>
            </a:r>
            <a:r>
              <a:rPr lang="tr-TR" sz="3200" dirty="0"/>
              <a:t>  can be ten </a:t>
            </a:r>
            <a:r>
              <a:rPr lang="tr-TR" sz="3200" dirty="0" err="1"/>
              <a:t>meters</a:t>
            </a:r>
            <a:r>
              <a:rPr lang="tr-TR" sz="3200" dirty="0"/>
              <a:t> </a:t>
            </a:r>
            <a:r>
              <a:rPr lang="tr-TR" sz="3200" dirty="0" err="1"/>
              <a:t>long</a:t>
            </a:r>
            <a:r>
              <a:rPr lang="tr-TR" sz="3200" dirty="0"/>
              <a:t> on </a:t>
            </a:r>
            <a:r>
              <a:rPr lang="tr-TR" sz="3200" dirty="0" err="1"/>
              <a:t>Mount</a:t>
            </a:r>
            <a:r>
              <a:rPr lang="tr-TR" sz="3200" dirty="0"/>
              <a:t> Nemrut</a:t>
            </a:r>
            <a:endParaRPr lang="tr-TR" sz="3200" kern="1200" dirty="0">
              <a:solidFill>
                <a:schemeClr val="tx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850" y="348342"/>
            <a:ext cx="8080578" cy="422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8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4" r="8707" b="7075"/>
          <a:stretch/>
        </p:blipFill>
        <p:spPr>
          <a:xfrm>
            <a:off x="209550" y="185057"/>
            <a:ext cx="5981445" cy="37372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8" r="-764" b="6361"/>
          <a:stretch/>
        </p:blipFill>
        <p:spPr>
          <a:xfrm>
            <a:off x="6700308" y="185057"/>
            <a:ext cx="5317522" cy="37372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383720" y="5094515"/>
            <a:ext cx="1180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/>
              <a:t>We</a:t>
            </a:r>
            <a:r>
              <a:rPr lang="tr-TR" sz="3600" dirty="0"/>
              <a:t> </a:t>
            </a:r>
            <a:r>
              <a:rPr lang="tr-TR" sz="3600" dirty="0" err="1"/>
              <a:t>have</a:t>
            </a:r>
            <a:r>
              <a:rPr lang="tr-TR" sz="3600" dirty="0"/>
              <a:t> </a:t>
            </a:r>
            <a:r>
              <a:rPr lang="tr-TR" sz="3600" dirty="0" err="1"/>
              <a:t>to</a:t>
            </a:r>
            <a:r>
              <a:rPr lang="tr-TR" sz="3600" dirty="0"/>
              <a:t> </a:t>
            </a:r>
            <a:r>
              <a:rPr lang="tr-TR" sz="3600" dirty="0" err="1"/>
              <a:t>climb</a:t>
            </a:r>
            <a:r>
              <a:rPr lang="tr-TR" sz="3600" dirty="0"/>
              <a:t> </a:t>
            </a:r>
            <a:r>
              <a:rPr lang="tr-TR" sz="3600" dirty="0" err="1"/>
              <a:t>stairs</a:t>
            </a:r>
            <a:r>
              <a:rPr lang="tr-TR" sz="3600" dirty="0"/>
              <a:t> </a:t>
            </a:r>
            <a:r>
              <a:rPr lang="tr-TR" sz="3600" dirty="0" err="1"/>
              <a:t>to</a:t>
            </a:r>
            <a:r>
              <a:rPr lang="tr-TR" sz="3600" dirty="0"/>
              <a:t> </a:t>
            </a:r>
            <a:r>
              <a:rPr lang="tr-TR" sz="3600" dirty="0" err="1"/>
              <a:t>reach</a:t>
            </a:r>
            <a:r>
              <a:rPr lang="tr-TR" sz="3600" dirty="0"/>
              <a:t> Nemrut </a:t>
            </a:r>
            <a:r>
              <a:rPr lang="tr-TR" sz="3600" dirty="0" err="1"/>
              <a:t>Mountain</a:t>
            </a:r>
            <a:endParaRPr lang="tr-TR" sz="36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6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744" y="587829"/>
            <a:ext cx="6689271" cy="3945391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2634342" y="5083628"/>
            <a:ext cx="6574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Nemrut </a:t>
            </a:r>
            <a:r>
              <a:rPr lang="tr-TR" sz="3200" dirty="0" err="1"/>
              <a:t>Mount</a:t>
            </a:r>
            <a:r>
              <a:rPr lang="tr-TR" sz="3200" dirty="0"/>
              <a:t> is a </a:t>
            </a:r>
            <a:r>
              <a:rPr lang="tr-TR" sz="3200" dirty="0" err="1"/>
              <a:t>volcanic</a:t>
            </a:r>
            <a:r>
              <a:rPr lang="tr-TR" sz="3200" dirty="0"/>
              <a:t> </a:t>
            </a:r>
            <a:r>
              <a:rPr lang="tr-TR" sz="3200" dirty="0" err="1"/>
              <a:t>mountain</a:t>
            </a:r>
            <a:endParaRPr lang="tr-TR" sz="32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0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391884"/>
            <a:ext cx="6509657" cy="349431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578427" y="4484914"/>
            <a:ext cx="10711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err="1"/>
              <a:t>Two</a:t>
            </a:r>
            <a:r>
              <a:rPr lang="tr-TR" sz="3200" dirty="0"/>
              <a:t> </a:t>
            </a:r>
            <a:r>
              <a:rPr lang="tr-TR" sz="3200" dirty="0" err="1"/>
              <a:t>thousand</a:t>
            </a:r>
            <a:r>
              <a:rPr lang="tr-TR" sz="3200" dirty="0"/>
              <a:t> </a:t>
            </a:r>
            <a:r>
              <a:rPr lang="tr-TR" sz="3200" dirty="0" err="1"/>
              <a:t>one</a:t>
            </a:r>
            <a:r>
              <a:rPr lang="tr-TR" sz="3200" dirty="0"/>
              <a:t> </a:t>
            </a:r>
            <a:r>
              <a:rPr lang="tr-TR" sz="3200" dirty="0" err="1"/>
              <a:t>hundred</a:t>
            </a:r>
            <a:r>
              <a:rPr lang="tr-TR" sz="3200" dirty="0"/>
              <a:t> </a:t>
            </a:r>
            <a:r>
              <a:rPr lang="tr-TR" sz="3200" dirty="0" err="1"/>
              <a:t>and</a:t>
            </a:r>
            <a:r>
              <a:rPr lang="tr-TR" sz="3200" dirty="0"/>
              <a:t> </a:t>
            </a:r>
            <a:r>
              <a:rPr lang="tr-TR" sz="3200" dirty="0" err="1"/>
              <a:t>fifty</a:t>
            </a:r>
            <a:r>
              <a:rPr lang="tr-TR" sz="3200" dirty="0"/>
              <a:t> </a:t>
            </a:r>
            <a:r>
              <a:rPr lang="tr-TR" sz="3200" dirty="0" err="1"/>
              <a:t>meters</a:t>
            </a:r>
            <a:r>
              <a:rPr lang="tr-TR" sz="3200" dirty="0"/>
              <a:t> </a:t>
            </a:r>
            <a:r>
              <a:rPr lang="tr-TR" sz="3200" dirty="0" err="1"/>
              <a:t>high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49148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ğ Gözü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TM03457485[[fn=Ağ Gözü]]</Template>
  <TotalTime>75</TotalTime>
  <Words>123</Words>
  <Application>Microsoft Office PowerPoint</Application>
  <PresentationFormat>Geniş ekran</PresentationFormat>
  <Paragraphs>16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Ağ Gözü</vt:lpstr>
      <vt:lpstr>Nemrut Mountaın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ETAHTAPC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Nemrut Mountain</dc:title>
  <dc:creator>ETahta</dc:creator>
  <cp:lastModifiedBy>mehmet oz</cp:lastModifiedBy>
  <cp:revision>11</cp:revision>
  <dcterms:created xsi:type="dcterms:W3CDTF">2021-12-08T12:00:16Z</dcterms:created>
  <dcterms:modified xsi:type="dcterms:W3CDTF">2021-12-09T06:42:13Z</dcterms:modified>
</cp:coreProperties>
</file>