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media/image9.png" ContentType="image/png"/>
  <Override PartName="/ppt/media/image1.png" ContentType="image/png"/>
  <Override PartName="/ppt/media/image2.png" ContentType="image/png"/>
  <Override PartName="/ppt/media/image4.jpeg" ContentType="image/jpeg"/>
  <Override PartName="/ppt/media/image3.png" ContentType="image/png"/>
  <Override PartName="/ppt/media/image5.png" ContentType="image/png"/>
  <Override PartName="/ppt/media/image41.png" ContentType="image/png"/>
  <Override PartName="/ppt/media/image8.jpeg" ContentType="image/jpeg"/>
  <Override PartName="/ppt/media/image6.png" ContentType="image/png"/>
  <Override PartName="/ppt/media/image7.png" ContentType="image/png"/>
  <Override PartName="/ppt/media/image10.png" ContentType="image/png"/>
  <Override PartName="/ppt/media/image11.png" ContentType="image/png"/>
  <Override PartName="/ppt/media/image12.png" ContentType="image/png"/>
  <Override PartName="/ppt/media/image19.png" ContentType="image/png"/>
  <Override PartName="/ppt/media/image13.jpeg" ContentType="image/jpe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jpeg" ContentType="image/jpeg"/>
  <Override PartName="/ppt/media/image28.png" ContentType="image/png"/>
  <Override PartName="/ppt/media/image29.png" ContentType="image/png"/>
  <Override PartName="/ppt/media/image30.png" ContentType="image/png"/>
  <Override PartName="/ppt/media/image31.png" ContentType="image/png"/>
  <Override PartName="/ppt/media/image32.jpeg" ContentType="image/jpeg"/>
  <Override PartName="/ppt/media/image33.png" ContentType="image/png"/>
  <Override PartName="/ppt/media/image34.png" ContentType="image/png"/>
  <Override PartName="/ppt/media/image37.jpeg" ContentType="image/jpeg"/>
  <Override PartName="/ppt/media/image35.png" ContentType="image/png"/>
  <Override PartName="/ppt/media/image36.png" ContentType="image/png"/>
  <Override PartName="/ppt/media/image38.png" ContentType="image/png"/>
  <Override PartName="/ppt/media/image39.png" ContentType="image/png"/>
  <Override PartName="/ppt/media/image40.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24" name="PlaceHolder 2"/>
          <p:cNvSpPr>
            <a:spLocks noGrp="1"/>
          </p:cNvSpPr>
          <p:nvPr>
            <p:ph type="body"/>
          </p:nvPr>
        </p:nvSpPr>
        <p:spPr>
          <a:xfrm>
            <a:off x="504000" y="132660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25" name="PlaceHolder 3"/>
          <p:cNvSpPr>
            <a:spLocks noGrp="1"/>
          </p:cNvSpPr>
          <p:nvPr>
            <p:ph type="body"/>
          </p:nvPr>
        </p:nvSpPr>
        <p:spPr>
          <a:xfrm>
            <a:off x="504000" y="304416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27"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28"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29" name="PlaceHolder 4"/>
          <p:cNvSpPr>
            <a:spLocks noGrp="1"/>
          </p:cNvSpPr>
          <p:nvPr>
            <p:ph type="body"/>
          </p:nvPr>
        </p:nvSpPr>
        <p:spPr>
          <a:xfrm>
            <a:off x="50400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0" name="PlaceHolder 5"/>
          <p:cNvSpPr>
            <a:spLocks noGrp="1"/>
          </p:cNvSpPr>
          <p:nvPr>
            <p:ph type="body"/>
          </p:nvPr>
        </p:nvSpPr>
        <p:spPr>
          <a:xfrm>
            <a:off x="515232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32" name="PlaceHolder 2"/>
          <p:cNvSpPr>
            <a:spLocks noGrp="1"/>
          </p:cNvSpPr>
          <p:nvPr>
            <p:ph type="body"/>
          </p:nvPr>
        </p:nvSpPr>
        <p:spPr>
          <a:xfrm>
            <a:off x="50400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3" name="PlaceHolder 3"/>
          <p:cNvSpPr>
            <a:spLocks noGrp="1"/>
          </p:cNvSpPr>
          <p:nvPr>
            <p:ph type="body"/>
          </p:nvPr>
        </p:nvSpPr>
        <p:spPr>
          <a:xfrm>
            <a:off x="357120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4" name="PlaceHolder 4"/>
          <p:cNvSpPr>
            <a:spLocks noGrp="1"/>
          </p:cNvSpPr>
          <p:nvPr>
            <p:ph type="body"/>
          </p:nvPr>
        </p:nvSpPr>
        <p:spPr>
          <a:xfrm>
            <a:off x="663804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5" name="PlaceHolder 5"/>
          <p:cNvSpPr>
            <a:spLocks noGrp="1"/>
          </p:cNvSpPr>
          <p:nvPr>
            <p:ph type="body"/>
          </p:nvPr>
        </p:nvSpPr>
        <p:spPr>
          <a:xfrm>
            <a:off x="50400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6" name="PlaceHolder 6"/>
          <p:cNvSpPr>
            <a:spLocks noGrp="1"/>
          </p:cNvSpPr>
          <p:nvPr>
            <p:ph type="body"/>
          </p:nvPr>
        </p:nvSpPr>
        <p:spPr>
          <a:xfrm>
            <a:off x="357120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37" name="PlaceHolder 7"/>
          <p:cNvSpPr>
            <a:spLocks noGrp="1"/>
          </p:cNvSpPr>
          <p:nvPr>
            <p:ph type="body"/>
          </p:nvPr>
        </p:nvSpPr>
        <p:spPr>
          <a:xfrm>
            <a:off x="663804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41" name="PlaceHolder 2"/>
          <p:cNvSpPr>
            <a:spLocks noGrp="1"/>
          </p:cNvSpPr>
          <p:nvPr>
            <p:ph type="subTitle"/>
          </p:nvPr>
        </p:nvSpPr>
        <p:spPr>
          <a:xfrm>
            <a:off x="504000" y="1326600"/>
            <a:ext cx="9071280" cy="32878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43" name="PlaceHolder 2"/>
          <p:cNvSpPr>
            <a:spLocks noGrp="1"/>
          </p:cNvSpPr>
          <p:nvPr>
            <p:ph type="body"/>
          </p:nvPr>
        </p:nvSpPr>
        <p:spPr>
          <a:xfrm>
            <a:off x="504000" y="1326600"/>
            <a:ext cx="9071280" cy="32878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45" name="PlaceHolder 2"/>
          <p:cNvSpPr>
            <a:spLocks noGrp="1"/>
          </p:cNvSpPr>
          <p:nvPr>
            <p:ph type="body"/>
          </p:nvPr>
        </p:nvSpPr>
        <p:spPr>
          <a:xfrm>
            <a:off x="50400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46" name="PlaceHolder 3"/>
          <p:cNvSpPr>
            <a:spLocks noGrp="1"/>
          </p:cNvSpPr>
          <p:nvPr>
            <p:ph type="body"/>
          </p:nvPr>
        </p:nvSpPr>
        <p:spPr>
          <a:xfrm>
            <a:off x="515232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1280" cy="438660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50"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51" name="PlaceHolder 3"/>
          <p:cNvSpPr>
            <a:spLocks noGrp="1"/>
          </p:cNvSpPr>
          <p:nvPr>
            <p:ph type="body"/>
          </p:nvPr>
        </p:nvSpPr>
        <p:spPr>
          <a:xfrm>
            <a:off x="515232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52" name="PlaceHolder 4"/>
          <p:cNvSpPr>
            <a:spLocks noGrp="1"/>
          </p:cNvSpPr>
          <p:nvPr>
            <p:ph type="body"/>
          </p:nvPr>
        </p:nvSpPr>
        <p:spPr>
          <a:xfrm>
            <a:off x="50400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3" name="PlaceHolder 2"/>
          <p:cNvSpPr>
            <a:spLocks noGrp="1"/>
          </p:cNvSpPr>
          <p:nvPr>
            <p:ph type="subTitle"/>
          </p:nvPr>
        </p:nvSpPr>
        <p:spPr>
          <a:xfrm>
            <a:off x="504000" y="1326600"/>
            <a:ext cx="9071280" cy="32878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54" name="PlaceHolder 2"/>
          <p:cNvSpPr>
            <a:spLocks noGrp="1"/>
          </p:cNvSpPr>
          <p:nvPr>
            <p:ph type="body"/>
          </p:nvPr>
        </p:nvSpPr>
        <p:spPr>
          <a:xfrm>
            <a:off x="50400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55"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56" name="PlaceHolder 4"/>
          <p:cNvSpPr>
            <a:spLocks noGrp="1"/>
          </p:cNvSpPr>
          <p:nvPr>
            <p:ph type="body"/>
          </p:nvPr>
        </p:nvSpPr>
        <p:spPr>
          <a:xfrm>
            <a:off x="515232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58"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59"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60" name="PlaceHolder 4"/>
          <p:cNvSpPr>
            <a:spLocks noGrp="1"/>
          </p:cNvSpPr>
          <p:nvPr>
            <p:ph type="body"/>
          </p:nvPr>
        </p:nvSpPr>
        <p:spPr>
          <a:xfrm>
            <a:off x="504000" y="304416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62" name="PlaceHolder 2"/>
          <p:cNvSpPr>
            <a:spLocks noGrp="1"/>
          </p:cNvSpPr>
          <p:nvPr>
            <p:ph type="body"/>
          </p:nvPr>
        </p:nvSpPr>
        <p:spPr>
          <a:xfrm>
            <a:off x="504000" y="132660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63" name="PlaceHolder 3"/>
          <p:cNvSpPr>
            <a:spLocks noGrp="1"/>
          </p:cNvSpPr>
          <p:nvPr>
            <p:ph type="body"/>
          </p:nvPr>
        </p:nvSpPr>
        <p:spPr>
          <a:xfrm>
            <a:off x="504000" y="304416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65"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66"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67" name="PlaceHolder 4"/>
          <p:cNvSpPr>
            <a:spLocks noGrp="1"/>
          </p:cNvSpPr>
          <p:nvPr>
            <p:ph type="body"/>
          </p:nvPr>
        </p:nvSpPr>
        <p:spPr>
          <a:xfrm>
            <a:off x="50400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68" name="PlaceHolder 5"/>
          <p:cNvSpPr>
            <a:spLocks noGrp="1"/>
          </p:cNvSpPr>
          <p:nvPr>
            <p:ph type="body"/>
          </p:nvPr>
        </p:nvSpPr>
        <p:spPr>
          <a:xfrm>
            <a:off x="515232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70" name="PlaceHolder 2"/>
          <p:cNvSpPr>
            <a:spLocks noGrp="1"/>
          </p:cNvSpPr>
          <p:nvPr>
            <p:ph type="body"/>
          </p:nvPr>
        </p:nvSpPr>
        <p:spPr>
          <a:xfrm>
            <a:off x="50400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71" name="PlaceHolder 3"/>
          <p:cNvSpPr>
            <a:spLocks noGrp="1"/>
          </p:cNvSpPr>
          <p:nvPr>
            <p:ph type="body"/>
          </p:nvPr>
        </p:nvSpPr>
        <p:spPr>
          <a:xfrm>
            <a:off x="357120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72" name="PlaceHolder 4"/>
          <p:cNvSpPr>
            <a:spLocks noGrp="1"/>
          </p:cNvSpPr>
          <p:nvPr>
            <p:ph type="body"/>
          </p:nvPr>
        </p:nvSpPr>
        <p:spPr>
          <a:xfrm>
            <a:off x="6638040" y="132660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73" name="PlaceHolder 5"/>
          <p:cNvSpPr>
            <a:spLocks noGrp="1"/>
          </p:cNvSpPr>
          <p:nvPr>
            <p:ph type="body"/>
          </p:nvPr>
        </p:nvSpPr>
        <p:spPr>
          <a:xfrm>
            <a:off x="50400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74" name="PlaceHolder 6"/>
          <p:cNvSpPr>
            <a:spLocks noGrp="1"/>
          </p:cNvSpPr>
          <p:nvPr>
            <p:ph type="body"/>
          </p:nvPr>
        </p:nvSpPr>
        <p:spPr>
          <a:xfrm>
            <a:off x="357120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75" name="PlaceHolder 7"/>
          <p:cNvSpPr>
            <a:spLocks noGrp="1"/>
          </p:cNvSpPr>
          <p:nvPr>
            <p:ph type="body"/>
          </p:nvPr>
        </p:nvSpPr>
        <p:spPr>
          <a:xfrm>
            <a:off x="6638040" y="3044160"/>
            <a:ext cx="29206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5" name="PlaceHolder 2"/>
          <p:cNvSpPr>
            <a:spLocks noGrp="1"/>
          </p:cNvSpPr>
          <p:nvPr>
            <p:ph type="body"/>
          </p:nvPr>
        </p:nvSpPr>
        <p:spPr>
          <a:xfrm>
            <a:off x="504000" y="1326600"/>
            <a:ext cx="9071280" cy="32878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7" name="PlaceHolder 2"/>
          <p:cNvSpPr>
            <a:spLocks noGrp="1"/>
          </p:cNvSpPr>
          <p:nvPr>
            <p:ph type="body"/>
          </p:nvPr>
        </p:nvSpPr>
        <p:spPr>
          <a:xfrm>
            <a:off x="50400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8" name="PlaceHolder 3"/>
          <p:cNvSpPr>
            <a:spLocks noGrp="1"/>
          </p:cNvSpPr>
          <p:nvPr>
            <p:ph type="body"/>
          </p:nvPr>
        </p:nvSpPr>
        <p:spPr>
          <a:xfrm>
            <a:off x="515232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1280" cy="438660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12"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13" name="PlaceHolder 3"/>
          <p:cNvSpPr>
            <a:spLocks noGrp="1"/>
          </p:cNvSpPr>
          <p:nvPr>
            <p:ph type="body"/>
          </p:nvPr>
        </p:nvSpPr>
        <p:spPr>
          <a:xfrm>
            <a:off x="515232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14" name="PlaceHolder 4"/>
          <p:cNvSpPr>
            <a:spLocks noGrp="1"/>
          </p:cNvSpPr>
          <p:nvPr>
            <p:ph type="body"/>
          </p:nvPr>
        </p:nvSpPr>
        <p:spPr>
          <a:xfrm>
            <a:off x="50400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16" name="PlaceHolder 2"/>
          <p:cNvSpPr>
            <a:spLocks noGrp="1"/>
          </p:cNvSpPr>
          <p:nvPr>
            <p:ph type="body"/>
          </p:nvPr>
        </p:nvSpPr>
        <p:spPr>
          <a:xfrm>
            <a:off x="504000" y="1326600"/>
            <a:ext cx="4426560" cy="3287880"/>
          </a:xfrm>
          <a:prstGeom prst="rect">
            <a:avLst/>
          </a:prstGeom>
        </p:spPr>
        <p:txBody>
          <a:bodyPr lIns="0" rIns="0" tIns="0" bIns="0">
            <a:normAutofit/>
          </a:bodyPr>
          <a:p>
            <a:endParaRPr b="0" lang="it-IT" sz="1400" spc="-1" strike="noStrike">
              <a:solidFill>
                <a:srgbClr val="000000"/>
              </a:solidFill>
              <a:latin typeface="Arial"/>
            </a:endParaRPr>
          </a:p>
        </p:txBody>
      </p:sp>
      <p:sp>
        <p:nvSpPr>
          <p:cNvPr id="17"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18" name="PlaceHolder 4"/>
          <p:cNvSpPr>
            <a:spLocks noGrp="1"/>
          </p:cNvSpPr>
          <p:nvPr>
            <p:ph type="body"/>
          </p:nvPr>
        </p:nvSpPr>
        <p:spPr>
          <a:xfrm>
            <a:off x="5152320" y="304416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1280" cy="946080"/>
          </a:xfrm>
          <a:prstGeom prst="rect">
            <a:avLst/>
          </a:prstGeom>
        </p:spPr>
        <p:txBody>
          <a:bodyPr lIns="0" rIns="0" tIns="0" bIns="0" anchor="ctr">
            <a:spAutoFit/>
          </a:bodyPr>
          <a:p>
            <a:endParaRPr b="0" lang="it-IT" sz="1400" spc="-1" strike="noStrike">
              <a:solidFill>
                <a:srgbClr val="000000"/>
              </a:solidFill>
              <a:latin typeface="Arial"/>
            </a:endParaRPr>
          </a:p>
        </p:txBody>
      </p:sp>
      <p:sp>
        <p:nvSpPr>
          <p:cNvPr id="20" name="PlaceHolder 2"/>
          <p:cNvSpPr>
            <a:spLocks noGrp="1"/>
          </p:cNvSpPr>
          <p:nvPr>
            <p:ph type="body"/>
          </p:nvPr>
        </p:nvSpPr>
        <p:spPr>
          <a:xfrm>
            <a:off x="50400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21" name="PlaceHolder 3"/>
          <p:cNvSpPr>
            <a:spLocks noGrp="1"/>
          </p:cNvSpPr>
          <p:nvPr>
            <p:ph type="body"/>
          </p:nvPr>
        </p:nvSpPr>
        <p:spPr>
          <a:xfrm>
            <a:off x="5152320" y="1326600"/>
            <a:ext cx="4426560" cy="1568160"/>
          </a:xfrm>
          <a:prstGeom prst="rect">
            <a:avLst/>
          </a:prstGeom>
        </p:spPr>
        <p:txBody>
          <a:bodyPr lIns="0" rIns="0" tIns="0" bIns="0">
            <a:normAutofit/>
          </a:bodyPr>
          <a:p>
            <a:endParaRPr b="0" lang="it-IT" sz="1400" spc="-1" strike="noStrike">
              <a:solidFill>
                <a:srgbClr val="000000"/>
              </a:solidFill>
              <a:latin typeface="Arial"/>
            </a:endParaRPr>
          </a:p>
        </p:txBody>
      </p:sp>
      <p:sp>
        <p:nvSpPr>
          <p:cNvPr id="22" name="PlaceHolder 4"/>
          <p:cNvSpPr>
            <a:spLocks noGrp="1"/>
          </p:cNvSpPr>
          <p:nvPr>
            <p:ph type="body"/>
          </p:nvPr>
        </p:nvSpPr>
        <p:spPr>
          <a:xfrm>
            <a:off x="504000" y="3044160"/>
            <a:ext cx="9071280" cy="1568160"/>
          </a:xfrm>
          <a:prstGeom prst="rect">
            <a:avLst/>
          </a:prstGeom>
        </p:spPr>
        <p:txBody>
          <a:bodyPr lIns="0" rIns="0" tIns="0" bIns="0">
            <a:normAutofit/>
          </a:bodyPr>
          <a:p>
            <a:endParaRPr b="0" lang="it-IT"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280" cy="946080"/>
          </a:xfrm>
          <a:prstGeom prst="rect">
            <a:avLst/>
          </a:prstGeom>
        </p:spPr>
        <p:txBody>
          <a:bodyPr lIns="0" rIns="0" tIns="0" bIns="0" anchor="ctr">
            <a:noAutofit/>
          </a:bodyPr>
          <a:p>
            <a:r>
              <a:rPr b="0" lang="it-IT" sz="1800" spc="-1" strike="noStrike">
                <a:solidFill>
                  <a:srgbClr val="000000"/>
                </a:solidFill>
                <a:latin typeface="Arial"/>
              </a:rPr>
              <a:t>Fai clic per modificare il formato del testo del titolo</a:t>
            </a:r>
            <a:endParaRPr b="0" lang="it-IT" sz="1800" spc="-1" strike="noStrike">
              <a:solidFill>
                <a:srgbClr val="000000"/>
              </a:solidFill>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400" spc="-1" strike="noStrike">
                <a:solidFill>
                  <a:srgbClr val="000000"/>
                </a:solidFill>
                <a:latin typeface="Arial"/>
              </a:rPr>
              <a:t>Fai clic per modificare il formato del testo della struttura</a:t>
            </a:r>
            <a:endParaRPr b="0" lang="it-IT"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400" spc="-1" strike="noStrike">
                <a:solidFill>
                  <a:srgbClr val="000000"/>
                </a:solidFill>
                <a:latin typeface="Arial"/>
              </a:rPr>
              <a:t>Secondo livello struttura</a:t>
            </a:r>
            <a:endParaRPr b="0" lang="it-IT"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400" spc="-1" strike="noStrike">
                <a:solidFill>
                  <a:srgbClr val="000000"/>
                </a:solidFill>
                <a:latin typeface="Arial"/>
              </a:rPr>
              <a:t>Terzo livello struttura</a:t>
            </a:r>
            <a:endParaRPr b="0" lang="it-IT"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400" spc="-1" strike="noStrike">
                <a:solidFill>
                  <a:srgbClr val="000000"/>
                </a:solidFill>
                <a:latin typeface="Arial"/>
              </a:rPr>
              <a:t>Quarto livello struttura</a:t>
            </a:r>
            <a:endParaRPr b="0" lang="it-IT"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2000" spc="-1" strike="noStrike">
                <a:solidFill>
                  <a:srgbClr val="000000"/>
                </a:solidFill>
                <a:latin typeface="Arial"/>
              </a:rPr>
              <a:t>Quinto livello struttura</a:t>
            </a:r>
            <a:endParaRPr b="0" lang="it-I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2000" spc="-1" strike="noStrike">
                <a:solidFill>
                  <a:srgbClr val="000000"/>
                </a:solidFill>
                <a:latin typeface="Arial"/>
              </a:rPr>
              <a:t>Sesto livello struttura</a:t>
            </a:r>
            <a:endParaRPr b="0" lang="it-I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2000" spc="-1" strike="noStrike">
                <a:solidFill>
                  <a:srgbClr val="000000"/>
                </a:solidFill>
                <a:latin typeface="Arial"/>
              </a:rPr>
              <a:t>Settimo livello struttura</a:t>
            </a:r>
            <a:endParaRPr b="0" lang="it-I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1280" cy="946080"/>
          </a:xfrm>
          <a:prstGeom prst="rect">
            <a:avLst/>
          </a:prstGeom>
        </p:spPr>
        <p:txBody>
          <a:bodyPr lIns="0" rIns="0" tIns="0" bIns="0" anchor="ctr">
            <a:noAutofit/>
          </a:bodyPr>
          <a:p>
            <a:r>
              <a:rPr b="0" lang="it-IT" sz="1800" spc="-1" strike="noStrike">
                <a:solidFill>
                  <a:srgbClr val="000000"/>
                </a:solidFill>
                <a:latin typeface="Arial"/>
              </a:rPr>
              <a:t>Fai clic per modificare il formato del testo del titolo</a:t>
            </a:r>
            <a:endParaRPr b="0" lang="it-IT" sz="1800" spc="-1" strike="noStrike">
              <a:solidFill>
                <a:srgbClr val="000000"/>
              </a:solidFill>
              <a:latin typeface="Arial"/>
            </a:endParaRPr>
          </a:p>
        </p:txBody>
      </p:sp>
      <p:sp>
        <p:nvSpPr>
          <p:cNvPr id="39" name="PlaceHolder 2"/>
          <p:cNvSpPr>
            <a:spLocks noGrp="1"/>
          </p:cNvSpPr>
          <p:nvPr>
            <p:ph type="body"/>
          </p:nvPr>
        </p:nvSpPr>
        <p:spPr>
          <a:xfrm>
            <a:off x="504000" y="1326600"/>
            <a:ext cx="9071280" cy="32878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1800" spc="-1" strike="noStrike">
                <a:solidFill>
                  <a:srgbClr val="000000"/>
                </a:solidFill>
                <a:latin typeface="Arial"/>
              </a:rPr>
              <a:t>Fai clic per modificare il formato del testo della struttura</a:t>
            </a:r>
            <a:endParaRPr b="0" lang="it-IT"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it-IT" sz="1800" spc="-1" strike="noStrike">
                <a:solidFill>
                  <a:srgbClr val="000000"/>
                </a:solidFill>
                <a:latin typeface="Arial"/>
              </a:rPr>
              <a:t>Secondo livello struttura</a:t>
            </a:r>
            <a:endParaRPr b="0" lang="it-IT"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it-IT" sz="1800" spc="-1" strike="noStrike">
                <a:solidFill>
                  <a:srgbClr val="000000"/>
                </a:solidFill>
                <a:latin typeface="Arial"/>
              </a:rPr>
              <a:t>Terzo livello struttura</a:t>
            </a:r>
            <a:endParaRPr b="0" lang="it-IT"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it-IT" sz="1800" spc="-1" strike="noStrike">
                <a:solidFill>
                  <a:srgbClr val="000000"/>
                </a:solidFill>
                <a:latin typeface="Arial"/>
              </a:rPr>
              <a:t>Quarto livello struttura</a:t>
            </a:r>
            <a:endParaRPr b="0" lang="it-IT"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it-IT" sz="1800" spc="-1" strike="noStrike">
                <a:solidFill>
                  <a:srgbClr val="000000"/>
                </a:solidFill>
                <a:latin typeface="Arial"/>
              </a:rPr>
              <a:t>Quinto livello struttura</a:t>
            </a:r>
            <a:endParaRPr b="0" lang="it-IT"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it-IT" sz="1800" spc="-1" strike="noStrike">
                <a:solidFill>
                  <a:srgbClr val="000000"/>
                </a:solidFill>
                <a:latin typeface="Arial"/>
              </a:rPr>
              <a:t>Sesto livello struttura</a:t>
            </a:r>
            <a:endParaRPr b="0" lang="it-IT"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it-IT" sz="1800" spc="-1" strike="noStrike">
                <a:solidFill>
                  <a:srgbClr val="000000"/>
                </a:solidFill>
                <a:latin typeface="Arial"/>
              </a:rPr>
              <a:t>Settimo livello struttura</a:t>
            </a:r>
            <a:endParaRPr b="0" lang="it-IT"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3456000" y="432000"/>
            <a:ext cx="6263280" cy="10000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1" lang="it-IT" sz="2800" spc="-1" strike="noStrike">
                <a:solidFill>
                  <a:srgbClr val="2a6099"/>
                </a:solidFill>
                <a:latin typeface="Arial Black"/>
                <a:ea typeface="Arial Black"/>
              </a:rPr>
              <a:t>WHAT’S THE CURRENT STATUS OF THE 2030 GOALS?</a:t>
            </a:r>
            <a:endParaRPr b="0" lang="it-IT" sz="2800" spc="-1" strike="noStrike">
              <a:latin typeface="Arial"/>
            </a:endParaRPr>
          </a:p>
        </p:txBody>
      </p:sp>
      <p:pic>
        <p:nvPicPr>
          <p:cNvPr id="77" name="Google Shape;64;p14" descr=""/>
          <p:cNvPicPr/>
          <p:nvPr/>
        </p:nvPicPr>
        <p:blipFill>
          <a:blip r:embed="rId1"/>
          <a:srcRect l="66588" t="0" r="0" b="0"/>
          <a:stretch/>
        </p:blipFill>
        <p:spPr>
          <a:xfrm>
            <a:off x="0" y="0"/>
            <a:ext cx="3106800" cy="5669640"/>
          </a:xfrm>
          <a:prstGeom prst="rect">
            <a:avLst/>
          </a:prstGeom>
          <a:ln>
            <a:noFill/>
          </a:ln>
        </p:spPr>
      </p:pic>
      <p:pic>
        <p:nvPicPr>
          <p:cNvPr id="78" name="Google Shape;65;p14" descr=""/>
          <p:cNvPicPr/>
          <p:nvPr/>
        </p:nvPicPr>
        <p:blipFill>
          <a:blip r:embed="rId2"/>
          <a:stretch/>
        </p:blipFill>
        <p:spPr>
          <a:xfrm>
            <a:off x="3600000" y="1728000"/>
            <a:ext cx="5986800" cy="3815640"/>
          </a:xfrm>
          <a:prstGeom prst="rect">
            <a:avLst/>
          </a:prstGeom>
          <a:ln>
            <a:noFill/>
          </a:ln>
        </p:spPr>
      </p:pic>
      <p:grpSp>
        <p:nvGrpSpPr>
          <p:cNvPr id="79" name="Group 2"/>
          <p:cNvGrpSpPr/>
          <p:nvPr/>
        </p:nvGrpSpPr>
        <p:grpSpPr>
          <a:xfrm>
            <a:off x="0" y="4041000"/>
            <a:ext cx="1987560" cy="1629360"/>
            <a:chOff x="0" y="4041000"/>
            <a:chExt cx="1987560" cy="1629360"/>
          </a:xfrm>
        </p:grpSpPr>
        <p:sp>
          <p:nvSpPr>
            <p:cNvPr id="80" name="CustomShape 3"/>
            <p:cNvSpPr/>
            <p:nvPr/>
          </p:nvSpPr>
          <p:spPr>
            <a:xfrm>
              <a:off x="0" y="4041000"/>
              <a:ext cx="1987560" cy="1629360"/>
            </a:xfrm>
            <a:prstGeom prst="rect">
              <a:avLst/>
            </a:prstGeom>
            <a:solidFill>
              <a:srgbClr val="ffffff"/>
            </a:solidFill>
            <a:ln>
              <a:noFill/>
            </a:ln>
          </p:spPr>
          <p:style>
            <a:lnRef idx="0"/>
            <a:fillRef idx="0"/>
            <a:effectRef idx="0"/>
            <a:fontRef idx="minor"/>
          </p:style>
          <p:txBody>
            <a:bodyPr lIns="90000" rIns="90000" tIns="45000" bIns="45000">
              <a:noAutofit/>
            </a:bodyPr>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Liceo Scientifico                   Scienze applicate</a:t>
              </a:r>
              <a:endParaRPr b="0" lang="it-IT" sz="900" spc="-1" strike="noStrike">
                <a:latin typeface="Arial"/>
              </a:endParaRPr>
            </a:p>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G. Ferro”</a:t>
              </a:r>
              <a:endParaRPr b="0" lang="it-IT" sz="900" spc="-1" strike="noStrike">
                <a:latin typeface="Arial"/>
              </a:endParaRPr>
            </a:p>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a.s. 2021-2022</a:t>
              </a:r>
              <a:endParaRPr b="0" lang="it-IT" sz="900" spc="-1" strike="noStrike">
                <a:latin typeface="Arial"/>
              </a:endParaRPr>
            </a:p>
            <a:p>
              <a:pPr>
                <a:lnSpc>
                  <a:spcPct val="100000"/>
                </a:lnSpc>
              </a:pP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Work made by: </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Giovanna A.</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Chiara A.</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Carla B.</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Laura D.</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Stefania S.</a:t>
              </a:r>
              <a:endParaRPr b="0" lang="it-IT" sz="900" spc="-1" strike="noStrike">
                <a:latin typeface="Arial"/>
              </a:endParaRPr>
            </a:p>
          </p:txBody>
        </p:sp>
        <p:pic>
          <p:nvPicPr>
            <p:cNvPr id="81" name="Google Shape;68;p14" descr=""/>
            <p:cNvPicPr/>
            <p:nvPr/>
          </p:nvPicPr>
          <p:blipFill>
            <a:blip r:embed="rId3"/>
            <a:stretch/>
          </p:blipFill>
          <p:spPr>
            <a:xfrm>
              <a:off x="0" y="4041000"/>
              <a:ext cx="770400" cy="527400"/>
            </a:xfrm>
            <a:prstGeom prst="rect">
              <a:avLst/>
            </a:prstGeom>
            <a:ln>
              <a:noFill/>
            </a:ln>
          </p:spPr>
        </p:pic>
      </p:grpSp>
      <p:sp>
        <p:nvSpPr>
          <p:cNvPr id="82" name="TextShape 4"/>
          <p:cNvSpPr txBox="1"/>
          <p:nvPr/>
        </p:nvSpPr>
        <p:spPr>
          <a:xfrm>
            <a:off x="3384000" y="432000"/>
            <a:ext cx="6336000" cy="346320"/>
          </a:xfrm>
          <a:prstGeom prst="rect">
            <a:avLst/>
          </a:prstGeom>
          <a:noFill/>
          <a:ln>
            <a:noFill/>
          </a:ln>
        </p:spPr>
        <p:txBody>
          <a:bodyPr lIns="90000" rIns="90000" tIns="45000" bIns="45000">
            <a:noAutofit/>
          </a:bodyPr>
          <a:p>
            <a:pPr algn="ctr"/>
            <a:r>
              <a:rPr b="0" lang="it-IT" sz="2600" spc="-1" strike="noStrike">
                <a:solidFill>
                  <a:srgbClr val="2a6099"/>
                </a:solidFill>
                <a:latin typeface="Arial Black"/>
                <a:ea typeface="Arial Black"/>
              </a:rPr>
              <a:t>WHAT’S THE CURRENT STATUS</a:t>
            </a:r>
            <a:endParaRPr b="0" lang="it-IT" sz="26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83" name="CustomShape 1"/>
          <p:cNvSpPr/>
          <p:nvPr/>
        </p:nvSpPr>
        <p:spPr>
          <a:xfrm>
            <a:off x="360000" y="0"/>
            <a:ext cx="2879640" cy="809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2a6099"/>
                </a:solidFill>
                <a:latin typeface="Arial Black"/>
                <a:ea typeface="Arial Black"/>
              </a:rPr>
              <a:t>BEFORE THE PANDEMIC</a:t>
            </a:r>
            <a:endParaRPr b="0" lang="it-IT" sz="2000" spc="-1" strike="noStrike">
              <a:latin typeface="Arial"/>
            </a:endParaRPr>
          </a:p>
        </p:txBody>
      </p:sp>
      <p:sp>
        <p:nvSpPr>
          <p:cNvPr id="84" name="CustomShape 2"/>
          <p:cNvSpPr/>
          <p:nvPr/>
        </p:nvSpPr>
        <p:spPr>
          <a:xfrm>
            <a:off x="6867360" y="0"/>
            <a:ext cx="2852280" cy="10926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2a6099"/>
                </a:solidFill>
                <a:latin typeface="Arial Black"/>
                <a:ea typeface="Arial Black"/>
              </a:rPr>
              <a:t>AFTER THE PANDEMIC</a:t>
            </a:r>
            <a:endParaRPr b="0" lang="it-IT" sz="2000" spc="-1" strike="noStrike">
              <a:latin typeface="Arial"/>
            </a:endParaRPr>
          </a:p>
          <a:p>
            <a:pPr>
              <a:lnSpc>
                <a:spcPct val="100000"/>
              </a:lnSpc>
            </a:pPr>
            <a:endParaRPr b="0" lang="it-IT" sz="2000" spc="-1" strike="noStrike">
              <a:latin typeface="Arial"/>
            </a:endParaRPr>
          </a:p>
        </p:txBody>
      </p:sp>
      <p:pic>
        <p:nvPicPr>
          <p:cNvPr id="85" name="Google Shape;75;p15" descr=""/>
          <p:cNvPicPr/>
          <p:nvPr/>
        </p:nvPicPr>
        <p:blipFill>
          <a:blip r:embed="rId2"/>
          <a:srcRect l="0" t="0" r="49529" b="0"/>
          <a:stretch/>
        </p:blipFill>
        <p:spPr>
          <a:xfrm>
            <a:off x="432000" y="754200"/>
            <a:ext cx="2713320" cy="4573440"/>
          </a:xfrm>
          <a:prstGeom prst="rect">
            <a:avLst/>
          </a:prstGeom>
          <a:ln>
            <a:noFill/>
          </a:ln>
        </p:spPr>
      </p:pic>
      <p:pic>
        <p:nvPicPr>
          <p:cNvPr id="86" name="Google Shape;76;p15" descr=""/>
          <p:cNvPicPr/>
          <p:nvPr/>
        </p:nvPicPr>
        <p:blipFill>
          <a:blip r:embed="rId3"/>
          <a:srcRect l="50135" t="0" r="0" b="0"/>
          <a:stretch/>
        </p:blipFill>
        <p:spPr>
          <a:xfrm>
            <a:off x="6912000" y="754200"/>
            <a:ext cx="2713320" cy="4573440"/>
          </a:xfrm>
          <a:prstGeom prst="rect">
            <a:avLst/>
          </a:prstGeom>
          <a:ln>
            <a:noFill/>
          </a:ln>
        </p:spPr>
      </p:pic>
      <p:sp>
        <p:nvSpPr>
          <p:cNvPr id="87" name="CustomShape 3"/>
          <p:cNvSpPr/>
          <p:nvPr/>
        </p:nvSpPr>
        <p:spPr>
          <a:xfrm>
            <a:off x="685440" y="2071080"/>
            <a:ext cx="2519640" cy="2176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it-IT" sz="1300" spc="-1" strike="noStrike">
                <a:solidFill>
                  <a:srgbClr val="000000"/>
                </a:solidFill>
                <a:latin typeface="Arial Black"/>
                <a:ea typeface="Arial Black"/>
              </a:rPr>
              <a:t>The situation before covid-19 pandemic regarding the 2030 goals was generally delayed compared to the achievements of the goals that have been set for 2020.</a:t>
            </a:r>
            <a:endParaRPr b="0" lang="it-IT" sz="1300" spc="-1" strike="noStrike">
              <a:latin typeface="Arial"/>
            </a:endParaRPr>
          </a:p>
          <a:p>
            <a:pPr>
              <a:lnSpc>
                <a:spcPct val="100000"/>
              </a:lnSpc>
            </a:pPr>
            <a:endParaRPr b="0" lang="it-IT" sz="1300" spc="-1" strike="noStrike">
              <a:latin typeface="Arial"/>
            </a:endParaRPr>
          </a:p>
        </p:txBody>
      </p:sp>
      <p:sp>
        <p:nvSpPr>
          <p:cNvPr id="88" name="CustomShape 4"/>
          <p:cNvSpPr/>
          <p:nvPr/>
        </p:nvSpPr>
        <p:spPr>
          <a:xfrm>
            <a:off x="6984000" y="1256040"/>
            <a:ext cx="2519640" cy="3567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it-IT" sz="1300" spc="-1" strike="noStrike">
                <a:solidFill>
                  <a:srgbClr val="000000"/>
                </a:solidFill>
                <a:latin typeface="Arial Black"/>
                <a:ea typeface="Arial Black"/>
              </a:rPr>
              <a:t>It was clear that covid-19 and lockdown would have had negative effects on the majority of the 2030 goals which weren’t at a good point before the pandemic.</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The goals that were most negatively affected were:</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Goal 1, poverty 0;</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Goal 4, quality education;</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Goal 8, decent work and economic growth;</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But 13 goals of 17 have been damaged.</a:t>
            </a:r>
            <a:endParaRPr b="0" lang="it-IT" sz="1300" spc="-1" strike="noStrike">
              <a:latin typeface="Arial"/>
            </a:endParaRPr>
          </a:p>
        </p:txBody>
      </p:sp>
      <p:pic>
        <p:nvPicPr>
          <p:cNvPr id="89" name="Google Shape;79;p15" descr=""/>
          <p:cNvPicPr/>
          <p:nvPr/>
        </p:nvPicPr>
        <p:blipFill>
          <a:blip r:embed="rId4"/>
          <a:stretch/>
        </p:blipFill>
        <p:spPr>
          <a:xfrm>
            <a:off x="3312000" y="1800000"/>
            <a:ext cx="3455640" cy="2541960"/>
          </a:xfrm>
          <a:prstGeom prst="rect">
            <a:avLst/>
          </a:prstGeom>
          <a:ln>
            <a:noFill/>
          </a:ln>
        </p:spPr>
      </p:pic>
      <p:sp>
        <p:nvSpPr>
          <p:cNvPr id="90" name="CustomShape 5"/>
          <p:cNvSpPr/>
          <p:nvPr/>
        </p:nvSpPr>
        <p:spPr>
          <a:xfrm>
            <a:off x="0" y="5076000"/>
            <a:ext cx="10110600" cy="5936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it-IT" sz="1400" spc="-1" strike="noStrike">
                <a:solidFill>
                  <a:srgbClr val="000000"/>
                </a:solidFill>
                <a:latin typeface="Arial Black"/>
                <a:ea typeface="Arial Black"/>
              </a:rPr>
              <a:t>Following these pessimistic statistic the necessity to rethink and rebuild the way to reach the 17 global goals must be reinforced.</a:t>
            </a:r>
            <a:endParaRPr b="0" lang="it-IT" sz="14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91" name="CustomShape 1"/>
          <p:cNvSpPr/>
          <p:nvPr/>
        </p:nvSpPr>
        <p:spPr>
          <a:xfrm>
            <a:off x="0" y="144000"/>
            <a:ext cx="10079640" cy="8092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2a6099"/>
                </a:solidFill>
                <a:latin typeface="Arial Black"/>
                <a:ea typeface="Arial Black"/>
              </a:rPr>
              <a:t>SOME EXAMPLES OF COVID-19 CONSEQUENCES </a:t>
            </a:r>
            <a:endParaRPr b="0" lang="it-IT" sz="2000" spc="-1" strike="noStrike">
              <a:latin typeface="Arial"/>
            </a:endParaRPr>
          </a:p>
        </p:txBody>
      </p:sp>
      <p:pic>
        <p:nvPicPr>
          <p:cNvPr id="92" name="Google Shape;86;p16" descr=""/>
          <p:cNvPicPr/>
          <p:nvPr/>
        </p:nvPicPr>
        <p:blipFill>
          <a:blip r:embed="rId2"/>
          <a:stretch/>
        </p:blipFill>
        <p:spPr>
          <a:xfrm>
            <a:off x="144000" y="2952000"/>
            <a:ext cx="3023640" cy="1579680"/>
          </a:xfrm>
          <a:prstGeom prst="rect">
            <a:avLst/>
          </a:prstGeom>
          <a:ln>
            <a:noFill/>
          </a:ln>
        </p:spPr>
      </p:pic>
      <p:pic>
        <p:nvPicPr>
          <p:cNvPr id="93" name="Google Shape;87;p16" descr=""/>
          <p:cNvPicPr/>
          <p:nvPr/>
        </p:nvPicPr>
        <p:blipFill>
          <a:blip r:embed="rId3"/>
          <a:stretch/>
        </p:blipFill>
        <p:spPr>
          <a:xfrm>
            <a:off x="2428560" y="3984840"/>
            <a:ext cx="2971080" cy="1558800"/>
          </a:xfrm>
          <a:prstGeom prst="rect">
            <a:avLst/>
          </a:prstGeom>
          <a:ln>
            <a:noFill/>
          </a:ln>
        </p:spPr>
      </p:pic>
      <p:pic>
        <p:nvPicPr>
          <p:cNvPr id="94" name="Google Shape;88;p16" descr=""/>
          <p:cNvPicPr/>
          <p:nvPr/>
        </p:nvPicPr>
        <p:blipFill>
          <a:blip r:embed="rId4"/>
          <a:stretch/>
        </p:blipFill>
        <p:spPr>
          <a:xfrm>
            <a:off x="4680000" y="2952000"/>
            <a:ext cx="2937240" cy="1713240"/>
          </a:xfrm>
          <a:prstGeom prst="rect">
            <a:avLst/>
          </a:prstGeom>
          <a:ln>
            <a:noFill/>
          </a:ln>
        </p:spPr>
      </p:pic>
      <p:pic>
        <p:nvPicPr>
          <p:cNvPr id="95" name="Google Shape;89;p16" descr=""/>
          <p:cNvPicPr/>
          <p:nvPr/>
        </p:nvPicPr>
        <p:blipFill>
          <a:blip r:embed="rId5"/>
          <a:stretch/>
        </p:blipFill>
        <p:spPr>
          <a:xfrm>
            <a:off x="6984000" y="3888000"/>
            <a:ext cx="2943720" cy="1655640"/>
          </a:xfrm>
          <a:prstGeom prst="rect">
            <a:avLst/>
          </a:prstGeom>
          <a:ln>
            <a:noFill/>
          </a:ln>
        </p:spPr>
      </p:pic>
      <p:sp>
        <p:nvSpPr>
          <p:cNvPr id="96" name="CustomShape 2"/>
          <p:cNvSpPr/>
          <p:nvPr/>
        </p:nvSpPr>
        <p:spPr>
          <a:xfrm>
            <a:off x="144000" y="792000"/>
            <a:ext cx="5471640" cy="3416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pollution due to covid-19 protective devices;</a:t>
            </a:r>
            <a:endParaRPr b="0" lang="it-IT" sz="1400" spc="-1" strike="noStrike">
              <a:latin typeface="Arial"/>
            </a:endParaRPr>
          </a:p>
        </p:txBody>
      </p:sp>
      <p:sp>
        <p:nvSpPr>
          <p:cNvPr id="97" name="CustomShape 3"/>
          <p:cNvSpPr/>
          <p:nvPr/>
        </p:nvSpPr>
        <p:spPr>
          <a:xfrm>
            <a:off x="139680" y="1278360"/>
            <a:ext cx="6192000" cy="59328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block of the economy activities and consequent poverty;</a:t>
            </a:r>
            <a:endParaRPr b="0" lang="it-IT" sz="1400" spc="-1" strike="noStrike">
              <a:latin typeface="Arial"/>
            </a:endParaRPr>
          </a:p>
        </p:txBody>
      </p:sp>
      <p:sp>
        <p:nvSpPr>
          <p:cNvPr id="98" name="CustomShape 4"/>
          <p:cNvSpPr/>
          <p:nvPr/>
        </p:nvSpPr>
        <p:spPr>
          <a:xfrm>
            <a:off x="139680" y="1782360"/>
            <a:ext cx="5143320" cy="59328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In the poorest nation insufficient medical care;</a:t>
            </a:r>
            <a:endParaRPr b="0" lang="it-IT" sz="1400" spc="-1" strike="noStrike">
              <a:latin typeface="Arial"/>
            </a:endParaRPr>
          </a:p>
        </p:txBody>
      </p:sp>
      <p:sp>
        <p:nvSpPr>
          <p:cNvPr id="99" name="CustomShape 5"/>
          <p:cNvSpPr/>
          <p:nvPr/>
        </p:nvSpPr>
        <p:spPr>
          <a:xfrm>
            <a:off x="139680" y="2286000"/>
            <a:ext cx="9939960" cy="5936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deforestation of fertile areas to make cemeteries and to get wood used to cremate dead bodies of covid-19.</a:t>
            </a:r>
            <a:endParaRPr b="0" lang="it-IT" sz="14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childTnLst>
                  <p:par>
                    <p:cTn id="7" fill="hold">
                      <p:stCondLst>
                        <p:cond delay="indefinite"/>
                      </p:stCondLst>
                      <p:childTnLst>
                        <p:par>
                          <p:cTn id="8" fill="hold">
                            <p:stCondLst>
                              <p:cond delay="0"/>
                            </p:stCondLst>
                            <p:childTnLst>
                              <p:par>
                                <p:cTn id="9" nodeType="clickEffect" fill="hold" presetClass="entr" presetID="10">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filter="fade" transition="in">
                                      <p:cBhvr additive="repl">
                                        <p:cTn id="11" dur="2000"/>
                                        <p:tgtEl>
                                          <p:spTgt spid="96">
                                            <p:txEl>
                                              <p:pRg st="0" end="0"/>
                                            </p:txEl>
                                          </p:spTgt>
                                        </p:tgtEl>
                                      </p:cBhvr>
                                    </p:animEffect>
                                  </p:childTnLst>
                                </p:cTn>
                              </p:par>
                              <p:par>
                                <p:cTn id="12" nodeType="withEffect" fill="hold" presetClass="entr" presetID="10">
                                  <p:stCondLst>
                                    <p:cond delay="0"/>
                                  </p:stCondLst>
                                  <p:childTnLst>
                                    <p:set>
                                      <p:cBhvr>
                                        <p:cTn id="13" dur="1" fill="hold">
                                          <p:stCondLst>
                                            <p:cond delay="0"/>
                                          </p:stCondLst>
                                        </p:cTn>
                                        <p:tgtEl>
                                          <p:spTgt spid="92"/>
                                        </p:tgtEl>
                                        <p:attrNameLst>
                                          <p:attrName>style.visibility</p:attrName>
                                        </p:attrNameLst>
                                      </p:cBhvr>
                                      <p:to>
                                        <p:strVal val="visible"/>
                                      </p:to>
                                    </p:set>
                                    <p:animEffect filter="fade" transition="in">
                                      <p:cBhvr additive="repl">
                                        <p:cTn id="14" dur="2000"/>
                                        <p:tgtEl>
                                          <p:spTgt spid="92"/>
                                        </p:tgtEl>
                                      </p:cBhvr>
                                    </p:animEffec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0">
                                  <p:stCondLst>
                                    <p:cond delay="0"/>
                                  </p:stCondLst>
                                  <p:childTnLst>
                                    <p:set>
                                      <p:cBhvr>
                                        <p:cTn id="18" dur="1" fill="hold">
                                          <p:stCondLst>
                                            <p:cond delay="0"/>
                                          </p:stCondLst>
                                        </p:cTn>
                                        <p:tgtEl>
                                          <p:spTgt spid="97">
                                            <p:txEl>
                                              <p:pRg st="0" end="0"/>
                                            </p:txEl>
                                          </p:spTgt>
                                        </p:tgtEl>
                                        <p:attrNameLst>
                                          <p:attrName>style.visibility</p:attrName>
                                        </p:attrNameLst>
                                      </p:cBhvr>
                                      <p:to>
                                        <p:strVal val="visible"/>
                                      </p:to>
                                    </p:set>
                                    <p:animEffect filter="fade" transition="in">
                                      <p:cBhvr additive="repl">
                                        <p:cTn id="19" dur="2000"/>
                                        <p:tgtEl>
                                          <p:spTgt spid="97">
                                            <p:txEl>
                                              <p:pRg st="0" end="0"/>
                                            </p:txEl>
                                          </p:spTgt>
                                        </p:tgtEl>
                                      </p:cBhvr>
                                    </p:animEffect>
                                  </p:childTnLst>
                                </p:cTn>
                              </p:par>
                              <p:par>
                                <p:cTn id="20" nodeType="withEffect" fill="hold" presetClass="entr" presetID="10">
                                  <p:stCondLst>
                                    <p:cond delay="0"/>
                                  </p:stCondLst>
                                  <p:childTnLst>
                                    <p:set>
                                      <p:cBhvr>
                                        <p:cTn id="21" dur="1" fill="hold">
                                          <p:stCondLst>
                                            <p:cond delay="0"/>
                                          </p:stCondLst>
                                        </p:cTn>
                                        <p:tgtEl>
                                          <p:spTgt spid="93"/>
                                        </p:tgtEl>
                                        <p:attrNameLst>
                                          <p:attrName>style.visibility</p:attrName>
                                        </p:attrNameLst>
                                      </p:cBhvr>
                                      <p:to>
                                        <p:strVal val="visible"/>
                                      </p:to>
                                    </p:set>
                                    <p:animEffect filter="fade" transition="in">
                                      <p:cBhvr additive="repl">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0">
                                  <p:stCondLst>
                                    <p:cond delay="0"/>
                                  </p:stCondLst>
                                  <p:childTnLst>
                                    <p:set>
                                      <p:cBhvr>
                                        <p:cTn id="26" dur="1" fill="hold">
                                          <p:stCondLst>
                                            <p:cond delay="0"/>
                                          </p:stCondLst>
                                        </p:cTn>
                                        <p:tgtEl>
                                          <p:spTgt spid="98">
                                            <p:txEl>
                                              <p:pRg st="0" end="0"/>
                                            </p:txEl>
                                          </p:spTgt>
                                        </p:tgtEl>
                                        <p:attrNameLst>
                                          <p:attrName>style.visibility</p:attrName>
                                        </p:attrNameLst>
                                      </p:cBhvr>
                                      <p:to>
                                        <p:strVal val="visible"/>
                                      </p:to>
                                    </p:set>
                                    <p:animEffect filter="fade" transition="in">
                                      <p:cBhvr additive="repl">
                                        <p:cTn id="27" dur="2000"/>
                                        <p:tgtEl>
                                          <p:spTgt spid="98">
                                            <p:txEl>
                                              <p:pRg st="0" end="0"/>
                                            </p:txEl>
                                          </p:spTgt>
                                        </p:tgtEl>
                                      </p:cBhvr>
                                    </p:animEffect>
                                  </p:childTnLst>
                                </p:cTn>
                              </p:par>
                              <p:par>
                                <p:cTn id="28" nodeType="withEffect" fill="hold" presetClass="entr" presetID="10">
                                  <p:stCondLst>
                                    <p:cond delay="0"/>
                                  </p:stCondLst>
                                  <p:childTnLst>
                                    <p:set>
                                      <p:cBhvr>
                                        <p:cTn id="29" dur="1" fill="hold">
                                          <p:stCondLst>
                                            <p:cond delay="0"/>
                                          </p:stCondLst>
                                        </p:cTn>
                                        <p:tgtEl>
                                          <p:spTgt spid="94"/>
                                        </p:tgtEl>
                                        <p:attrNameLst>
                                          <p:attrName>style.visibility</p:attrName>
                                        </p:attrNameLst>
                                      </p:cBhvr>
                                      <p:to>
                                        <p:strVal val="visible"/>
                                      </p:to>
                                    </p:set>
                                    <p:animEffect filter="fade" transition="in">
                                      <p:cBhvr additive="repl">
                                        <p:cTn id="30" dur="20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0">
                                  <p:stCondLst>
                                    <p:cond delay="0"/>
                                  </p:stCondLst>
                                  <p:childTnLst>
                                    <p:set>
                                      <p:cBhvr>
                                        <p:cTn id="34" dur="1" fill="hold">
                                          <p:stCondLst>
                                            <p:cond delay="0"/>
                                          </p:stCondLst>
                                        </p:cTn>
                                        <p:tgtEl>
                                          <p:spTgt spid="99">
                                            <p:txEl>
                                              <p:pRg st="0" end="0"/>
                                            </p:txEl>
                                          </p:spTgt>
                                        </p:tgtEl>
                                        <p:attrNameLst>
                                          <p:attrName>style.visibility</p:attrName>
                                        </p:attrNameLst>
                                      </p:cBhvr>
                                      <p:to>
                                        <p:strVal val="visible"/>
                                      </p:to>
                                    </p:set>
                                    <p:animEffect filter="fade" transition="in">
                                      <p:cBhvr additive="repl">
                                        <p:cTn id="35" dur="2000"/>
                                        <p:tgtEl>
                                          <p:spTgt spid="99">
                                            <p:txEl>
                                              <p:pRg st="0" end="0"/>
                                            </p:txEl>
                                          </p:spTgt>
                                        </p:tgtEl>
                                      </p:cBhvr>
                                    </p:animEffect>
                                  </p:childTnLst>
                                </p:cTn>
                              </p:par>
                              <p:par>
                                <p:cTn id="36" nodeType="withEffect" fill="hold" presetClass="entr" presetID="10">
                                  <p:stCondLst>
                                    <p:cond delay="0"/>
                                  </p:stCondLst>
                                  <p:childTnLst>
                                    <p:set>
                                      <p:cBhvr>
                                        <p:cTn id="37" dur="1" fill="hold">
                                          <p:stCondLst>
                                            <p:cond delay="0"/>
                                          </p:stCondLst>
                                        </p:cTn>
                                        <p:tgtEl>
                                          <p:spTgt spid="95"/>
                                        </p:tgtEl>
                                        <p:attrNameLst>
                                          <p:attrName>style.visibility</p:attrName>
                                        </p:attrNameLst>
                                      </p:cBhvr>
                                      <p:to>
                                        <p:strVal val="visible"/>
                                      </p:to>
                                    </p:set>
                                    <p:animEffect filter="fade" transition="in">
                                      <p:cBhvr additive="repl">
                                        <p:cTn id="38" dur="2000"/>
                                        <p:tgtEl>
                                          <p:spTgt spid="9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00" name="CustomShape 1"/>
          <p:cNvSpPr/>
          <p:nvPr/>
        </p:nvSpPr>
        <p:spPr>
          <a:xfrm>
            <a:off x="0" y="144720"/>
            <a:ext cx="10079640" cy="1078920"/>
          </a:xfrm>
          <a:prstGeom prst="rect">
            <a:avLst/>
          </a:prstGeom>
          <a:noFill/>
          <a:ln>
            <a:noFill/>
          </a:ln>
        </p:spPr>
        <p:style>
          <a:lnRef idx="0"/>
          <a:fillRef idx="0"/>
          <a:effectRef idx="0"/>
          <a:fontRef idx="minor"/>
        </p:style>
        <p:txBody>
          <a:bodyPr lIns="0" rIns="0" tIns="0" bIns="0">
            <a:noAutofit/>
          </a:bodyPr>
          <a:p>
            <a:pPr algn="ctr">
              <a:lnSpc>
                <a:spcPct val="100000"/>
              </a:lnSpc>
            </a:pPr>
            <a:r>
              <a:rPr b="1" lang="it-IT" sz="2000" spc="-1" strike="noStrike">
                <a:solidFill>
                  <a:srgbClr val="2a6099"/>
                </a:solidFill>
                <a:latin typeface="Arial Black"/>
                <a:ea typeface="Arial Black"/>
              </a:rPr>
              <a:t>IN EUROPE</a:t>
            </a:r>
            <a:endParaRPr b="0" lang="it-IT" sz="2000" spc="-1" strike="noStrike">
              <a:latin typeface="Arial"/>
            </a:endParaRPr>
          </a:p>
          <a:p>
            <a:pPr algn="ctr">
              <a:lnSpc>
                <a:spcPct val="100000"/>
              </a:lnSpc>
            </a:pPr>
            <a:endParaRPr b="0" lang="it-IT" sz="2000" spc="-1" strike="noStrike">
              <a:latin typeface="Arial"/>
            </a:endParaRPr>
          </a:p>
          <a:p>
            <a:pPr algn="ctr">
              <a:lnSpc>
                <a:spcPct val="100000"/>
              </a:lnSpc>
            </a:pPr>
            <a:endParaRPr b="0" lang="it-IT" sz="2000" spc="-1" strike="noStrike">
              <a:latin typeface="Arial"/>
            </a:endParaRPr>
          </a:p>
        </p:txBody>
      </p:sp>
      <p:sp>
        <p:nvSpPr>
          <p:cNvPr id="101" name="CustomShape 2"/>
          <p:cNvSpPr/>
          <p:nvPr/>
        </p:nvSpPr>
        <p:spPr>
          <a:xfrm>
            <a:off x="381240" y="607680"/>
            <a:ext cx="9575640" cy="4996800"/>
          </a:xfrm>
          <a:prstGeom prst="rect">
            <a:avLst/>
          </a:prstGeom>
          <a:noFill/>
          <a:ln>
            <a:noFill/>
          </a:ln>
        </p:spPr>
        <p:style>
          <a:lnRef idx="0"/>
          <a:fillRef idx="0"/>
          <a:effectRef idx="0"/>
          <a:fontRef idx="minor"/>
        </p:style>
        <p:txBody>
          <a:bodyPr lIns="0" rIns="0" tIns="0" bIns="0">
            <a:noAutofit/>
          </a:bodyPr>
          <a:p>
            <a:pPr>
              <a:lnSpc>
                <a:spcPct val="100000"/>
              </a:lnSpc>
            </a:pPr>
            <a:r>
              <a:rPr b="1" lang="it-IT" sz="1400" spc="-1" strike="noStrike">
                <a:solidFill>
                  <a:srgbClr val="000000"/>
                </a:solidFill>
                <a:latin typeface="Arial Black"/>
                <a:ea typeface="Arial Black"/>
              </a:rPr>
              <a:t>The European Union is moving on too slowly compared to the objectives of 2030.</a:t>
            </a:r>
            <a:endParaRPr b="0" lang="it-IT" sz="1400" spc="-1" strike="noStrike">
              <a:latin typeface="Arial"/>
            </a:endParaRPr>
          </a:p>
          <a:p>
            <a:pPr>
              <a:lnSpc>
                <a:spcPct val="100000"/>
              </a:lnSpc>
            </a:pPr>
            <a:r>
              <a:rPr b="1" lang="it-IT" sz="1400" spc="-1" strike="noStrike">
                <a:solidFill>
                  <a:srgbClr val="000000"/>
                </a:solidFill>
                <a:latin typeface="Arial Black"/>
                <a:ea typeface="Arial Black"/>
              </a:rPr>
              <a:t>Between 2010 and 2018, the situation in Europe improved in the following objectives:</a:t>
            </a: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r>
              <a:rPr b="1" lang="it-IT" sz="1400" spc="-1" strike="noStrike">
                <a:solidFill>
                  <a:srgbClr val="000000"/>
                </a:solidFill>
                <a:latin typeface="Arial Black"/>
                <a:ea typeface="Arial Black"/>
              </a:rPr>
              <a:t>It got worse in these objectives:</a:t>
            </a: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r>
              <a:rPr b="1" lang="it-IT" sz="1400" spc="-1" strike="noStrike">
                <a:solidFill>
                  <a:srgbClr val="000000"/>
                </a:solidFill>
                <a:latin typeface="Arial Black"/>
                <a:ea typeface="Arial Black"/>
              </a:rPr>
              <a:t>And for the other objective the situation was stable.</a:t>
            </a:r>
            <a:endParaRPr b="0" lang="it-IT" sz="1400" spc="-1" strike="noStrike">
              <a:latin typeface="Arial"/>
            </a:endParaRPr>
          </a:p>
          <a:p>
            <a:pPr>
              <a:lnSpc>
                <a:spcPct val="100000"/>
              </a:lnSpc>
            </a:pPr>
            <a:r>
              <a:rPr b="1" lang="it-IT" sz="1400" spc="-1" strike="noStrike">
                <a:solidFill>
                  <a:srgbClr val="000000"/>
                </a:solidFill>
                <a:latin typeface="Arial Black"/>
                <a:ea typeface="Arial Black"/>
              </a:rPr>
              <a:t>In the following years, due to the pandemic, the situation has got worse but today it seems to improving. </a:t>
            </a:r>
            <a:endParaRPr b="0" lang="it-IT" sz="1400" spc="-1" strike="noStrike">
              <a:latin typeface="Arial"/>
            </a:endParaRPr>
          </a:p>
        </p:txBody>
      </p:sp>
      <p:pic>
        <p:nvPicPr>
          <p:cNvPr id="102" name="Google Shape;100;p17" descr=""/>
          <p:cNvPicPr/>
          <p:nvPr/>
        </p:nvPicPr>
        <p:blipFill>
          <a:blip r:embed="rId2"/>
          <a:srcRect l="0" t="6019" r="0" b="0"/>
          <a:stretch/>
        </p:blipFill>
        <p:spPr>
          <a:xfrm>
            <a:off x="6530040" y="1224000"/>
            <a:ext cx="3023640" cy="3538440"/>
          </a:xfrm>
          <a:prstGeom prst="rect">
            <a:avLst/>
          </a:prstGeom>
          <a:ln>
            <a:noFill/>
          </a:ln>
        </p:spPr>
      </p:pic>
      <p:grpSp>
        <p:nvGrpSpPr>
          <p:cNvPr id="103" name="Group 3"/>
          <p:cNvGrpSpPr/>
          <p:nvPr/>
        </p:nvGrpSpPr>
        <p:grpSpPr>
          <a:xfrm>
            <a:off x="216000" y="1189440"/>
            <a:ext cx="5183640" cy="1966680"/>
            <a:chOff x="216000" y="1189440"/>
            <a:chExt cx="5183640" cy="1966680"/>
          </a:xfrm>
        </p:grpSpPr>
        <p:pic>
          <p:nvPicPr>
            <p:cNvPr id="104" name="Google Shape;102;p17" descr=""/>
            <p:cNvPicPr/>
            <p:nvPr/>
          </p:nvPicPr>
          <p:blipFill>
            <a:blip r:embed="rId3"/>
            <a:stretch/>
          </p:blipFill>
          <p:spPr>
            <a:xfrm>
              <a:off x="216000" y="1189440"/>
              <a:ext cx="1036440" cy="983160"/>
            </a:xfrm>
            <a:prstGeom prst="rect">
              <a:avLst/>
            </a:prstGeom>
            <a:ln>
              <a:noFill/>
            </a:ln>
          </p:spPr>
        </p:pic>
        <p:pic>
          <p:nvPicPr>
            <p:cNvPr id="105" name="Google Shape;103;p17" descr=""/>
            <p:cNvPicPr/>
            <p:nvPr/>
          </p:nvPicPr>
          <p:blipFill>
            <a:blip r:embed="rId4"/>
            <a:stretch/>
          </p:blipFill>
          <p:spPr>
            <a:xfrm>
              <a:off x="1252800" y="1189440"/>
              <a:ext cx="1036440" cy="983160"/>
            </a:xfrm>
            <a:prstGeom prst="rect">
              <a:avLst/>
            </a:prstGeom>
            <a:ln>
              <a:noFill/>
            </a:ln>
          </p:spPr>
        </p:pic>
        <p:pic>
          <p:nvPicPr>
            <p:cNvPr id="106" name="Google Shape;104;p17" descr=""/>
            <p:cNvPicPr/>
            <p:nvPr/>
          </p:nvPicPr>
          <p:blipFill>
            <a:blip r:embed="rId5"/>
            <a:stretch/>
          </p:blipFill>
          <p:spPr>
            <a:xfrm>
              <a:off x="2289600" y="1189440"/>
              <a:ext cx="1036440" cy="983160"/>
            </a:xfrm>
            <a:prstGeom prst="rect">
              <a:avLst/>
            </a:prstGeom>
            <a:ln>
              <a:noFill/>
            </a:ln>
          </p:spPr>
        </p:pic>
        <p:pic>
          <p:nvPicPr>
            <p:cNvPr id="107" name="Google Shape;105;p17" descr=""/>
            <p:cNvPicPr/>
            <p:nvPr/>
          </p:nvPicPr>
          <p:blipFill>
            <a:blip r:embed="rId6"/>
            <a:stretch/>
          </p:blipFill>
          <p:spPr>
            <a:xfrm>
              <a:off x="3326400" y="1189440"/>
              <a:ext cx="1036440" cy="983160"/>
            </a:xfrm>
            <a:prstGeom prst="rect">
              <a:avLst/>
            </a:prstGeom>
            <a:ln>
              <a:noFill/>
            </a:ln>
          </p:spPr>
        </p:pic>
        <p:pic>
          <p:nvPicPr>
            <p:cNvPr id="108" name="Google Shape;106;p17" descr=""/>
            <p:cNvPicPr/>
            <p:nvPr/>
          </p:nvPicPr>
          <p:blipFill>
            <a:blip r:embed="rId7"/>
            <a:stretch/>
          </p:blipFill>
          <p:spPr>
            <a:xfrm>
              <a:off x="4363200" y="1189440"/>
              <a:ext cx="1036440" cy="983160"/>
            </a:xfrm>
            <a:prstGeom prst="rect">
              <a:avLst/>
            </a:prstGeom>
            <a:ln>
              <a:noFill/>
            </a:ln>
          </p:spPr>
        </p:pic>
        <p:pic>
          <p:nvPicPr>
            <p:cNvPr id="109" name="Google Shape;107;p17" descr=""/>
            <p:cNvPicPr/>
            <p:nvPr/>
          </p:nvPicPr>
          <p:blipFill>
            <a:blip r:embed="rId8"/>
            <a:stretch/>
          </p:blipFill>
          <p:spPr>
            <a:xfrm>
              <a:off x="734400" y="2172960"/>
              <a:ext cx="1036440" cy="983160"/>
            </a:xfrm>
            <a:prstGeom prst="rect">
              <a:avLst/>
            </a:prstGeom>
            <a:ln>
              <a:noFill/>
            </a:ln>
          </p:spPr>
        </p:pic>
        <p:pic>
          <p:nvPicPr>
            <p:cNvPr id="110" name="Google Shape;108;p17" descr=""/>
            <p:cNvPicPr/>
            <p:nvPr/>
          </p:nvPicPr>
          <p:blipFill>
            <a:blip r:embed="rId9"/>
            <a:stretch/>
          </p:blipFill>
          <p:spPr>
            <a:xfrm>
              <a:off x="1771200" y="2172960"/>
              <a:ext cx="1036440" cy="983160"/>
            </a:xfrm>
            <a:prstGeom prst="rect">
              <a:avLst/>
            </a:prstGeom>
            <a:ln>
              <a:noFill/>
            </a:ln>
          </p:spPr>
        </p:pic>
        <p:pic>
          <p:nvPicPr>
            <p:cNvPr id="111" name="Google Shape;109;p17" descr=""/>
            <p:cNvPicPr/>
            <p:nvPr/>
          </p:nvPicPr>
          <p:blipFill>
            <a:blip r:embed="rId10"/>
            <a:stretch/>
          </p:blipFill>
          <p:spPr>
            <a:xfrm>
              <a:off x="2808000" y="2172960"/>
              <a:ext cx="1036440" cy="983160"/>
            </a:xfrm>
            <a:prstGeom prst="rect">
              <a:avLst/>
            </a:prstGeom>
            <a:ln>
              <a:noFill/>
            </a:ln>
          </p:spPr>
        </p:pic>
        <p:pic>
          <p:nvPicPr>
            <p:cNvPr id="112" name="Google Shape;110;p17" descr=""/>
            <p:cNvPicPr/>
            <p:nvPr/>
          </p:nvPicPr>
          <p:blipFill>
            <a:blip r:embed="rId11"/>
            <a:stretch/>
          </p:blipFill>
          <p:spPr>
            <a:xfrm>
              <a:off x="3844800" y="2172960"/>
              <a:ext cx="1036440" cy="983160"/>
            </a:xfrm>
            <a:prstGeom prst="rect">
              <a:avLst/>
            </a:prstGeom>
            <a:ln>
              <a:noFill/>
            </a:ln>
          </p:spPr>
        </p:pic>
      </p:grpSp>
      <p:grpSp>
        <p:nvGrpSpPr>
          <p:cNvPr id="113" name="Group 4"/>
          <p:cNvGrpSpPr/>
          <p:nvPr/>
        </p:nvGrpSpPr>
        <p:grpSpPr>
          <a:xfrm>
            <a:off x="216000" y="3672000"/>
            <a:ext cx="3239640" cy="1079280"/>
            <a:chOff x="216000" y="3672000"/>
            <a:chExt cx="3239640" cy="1079280"/>
          </a:xfrm>
        </p:grpSpPr>
        <p:pic>
          <p:nvPicPr>
            <p:cNvPr id="114" name="Google Shape;112;p17" descr=""/>
            <p:cNvPicPr/>
            <p:nvPr/>
          </p:nvPicPr>
          <p:blipFill>
            <a:blip r:embed="rId12"/>
            <a:srcRect l="0" t="0" r="49922" b="0"/>
            <a:stretch/>
          </p:blipFill>
          <p:spPr>
            <a:xfrm>
              <a:off x="1296000" y="3674520"/>
              <a:ext cx="1079640" cy="1074240"/>
            </a:xfrm>
            <a:prstGeom prst="rect">
              <a:avLst/>
            </a:prstGeom>
            <a:ln>
              <a:noFill/>
            </a:ln>
          </p:spPr>
        </p:pic>
        <p:pic>
          <p:nvPicPr>
            <p:cNvPr id="115" name="Google Shape;113;p17" descr=""/>
            <p:cNvPicPr/>
            <p:nvPr/>
          </p:nvPicPr>
          <p:blipFill>
            <a:blip r:embed="rId13"/>
            <a:stretch/>
          </p:blipFill>
          <p:spPr>
            <a:xfrm>
              <a:off x="2376000" y="3674520"/>
              <a:ext cx="1079640" cy="1076760"/>
            </a:xfrm>
            <a:prstGeom prst="rect">
              <a:avLst/>
            </a:prstGeom>
            <a:ln>
              <a:noFill/>
            </a:ln>
          </p:spPr>
        </p:pic>
        <p:pic>
          <p:nvPicPr>
            <p:cNvPr id="116" name="Google Shape;114;p17" descr=""/>
            <p:cNvPicPr/>
            <p:nvPr/>
          </p:nvPicPr>
          <p:blipFill>
            <a:blip r:embed="rId14"/>
            <a:srcRect l="13819" t="24726" r="44188" b="23502"/>
            <a:stretch/>
          </p:blipFill>
          <p:spPr>
            <a:xfrm>
              <a:off x="216000" y="3672000"/>
              <a:ext cx="1079640" cy="1076400"/>
            </a:xfrm>
            <a:prstGeom prst="rect">
              <a:avLst/>
            </a:prstGeom>
            <a:ln>
              <a:noFill/>
            </a:ln>
          </p:spPr>
        </p:pic>
      </p:gr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17" name="CustomShape 1"/>
          <p:cNvSpPr/>
          <p:nvPr/>
        </p:nvSpPr>
        <p:spPr>
          <a:xfrm>
            <a:off x="0" y="216000"/>
            <a:ext cx="10079640" cy="359640"/>
          </a:xfrm>
          <a:prstGeom prst="rect">
            <a:avLst/>
          </a:prstGeom>
          <a:noFill/>
          <a:ln>
            <a:noFill/>
          </a:ln>
        </p:spPr>
        <p:style>
          <a:lnRef idx="0"/>
          <a:fillRef idx="0"/>
          <a:effectRef idx="0"/>
          <a:fontRef idx="minor"/>
        </p:style>
        <p:txBody>
          <a:bodyPr lIns="0" rIns="0" tIns="0" bIns="0">
            <a:noAutofit/>
          </a:bodyPr>
          <a:p>
            <a:pPr algn="ctr">
              <a:lnSpc>
                <a:spcPct val="100000"/>
              </a:lnSpc>
            </a:pPr>
            <a:r>
              <a:rPr b="1" lang="it-IT" sz="2000" spc="-1" strike="noStrike">
                <a:solidFill>
                  <a:srgbClr val="2a6099"/>
                </a:solidFill>
                <a:latin typeface="Arial Black"/>
                <a:ea typeface="Arial Black"/>
              </a:rPr>
              <a:t>BEYOND EUROPE</a:t>
            </a:r>
            <a:endParaRPr b="0" lang="it-IT" sz="2000" spc="-1" strike="noStrike">
              <a:latin typeface="Arial"/>
            </a:endParaRPr>
          </a:p>
        </p:txBody>
      </p:sp>
      <p:grpSp>
        <p:nvGrpSpPr>
          <p:cNvPr id="118" name="Group 2"/>
          <p:cNvGrpSpPr/>
          <p:nvPr/>
        </p:nvGrpSpPr>
        <p:grpSpPr>
          <a:xfrm>
            <a:off x="493200" y="792000"/>
            <a:ext cx="9093240" cy="4535640"/>
            <a:chOff x="493200" y="792000"/>
            <a:chExt cx="9093240" cy="4535640"/>
          </a:xfrm>
        </p:grpSpPr>
        <p:sp>
          <p:nvSpPr>
            <p:cNvPr id="119" name="CustomShape 3"/>
            <p:cNvSpPr/>
            <p:nvPr/>
          </p:nvSpPr>
          <p:spPr>
            <a:xfrm>
              <a:off x="543600" y="792000"/>
              <a:ext cx="9042840" cy="2509200"/>
            </a:xfrm>
            <a:prstGeom prst="rect">
              <a:avLst/>
            </a:prstGeom>
            <a:noFill/>
            <a:ln>
              <a:noFill/>
            </a:ln>
          </p:spPr>
          <p:style>
            <a:lnRef idx="0"/>
            <a:fillRef idx="0"/>
            <a:effectRef idx="0"/>
            <a:fontRef idx="minor"/>
          </p:style>
          <p:txBody>
            <a:bodyPr lIns="0" rIns="0" tIns="0" bIns="0">
              <a:noAutofit/>
            </a:bodyPr>
            <a:p>
              <a:pPr>
                <a:lnSpc>
                  <a:spcPct val="100000"/>
                </a:lnSpc>
              </a:pPr>
              <a:r>
                <a:rPr b="1" lang="it-IT" sz="1400" spc="-1" strike="noStrike">
                  <a:solidFill>
                    <a:srgbClr val="000000"/>
                  </a:solidFill>
                  <a:latin typeface="Arial Black"/>
                  <a:ea typeface="Arial Black"/>
                </a:rPr>
                <a:t>Regarding outside Europe we know that in the poorest areas already in difficult, the achievement of this objective is more difficult (Asia, Africa, South America). Also the fact that most of these areas are always involved in internal wars, it doesn’t allow sustainable development and the governments prefer not to take responsibilities; but the fact that in these areas people live on farming and the energy is renewable, it influences positively the goals about the climate.</a:t>
              </a: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p:txBody>
        </p:sp>
        <p:grpSp>
          <p:nvGrpSpPr>
            <p:cNvPr id="120" name="Group 4"/>
            <p:cNvGrpSpPr/>
            <p:nvPr/>
          </p:nvGrpSpPr>
          <p:grpSpPr>
            <a:xfrm>
              <a:off x="493200" y="2448000"/>
              <a:ext cx="9093240" cy="2879640"/>
              <a:chOff x="493200" y="2448000"/>
              <a:chExt cx="9093240" cy="2879640"/>
            </a:xfrm>
          </p:grpSpPr>
          <p:pic>
            <p:nvPicPr>
              <p:cNvPr id="121" name="Google Shape;123;p18" descr=""/>
              <p:cNvPicPr/>
              <p:nvPr/>
            </p:nvPicPr>
            <p:blipFill>
              <a:blip r:embed="rId2"/>
              <a:stretch/>
            </p:blipFill>
            <p:spPr>
              <a:xfrm>
                <a:off x="5187600" y="2448000"/>
                <a:ext cx="4398840" cy="2879640"/>
              </a:xfrm>
              <a:prstGeom prst="rect">
                <a:avLst/>
              </a:prstGeom>
              <a:ln>
                <a:noFill/>
              </a:ln>
            </p:spPr>
          </p:pic>
          <p:pic>
            <p:nvPicPr>
              <p:cNvPr id="122" name="Google Shape;124;p18" descr=""/>
              <p:cNvPicPr/>
              <p:nvPr/>
            </p:nvPicPr>
            <p:blipFill>
              <a:blip r:embed="rId3"/>
              <a:stretch/>
            </p:blipFill>
            <p:spPr>
              <a:xfrm>
                <a:off x="493200" y="2448000"/>
                <a:ext cx="4197240" cy="2879640"/>
              </a:xfrm>
              <a:prstGeom prst="rect">
                <a:avLst/>
              </a:prstGeom>
              <a:ln>
                <a:noFill/>
              </a:ln>
            </p:spPr>
          </p:pic>
        </p:grpSp>
      </p:grpSp>
      <p:grpSp>
        <p:nvGrpSpPr>
          <p:cNvPr id="123" name="Group 5"/>
          <p:cNvGrpSpPr/>
          <p:nvPr/>
        </p:nvGrpSpPr>
        <p:grpSpPr>
          <a:xfrm>
            <a:off x="493200" y="792000"/>
            <a:ext cx="8976960" cy="4336920"/>
            <a:chOff x="493200" y="792000"/>
            <a:chExt cx="8976960" cy="4336920"/>
          </a:xfrm>
        </p:grpSpPr>
        <p:sp>
          <p:nvSpPr>
            <p:cNvPr id="124" name="CustomShape 6"/>
            <p:cNvSpPr/>
            <p:nvPr/>
          </p:nvSpPr>
          <p:spPr>
            <a:xfrm>
              <a:off x="493200" y="792000"/>
              <a:ext cx="8976960" cy="1096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it-IT" sz="1400" spc="-1" strike="noStrike">
                  <a:solidFill>
                    <a:srgbClr val="000000"/>
                  </a:solidFill>
                  <a:latin typeface="Arial Black"/>
                  <a:ea typeface="Arial Black"/>
                </a:rPr>
                <a:t>USA has been influenced by the Trump’s presidential government that has slowed down the development of this project. Now with the collaboration of the new president Biden, the situation seems to be able to improve. In general, we can say that the situation in USA is medium-negative</a:t>
              </a:r>
              <a:endParaRPr b="0" lang="it-IT" sz="1400" spc="-1" strike="noStrike">
                <a:latin typeface="Arial"/>
              </a:endParaRPr>
            </a:p>
            <a:p>
              <a:pPr>
                <a:lnSpc>
                  <a:spcPct val="100000"/>
                </a:lnSpc>
              </a:pPr>
              <a:endParaRPr b="0" lang="it-IT" sz="1400" spc="-1" strike="noStrike">
                <a:latin typeface="Arial"/>
              </a:endParaRPr>
            </a:p>
            <a:p>
              <a:pPr>
                <a:lnSpc>
                  <a:spcPct val="100000"/>
                </a:lnSpc>
              </a:pPr>
              <a:endParaRPr b="0" lang="it-IT" sz="1400" spc="-1" strike="noStrike">
                <a:latin typeface="Arial"/>
              </a:endParaRPr>
            </a:p>
          </p:txBody>
        </p:sp>
        <p:pic>
          <p:nvPicPr>
            <p:cNvPr id="125" name="Google Shape;127;p18" descr=""/>
            <p:cNvPicPr/>
            <p:nvPr/>
          </p:nvPicPr>
          <p:blipFill>
            <a:blip r:embed="rId4"/>
            <a:stretch/>
          </p:blipFill>
          <p:spPr>
            <a:xfrm>
              <a:off x="542160" y="2249280"/>
              <a:ext cx="4319640" cy="2879640"/>
            </a:xfrm>
            <a:prstGeom prst="rect">
              <a:avLst/>
            </a:prstGeom>
            <a:ln>
              <a:noFill/>
            </a:ln>
          </p:spPr>
        </p:pic>
        <p:pic>
          <p:nvPicPr>
            <p:cNvPr id="126" name="Google Shape;128;p18" descr=""/>
            <p:cNvPicPr/>
            <p:nvPr/>
          </p:nvPicPr>
          <p:blipFill>
            <a:blip r:embed="rId5"/>
            <a:srcRect l="15612" t="0" r="0" b="0"/>
            <a:stretch/>
          </p:blipFill>
          <p:spPr>
            <a:xfrm>
              <a:off x="5150520" y="2249280"/>
              <a:ext cx="4319640" cy="2879640"/>
            </a:xfrm>
            <a:prstGeom prst="rect">
              <a:avLst/>
            </a:prstGeom>
            <a:ln>
              <a:noFill/>
            </a:ln>
          </p:spPr>
        </p:pic>
      </p:grpSp>
    </p:spTree>
  </p:cSld>
  <mc:AlternateContent>
    <mc:Choice Requires="p14">
      <p:transition spd="slow" p14:dur="2000"/>
    </mc:Choice>
    <mc:Fallback>
      <p:transition spd="slow"/>
    </mc:Fallback>
  </mc:AlternateContent>
  <p:timing>
    <p:tnLst>
      <p:par>
        <p:cTn id="41" dur="indefinite" restart="never" nodeType="tmRoot">
          <p:childTnLst>
            <p:seq>
              <p:cTn id="42" dur="indefinite" nodeType="mainSeq">
                <p:childTnLst>
                  <p:par>
                    <p:cTn id="43" fill="hold">
                      <p:stCondLst>
                        <p:cond delay="indefinite"/>
                      </p:stCondLst>
                      <p:childTnLst>
                        <p:par>
                          <p:cTn id="44" fill="hold">
                            <p:stCondLst>
                              <p:cond delay="0"/>
                            </p:stCondLst>
                            <p:childTnLst>
                              <p:par>
                                <p:cTn id="45" nodeType="clickEffect" fill="hold" presetClass="exit" presetID="1">
                                  <p:stCondLst>
                                    <p:cond delay="0"/>
                                  </p:stCondLst>
                                  <p:childTnLst>
                                    <p:set>
                                      <p:cBhvr>
                                        <p:cTn id="46" dur="1" fill="hold">
                                          <p:stCondLst>
                                            <p:cond delay="0"/>
                                          </p:stCondLst>
                                        </p:cTn>
                                        <p:tgtEl>
                                          <p:spTgt spid="118"/>
                                        </p:tgtEl>
                                        <p:attrNameLst>
                                          <p:attrName>style.visibility</p:attrName>
                                        </p:attrNameLst>
                                      </p:cBhvr>
                                      <p:to>
                                        <p:strVal val="hidden"/>
                                      </p:to>
                                    </p:set>
                                  </p:childTnLst>
                                </p:cTn>
                              </p:par>
                            </p:childTnLst>
                          </p:cTn>
                        </p:par>
                        <p:par>
                          <p:cTn id="47" fill="hold">
                            <p:stCondLst>
                              <p:cond delay="0"/>
                            </p:stCondLst>
                            <p:childTnLst>
                              <p:par>
                                <p:cTn id="48" nodeType="afterEffect" fill="hold" presetClass="entr" presetID="10">
                                  <p:stCondLst>
                                    <p:cond delay="0"/>
                                  </p:stCondLst>
                                  <p:childTnLst>
                                    <p:set>
                                      <p:cBhvr>
                                        <p:cTn id="49" dur="1" fill="hold">
                                          <p:stCondLst>
                                            <p:cond delay="0"/>
                                          </p:stCondLst>
                                        </p:cTn>
                                        <p:tgtEl>
                                          <p:spTgt spid="123"/>
                                        </p:tgtEl>
                                        <p:attrNameLst>
                                          <p:attrName>style.visibility</p:attrName>
                                        </p:attrNameLst>
                                      </p:cBhvr>
                                      <p:to>
                                        <p:strVal val="visible"/>
                                      </p:to>
                                    </p:set>
                                    <p:animEffect filter="fade" transition="in">
                                      <p:cBhvr additive="repl">
                                        <p:cTn id="50" dur="2000"/>
                                        <p:tgtEl>
                                          <p:spTgt spid="12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27" name="CustomShape 1"/>
          <p:cNvSpPr/>
          <p:nvPr/>
        </p:nvSpPr>
        <p:spPr>
          <a:xfrm>
            <a:off x="0" y="216000"/>
            <a:ext cx="10079640" cy="359640"/>
          </a:xfrm>
          <a:prstGeom prst="rect">
            <a:avLst/>
          </a:prstGeom>
          <a:noFill/>
          <a:ln>
            <a:noFill/>
          </a:ln>
        </p:spPr>
        <p:style>
          <a:lnRef idx="0"/>
          <a:fillRef idx="0"/>
          <a:effectRef idx="0"/>
          <a:fontRef idx="minor"/>
        </p:style>
        <p:txBody>
          <a:bodyPr lIns="0" rIns="0" tIns="0" bIns="0">
            <a:noAutofit/>
          </a:bodyPr>
          <a:p>
            <a:pPr algn="ctr">
              <a:lnSpc>
                <a:spcPct val="100000"/>
              </a:lnSpc>
            </a:pPr>
            <a:r>
              <a:rPr b="1" lang="it-IT" sz="2000" spc="-1" strike="noStrike">
                <a:solidFill>
                  <a:srgbClr val="2a6099"/>
                </a:solidFill>
                <a:latin typeface="Arial Black"/>
                <a:ea typeface="Arial Black"/>
              </a:rPr>
              <a:t>SOME EXAMPLES OF THE PRESENT SITUATION IN THE WHOLE WORLD</a:t>
            </a:r>
            <a:endParaRPr b="0" lang="it-IT" sz="2000" spc="-1" strike="noStrike">
              <a:latin typeface="Arial"/>
            </a:endParaRPr>
          </a:p>
        </p:txBody>
      </p:sp>
      <p:pic>
        <p:nvPicPr>
          <p:cNvPr id="128" name="Google Shape;134;p19" descr=""/>
          <p:cNvPicPr/>
          <p:nvPr/>
        </p:nvPicPr>
        <p:blipFill>
          <a:blip r:embed="rId2"/>
          <a:srcRect l="11856" t="0" r="0" b="0"/>
          <a:stretch/>
        </p:blipFill>
        <p:spPr>
          <a:xfrm>
            <a:off x="0" y="3890520"/>
            <a:ext cx="2700360" cy="1722960"/>
          </a:xfrm>
          <a:prstGeom prst="rect">
            <a:avLst/>
          </a:prstGeom>
          <a:ln>
            <a:noFill/>
          </a:ln>
        </p:spPr>
      </p:pic>
      <p:sp>
        <p:nvSpPr>
          <p:cNvPr id="129" name="CustomShape 2"/>
          <p:cNvSpPr/>
          <p:nvPr/>
        </p:nvSpPr>
        <p:spPr>
          <a:xfrm>
            <a:off x="7992000" y="720000"/>
            <a:ext cx="215640" cy="426960"/>
          </a:xfrm>
          <a:prstGeom prst="rect">
            <a:avLst/>
          </a:prstGeom>
          <a:noFill/>
          <a:ln>
            <a:noFill/>
          </a:ln>
        </p:spPr>
        <p:style>
          <a:lnRef idx="0"/>
          <a:fillRef idx="0"/>
          <a:effectRef idx="0"/>
          <a:fontRef idx="minor"/>
        </p:style>
      </p:sp>
      <p:pic>
        <p:nvPicPr>
          <p:cNvPr id="130" name="Google Shape;136;p19" descr=""/>
          <p:cNvPicPr/>
          <p:nvPr/>
        </p:nvPicPr>
        <p:blipFill>
          <a:blip r:embed="rId3"/>
          <a:stretch/>
        </p:blipFill>
        <p:spPr>
          <a:xfrm>
            <a:off x="6912000" y="3825000"/>
            <a:ext cx="3174120" cy="1637640"/>
          </a:xfrm>
          <a:prstGeom prst="rect">
            <a:avLst/>
          </a:prstGeom>
          <a:ln>
            <a:noFill/>
          </a:ln>
        </p:spPr>
      </p:pic>
      <p:sp>
        <p:nvSpPr>
          <p:cNvPr id="131" name="CustomShape 3"/>
          <p:cNvSpPr/>
          <p:nvPr/>
        </p:nvSpPr>
        <p:spPr>
          <a:xfrm>
            <a:off x="216000" y="720000"/>
            <a:ext cx="9682560" cy="5936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In Africa, climate change hasn’t allowed rainy seasons for two years, so agriculture is  negatively affected;</a:t>
            </a:r>
            <a:endParaRPr b="0" lang="it-IT" sz="1400" spc="-1" strike="noStrike">
              <a:latin typeface="Arial"/>
            </a:endParaRPr>
          </a:p>
        </p:txBody>
      </p:sp>
      <p:sp>
        <p:nvSpPr>
          <p:cNvPr id="132" name="CustomShape 4"/>
          <p:cNvSpPr/>
          <p:nvPr/>
        </p:nvSpPr>
        <p:spPr>
          <a:xfrm>
            <a:off x="216000" y="1286640"/>
            <a:ext cx="9840960" cy="5936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Most of the countries of Asia affirm that in the past years, the west has polluted more, so they feel allowed not to set sustainable goals (China, India);</a:t>
            </a:r>
            <a:endParaRPr b="0" lang="it-IT" sz="1400" spc="-1" strike="noStrike">
              <a:latin typeface="Arial"/>
            </a:endParaRPr>
          </a:p>
        </p:txBody>
      </p:sp>
      <p:sp>
        <p:nvSpPr>
          <p:cNvPr id="133" name="CustomShape 5"/>
          <p:cNvSpPr/>
          <p:nvPr/>
        </p:nvSpPr>
        <p:spPr>
          <a:xfrm>
            <a:off x="211680" y="1942200"/>
            <a:ext cx="9656640" cy="5936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A lot of plastic free islands have been created (for example Procida) and in Denmark 100% of the population use renewable energy;</a:t>
            </a:r>
            <a:endParaRPr b="0" lang="it-IT" sz="1400" spc="-1" strike="noStrike">
              <a:latin typeface="Arial"/>
            </a:endParaRPr>
          </a:p>
        </p:txBody>
      </p:sp>
      <p:sp>
        <p:nvSpPr>
          <p:cNvPr id="134" name="CustomShape 6"/>
          <p:cNvSpPr/>
          <p:nvPr/>
        </p:nvSpPr>
        <p:spPr>
          <a:xfrm>
            <a:off x="216000" y="3038400"/>
            <a:ext cx="9647640" cy="84528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In the G20 meeting of Rome the 20 presidents talked about these goals and they admitted the fact that the world is late, so they promised that they’ll try to reach these objectives with collaboration;</a:t>
            </a:r>
            <a:endParaRPr b="0" lang="it-IT" sz="1400" spc="-1" strike="noStrike">
              <a:latin typeface="Arial"/>
            </a:endParaRPr>
          </a:p>
        </p:txBody>
      </p:sp>
      <p:sp>
        <p:nvSpPr>
          <p:cNvPr id="135" name="CustomShape 7"/>
          <p:cNvSpPr/>
          <p:nvPr/>
        </p:nvSpPr>
        <p:spPr>
          <a:xfrm>
            <a:off x="211680" y="2591640"/>
            <a:ext cx="6695640" cy="59328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Arial Black"/>
              <a:buChar char="•"/>
            </a:pPr>
            <a:r>
              <a:rPr b="1" lang="it-IT" sz="1400" spc="-1" strike="noStrike">
                <a:solidFill>
                  <a:srgbClr val="000000"/>
                </a:solidFill>
                <a:latin typeface="Arial Black"/>
                <a:ea typeface="Arial Black"/>
              </a:rPr>
              <a:t>The spread of electric cars is difficult due to excessive cost.</a:t>
            </a:r>
            <a:endParaRPr b="0" lang="it-IT" sz="1400" spc="-1" strike="noStrike">
              <a:latin typeface="Arial"/>
            </a:endParaRPr>
          </a:p>
        </p:txBody>
      </p:sp>
      <p:pic>
        <p:nvPicPr>
          <p:cNvPr id="136" name="Google Shape;142;p19" descr=""/>
          <p:cNvPicPr/>
          <p:nvPr/>
        </p:nvPicPr>
        <p:blipFill>
          <a:blip r:embed="rId4"/>
          <a:stretch/>
        </p:blipFill>
        <p:spPr>
          <a:xfrm>
            <a:off x="4736520" y="3884400"/>
            <a:ext cx="2607120" cy="1735200"/>
          </a:xfrm>
          <a:prstGeom prst="rect">
            <a:avLst/>
          </a:prstGeom>
          <a:ln>
            <a:noFill/>
          </a:ln>
        </p:spPr>
      </p:pic>
      <p:sp>
        <p:nvSpPr>
          <p:cNvPr id="137" name="CustomShape 8"/>
          <p:cNvSpPr/>
          <p:nvPr/>
        </p:nvSpPr>
        <p:spPr>
          <a:xfrm>
            <a:off x="8208000" y="5311800"/>
            <a:ext cx="2159640" cy="446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it-IT" sz="1000" spc="-1" strike="noStrike">
                <a:solidFill>
                  <a:srgbClr val="000000"/>
                </a:solidFill>
                <a:latin typeface="Arial Black"/>
                <a:ea typeface="Arial Black"/>
              </a:rPr>
              <a:t>(only 1% of elettric cars)</a:t>
            </a:r>
            <a:endParaRPr b="0" lang="it-IT" sz="1000" spc="-1" strike="noStrike">
              <a:latin typeface="Arial"/>
            </a:endParaRPr>
          </a:p>
        </p:txBody>
      </p:sp>
      <p:pic>
        <p:nvPicPr>
          <p:cNvPr id="138" name="Google Shape;144;p19" descr=""/>
          <p:cNvPicPr/>
          <p:nvPr/>
        </p:nvPicPr>
        <p:blipFill>
          <a:blip r:embed="rId5"/>
          <a:stretch/>
        </p:blipFill>
        <p:spPr>
          <a:xfrm>
            <a:off x="2575440" y="3888000"/>
            <a:ext cx="2303640" cy="1727640"/>
          </a:xfrm>
          <a:prstGeom prst="rect">
            <a:avLst/>
          </a:prstGeom>
          <a:ln>
            <a:noFill/>
          </a:ln>
        </p:spPr>
      </p:pic>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39" name="CustomShape 1"/>
          <p:cNvSpPr/>
          <p:nvPr/>
        </p:nvSpPr>
        <p:spPr>
          <a:xfrm>
            <a:off x="7992000" y="720000"/>
            <a:ext cx="215640" cy="426960"/>
          </a:xfrm>
          <a:prstGeom prst="rect">
            <a:avLst/>
          </a:prstGeom>
          <a:noFill/>
          <a:ln>
            <a:noFill/>
          </a:ln>
        </p:spPr>
        <p:style>
          <a:lnRef idx="0"/>
          <a:fillRef idx="0"/>
          <a:effectRef idx="0"/>
          <a:fontRef idx="minor"/>
        </p:style>
      </p:sp>
      <p:sp>
        <p:nvSpPr>
          <p:cNvPr id="140" name="CustomShape 2"/>
          <p:cNvSpPr/>
          <p:nvPr/>
        </p:nvSpPr>
        <p:spPr>
          <a:xfrm>
            <a:off x="0" y="120960"/>
            <a:ext cx="10080360" cy="488160"/>
          </a:xfrm>
          <a:prstGeom prst="rect">
            <a:avLst/>
          </a:prstGeom>
          <a:noFill/>
          <a:ln>
            <a:noFill/>
          </a:ln>
        </p:spPr>
        <p:style>
          <a:lnRef idx="0"/>
          <a:fillRef idx="0"/>
          <a:effectRef idx="0"/>
          <a:fontRef idx="minor"/>
        </p:style>
        <p:txBody>
          <a:bodyPr tIns="91440" bIns="91440">
            <a:spAutoFit/>
          </a:bodyPr>
          <a:p>
            <a:pPr algn="ctr">
              <a:lnSpc>
                <a:spcPct val="100000"/>
              </a:lnSpc>
            </a:pPr>
            <a:r>
              <a:rPr b="1" lang="it-IT" sz="2000" spc="-1" strike="noStrike">
                <a:solidFill>
                  <a:srgbClr val="2a6099"/>
                </a:solidFill>
                <a:latin typeface="Arial Black"/>
                <a:ea typeface="Arial Black"/>
              </a:rPr>
              <a:t>G20 AND COP26 RESULTS</a:t>
            </a:r>
            <a:endParaRPr b="0" lang="it-IT" sz="2000" spc="-1" strike="noStrike">
              <a:latin typeface="Arial"/>
            </a:endParaRPr>
          </a:p>
        </p:txBody>
      </p:sp>
      <p:sp>
        <p:nvSpPr>
          <p:cNvPr id="141" name="CustomShape 3"/>
          <p:cNvSpPr/>
          <p:nvPr/>
        </p:nvSpPr>
        <p:spPr>
          <a:xfrm>
            <a:off x="145800" y="541080"/>
            <a:ext cx="9788400" cy="975240"/>
          </a:xfrm>
          <a:prstGeom prst="rect">
            <a:avLst/>
          </a:prstGeom>
          <a:noFill/>
          <a:ln>
            <a:noFill/>
          </a:ln>
        </p:spPr>
        <p:style>
          <a:lnRef idx="0"/>
          <a:fillRef idx="0"/>
          <a:effectRef idx="0"/>
          <a:fontRef idx="minor"/>
        </p:style>
        <p:txBody>
          <a:bodyPr tIns="91440" bIns="91440">
            <a:spAutoFit/>
          </a:bodyPr>
          <a:p>
            <a:pPr>
              <a:lnSpc>
                <a:spcPct val="100000"/>
              </a:lnSpc>
            </a:pPr>
            <a:r>
              <a:rPr b="1" lang="it-IT" sz="1300" spc="-1" strike="noStrike">
                <a:solidFill>
                  <a:srgbClr val="000000"/>
                </a:solidFill>
                <a:latin typeface="Arial Black"/>
                <a:ea typeface="Arial Black"/>
              </a:rPr>
              <a:t>In the summits of G20 (30 - 31 Oct. 2021, Rome) and Cop26 (31 Oct - 12 Nov 2021, Glasgow) the presidents of plenty of countries and also a lot of militants, talked about all the problems that are involving our planet. </a:t>
            </a:r>
            <a:endParaRPr b="0" lang="it-IT" sz="1300" spc="-1" strike="noStrike">
              <a:latin typeface="Arial"/>
            </a:endParaRPr>
          </a:p>
          <a:p>
            <a:pPr>
              <a:lnSpc>
                <a:spcPct val="100000"/>
              </a:lnSpc>
            </a:pPr>
            <a:r>
              <a:rPr b="1" lang="it-IT" sz="1300" spc="-1" strike="noStrike">
                <a:solidFill>
                  <a:srgbClr val="000000"/>
                </a:solidFill>
                <a:latin typeface="Arial Black"/>
                <a:ea typeface="Arial Black"/>
              </a:rPr>
              <a:t>These are the most important results of their meetings. </a:t>
            </a:r>
            <a:endParaRPr b="0" lang="it-IT" sz="1300" spc="-1" strike="noStrike">
              <a:latin typeface="Arial"/>
            </a:endParaRPr>
          </a:p>
        </p:txBody>
      </p:sp>
      <p:sp>
        <p:nvSpPr>
          <p:cNvPr id="142" name="CustomShape 4"/>
          <p:cNvSpPr/>
          <p:nvPr/>
        </p:nvSpPr>
        <p:spPr>
          <a:xfrm>
            <a:off x="4888800" y="1504440"/>
            <a:ext cx="4767120" cy="4019400"/>
          </a:xfrm>
          <a:prstGeom prst="rect">
            <a:avLst/>
          </a:prstGeom>
          <a:noFill/>
          <a:ln>
            <a:noFill/>
          </a:ln>
        </p:spPr>
        <p:style>
          <a:lnRef idx="0"/>
          <a:fillRef idx="0"/>
          <a:effectRef idx="0"/>
          <a:fontRef idx="minor"/>
        </p:style>
        <p:txBody>
          <a:bodyPr tIns="91440" bIns="91440">
            <a:spAutoFit/>
          </a:bodyPr>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hold the increasing in the global average temperature below 2° above pre-industrial levels and limit this temperature increase to 1.5° (so they confirmed the Paris Agreement);</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aim of zero emissions by 2050;</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phase down coal power plants;</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sustain the ecological transition of developing countries and countries in trouble;</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target of 40% global population vaccinated by 2021 and 70% by 2022;</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plant more and more trees and plants;</a:t>
            </a:r>
            <a:endParaRPr b="0" lang="it-IT" sz="1400" spc="-1" strike="noStrike">
              <a:latin typeface="Arial"/>
            </a:endParaRPr>
          </a:p>
        </p:txBody>
      </p:sp>
      <p:sp>
        <p:nvSpPr>
          <p:cNvPr id="143" name="CustomShape 5"/>
          <p:cNvSpPr/>
          <p:nvPr/>
        </p:nvSpPr>
        <p:spPr>
          <a:xfrm>
            <a:off x="368640" y="3977280"/>
            <a:ext cx="4448160" cy="1675080"/>
          </a:xfrm>
          <a:prstGeom prst="rect">
            <a:avLst/>
          </a:prstGeom>
          <a:noFill/>
          <a:ln>
            <a:noFill/>
          </a:ln>
        </p:spPr>
        <p:style>
          <a:lnRef idx="0"/>
          <a:fillRef idx="0"/>
          <a:effectRef idx="0"/>
          <a:fontRef idx="minor"/>
        </p:style>
        <p:txBody>
          <a:bodyPr tIns="91440" bIns="91440">
            <a:spAutoFit/>
          </a:bodyPr>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achievement of a deal between USA and China which expects to limit and stop the CO2 emissions as soon as possible;</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stop preventing foreign economy with few taxes or none.</a:t>
            </a:r>
            <a:endParaRPr b="0" lang="it-IT" sz="1400" spc="-1" strike="noStrike">
              <a:latin typeface="Arial"/>
            </a:endParaRPr>
          </a:p>
        </p:txBody>
      </p:sp>
      <p:pic>
        <p:nvPicPr>
          <p:cNvPr id="144" name="Google Shape;154;p20" descr=""/>
          <p:cNvPicPr/>
          <p:nvPr/>
        </p:nvPicPr>
        <p:blipFill>
          <a:blip r:embed="rId2"/>
          <a:srcRect l="0" t="0" r="0" b="10979"/>
          <a:stretch/>
        </p:blipFill>
        <p:spPr>
          <a:xfrm>
            <a:off x="827280" y="1606320"/>
            <a:ext cx="3751200" cy="2225520"/>
          </a:xfrm>
          <a:prstGeom prst="rect">
            <a:avLst/>
          </a:prstGeom>
          <a:ln>
            <a:noFill/>
          </a:ln>
        </p:spPr>
      </p:pic>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45" name="CustomShape 1"/>
          <p:cNvSpPr/>
          <p:nvPr/>
        </p:nvSpPr>
        <p:spPr>
          <a:xfrm>
            <a:off x="288000" y="1023120"/>
            <a:ext cx="9143640" cy="4781160"/>
          </a:xfrm>
          <a:prstGeom prst="rect">
            <a:avLst/>
          </a:prstGeom>
          <a:noFill/>
          <a:ln>
            <a:noFill/>
          </a:ln>
        </p:spPr>
        <p:style>
          <a:lnRef idx="0"/>
          <a:fillRef idx="0"/>
          <a:effectRef idx="0"/>
          <a:fontRef idx="minor"/>
        </p:style>
        <p:txBody>
          <a:bodyPr lIns="0" rIns="0" tIns="0" bIns="0">
            <a:noAutofit/>
          </a:bodyPr>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Donate extra food;</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Do voluntary work;</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Have healthy habits (sport, no smoking...);</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Show to children educational and instructional films and programs and teach them important and global values (they are the future of our planet!);</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Don't waste electricity and water;</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Fight stereotypes and discriminations;</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Use public transports and bicycles to limit CO2 emissions;</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Use biodegradable products and avoid disposable products;</a:t>
            </a:r>
            <a:endParaRPr b="0" lang="it-IT" sz="1400" spc="-1" strike="noStrike">
              <a:latin typeface="Arial"/>
            </a:endParaRPr>
          </a:p>
          <a:p>
            <a:pPr>
              <a:lnSpc>
                <a:spcPct val="100000"/>
              </a:lnSpc>
            </a:pPr>
            <a:endParaRPr b="0" lang="it-IT" sz="1400" spc="-1" strike="noStrike">
              <a:latin typeface="Arial"/>
            </a:endParaRPr>
          </a:p>
          <a:p>
            <a:pPr marL="457200" indent="-317160">
              <a:lnSpc>
                <a:spcPct val="100000"/>
              </a:lnSpc>
              <a:buClr>
                <a:srgbClr val="000000"/>
              </a:buClr>
              <a:buFont typeface="Arial Black"/>
              <a:buChar char="-"/>
            </a:pPr>
            <a:r>
              <a:rPr b="1" lang="it-IT" sz="1400" spc="-1" strike="noStrike">
                <a:solidFill>
                  <a:srgbClr val="000000"/>
                </a:solidFill>
                <a:latin typeface="Arial Black"/>
                <a:ea typeface="Arial Black"/>
              </a:rPr>
              <a:t>Limit the use of plastic and recycle it correctly.</a:t>
            </a:r>
            <a:endParaRPr b="0" lang="it-IT" sz="1400" spc="-1" strike="noStrike">
              <a:latin typeface="Arial"/>
            </a:endParaRPr>
          </a:p>
          <a:p>
            <a:pPr>
              <a:lnSpc>
                <a:spcPct val="100000"/>
              </a:lnSpc>
            </a:pPr>
            <a:endParaRPr b="0" lang="it-IT" sz="1400" spc="-1" strike="noStrike">
              <a:latin typeface="Arial"/>
            </a:endParaRPr>
          </a:p>
        </p:txBody>
      </p:sp>
      <p:sp>
        <p:nvSpPr>
          <p:cNvPr id="146" name="CustomShape 2"/>
          <p:cNvSpPr/>
          <p:nvPr/>
        </p:nvSpPr>
        <p:spPr>
          <a:xfrm>
            <a:off x="0" y="203040"/>
            <a:ext cx="10079640" cy="4352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2a6099"/>
                </a:solidFill>
                <a:latin typeface="Arial Black"/>
                <a:ea typeface="Arial Black"/>
              </a:rPr>
              <a:t>WHAT CAN WE DO TO IMPROVE THE CURRENT SITUATION?</a:t>
            </a:r>
            <a:endParaRPr b="0" lang="it-IT" sz="2000" spc="-1" strike="noStrike">
              <a:latin typeface="Arial"/>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entr" presetID="10">
                                  <p:stCondLst>
                                    <p:cond delay="0"/>
                                  </p:stCondLst>
                                  <p:childTnLst>
                                    <p:set>
                                      <p:cBhvr>
                                        <p:cTn id="60" dur="1" fill="hold">
                                          <p:stCondLst>
                                            <p:cond delay="0"/>
                                          </p:stCondLst>
                                        </p:cTn>
                                        <p:tgtEl>
                                          <p:spTgt spid="145"/>
                                        </p:tgtEl>
                                        <p:attrNameLst>
                                          <p:attrName>style.visibility</p:attrName>
                                        </p:attrNameLst>
                                      </p:cBhvr>
                                      <p:to>
                                        <p:strVal val="visible"/>
                                      </p:to>
                                    </p:set>
                                    <p:animEffect filter="fade" transition="in">
                                      <p:cBhvr additive="repl">
                                        <p:cTn id="61" dur="2000"/>
                                        <p:tgtEl>
                                          <p:spTgt spid="14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15000"/>
          </a:blip>
          <a:stretch>
            <a:fillRect/>
          </a:stretch>
        </a:blipFill>
      </p:bgPr>
    </p:bg>
    <p:spTree>
      <p:nvGrpSpPr>
        <p:cNvPr id="1" name=""/>
        <p:cNvGrpSpPr/>
        <p:nvPr/>
      </p:nvGrpSpPr>
      <p:grpSpPr>
        <a:xfrm>
          <a:off x="0" y="0"/>
          <a:ext cx="0" cy="0"/>
          <a:chOff x="0" y="0"/>
          <a:chExt cx="0" cy="0"/>
        </a:xfrm>
      </p:grpSpPr>
      <p:sp>
        <p:nvSpPr>
          <p:cNvPr id="147" name="CustomShape 1"/>
          <p:cNvSpPr/>
          <p:nvPr/>
        </p:nvSpPr>
        <p:spPr>
          <a:xfrm>
            <a:off x="0" y="0"/>
            <a:ext cx="10079640" cy="1095120"/>
          </a:xfrm>
          <a:prstGeom prst="rect">
            <a:avLst/>
          </a:prstGeom>
          <a:gradFill rotWithShape="0">
            <a:gsLst>
              <a:gs pos="0">
                <a:srgbClr val="dee6ef"/>
              </a:gs>
              <a:gs pos="100000">
                <a:srgbClr val="ffdbb6"/>
              </a:gs>
            </a:gsLst>
            <a:lin ang="3600000"/>
          </a:gradFill>
          <a:ln>
            <a:noFill/>
          </a:ln>
        </p:spPr>
        <p:style>
          <a:lnRef idx="0"/>
          <a:fillRef idx="0"/>
          <a:effectRef idx="0"/>
          <a:fontRef idx="minor"/>
        </p:style>
        <p:txBody>
          <a:bodyPr lIns="90000" rIns="90000" tIns="45000" bIns="45000">
            <a:noAutofit/>
          </a:bodyPr>
          <a:p>
            <a:pPr algn="ctr">
              <a:lnSpc>
                <a:spcPct val="100000"/>
              </a:lnSpc>
            </a:pPr>
            <a:endParaRPr b="0" lang="it-IT" sz="1400" spc="-1" strike="noStrike">
              <a:latin typeface="Arial"/>
            </a:endParaRPr>
          </a:p>
          <a:p>
            <a:pPr algn="ctr">
              <a:lnSpc>
                <a:spcPct val="100000"/>
              </a:lnSpc>
              <a:spcBef>
                <a:spcPts val="1134"/>
              </a:spcBef>
            </a:pPr>
            <a:r>
              <a:rPr b="1" lang="it-IT" sz="2600" spc="-1" strike="noStrike">
                <a:solidFill>
                  <a:srgbClr val="2a6099"/>
                </a:solidFill>
                <a:latin typeface="Arial Black"/>
                <a:ea typeface="Arial Black"/>
              </a:rPr>
              <a:t>CONCLUSIONS</a:t>
            </a:r>
            <a:endParaRPr b="0" lang="it-IT" sz="2600" spc="-1" strike="noStrike">
              <a:latin typeface="Arial"/>
            </a:endParaRPr>
          </a:p>
        </p:txBody>
      </p:sp>
      <p:sp>
        <p:nvSpPr>
          <p:cNvPr id="148" name="CustomShape 2"/>
          <p:cNvSpPr/>
          <p:nvPr/>
        </p:nvSpPr>
        <p:spPr>
          <a:xfrm>
            <a:off x="1656360" y="2563920"/>
            <a:ext cx="6767640" cy="1006560"/>
          </a:xfrm>
          <a:prstGeom prst="rect">
            <a:avLst/>
          </a:prstGeom>
          <a:solidFill>
            <a:srgbClr val="ffffff"/>
          </a:solidFill>
          <a:ln>
            <a:noFill/>
          </a:ln>
        </p:spPr>
        <p:style>
          <a:lnRef idx="0"/>
          <a:fillRef idx="0"/>
          <a:effectRef idx="0"/>
          <a:fontRef idx="minor"/>
        </p:style>
        <p:txBody>
          <a:bodyPr lIns="0" rIns="0" tIns="0" bIns="0">
            <a:noAutofit/>
          </a:bodyPr>
          <a:p>
            <a:pPr>
              <a:lnSpc>
                <a:spcPct val="100000"/>
              </a:lnSpc>
            </a:pPr>
            <a:r>
              <a:rPr b="1" lang="it-IT" sz="1400" spc="-1" strike="noStrike">
                <a:solidFill>
                  <a:srgbClr val="000000"/>
                </a:solidFill>
                <a:latin typeface="Arial Black"/>
                <a:ea typeface="Arial Black"/>
              </a:rPr>
              <a:t>Despite the current situation is critical and worrying, let’s keep going and let’s hope that with the collaboration of all the people of the world, we can reach these important goals which are essential for our future.</a:t>
            </a:r>
            <a:endParaRPr b="0" lang="it-IT" sz="1400" spc="-1" strike="noStrike">
              <a:latin typeface="Arial"/>
            </a:endParaRPr>
          </a:p>
        </p:txBody>
      </p:sp>
      <p:grpSp>
        <p:nvGrpSpPr>
          <p:cNvPr id="149" name="Group 3"/>
          <p:cNvGrpSpPr/>
          <p:nvPr/>
        </p:nvGrpSpPr>
        <p:grpSpPr>
          <a:xfrm>
            <a:off x="8147880" y="4041000"/>
            <a:ext cx="1987560" cy="1629360"/>
            <a:chOff x="8147880" y="4041000"/>
            <a:chExt cx="1987560" cy="1629360"/>
          </a:xfrm>
        </p:grpSpPr>
        <p:sp>
          <p:nvSpPr>
            <p:cNvPr id="150" name="CustomShape 4"/>
            <p:cNvSpPr/>
            <p:nvPr/>
          </p:nvSpPr>
          <p:spPr>
            <a:xfrm>
              <a:off x="8147880" y="4041000"/>
              <a:ext cx="1987560" cy="1629360"/>
            </a:xfrm>
            <a:prstGeom prst="rect">
              <a:avLst/>
            </a:prstGeom>
            <a:solidFill>
              <a:srgbClr val="ffffff"/>
            </a:solidFill>
            <a:ln>
              <a:noFill/>
            </a:ln>
          </p:spPr>
          <p:style>
            <a:lnRef idx="0"/>
            <a:fillRef idx="0"/>
            <a:effectRef idx="0"/>
            <a:fontRef idx="minor"/>
          </p:style>
          <p:txBody>
            <a:bodyPr lIns="90000" rIns="90000" tIns="45000" bIns="45000">
              <a:noAutofit/>
            </a:bodyPr>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Liceo Scientifico</a:t>
              </a:r>
              <a:endParaRPr b="0" lang="it-IT" sz="900" spc="-1" strike="noStrike">
                <a:latin typeface="Arial"/>
              </a:endParaRPr>
            </a:p>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Scienze applicate</a:t>
              </a:r>
              <a:endParaRPr b="0" lang="it-IT" sz="900" spc="-1" strike="noStrike">
                <a:latin typeface="Arial"/>
              </a:endParaRPr>
            </a:p>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G. Ferro”</a:t>
              </a:r>
              <a:endParaRPr b="0" lang="it-IT" sz="900" spc="-1" strike="noStrike">
                <a:latin typeface="Arial"/>
              </a:endParaRPr>
            </a:p>
            <a:p>
              <a:pPr>
                <a:lnSpc>
                  <a:spcPct val="100000"/>
                </a:lnSpc>
              </a:pPr>
              <a:r>
                <a:rPr b="1" lang="it-IT" sz="900" spc="-1" strike="noStrike">
                  <a:solidFill>
                    <a:srgbClr val="000000"/>
                  </a:solidFill>
                  <a:latin typeface="Arial Black"/>
                  <a:ea typeface="Arial Black"/>
                </a:rPr>
                <a:t>                      </a:t>
              </a:r>
              <a:r>
                <a:rPr b="1" lang="it-IT" sz="900" spc="-1" strike="noStrike">
                  <a:solidFill>
                    <a:srgbClr val="000000"/>
                  </a:solidFill>
                  <a:latin typeface="Arial Black"/>
                  <a:ea typeface="Arial Black"/>
                </a:rPr>
                <a:t>a.s. 2021-2022</a:t>
              </a:r>
              <a:endParaRPr b="0" lang="it-IT" sz="900" spc="-1" strike="noStrike">
                <a:latin typeface="Arial"/>
              </a:endParaRPr>
            </a:p>
            <a:p>
              <a:pPr>
                <a:lnSpc>
                  <a:spcPct val="100000"/>
                </a:lnSpc>
              </a:pP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Work made by: </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Giovanna A.</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Chiara A.</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Carla B.</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Laura D.</a:t>
              </a:r>
              <a:endParaRPr b="0" lang="it-IT" sz="900" spc="-1" strike="noStrike">
                <a:latin typeface="Arial"/>
              </a:endParaRPr>
            </a:p>
            <a:p>
              <a:pPr algn="ctr">
                <a:lnSpc>
                  <a:spcPct val="100000"/>
                </a:lnSpc>
              </a:pPr>
              <a:r>
                <a:rPr b="1" lang="it-IT" sz="900" spc="-1" strike="noStrike">
                  <a:solidFill>
                    <a:srgbClr val="000000"/>
                  </a:solidFill>
                  <a:latin typeface="Arial Black"/>
                  <a:ea typeface="Arial Black"/>
                </a:rPr>
                <a:t>Stefania S.</a:t>
              </a:r>
              <a:endParaRPr b="0" lang="it-IT" sz="900" spc="-1" strike="noStrike">
                <a:latin typeface="Arial"/>
              </a:endParaRPr>
            </a:p>
          </p:txBody>
        </p:sp>
        <p:pic>
          <p:nvPicPr>
            <p:cNvPr id="151" name="Google Shape;169;p22" descr=""/>
            <p:cNvPicPr/>
            <p:nvPr/>
          </p:nvPicPr>
          <p:blipFill>
            <a:blip r:embed="rId2"/>
            <a:stretch/>
          </p:blipFill>
          <p:spPr>
            <a:xfrm>
              <a:off x="8147880" y="4041000"/>
              <a:ext cx="770400" cy="527400"/>
            </a:xfrm>
            <a:prstGeom prst="rect">
              <a:avLst/>
            </a:prstGeom>
            <a:ln>
              <a:noFill/>
            </a:ln>
          </p:spPr>
        </p:pic>
      </p:grpSp>
    </p:spTree>
  </p:cSld>
  <mc:AlternateContent>
    <mc:Choice Requires="p14">
      <p:transition spd="slow" p14:dur="2000"/>
    </mc:Choice>
    <mc:Fallback>
      <p:transition spd="slow"/>
    </mc:Fallback>
  </mc:AlternateContent>
  <p:timing>
    <p:tnLst>
      <p:par>
        <p:cTn id="62" dur="indefinite" restart="never" nodeType="tmRoot">
          <p:childTnLst>
            <p:seq>
              <p:cTn id="63"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TotalTime>
  <Application>LibreOffice/6.1.4.2$Windows_X86_64 LibreOffice_project/9d0f32d1f0b509096fd65e0d4bec26ddd1938fd3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it-IT</dc:language>
  <cp:lastModifiedBy/>
  <dcterms:modified xsi:type="dcterms:W3CDTF">2021-11-24T19:24:46Z</dcterms:modified>
  <cp:revision>2</cp:revision>
  <dc:subject/>
  <dc:title/>
</cp:coreProperties>
</file>