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2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1BF69C-8CFF-4BFB-AA8A-5864BB5AE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ED155B-4213-4932-850E-318158A90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92F14-0306-49F3-B15C-0F208708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0E4A41-2DFC-4EF0-9C15-703176B3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2033D-37DF-4D11-8B75-A5CE8955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82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040BD-6597-40AC-9CCA-49EB02C3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DC4633-0E78-4AE0-8110-896BD5977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B18036-6917-4D36-8C29-E22D027F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C7A089-BE7F-4E1D-897C-B025A7D5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A2BF5-7A73-4049-A098-787D531A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9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0B31D9-EA61-4FE2-8E04-DD81E3C72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65BC34-C1C5-4C20-A181-4E8C5A44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AE226-0EB4-4CA9-B2D6-F248E70D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A696F-F34E-4EB9-BBA7-1EFB5C53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68919D-8366-46FA-91FD-F343FBEB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4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29F21-0152-479F-992D-D3DABA53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AAE9C-98DD-4DB4-AEEC-B109766A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48EC8F-6C9F-45A8-B831-B8925ECA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3F9AE-E555-4C08-8E46-853C3EB6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E198C-D1C7-467D-9C07-B1977B58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62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79473-8F7A-49CF-BD8C-6A222DAB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98E0F5-4CD9-49DE-998A-DBFF3CFA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78548C-B9D1-4BB1-A23D-6EDF47E2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17707B-7835-4C29-82B9-42E3EEDE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E0437-12DC-4682-BC79-E895E1E1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8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A60E2-2C43-480C-9F23-AABC180A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9DEDA-3821-47CF-85A1-34F066501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198342-DDF6-44BF-9A48-4AF3CA3C4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2E974-71B2-4181-97FF-63D76A4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EEA315-3CDB-4B92-837A-E3BAC33A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2CD25B-5997-440E-916C-130203C5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8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07FE3-E9E8-45FC-AFC4-0EB6A897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3E6D4F-5EEF-4CC8-81C3-6F3AE96A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8F31F4-8B5F-443A-89AB-C3E4F52A2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1C685C-8B89-48C3-8E4E-1E530D420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612591-AF67-42F6-B4D1-0A3519669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25B4CE-3F86-4A55-A62B-616931C8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9DC670-21ED-4802-9AF1-2C4C2918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199BF2-6816-415B-8224-585CCDCE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8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497D2-F28D-4B48-893B-36C76F6D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6BA96D-506F-455B-9DFD-FA01107E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01CF73-6D66-44F8-8D66-E213D490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655D2E-40AE-4E2B-A61A-39D84B1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40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1535BC-2F32-4C85-81DD-D47D4BB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4E3F5A-53E6-4813-AB57-C465BD7D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865235-94F5-4601-9335-9A19C674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80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7F14C-539C-4FA5-AF05-42DB7978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87293-8612-45FD-8A09-A1A3A074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2FF8C4-AE70-4499-8D5A-1A04CE91E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B5FBF9-755D-43FC-9118-73D3CC98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8B4FC3-923F-4E0D-9387-81D93BFF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05A614-3DD4-45FF-9C2F-8453B7D6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B436A-8ACC-4111-AD8D-106E4874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298D06-85B1-4C45-827A-F6612DF2E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F5CEE1-1914-4DB9-84C4-E5D51B66A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21BB5D-BF54-4C3E-B4F1-BE3AA239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6F2367-4C12-40FF-8070-A5865BC5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54AC05-A3C1-454B-B2E5-5AA9085E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41DDC9-F1EF-45A2-B51A-8B93758B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6EF0B1-969D-4FFA-9998-21D8059A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789FC-5AE9-4CAF-A6FB-3E55498D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A40E-7195-4CEE-A8BB-EA55E555E461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BD5EA9-3FF0-4CCB-A21D-7B7552827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2C7BF-C08D-4FDD-8698-3628B0F9C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77C6-0BFA-4EE5-95B8-18024E32A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1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9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7539CD1D-0603-4DE4-ACCC-D40052DA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8995" r="4479" b="7428"/>
          <a:stretch/>
        </p:blipFill>
        <p:spPr>
          <a:xfrm>
            <a:off x="4734315" y="498616"/>
            <a:ext cx="2081811" cy="217508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AED6C39-A91A-4D73-9B09-6B413BF28316}"/>
              </a:ext>
            </a:extLst>
          </p:cNvPr>
          <p:cNvSpPr/>
          <p:nvPr/>
        </p:nvSpPr>
        <p:spPr>
          <a:xfrm>
            <a:off x="0" y="1"/>
            <a:ext cx="12192000" cy="304800"/>
          </a:xfrm>
          <a:prstGeom prst="rect">
            <a:avLst/>
          </a:prstGeom>
          <a:solidFill>
            <a:srgbClr val="F5EB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A8B04C-1B67-456A-ACBA-88F7336EA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433" y="399137"/>
            <a:ext cx="5410243" cy="1306460"/>
          </a:xfrm>
        </p:spPr>
        <p:txBody>
          <a:bodyPr>
            <a:noAutofit/>
          </a:bodyPr>
          <a:lstStyle/>
          <a:p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AUTISM AWARENESS DAY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886C6F-410E-4E72-AB2A-55486D770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3" r="8822"/>
          <a:stretch/>
        </p:blipFill>
        <p:spPr>
          <a:xfrm>
            <a:off x="54792" y="3866797"/>
            <a:ext cx="2940330" cy="23158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099CF2-DE55-48A7-9E44-64BE33FAF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1" y="2150150"/>
            <a:ext cx="2579201" cy="17203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033CF4-7AE2-4253-B2B0-2C38324EA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469" y="2134393"/>
            <a:ext cx="1803956" cy="18039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D510A6-C701-4A87-BEA8-18C9804DE11F}"/>
              </a:ext>
            </a:extLst>
          </p:cNvPr>
          <p:cNvSpPr txBox="1"/>
          <p:nvPr/>
        </p:nvSpPr>
        <p:spPr>
          <a:xfrm>
            <a:off x="3019885" y="5879734"/>
            <a:ext cx="3525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«</a:t>
            </a:r>
            <a:r>
              <a:rPr lang="it-IT" b="1" dirty="0">
                <a:latin typeface="Century Gothic" panose="020B0502020202020204" pitchFamily="34" charset="0"/>
              </a:rPr>
              <a:t>Just DIFFERENT </a:t>
            </a:r>
            <a:r>
              <a:rPr lang="it-IT" b="1" dirty="0" err="1">
                <a:latin typeface="Century Gothic" panose="020B0502020202020204" pitchFamily="34" charset="0"/>
              </a:rPr>
              <a:t>not</a:t>
            </a:r>
            <a:r>
              <a:rPr lang="it-IT" b="1" dirty="0">
                <a:latin typeface="Century Gothic" panose="020B0502020202020204" pitchFamily="34" charset="0"/>
              </a:rPr>
              <a:t> LESS</a:t>
            </a:r>
            <a:r>
              <a:rPr lang="it-IT" dirty="0"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238824-F48D-4E93-82EF-78249BA1E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107" y="3746466"/>
            <a:ext cx="2940330" cy="196022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6BA2D61-4E6B-41B5-9D74-3F487CD8D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1940" y="5940974"/>
            <a:ext cx="1071736" cy="85738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0471DF5-049C-423C-9FBF-F89E1E93C6D0}"/>
              </a:ext>
            </a:extLst>
          </p:cNvPr>
          <p:cNvSpPr txBox="1"/>
          <p:nvPr/>
        </p:nvSpPr>
        <p:spPr>
          <a:xfrm>
            <a:off x="6687805" y="1973971"/>
            <a:ext cx="4472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Century Gothic" panose="020B0502020202020204" pitchFamily="34" charset="0"/>
              </a:rPr>
              <a:t>People with </a:t>
            </a:r>
            <a:r>
              <a:rPr lang="it-IT" sz="2400" i="1" dirty="0" err="1">
                <a:latin typeface="Century Gothic" panose="020B0502020202020204" pitchFamily="34" charset="0"/>
              </a:rPr>
              <a:t>autism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don’t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need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awareness</a:t>
            </a:r>
            <a:r>
              <a:rPr lang="it-IT" sz="2400" i="1" dirty="0">
                <a:latin typeface="Century Gothic" panose="020B0502020202020204" pitchFamily="34" charset="0"/>
              </a:rPr>
              <a:t>. </a:t>
            </a:r>
          </a:p>
          <a:p>
            <a:r>
              <a:rPr lang="it-IT" sz="2400" i="1" dirty="0" err="1">
                <a:latin typeface="Century Gothic" panose="020B0502020202020204" pitchFamily="34" charset="0"/>
              </a:rPr>
              <a:t>What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they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need</a:t>
            </a:r>
            <a:r>
              <a:rPr lang="it-IT" sz="2400" i="1" dirty="0">
                <a:latin typeface="Century Gothic" panose="020B0502020202020204" pitchFamily="34" charset="0"/>
              </a:rPr>
              <a:t> </a:t>
            </a:r>
            <a:r>
              <a:rPr lang="it-IT" sz="2400" i="1" dirty="0" err="1">
                <a:latin typeface="Century Gothic" panose="020B0502020202020204" pitchFamily="34" charset="0"/>
              </a:rPr>
              <a:t>is</a:t>
            </a:r>
            <a:r>
              <a:rPr lang="it-IT" sz="2400" i="1" dirty="0">
                <a:latin typeface="Century Gothic" panose="020B0502020202020204" pitchFamily="34" charset="0"/>
              </a:rPr>
              <a:t>: </a:t>
            </a:r>
          </a:p>
          <a:p>
            <a:r>
              <a:rPr lang="it-IT" sz="24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Acceptance</a:t>
            </a:r>
            <a:r>
              <a:rPr lang="it-IT" sz="2400" b="1" i="1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2400" b="1" i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Understanding</a:t>
            </a:r>
            <a:r>
              <a:rPr lang="it-IT" sz="2400" b="1" i="1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240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Tolerance</a:t>
            </a:r>
            <a:r>
              <a:rPr lang="it-IT" sz="2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it-IT" sz="2400" b="1" i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Inclusion</a:t>
            </a:r>
            <a:r>
              <a:rPr lang="it-IT" sz="24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it-IT" sz="2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Satisfaction</a:t>
            </a:r>
            <a:r>
              <a:rPr lang="it-IT" sz="2400" b="1" i="1" dirty="0">
                <a:latin typeface="Century Gothic" panose="020B0502020202020204" pitchFamily="34" charset="0"/>
              </a:rPr>
              <a:t> and</a:t>
            </a:r>
          </a:p>
          <a:p>
            <a:r>
              <a:rPr lang="it-IT" sz="2400" b="1" i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Meaning</a:t>
            </a:r>
            <a:r>
              <a:rPr lang="it-IT" sz="2400" b="1" i="1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2400" i="1" u="sng" dirty="0" err="1">
                <a:latin typeface="Century Gothic" panose="020B0502020202020204" pitchFamily="34" charset="0"/>
              </a:rPr>
              <a:t>as</a:t>
            </a:r>
            <a:r>
              <a:rPr lang="it-IT" sz="2400" i="1" u="sng" dirty="0">
                <a:latin typeface="Century Gothic" panose="020B0502020202020204" pitchFamily="34" charset="0"/>
              </a:rPr>
              <a:t> part of </a:t>
            </a:r>
            <a:r>
              <a:rPr lang="it-IT" sz="2400" i="1" u="sng" dirty="0" err="1">
                <a:latin typeface="Century Gothic" panose="020B0502020202020204" pitchFamily="34" charset="0"/>
              </a:rPr>
              <a:t>their</a:t>
            </a:r>
            <a:r>
              <a:rPr lang="it-IT" sz="2400" i="1" u="sng" dirty="0">
                <a:latin typeface="Century Gothic" panose="020B0502020202020204" pitchFamily="34" charset="0"/>
              </a:rPr>
              <a:t> </a:t>
            </a:r>
            <a:r>
              <a:rPr lang="it-IT" sz="2400" i="1" u="sng" dirty="0" err="1">
                <a:latin typeface="Century Gothic" panose="020B0502020202020204" pitchFamily="34" charset="0"/>
              </a:rPr>
              <a:t>everyday</a:t>
            </a:r>
            <a:r>
              <a:rPr lang="it-IT" sz="2400" i="1" u="sng" dirty="0">
                <a:latin typeface="Century Gothic" panose="020B0502020202020204" pitchFamily="34" charset="0"/>
              </a:rPr>
              <a:t> life.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34D14DD-5EA3-4666-A717-2DF916A9A4AF}"/>
              </a:ext>
            </a:extLst>
          </p:cNvPr>
          <p:cNvSpPr txBox="1"/>
          <p:nvPr/>
        </p:nvSpPr>
        <p:spPr>
          <a:xfrm>
            <a:off x="8924295" y="6429031"/>
            <a:ext cx="234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entury Gothic" panose="020B0502020202020204" pitchFamily="34" charset="0"/>
              </a:rPr>
              <a:t>Tarantino Martina 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E5BE034-00E9-432F-AAAE-91E43D92B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7969" y="2683863"/>
            <a:ext cx="4372378" cy="174895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E6D1E40-A5F6-40D9-8224-6E558B36F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20" y="668879"/>
            <a:ext cx="1060786" cy="154937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09143131-1B2A-4207-B37B-27A7E4B91C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14" y="601610"/>
            <a:ext cx="1681776" cy="219924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8F6D8BD6-8D1C-4FFB-8B9F-01E38DF5E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668" t="29132" r="59809" b="29132"/>
          <a:stretch/>
        </p:blipFill>
        <p:spPr>
          <a:xfrm>
            <a:off x="117025" y="103055"/>
            <a:ext cx="989612" cy="13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Brush Script MT</vt:lpstr>
      <vt:lpstr>Calibri</vt:lpstr>
      <vt:lpstr>Calibri Light</vt:lpstr>
      <vt:lpstr>Century Gothic</vt:lpstr>
      <vt:lpstr>Tema di Office</vt:lpstr>
      <vt:lpstr>AUTISM AWARENESS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AWARENESS DAY</dc:title>
  <dc:creator>Greta e Martina Tarantino</dc:creator>
  <cp:lastModifiedBy>Greta e Martina Tarantino</cp:lastModifiedBy>
  <cp:revision>7</cp:revision>
  <dcterms:created xsi:type="dcterms:W3CDTF">2022-03-30T14:25:53Z</dcterms:created>
  <dcterms:modified xsi:type="dcterms:W3CDTF">2022-03-30T15:07:49Z</dcterms:modified>
</cp:coreProperties>
</file>