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F1E293-8076-4C1D-B8D0-0CAB46C45219}" type="datetimeFigureOut">
              <a:rPr lang="it-IT" smtClean="0"/>
              <a:t>06/02/2022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A6FF6A-0961-4581-8FAF-202AD2A9B9D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5000660" cy="121444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  <a:latin typeface="Baskerville Old Face" pitchFamily="18" charset="0"/>
              </a:rPr>
              <a:t>                  </a:t>
            </a:r>
            <a:r>
              <a:rPr lang="it-IT" i="1" dirty="0" err="1" smtClean="0">
                <a:solidFill>
                  <a:srgbClr val="C00000"/>
                </a:solidFill>
                <a:latin typeface="Baskerville Old Face" pitchFamily="18" charset="0"/>
              </a:rPr>
              <a:t>Safer</a:t>
            </a:r>
            <a:r>
              <a:rPr lang="it-IT" i="1" dirty="0" smtClean="0">
                <a:solidFill>
                  <a:srgbClr val="C00000"/>
                </a:solidFill>
                <a:latin typeface="Baskerville Old Face" pitchFamily="18" charset="0"/>
              </a:rPr>
              <a:t>  Internet  </a:t>
            </a:r>
            <a:r>
              <a:rPr lang="it-IT" i="1" dirty="0" err="1" smtClean="0">
                <a:solidFill>
                  <a:srgbClr val="C00000"/>
                </a:solidFill>
                <a:latin typeface="Baskerville Old Face" pitchFamily="18" charset="0"/>
              </a:rPr>
              <a:t>day</a:t>
            </a:r>
            <a:r>
              <a:rPr lang="it-IT" i="1" dirty="0" smtClean="0">
                <a:solidFill>
                  <a:srgbClr val="C00000"/>
                </a:solidFill>
                <a:latin typeface="Baskerville Old Face" pitchFamily="18" charset="0"/>
              </a:rPr>
              <a:t/>
            </a:r>
            <a:br>
              <a:rPr lang="it-IT" i="1" dirty="0" smtClean="0">
                <a:solidFill>
                  <a:srgbClr val="C00000"/>
                </a:solidFill>
                <a:latin typeface="Baskerville Old Face" pitchFamily="18" charset="0"/>
              </a:rPr>
            </a:br>
            <a:r>
              <a:rPr lang="it-IT" i="1" dirty="0" smtClean="0">
                <a:solidFill>
                  <a:srgbClr val="C00000"/>
                </a:solidFill>
                <a:latin typeface="Baskerville Old Face" pitchFamily="18" charset="0"/>
              </a:rPr>
              <a:t> </a:t>
            </a:r>
            <a:endParaRPr lang="it-IT" i="1" dirty="0">
              <a:solidFill>
                <a:srgbClr val="C00000"/>
              </a:solidFill>
              <a:latin typeface="Baskerville Old Face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28860" y="1643050"/>
            <a:ext cx="6400800" cy="4638692"/>
          </a:xfrm>
        </p:spPr>
        <p:txBody>
          <a:bodyPr>
            <a:normAutofit/>
          </a:bodyPr>
          <a:lstStyle/>
          <a:p>
            <a:r>
              <a:rPr lang="it-IT" i="1" dirty="0" err="1" smtClean="0">
                <a:solidFill>
                  <a:schemeClr val="tx1"/>
                </a:solidFill>
              </a:rPr>
              <a:t>What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 err="1" smtClean="0">
                <a:solidFill>
                  <a:schemeClr val="tx1"/>
                </a:solidFill>
              </a:rPr>
              <a:t>is</a:t>
            </a:r>
            <a:r>
              <a:rPr lang="it-IT" i="1" dirty="0" smtClean="0">
                <a:solidFill>
                  <a:schemeClr val="tx1"/>
                </a:solidFill>
              </a:rPr>
              <a:t> </a:t>
            </a:r>
            <a:r>
              <a:rPr lang="it-IT" i="1" dirty="0" err="1" smtClean="0">
                <a:solidFill>
                  <a:schemeClr val="tx1"/>
                </a:solidFill>
              </a:rPr>
              <a:t>it</a:t>
            </a:r>
            <a:r>
              <a:rPr lang="it-IT" i="1" dirty="0" smtClean="0">
                <a:solidFill>
                  <a:schemeClr val="tx1"/>
                </a:solidFill>
              </a:rPr>
              <a:t> ?</a:t>
            </a:r>
            <a:r>
              <a:rPr lang="en-US" b="0" dirty="0" smtClean="0"/>
              <a:t> </a:t>
            </a:r>
            <a:endParaRPr lang="en-US" b="0" dirty="0" smtClean="0"/>
          </a:p>
          <a:p>
            <a:r>
              <a:rPr lang="en-US" b="0" dirty="0" smtClean="0">
                <a:solidFill>
                  <a:schemeClr val="tx1"/>
                </a:solidFill>
              </a:rPr>
              <a:t>Safer </a:t>
            </a:r>
            <a:r>
              <a:rPr lang="en-US" b="0" dirty="0" smtClean="0">
                <a:solidFill>
                  <a:schemeClr val="tx1"/>
                </a:solidFill>
              </a:rPr>
              <a:t>Internet Day is celebrated globally in February each year to promote the safe and positive use of digital technology for children and young people, and to inspire a national conversation about using technology responsibly, respectfully, critically, and creatively. </a:t>
            </a:r>
            <a:endParaRPr lang="en-US" b="0" dirty="0" smtClean="0">
              <a:solidFill>
                <a:schemeClr val="tx1"/>
              </a:solidFill>
            </a:endParaRPr>
          </a:p>
          <a:p>
            <a:r>
              <a:rPr lang="en-US" b="0" dirty="0" smtClean="0">
                <a:solidFill>
                  <a:schemeClr val="tx1"/>
                </a:solidFill>
              </a:rPr>
              <a:t>Here you can find some problems: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1- </a:t>
            </a:r>
            <a:r>
              <a:rPr lang="it-IT" dirty="0" err="1" smtClean="0">
                <a:solidFill>
                  <a:schemeClr val="tx1"/>
                </a:solidFill>
              </a:rPr>
              <a:t>Cyberbulling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2- Cyber </a:t>
            </a:r>
            <a:r>
              <a:rPr lang="it-IT" dirty="0" err="1" smtClean="0">
                <a:solidFill>
                  <a:schemeClr val="tx1"/>
                </a:solidFill>
              </a:rPr>
              <a:t>predators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3- </a:t>
            </a:r>
            <a:r>
              <a:rPr lang="it-IT" dirty="0" err="1" smtClean="0">
                <a:solidFill>
                  <a:schemeClr val="tx1"/>
                </a:solidFill>
              </a:rPr>
              <a:t>Posting</a:t>
            </a:r>
            <a:r>
              <a:rPr lang="it-IT" dirty="0" smtClean="0">
                <a:solidFill>
                  <a:schemeClr val="tx1"/>
                </a:solidFill>
              </a:rPr>
              <a:t> private information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4- </a:t>
            </a:r>
            <a:r>
              <a:rPr lang="it-IT" dirty="0" err="1" smtClean="0">
                <a:solidFill>
                  <a:schemeClr val="tx1"/>
                </a:solidFill>
              </a:rPr>
              <a:t>Phishing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5- </a:t>
            </a:r>
            <a:r>
              <a:rPr lang="it-IT" dirty="0" err="1" smtClean="0">
                <a:solidFill>
                  <a:schemeClr val="tx1"/>
                </a:solidFill>
              </a:rPr>
              <a:t>Falling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for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scams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6- </a:t>
            </a:r>
            <a:r>
              <a:rPr lang="it-IT" dirty="0" err="1" smtClean="0">
                <a:solidFill>
                  <a:schemeClr val="tx1"/>
                </a:solidFill>
              </a:rPr>
              <a:t>Accidentally</a:t>
            </a:r>
            <a:r>
              <a:rPr lang="it-IT" dirty="0" smtClean="0">
                <a:solidFill>
                  <a:schemeClr val="tx1"/>
                </a:solidFill>
              </a:rPr>
              <a:t> downloading </a:t>
            </a:r>
            <a:r>
              <a:rPr lang="it-IT" dirty="0" err="1" smtClean="0">
                <a:solidFill>
                  <a:schemeClr val="tx1"/>
                </a:solidFill>
              </a:rPr>
              <a:t>Malware</a:t>
            </a:r>
            <a:endParaRPr lang="it-IT" dirty="0" smtClean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286380" y="600076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Beatrice De </a:t>
            </a:r>
            <a:r>
              <a:rPr lang="it-IT" dirty="0" err="1" smtClean="0"/>
              <a:t>Lorenzis</a:t>
            </a:r>
            <a:endParaRPr lang="it-IT" dirty="0" smtClean="0"/>
          </a:p>
          <a:p>
            <a:r>
              <a:rPr lang="it-IT" dirty="0" smtClean="0"/>
              <a:t>“Don Tonino Bello” High </a:t>
            </a:r>
            <a:r>
              <a:rPr lang="it-IT" dirty="0" err="1" smtClean="0"/>
              <a:t>school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" name="Segnaposto contenuto 9" descr="De Lorenzis Beatrice, Safer internet da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58248" cy="6858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</TotalTime>
  <Words>88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Loggia</vt:lpstr>
      <vt:lpstr>                  Safer  Internet  day 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Safer Internet day</dc:title>
  <dc:creator>maria lucia</dc:creator>
  <cp:lastModifiedBy>maria lucia</cp:lastModifiedBy>
  <cp:revision>3</cp:revision>
  <dcterms:created xsi:type="dcterms:W3CDTF">2022-02-06T19:32:40Z</dcterms:created>
  <dcterms:modified xsi:type="dcterms:W3CDTF">2022-02-06T20:02:22Z</dcterms:modified>
</cp:coreProperties>
</file>