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4ea049eb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4ea049eb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4ea049eb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4ea049eb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a9c2c20a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a9c2c20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a9c2c20a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a9c2c20a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8d235fb6a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8d235fb6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8d235fb6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8d235fb6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8d235fb6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8d235fb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8d235fb6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8d235fb6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4ea049e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4ea049e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4ea049eb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4ea049eb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4ea049e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4ea049e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4ea049eb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4ea049eb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4ea049eb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4ea049e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l.wikipedia.org/wiki/Trap_(muzyka)#:~:text=Trap%20%E2%80%93%20gatunek%20muzyczny%2C%20powsta%C5%82%20we%20wczesnych%20latach,syntezator%C3%B3w%20oraz%20smyczk%C3%B3w%20przywodz%C4%85cych%20skojarzenia%20z%20muzyk%C4%85%20filmow%C4%85.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71033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00FF"/>
                </a:solidFill>
              </a:rPr>
              <a:t>Music 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55775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Robert Stolarski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 Marcel Ostrowski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8900" y="2767225"/>
            <a:ext cx="2825100" cy="23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Ulubieni wykonawcy ankietowanych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215175" y="1185500"/>
            <a:ext cx="8520600" cy="13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70">
                <a:solidFill>
                  <a:schemeClr val="dk1"/>
                </a:solidFill>
                <a:highlight>
                  <a:srgbClr val="FFFFFF"/>
                </a:highlight>
              </a:rPr>
              <a:t>24kGold, alec benjamin, Ariana grande ,badda pd, canon gray,mieczysław fogg,dawid podsiadło X2,Dżem,freddie mercury,queen,system of a down,disclure,zebo,james hetfield,zespół hey Zabson </a:t>
            </a:r>
            <a:endParaRPr sz="287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400">
                <a:solidFill>
                  <a:schemeClr val="accent6"/>
                </a:solidFill>
              </a:rPr>
              <a:t>Wniosek:dawid podsiadło jest </a:t>
            </a:r>
            <a:r>
              <a:rPr lang="pl" sz="2400">
                <a:solidFill>
                  <a:schemeClr val="accent6"/>
                </a:solidFill>
              </a:rPr>
              <a:t>najbardziej</a:t>
            </a:r>
            <a:r>
              <a:rPr lang="pl" sz="2400">
                <a:solidFill>
                  <a:schemeClr val="accent6"/>
                </a:solidFill>
              </a:rPr>
              <a:t> lubiany bo zdobył 2 głosy.</a:t>
            </a:r>
            <a:endParaRPr sz="2400">
              <a:solidFill>
                <a:schemeClr val="accent6"/>
              </a:solidFill>
            </a:endParaRPr>
          </a:p>
        </p:txBody>
      </p:sp>
      <p:pic>
        <p:nvPicPr>
          <p:cNvPr descr="Wykres odpowiedzi z Formularzy. Tytuł pytania: Jaki to twój ulubiony wykonawca?. Liczba odpowiedzi: 26 odpowiedzi."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08675"/>
            <a:ext cx="4173530" cy="198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ankietowani </a:t>
            </a:r>
            <a:r>
              <a:rPr lang="pl"/>
              <a:t>zareagowali</a:t>
            </a:r>
            <a:r>
              <a:rPr lang="pl"/>
              <a:t> na trap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20575"/>
            <a:ext cx="4058400" cy="45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FFFFFF"/>
                </a:solidFill>
              </a:rPr>
              <a:t>Jak ankietowani zareagowali na trap.</a:t>
            </a:r>
            <a:endParaRPr sz="2800">
              <a:solidFill>
                <a:srgbClr val="FFFFFF"/>
              </a:solidFill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7553"/>
              <a:buFont typeface="Arial"/>
              <a:buNone/>
            </a:pPr>
            <a:r>
              <a:rPr lang="pl" sz="2313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Jest lepsza od poprzedniej, ponieważ muzyka </a:t>
            </a:r>
            <a:endParaRPr sz="2313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47553"/>
              <a:buFont typeface="Arial"/>
              <a:buNone/>
            </a:pPr>
            <a:r>
              <a:rPr lang="pl" sz="2313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nie wiem jakaś kościelna</a:t>
            </a:r>
            <a:endParaRPr sz="2313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47553"/>
              <a:buFont typeface="Arial"/>
              <a:buNone/>
            </a:pPr>
            <a:r>
              <a:rPr lang="pl" sz="2313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uspokoiłem się</a:t>
            </a:r>
            <a:endParaRPr sz="2313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8136"/>
              <a:buFont typeface="Arial"/>
              <a:buNone/>
            </a:pPr>
            <a:r>
              <a:rPr lang="pl" sz="1892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Prawie zasnołem</a:t>
            </a:r>
            <a:endParaRPr sz="1892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41020"/>
              <a:buFont typeface="Arial"/>
              <a:buNone/>
            </a:pPr>
            <a:r>
              <a:rPr lang="pl" sz="2681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Też pół na pół</a:t>
            </a:r>
            <a:endParaRPr sz="2681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3658"/>
              <a:buFont typeface="Arial"/>
              <a:buNone/>
            </a:pPr>
            <a:r>
              <a:rPr lang="pl" sz="2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Uważam, że jest bardzo przyjemna do słuchania.</a:t>
            </a:r>
            <a:endParaRPr sz="2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pl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Zareagowałem milej na tą piosenkę ponieważ ta mi się bardziej podobała</a:t>
            </a:r>
            <a:endParaRPr sz="23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pl" sz="23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Spokojny</a:t>
            </a:r>
            <a:endParaRPr sz="23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0799"/>
              <a:buFont typeface="Arial"/>
              <a:buNone/>
            </a:pPr>
            <a:r>
              <a:rPr lang="pl" sz="2165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Pozytywnie nastawiona,</a:t>
            </a:r>
            <a:endParaRPr sz="2165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165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Czuje się inteligentnie ponieważ muzyka klasyczna kojarzy mi się z inteligentnymi osobami . Ogólnie lubię muzykę klasyczną ale tylko jak krótko słucham, nie mógł bym słuchać jej na codzień</a:t>
            </a:r>
            <a:endParaRPr sz="2165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4209225" y="552525"/>
            <a:ext cx="42093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marR="101600" rtl="0" algn="l">
              <a:lnSpc>
                <a:spcPct val="14285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65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reakcja na trap 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                                           </a:t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 b="54201" l="0" r="1652" t="0"/>
          <a:stretch/>
        </p:blipFill>
        <p:spPr>
          <a:xfrm rot="-5400000">
            <a:off x="61778" y="1917523"/>
            <a:ext cx="2950773" cy="245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300" y="12764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nasze reakcja na klasyka 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30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4">
            <a:alphaModFix/>
          </a:blip>
          <a:srcRect b="50102" l="0" r="0" t="0"/>
          <a:stretch/>
        </p:blipFill>
        <p:spPr>
          <a:xfrm>
            <a:off x="311700" y="1158775"/>
            <a:ext cx="3807126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Biografia 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100" u="sng">
                <a:solidFill>
                  <a:schemeClr val="hlink"/>
                </a:solidFill>
                <a:hlinkClick r:id="rId3"/>
              </a:rPr>
              <a:t>Trap (muzyka) – Wikipedia, wolna encyklopedia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492775" y="377750"/>
            <a:ext cx="488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u="sng">
                <a:solidFill>
                  <a:srgbClr val="FFFF00"/>
                </a:solidFill>
              </a:rPr>
              <a:t>pytanie </a:t>
            </a:r>
            <a:r>
              <a:rPr b="1" i="1" lang="pl" u="sng">
                <a:solidFill>
                  <a:srgbClr val="FFFF00"/>
                </a:solidFill>
              </a:rPr>
              <a:t>badawcze</a:t>
            </a:r>
            <a:r>
              <a:rPr b="1" i="1" lang="pl" u="sng">
                <a:solidFill>
                  <a:srgbClr val="FFFF00"/>
                </a:solidFill>
              </a:rPr>
              <a:t> </a:t>
            </a:r>
            <a:endParaRPr b="1" i="1" u="sng">
              <a:solidFill>
                <a:srgbClr val="FFFF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926675" y="950450"/>
            <a:ext cx="6774600" cy="10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400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How do people’s feelings change according to the music?</a:t>
            </a:r>
            <a:endParaRPr sz="4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O czym jest projekt i co robiliśmy podczas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pl" sz="1900">
                <a:solidFill>
                  <a:srgbClr val="FFFFFF"/>
                </a:solidFill>
              </a:rPr>
              <a:t>Projekt jest o tym jak uczucia ludzi się zmieniają podczas słuchania Danego typu  muzyki. </a:t>
            </a:r>
            <a:r>
              <a:rPr b="1" i="1" lang="pl" sz="1900">
                <a:solidFill>
                  <a:srgbClr val="FFFFFF"/>
                </a:solidFill>
              </a:rPr>
              <a:t>Analizowaliśmy jakiego typu ludzie najchętniej słuchają. Mamy też odpowiedzi na temat muzyki klasycznej jak i trapu.</a:t>
            </a:r>
            <a:endParaRPr b="1" i="1"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to jest trap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13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Trap – gatunek muzyczny, powstał we wczesnych latach 90. XX w. na południu Stanów Zjednoczonych. Trap charakteryzują: agresywne brzmienie, z wykorzystaniem automatu perkusyjnego Roland TR-808, zmiany tempa, wielowarstwowe zastosowanie syntezatorów oraz smyczków przywodzących skojarzenia z muzyką filmową.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110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>
                <a:solidFill>
                  <a:srgbClr val="FFFFFF"/>
                </a:solidFill>
              </a:rPr>
              <a:t>Wiek ankietowanych</a:t>
            </a:r>
            <a:r>
              <a:rPr lang="pl"/>
              <a:t> 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1105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>
                <a:solidFill>
                  <a:srgbClr val="FFFFFF"/>
                </a:solidFill>
              </a:rPr>
              <a:t>Odpowiedzi dostaliśmy 26, z czego:</a:t>
            </a:r>
            <a:endParaRPr b="1" i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➢"/>
            </a:pPr>
            <a:r>
              <a:rPr b="1" i="1" lang="pl">
                <a:solidFill>
                  <a:srgbClr val="FFFFFF"/>
                </a:solidFill>
              </a:rPr>
              <a:t> 14 osób jest w wieku od 10 lat do 20 lat,</a:t>
            </a:r>
            <a:endParaRPr b="1" i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➢"/>
            </a:pPr>
            <a:r>
              <a:rPr b="1" i="1" lang="pl">
                <a:solidFill>
                  <a:srgbClr val="FFFFFF"/>
                </a:solidFill>
              </a:rPr>
              <a:t> 3 osób miało od 30 lat do 40 lat, </a:t>
            </a:r>
            <a:endParaRPr b="1" i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➢"/>
            </a:pPr>
            <a:r>
              <a:rPr b="1" i="1" lang="pl">
                <a:solidFill>
                  <a:srgbClr val="FFFFFF"/>
                </a:solidFill>
              </a:rPr>
              <a:t>3 osoby miały od 40 lat do 50, </a:t>
            </a:r>
            <a:endParaRPr b="1" i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➢"/>
            </a:pPr>
            <a:r>
              <a:rPr b="1" i="1" lang="pl">
                <a:solidFill>
                  <a:srgbClr val="FFFFFF"/>
                </a:solidFill>
              </a:rPr>
              <a:t>2 osoby w wieku 50-60 lat i 5 osób w wieku 5-10 lat.</a:t>
            </a:r>
            <a:endParaRPr b="1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81575" y="29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/>
              <a:t>Jakiego gatunku słucha najwięcej osób?</a:t>
            </a:r>
            <a:endParaRPr b="1" i="1"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b="1" i="1" lang="pl" u="sng">
                <a:solidFill>
                  <a:srgbClr val="000000"/>
                </a:solidFill>
              </a:rPr>
              <a:t>10</a:t>
            </a:r>
            <a:r>
              <a:rPr b="1" i="1" lang="pl">
                <a:solidFill>
                  <a:srgbClr val="000000"/>
                </a:solidFill>
              </a:rPr>
              <a:t> osób słucha popu</a:t>
            </a:r>
            <a:endParaRPr b="1" i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b="1" i="1" lang="pl">
                <a:solidFill>
                  <a:srgbClr val="000000"/>
                </a:solidFill>
              </a:rPr>
              <a:t>5 osób słucha rapu </a:t>
            </a:r>
            <a:endParaRPr b="1" i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b="1" i="1" lang="pl">
                <a:solidFill>
                  <a:srgbClr val="000000"/>
                </a:solidFill>
              </a:rPr>
              <a:t>5 osób słucha rocku</a:t>
            </a:r>
            <a:endParaRPr b="1" i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b="1" i="1" lang="pl">
                <a:solidFill>
                  <a:srgbClr val="000000"/>
                </a:solidFill>
              </a:rPr>
              <a:t> 2 </a:t>
            </a:r>
            <a:r>
              <a:rPr b="1" i="1" lang="pl">
                <a:solidFill>
                  <a:srgbClr val="000000"/>
                </a:solidFill>
              </a:rPr>
              <a:t>osób</a:t>
            </a:r>
            <a:r>
              <a:rPr b="1" i="1" lang="pl">
                <a:solidFill>
                  <a:srgbClr val="000000"/>
                </a:solidFill>
              </a:rPr>
              <a:t> hip hopu</a:t>
            </a:r>
            <a:endParaRPr b="1" i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b="1" i="1" lang="pl">
                <a:solidFill>
                  <a:srgbClr val="000000"/>
                </a:solidFill>
              </a:rPr>
              <a:t> 2 osób  metalicy </a:t>
            </a:r>
            <a:endParaRPr b="1" i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b="1" i="1" lang="pl">
                <a:solidFill>
                  <a:srgbClr val="000000"/>
                </a:solidFill>
              </a:rPr>
              <a:t>2  </a:t>
            </a:r>
            <a:r>
              <a:rPr b="1" i="1" lang="pl">
                <a:solidFill>
                  <a:srgbClr val="000000"/>
                </a:solidFill>
              </a:rPr>
              <a:t>klasycznej.</a:t>
            </a:r>
            <a:r>
              <a:rPr b="1" i="1" lang="pl">
                <a:solidFill>
                  <a:srgbClr val="000000"/>
                </a:solidFill>
              </a:rPr>
              <a:t>  </a:t>
            </a:r>
            <a:endParaRPr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Ulubione piosenki ankietowanych</a:t>
            </a:r>
            <a:r>
              <a:rPr lang="pl"/>
              <a:t> 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223625" y="970425"/>
            <a:ext cx="4096200" cy="41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/>
              <a:t>N</a:t>
            </a: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Młody Boss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Mood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MKTO - Classic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Never let me down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Never let me dawn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Reflections - Toshifumi Hinata, Blondie - Current Joys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trofea-Dawid Podsiadło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Wehikuł czasu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Nothing else matters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goosebumps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królowa łez-Agnieszka Chylińska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Toxicity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disclosure- latch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l" sz="5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Rules- doja cat pov- Ariana Grande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3" name="Google Shape;93;p19"/>
          <p:cNvSpPr txBox="1"/>
          <p:nvPr/>
        </p:nvSpPr>
        <p:spPr>
          <a:xfrm>
            <a:off x="4611075" y="970425"/>
            <a:ext cx="4108800" cy="19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Bohemian Rhapsody</a:t>
            </a:r>
            <a:endParaRPr sz="12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Metallica Master of..</a:t>
            </a:r>
            <a:endParaRPr sz="12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Typowy trap</a:t>
            </a:r>
            <a:endParaRPr sz="12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Heather :D</a:t>
            </a:r>
            <a:endParaRPr sz="12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I'm Not A Cynic od Aleca Benjamina</a:t>
            </a:r>
            <a:endParaRPr sz="12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7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J</a:t>
            </a:r>
            <a:r>
              <a:rPr lang="pl">
                <a:solidFill>
                  <a:srgbClr val="FFFFFF"/>
                </a:solidFill>
              </a:rPr>
              <a:t>ak ankietowani zareagowali na muzykę klasyczną</a:t>
            </a:r>
            <a:r>
              <a:rPr lang="pl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206025" y="1046750"/>
            <a:ext cx="8116500" cy="3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Odpowiedz: pół na pół,myśle że ta muzyka nie jest w moim typie,nuda,jest </a:t>
            </a:r>
            <a:r>
              <a:rPr lang="pl">
                <a:solidFill>
                  <a:srgbClr val="FFFFFF"/>
                </a:solidFill>
              </a:rPr>
              <a:t>spokojna, uspokoiłem się </a:t>
            </a:r>
            <a:r>
              <a:rPr lang="pl">
                <a:solidFill>
                  <a:srgbClr val="FFFFFF"/>
                </a:solidFill>
              </a:rPr>
              <a:t>,jest bardzo </a:t>
            </a:r>
            <a:r>
              <a:rPr lang="pl">
                <a:solidFill>
                  <a:srgbClr val="FFFFFF"/>
                </a:solidFill>
              </a:rPr>
              <a:t>uspokajająca,wyciszony, zrelaksowana, zasypiam, bardzo ładna muzyka, normalnie.</a:t>
            </a:r>
            <a:endParaRPr sz="5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Którą piosenkę wolisz akustyczną czy studyjną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241825" y="1180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Most  naszych ankietowanych woli muzykę </a:t>
            </a:r>
            <a:r>
              <a:rPr lang="pl">
                <a:solidFill>
                  <a:srgbClr val="000000"/>
                </a:solidFill>
              </a:rPr>
              <a:t>akustyczną czyli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 14 osób a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l">
                <a:solidFill>
                  <a:srgbClr val="000000"/>
                </a:solidFill>
              </a:rPr>
              <a:t>studyjną woli jednynie 12 people.</a:t>
            </a:r>
            <a:r>
              <a:rPr lang="pl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