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90" r:id="rId2"/>
    <p:sldId id="262" r:id="rId3"/>
    <p:sldId id="264" r:id="rId4"/>
    <p:sldId id="267" r:id="rId5"/>
    <p:sldId id="268" r:id="rId6"/>
    <p:sldId id="259" r:id="rId7"/>
    <p:sldId id="281" r:id="rId8"/>
    <p:sldId id="274" r:id="rId9"/>
    <p:sldId id="275" r:id="rId10"/>
    <p:sldId id="276" r:id="rId11"/>
    <p:sldId id="279" r:id="rId12"/>
    <p:sldId id="283" r:id="rId13"/>
    <p:sldId id="287" r:id="rId14"/>
    <p:sldId id="291" r:id="rId15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68" autoAdjust="0"/>
    <p:restoredTop sz="94660"/>
  </p:normalViewPr>
  <p:slideViewPr>
    <p:cSldViewPr>
      <p:cViewPr>
        <p:scale>
          <a:sx n="102" d="100"/>
          <a:sy n="102" d="100"/>
        </p:scale>
        <p:origin x="-174" y="-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5E2932-9774-49F1-9489-F54737C4B25C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1C27E6-B8D0-4105-9A7F-06DA3B937DE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48D40-12E6-4813-9A0E-A6524AE07045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C6B1-E43C-4C3D-A415-463AA5963E5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>
              <a:defRPr/>
            </a:pPr>
            <a:fld id="{53D6F268-4A27-4ABD-895C-8EE3348232F6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>
              <a:defRPr/>
            </a:pPr>
            <a:fld id="{C735B504-004D-4D26-BE11-6C0DB2C736E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DBCAB-867F-4779-9E19-8555AD61B651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12155A-0C0B-43F2-8179-E483DAB0C24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0523D-9142-4196-B7A7-55A1ECF9991D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E9484D-7BCD-4688-AAA4-7A816F05AF2E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99979A2E-F16B-47B9-A4C2-9B42105C108A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BB107879-2947-48D0-903A-7C093C0B971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00CA77E-7D6D-4390-9474-C859BC0B0C6F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B02249E-BD8D-4F1E-BD76-830AFD16657C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fr-CA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94B33-770E-480F-A65A-D63D06E80E22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D7F36C-5EA3-4C24-875F-415F3107C06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46CD9-EF23-470F-8677-2A7B04CD323E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A2EAA5-BB64-468E-9F79-6699DEC15E5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C6F05-A2A8-4B92-B6BD-523B5BB935A3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8C68-F56D-4FE6-9FFE-F0FADC35C07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>
              <a:defRPr/>
            </a:pPr>
            <a:fld id="{D6E7FB93-0D08-4528-BDFB-85662C17CBD2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2760EC7-37C4-4955-9664-B20452AFF0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pPr>
              <a:defRPr/>
            </a:pPr>
            <a:endParaRPr lang="fr-CA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1C7537-405D-44B8-8B58-FAE7A31D9631}" type="datetimeFigureOut">
              <a:rPr lang="fr-CA" smtClean="0"/>
              <a:pPr>
                <a:defRPr/>
              </a:pPr>
              <a:t>2015-10-13</a:t>
            </a:fld>
            <a:endParaRPr lang="fr-CA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Pravokutnik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59011C-0A3E-4DD4-8E64-CBF531C63636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s-retfala-os.skole.hr/" TargetMode="External"/><Relationship Id="rId2" Type="http://schemas.openxmlformats.org/officeDocument/2006/relationships/hyperlink" Target="http://nova.kbg-retfala.com/w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95536" y="2786064"/>
            <a:ext cx="8640762" cy="122579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hr-HR" sz="6000" b="1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Rockwell Extra Bold"/>
              </a:rPr>
              <a:t>Osnovna škola</a:t>
            </a:r>
            <a:endParaRPr lang="hr-HR" sz="6000" b="1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Rockwell Extra Bold"/>
            </a:endParaRPr>
          </a:p>
          <a:p>
            <a:pPr algn="ctr"/>
            <a:r>
              <a:rPr lang="hr-HR" sz="60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Rockwell Extra Bold"/>
              </a:rPr>
              <a:t>"</a:t>
            </a:r>
            <a:r>
              <a:rPr lang="hr-HR" sz="6000" b="1" kern="10" dirty="0" err="1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Rockwell Extra Bold"/>
              </a:rPr>
              <a:t>Retfala</a:t>
            </a:r>
            <a:r>
              <a:rPr lang="hr-HR" sz="60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Rockwell Extra Bold"/>
              </a:rPr>
              <a:t>"</a:t>
            </a:r>
          </a:p>
        </p:txBody>
      </p:sp>
      <p:pic>
        <p:nvPicPr>
          <p:cNvPr id="3" name="Slika 2" descr="preuzm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85214">
            <a:off x="6810068" y="3086644"/>
            <a:ext cx="2390775" cy="1914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000" dirty="0" smtClean="0"/>
              <a:t>OŠ “</a:t>
            </a:r>
            <a:r>
              <a:rPr lang="hr-HR" sz="4000" dirty="0" err="1" smtClean="0"/>
              <a:t>Retfala</a:t>
            </a:r>
            <a:r>
              <a:rPr lang="hr-HR" sz="4000" dirty="0" smtClean="0"/>
              <a:t>”</a:t>
            </a:r>
            <a:endParaRPr lang="hr-HR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214438"/>
            <a:ext cx="5472113" cy="3514725"/>
          </a:xfrm>
        </p:spPr>
        <p:txBody>
          <a:bodyPr/>
          <a:lstStyle/>
          <a:p>
            <a:r>
              <a:rPr lang="hr-HR" sz="2000" dirty="0" smtClean="0"/>
              <a:t>Postižemo uspjehe u sportu</a:t>
            </a:r>
          </a:p>
          <a:p>
            <a:endParaRPr lang="hr-HR" sz="2000" dirty="0" smtClean="0"/>
          </a:p>
        </p:txBody>
      </p:sp>
      <p:pic>
        <p:nvPicPr>
          <p:cNvPr id="4" name="Picture 2" descr="c:\Users\LUKA_2\Downloads\PRV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5045">
            <a:off x="5215657" y="2710193"/>
            <a:ext cx="2766135" cy="154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LUKA_2\Downloads\MAURO NEMCA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2112371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DSC08406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357436"/>
            <a:ext cx="2915331" cy="192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2530592" cy="7429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3200" dirty="0" smtClean="0"/>
              <a:t>OŠ “</a:t>
            </a:r>
            <a:r>
              <a:rPr lang="hr-HR" sz="3200" dirty="0" err="1" smtClean="0"/>
              <a:t>Retfala</a:t>
            </a:r>
            <a:r>
              <a:rPr lang="hr-HR" sz="3200" dirty="0" smtClean="0"/>
              <a:t>”</a:t>
            </a:r>
            <a:endParaRPr lang="hr-HR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928688"/>
            <a:ext cx="8229600" cy="3394075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Eko smo škola od 2013. godine</a:t>
            </a:r>
          </a:p>
        </p:txBody>
      </p:sp>
      <p:sp>
        <p:nvSpPr>
          <p:cNvPr id="29701" name="AutoShape 4" descr="data:image/jpeg;base64,/9j/4AAQSkZJRgABAQAAAQABAAD/2wCEAAkGBhISEBUUEBQWFRIUGBcaFBgWFBUXGBoeFhYWGBYYFxsXHyceFxkkGRQWHy8gJCgpLC4sFx4yNTAqNScrLCoBCQoKDgwOGg8PGiwkHyUsLC0sLDIwLS8qNC8sLzAsLC8sLywsLCwsLC8sLCksNC4sKSwsLCwsLCwsLC0sLC8sLP/AABEIAOUA3AMBIgACEQEDEQH/xAAbAAEAAwEBAQEAAAAAAAAAAAAABQYHBAMCAf/EAEwQAAEDAgIGBQgGBQoGAwAAAAEAAgMEERIhBQYHMUFxEzJRYYEiNEJykaGxshQjNVJzwTNigpKzFRYkVJOi0dLh8CVDU2ODwhejw//EABoBAAIDAQEAAAAAAAAAAAAAAAAEAgMFAQb/xAA0EQACAQMBBQYFBAIDAQAAAAABAgADBBEhBRIxQXETM1GBscEyYZGh8CI0QtEUUiPS8eH/2gAMAwEAAhEDEQA/ANxRERCEREQhEREIRERCERVXW3WSWjnhcPKgeHB7LC92kZg8DZ27dkeY4TiVVqy0U324S1IqhrXrbH9AxU77un8htjZzfv3G8EDLm4KT1KrjLQxEm7mgsP7BLR/dAXN4ZxKluker2S66ZzJxQuldZGwVUEBA+uvc36vBntdkqhpzS02j9IyGPOKW0hYT5LsWTvVdiDsx3b1XtZtP/SqjpQC0BrQ0E5jDnvH6xJUS8zrnagRSo0YNjHyz7+82km29fjJA4AtIIOYINwe8FZHp3XWeqY2IDA2wDw05vdxv+rf0fbfhqmjaTooI4/uMa391oB+CkGzwjttercOwQaDn1nSHe7ev1ZzqdrQPp04kcAyoc5zSTYAgktzOQuzL9kLuqdcnVFfDBTOtEJBjcPTw5uA/UsDz5Lm+MSCbQpMgbmTgDn+c5eERFOaMIiIhCIiIQiIiEIiIhCIiIQiIiEIiIhCjdL6eipjEJbgSvwg5WGXWd3bvaq7rRrHVUVSHZSU8gBa1wAwloAc0OGYO45363cqxrnrSysEOBrm4A/EHW3uw7iN/VPZvVZfEyrraKUlYL8Y5Hr/UvetmlKqnYJYGsfG2/ShwcXDscLEeT29nLdQtZtcjWRMY6IMcx2LEHE8CLAEZb+3grtqHpv6RS4Hm8kVmOvxbbyCeYBHNpVf1s2fuaTLSNxMOboxvb3sHFvdvHC/DjZIyIreitWpdrRJKsNV/qUVaXstqL08rPuyXH7TR/l96zZzCDYgg7rceVlq+oGiDT09pPJllOMtPWDbBrbjhxPjZRTjM/ZCt/kZHAA5nLtK0MZIGzNF3Qk4vUda58CAeRKzBb+9oIIdaxGd91uN+5Uiu2YRPfiglMbHZ4cOMC/3TiGXO/NSdMnIj+0tnPVftKWpPEe8qmpWizPWRi3kxnG/k3Me12ELWNMyltNM4b2xyEeDCVy6vaCgpWGOHN2XSOJBcTbLFbcLHId/ipCria+NzX9VwLTycLfmpKuBHrK0NvQKn4jMEXbobSrqadszWhzmXsHXtm0t4c1+6V0NLTyGOVpBByNjZw4Fp4gqU1d1KnqXAuaY4eL3CxI7GA7z37vgqADmeUpUa3ahUB3gfpLLqzrJXVk4sI2QsIMhDDa33QXE+Ufdv52Oq1iYysipgLvkDi436tmkt5k4T7u1e7Y4aOmOEYYomkm282FzzcfiVkdNp5301tVJcnpMTgOzdhF+xuQ5BXE7s9FVuGs1RXbLEgk/Lnj88ZtiLNKvXOprZmwU14WPcG3B8u3Elw6oABNh2bytIijwtAzNgBmbnLtPEqQbPCaNvdJcE7nAc59oiKUahEREIRERCEREQhEREIUfpvSb4IukZC6axzawi4Hb225AqQWaap64Op5TT1LiYsRaHONywgkZk+jf2clFjiJ3NytIqjHG9nXwM49ZdefpcPRdAGjECHF5cRbsyFsiR4qqrYtN6l01VdxGCQ+mywv6w3O57+9VCp2XVAP1ckbm9pxNPiLH4qplaYF5Y3bPvN+r5jHpOfZrOW1uEbnxuB8LOB9o961ZVfU/Uz6IXSSODpXDD5N8LRe5AvmSSBnYbl7jWsDSLqR4AGFuB3EuLcRaeGYIt3jvysX9I1mtYqbWgq1tCTp5yZEsRkLbsMrd4u0vF8xlvGSo+v9fJT1kE0Rs4MI7iA7Np7QcS7doGrRkb9JhH1sY8u29zRxFvSb8OQWc1ekJZcPSvc/CLNxOLrDuuou3KKbSu2QGkVwcggiXPWrXtk1K2OC4dKPrhndo4svxueI4c1b9UpcVDAf8AttH7vk/ksVWy6kg/yfBf7p+Z1vchCSZzZtzUuLhmf/X3EqP85vo+l5nOP1T34JO4NAaHfskewlfGtetf0mojhhP1DXsuR6bsQz9UcO/PsVd1lH9MqL/9WT5jZR7HkEEGxBBB7CNxUCx4TMqXtQb1LOhYn78JvznAC5yC/Qsl1f0dPpGf6+R7omZyFziR3NaNwJ7twuVeNadZm0TI2sDS9xADeAY0jEcu7If6K0Npmejo3wemazDdUcD4zx2jzEUJA3OewO5Xv8WhZMt20po1lRC6KTqvGdt4sbgjvBAKoUmyyTF5E7CztLXA+wXHvUXUk6TO2pZVq1UOgyMYlU0Nph9LL0sQaXAEeULjPfxFj/qtJ1S1irKo3lhY2Gx+sGJtzwwhxOLPw7+CaE2eU8JDpfrnj7wswcm8fEld+tGsjKOG9gZHZRs5cT2NH+iFBXUyyztqtqm/WfdUa4/v/wCSZxi9ri4ztxzvY+4+xfSo2zaZ8r6meUlz3lgJPdiJA7Bm3LgriNIRF/RiRnSfcxNxZb8r3VgORmatvcCtTFThnh9Z0IiLsZhEREIRERCF5VVK2RjmPF2PBDh2g5FeqjdOyVTY/wCiMY6S+eM2y7hkCeZHiuGQcgKSRn7zNtP0FVo+W0c0gidfo3B7gD+q4A2xD37+4VuSQuJc4kuJJJO8k5knxU1rCK97r1jZbDddvkDlhGFQaWM8Ncn9ZCgheQM0vZrp10kboJDcxAFhO/Ccrfsm3g4Dgrq5txY7iqDs10FKxz55GlrXNwsDhYuuQ4mx4eSOd1Oa1VFfH5VIGOjA8oYS6QHiQCbOG7cLq9ThdZ6izquloGqAnH1xKfWaWq9GVDomvL4hnG2S7mlp3W4i2YyIzBVf0npd01Q6fqPc4OFj1cIAbY92EL90xpqepcDUOxObcDyWttnmLADj2rgVJM8xXrliVUndzkA8pt+rulxU0zJeJFnjscMnD25juIVP1s2fOLjLRgEHN0WQseJZfK36vDh2Du2W4vo0t+r0mXPA2/5K6K7G8NZ6laS3tspqjXHHnMb0XqXVTSBpifG2/lPe0tAHEi/WPcFr9JTNjjaxmTWNDW8miw+C9Cbb1XKzaDRxuw4y8jeWNJHtyB8LoACzlC3oWAJLceZld181RldMZ4GF7X2xtaLuDgLXsMyCAN3G6hNEaj1U7gDG6JnF0jS23Jpzcfd3hahojWCCpBMDw4je03DhzBzt37lIrm4DrKm2ZQrv2oOh104Ti0VouOmhEcYs1u8neTxc49qx/WXTBqal8no3szuaMm+3fzJWvawE/RJ8PW6KS37hWGqNTwie2X3FSkug/MSz6T16qqgNij+rBs0hhOJxNh1t4ueA7eK0vQWjBT08cQ3tHlHtcc3H94lYjTzuY9r2GzmkFp7CMwVf9Va/Sk7muc8dBcXdJG0XHEMwgF3Pd3oRtdZDZ12WqE1N5mOg+Q9pfXOsLncFiGn9MOqah8rtxNmDsaOqPZnzJW2yxhzS07iCD45LF9M6sT0zyHscWDqvaCWkcDcbj3FdqZjO2hUKLuj9PP295HR1T2tLWvc1rusA4gG3aBvWp6j6qimj6SQfXyDP9RpzDR38T7OCzGl0VNIbRxSP9Vjj77WCuurOgNKREWkEUeV2yOxi3cwXt7WqKceEztmZWpvFC3h8vzrNCREV89fCIiIQiIiEIi+Jp2sF3uDR2uIA9pRCfa+Ohbe+EX7bC6ianXKhZ1qiP9l2P5LrjdtG0eP+cfCKX/KrRQqHgp+hlDV6I4sPqJZUVcj2haPP/PA5slHxapOj0/TS5RTxOJ4B7b+y91xqVReKkeUktam3wsD5zx0xqtTVOcrBj++3yXe0b/G6r3/xZDi/TSYeyzL+235K7oqSoMqqWdCqd51GZy6P0fHTxCOMYWNHb4kknee9dSrmv9f0VC8DfIQwftZu/uhyhdRtdcWGnqXeVuieTv7GOPb2Hju37zeAOJW13SpVhQOmmnh0nvtO0u5kTIWG3S4i+33W28nkS73LNFpu0vQzpIWTMF+ixYwN+F1vK8C32EngsyVL8Z5za2//AJJ3uGmOn/uZ06O0g+CVssZs5huO/tB7iMlulPOHsa8bnAEeIuPisN0Vox9RK2KMXc4+AHFx7gti0ppWKipwXnJoDWN9JxAsAPZv4KVPnHtjMUR2Y4WSZI3f7/3mqfpDZlTveXRvdGCbloAc0erfMDxKgtWdaJJdJtfKcpQ6MDg0HymtH7TRzutOUxhppU2oX6EsuQDiVvRGoNLAcRBleNxksQOTQLe26siLznqGMF3ua0driAPaVMDkI5TpU6IwgAE9EUJU660LOtUx/snH8l1ynaPo/wD6/wD9cv8AlVwoVTwU/QzhuKQ4sPqJZUVei2gaPduqGjm2RvzNClKTTVPL+imjeexr2k+wG6i1J1+JSPKdWtTb4WB852oiKuWwiIiEIiIhCxDX2QnSM9yTZwAub28huQ7Ft6w7Xv7RqPWHyNWpszvT09xMja3dDr7GQKIi355qEREQkrozWiqp7dFM8AeiTib+664HgrvoPau11m1jMB/6kdy3xbvHhfkszRLVbWlV+IefON0bytR+E6eHKbBrro41tKyWleJBHd2FpBDwQL2t6Qtu7yN6y1eugtYp6R+KF1ges05sd6w/MZqe0vTx1cTqylaWkEfSYvuE+m3tYbG/t7beevbFqP6xqJ26K3X/ACro3MdOY/qWXUfXXpLU9S7y90bz6XY1x+92Hjz3zdZqNRSOxGKxO/A5zQfBpt7ljgK0PVraI0QltWTjjbdrgLmQDc0/r9/HjxugrA6GN2V9TqL2Vzg44EyxTCk0bA57WBg7Bm954Nucz4mwzWV6d05JVSmSQ9zWjc0dg/M8V9af0/JVyl8mQGTGg5NHYO09p4+wDy0NoeSpmbFEMzvPBo4uPd/oFFmzoInd3ZuWFKiMLyA5zv1P0JJUVLCzyWxOa9z+yxuAO1xtu59i0nTWt0FO7o85Zz1YohieTwuB1fHPuKrujuklb9F0ZeKmYbTVRHlPd6XR9p7+GW4WvadB6twUrbRN8o9Z7s3u7cTvyGSeWktIf8nHw/vw9ek2bCg1Knupz4ty8hz68OshxFpOqzc5lFEeDR0k1u87m+Fj3L2g2fUt8U/SVD/vTSOd7hYe26syLprvwXTp/fH7zQFunF/1H56/bh9pw0+gqaP9HBE3lGwH22XWIm8APYF9oqSxPEy4KBwE55tHxP68bHesxp+IUVWakUMnWp2A9rLs+QhTqKS1HX4SRItTRviAMrOzmQnR7MRJs6QC5JyD3WGasyq+zb7PZ68n8RytCsuO9bqZXa9ynQQiIqIxCIiIQsO17+0aj1h8jVuKw7Xv7RqPWHyNWpszvT09xMja3dDr7GQKIi355qEREQhEREIWkbIWgtqQcwTF8JFm60nY/wBWp5xfCRJX/cN5es0NnfuF8/QyO131SNM/pYh9Q8/uE+if1TwPh2Xqq2fXLzCf1PzCxheRcYMp2pbpQrfo4EZntR0b5ZGxxtLnuNgB/vIcbrYtWNXGUcOEWMjrGR3aewfqjh/qqLsxH9Nd+E/5o1qanTHOaex7ZNztjx4dJV9m/mDfxJfnKtCq2zfzAfiS/OVaU5c963UzXte5ToIREVEYhEREIRERCVfZt9ns9eT+I5WhVfZt9ns9eT+I5WhX3Pet1MXte5ToIREVEYhEREIWHa9/aNR6w+Rq3FYdr39o1HrD5GrU2Z3p6e4mRtbuh19jIFERb881CIiIQiIiELSdj/VqecXwkWbLStj/AFannF8JElf9w3l6zQ2d+5Xz9DLZrl5hP6n5hYuto1y8wn9T8wsXXkqnGT233q9Pcy3bMfPXfhO+aNamss2Y+eu/Cd80a1NTp8Jp7I/beZlW2b+Yj8SX5yrSqts38xH4kvzlWlN3Pet1Mete5XoIREVEYhEREIRERCVfZt9ns9eT+I5WhVfZt9ns9eT+I5WhX3Pet1MXte5ToIREVEYhEREIWHa9/aNR6w+Rq3FYdr39o1HrD5GrU2Z3p6e4mRtbuh19jIFERb881CIiIQiIiELStj/VqecXwkWarStj/VqecXwkSN/3DeXrNDZ37lfP0MtmuXmE/qfmFi62jXLzCf1PzCxdeTqcZPbfer09zLdsx89d+E75o1qayzZj5678J3zRrU1Onwmnsj9t5mVbZv5iPxJfnKtKq2zfzEfiS/OVaU3c963Ux617leghERURiEREQhEREJV9m32ez15P4jlaFV9m32ez15P4jlaFfc963Uxe17lOghERURiEREQhYdr39o1HrD5GrcVh2vf2jUesPkatTZnenp7iZG1u6HX2MgURFvzzUIiIhCIiIQtK2P8AVqecXwkWarStj/VqecXwkSN/3DeXrNDZ37lfP0MtmuXmE/qfmFi62jXLzCf1PzCxdeTqcZPbfer09zLdsx89d+E75o1qayzZj5678J3zRrU1Onwmnsj9t5mVbZv5iPxJfnKtKq2zfzH/AMkvzlWlN3Pet1Mete5XoIREVEYhEREIRERCVfZt9ns9eT+I5WhVfZt9ns9eT+I5WhX3Pet1MXte5ToIREVEYhEREIWI66wufpKdrGlzi4WDQSeozgM1tyz3WCKrkqpWxtrXsuABHgp4+qP+Zn0g7yE/YPuOT8pm7Rp9pTA+cpMWqFY4X6B7R2vAj/iEL7OqFTxEQ51NP/nVnj1GqHZmkgB7Z6maR3j0TgPcukbPaj7lC3kyZ3zLTN4B/IfnRplCxJ/ifzqsp/8AM2s9GIP9SWJ/ua4lR1ZouaH9NFJH67HNHgSM1fJdmtQfRo/ZO35Sud2pulIR9Q6w7Iqh+E82y5HxUlu1P8h6e5kXsmH8W9fYesoSKwaT0fUsuaukI7ZGR9GfF0Y6M+LSe9QMgbfySSO8WPuyTaOGGkRemUOv9GfK0rY/1annH8HrNVpWx/q1POP4PSt/3DeXrG9m/uV8/SWzXLzCf1PzCxdbzX0TJo3RyC7HizrEj3hQP/x3Rfcd/aP/AMV5Z1JOk0to2FS5cMmNBzlS2Y+eu/Cd80a1NQ+iNU6amkMkLXBxaW5vcciQTkeQUwpKMCOWFu1vR3H45lW2b+Y/+SX5yrSqts38x/8AJL85TWjX+Ckuxn1s49EHyW+u7hyGfJO1abVK7KoycmSpVUpW6s5wMCWgntUFpDXmiiOEyh7/ALsQMh5eTlfmVmNdrNPVutJjmJ3QsxNiHNrPLfzJB71IUOhNKuH1URgYeDOjpz4n9I7xumRYqmtVvvj8+kUO0GfSkpPln8+suTtc5nfoaCocO2TDCPa64XO/W+t/qsLe51bDf4qCZs5q3ZyCnce2SWoefG1guhuzmoHo0XiyY/mu7lsOY+//AGnN+6PI/b/r7yZi1trP6k1/4dXC4+wXK9P5+tZ5zTVMA+86Iln7w/wUBLs+qP6vQv5PqmH3OAXP/IFXBmynqYu+mrA4f2bgXHldHZUG4Y+uPVj6Q7W4Xjn6Z9FHrLRs1P8Aw9nryfO5WlQ2qL5DSt6XpMV3fpYmxP6x3taSPHiplIVzmox+ZmlbjFJR8hCIipl0IiIhCIiIQiIiEIiIhCg9Mal0lTcviDXn04/IdzNsneIKnEUldkOVOJB0VxhhmY/rHs3npwXw/XRDfYeW0d7eI7x7ApvY/wBWp5x/B60Vc9NQRxue6NjWukN3loALj2m28/4lOvetUpGm/HxiCbPSlWFRDprpOhERITShEREJkmhtN1T6f6HQsd0hfIZJBlhDnG1nbm5ekc+zNWDQeyuJlnVbjK/i1pLWDmes73clc6LR8ULS2FjWAkkhoAuTvJsuhPVLxjkU/wBIPHxmfSsVGDVO8Rw8B5Tno6COJuGJjWN7GtDR7t66ERJEk6mPgAaCERFydhEREIRERCEREQlY2g6ekpaUOhdhkfI1oNgbCznHJwI9G3iqTo7WXTM4Jgc97RvIhhtyuW2v3KW2vz+bs/Ecf7gHxK/NG7R6amo4Yo4nvkYxocMmNxekcWd7uuchxWxRp4oKVQMSecw7ipvXDK1QqoA4GfeqeltJzVoiqHuayMYpQ6KNptuaOqDmbbuAPYtFURqvpt1XTiZ0fR4i4NGLFcNNr3sONx4Kta/65yRSCmpCRKbY3AXcMXVY39Y3Bv3i3co6NXq7iqFI4+HzjqOtvR32YsDwzx14DWXxFkddoLStLGKh0ryQRiDZnve25yxNOThcgZXWg6R08aagE87frcDLs3XkcB5PcMRN+4FQqW27jcYNk408ZOldb29vqVwM6+Em0WSUOjtKaRDpxMWtucN5HxtJG8May+Q3X95zUvqTrTUMqTRVpJdchhebuDgL4S70gRmDnw3g5WPZlQcMCRxErS+DMAykA8DNERESM0JT9fNdXUmGKEAzPGK5FwxtyAbcSSDbkqc3SemXN6YGoLN9wwWtvuG2zHfay99quj3tq2ykHBIwAHhdt7t9lj4qz6C2m00jWtn+pksAbgmMntBHVHO1u0rZRezoK1NA2eMwnftbhkqVCuOHKc+oGus9VIYZ2hxDS7pGgN3ECzgMs75EW5cVe1w6NoaduKSnawdMcTnMsQ7vuMu3dxJPEqva/wCuDqRjY4bdPICbkXwN3YrHeSbgcikGUV6uKS4zy9Zoqxt6OarZxz9Jb1D636QdBQzSMNnBtmkbwXENBHeMV1ncmr2luh+lOlkuBiw9NJ0gG++HcMs8N793BT+sFZM/QQfUZSv6PFcWJ+tGEkcCWhp8VaLYK6/qBG8AZSbtnRxulTukifWy6rnmbNJPLJI0FrWh7y4A2LnHPuLVe1jGqdHX1EUkNJJ0cQdiecWC7iAAMTQXHJu4Zdu9S2oGnqiOtNLUPc4Oxts9xdhey5yJ4eS4W3blddWu8zupGnL5Si0u91ERgddM/Oaiip20LW51KxsUBtNICcVr4GjK4HaTcDke5VaXVzS0cX0kyvxAYnN6Z5kA3m4ORy9G55Jana7yhmYDPDPON1bzccoqlscccprSKsah61GsgIkt00Vg+2QcDfC63C9iCO0d9lW9aNZaqqrDSULi0NJaS12EuLeuS7e1jcxlvtxuAorauahQ6Y4nlJvdotMVBrngOc0tc2k6no4JHjexj3futJ/JZbVs0lotzJHyF8bjY/WPfGTvwuDrFpIBzHZvV90jpNs+i5Zo+q+nkI7R5DgQe8G48F17bcKkHKk8ZFLrtAykFWA4GVDZnpSpnqn9LNI9jIybOe4i5c0DI92Jaas12QR+VUu7BEPaZD+S+NaNPVVVXmjpXmNodhydgxENu8ucM7CxFh2cbpm4o9rcMq4AA1ittX7G2VmySTp48ZpqLJ/oOlqGeJrXuk6R1mgPdJG48Q4O6uWd8srkHIrVx370nWo9nghgQY9QrmrkFSCPGZTtbk/pcQ7Ir+17/wDKp/QmzSlNOwzhz5XtDnEPc3CXC9mgZZX43v7lXdrI/prPwW/xJV76H2qOigbHJD0jmANDg/DcAWGIYTnbjxWpuVmt07HzmQHoLdVDW8uc0ugoWQxMijFmMaGt8Bx7Ssr0MRLp4mTP66Yi/wD2xJg9mFvsUrqvtEmnrgyfC2KUFrGtGTXb2m5zJNsPMjIKC1zoZaLSJmjuA9/SxOtlcm7x2ZOJuOwjtVdvRZHam/xMuktua6VESonwq2s2RUTa5Ifo0I4GW58GOt8Soap2p1MsfRxQtbK/ycTS5xucvIbbJ3ZmVZ9ZNWpJtFsi608LIyM74nMZhcL8SQXW77KinRa3qI1TTX8MYq11uqTrS10/BJPUsN/k+nw7ujbfn6X966omuLw3TURZ1sVOTzxD/wBcKi9Aa+VNHGYWta5oJwh4ddhJzGRGV7mx43XXqbQTV2kPpEty1jhJI62WIdRg8Q3LgG8k0tuaLvVc6YP3ibXK3CU6KD9WR5Yly151smo+ibTsDnPxFxc1zgALAAYSMyT7u9eeo+s9XVvk6eNjY2NFi1j2kuJyHlON8gfcrgizO1Ts9zc18Zrdi/a7++ceEgnaTp6qonopGB4ja0uxZgk9aw4Ybsz7XcLKuaY2TRuu6lkLHcGP8pvIO6zfHEoXXWlqKLSBqoiWtkOJjwLi5AD2O4cCbHeD3Zfr9rFWW2EcQd96z/bYuWhToVVCvbtoQM9eczatxRYslyuoJx05Tk1L01NR1ogffA+To5GE5BxdgxDgCHWzG8eC6NZCJdOBsmbOlgZY9lo7jxLj7Vy6k6Hlq61srrlrH9JK88XA4gO9xdbLsuu/adoh8VUKlt8EmHyh6L2ADwNmtI5HsTRKf5GP5FcecTUP/i72u6GB8pq6qu0z7Of60fzhVRu1qfosJiYZbWx3NueC2/xspXT0ErdBDp7mUlr34t95JsefYfKGSzktXo1EL/7CalS7p16bhP8AUmdmylgFC48TK6/7rAqtTn/j+X9Yf8HX/NWXZPMPocg+7KSeRYz/AAKqep0hn0w2T7z5pD4tkI95CZUYqVm+RibHNKgo8RO/Wx+LTkQk6ofTjPdbE0nwu4rVCs32q6BfiZVRgloaGyW9GxJY492dr8LDtUNUbS6t8BiOAEtwukAOMi1id9g4jjblZQag1zTplOQwZatytrVqCpzOROzZa+1dMG9QxOI8JGYfcT7V+7KHA1kxd1zET7Xtxe+yl9legHRxvqJBYygNjB34RmXcibW9W/EKr6Zp59F6QL4smkudESLtc129h7bXsRvyB7CrmK1alSmp1IH2i6hqNOlVYaAnPnwl/wBpAb/JsuLfePDz6Ru7wuoPVeQnQVQDua2oA5YL/ElVbT2t9TX4Ii0AYhhZGCS524bySd5sO9aJBoM0+h5IT1+glL7fec1ziO+xNvBUNTNCiqPxLZjC1BcVmqJwC4lf2Pu85H4X/wCq/Nc9SJnTuqqI48Ru5rXWe1zciWHjm3de4N/Dk2SVFqmZn3owf3HAf+6+qLXCbR1RPBUMMjDI9wzs4Y3E4m3yLXb7dpPerXFQXDtT44GniJTTakbVFq8MnXwM+tAbSZoZBFXgloNi4twyM9cekByB5rT2uBFxmDuKxLWfTZ0jVMMURBsGMbvc7MnO3Pw7VsujKUxwRxk3LGMaT24WgE+5LXtJVCtjBPERywqs5ZM7yjgZ8Vuh4JiDNDHIQLAvY1xA7ASNy5/5r0f9Wg/sWf4IiQDsNATNE00OpAn3Fq5SNcHNp4Q5pBBETAQRmCDbI3XVW0MczMErGvYeDgCOefHvRFwuxOSZ0IoGAJx6P1ZpYHYoYWNfwda5HIm5HgpNEQzFjknMFVVGFGJF1+rFJM7HLAxz+LrWJ5kb/Fd9LSMjaGRtaxg3NaAAPAIiC7EYJ0gEUHIGs9URFGSnxNA17S17Q5p3hwBB5g5FQ51KocV/o0d+WXs3e5EU1dl+EkSDU1b4gDJenp2RtDY2ta0bg0AAcgMkqKdr2lsjQ5p3tcAQeYO9EUcnOZLAxiRlJqnRxPxxwRhwzBw3se0X3HkpKqpWSNLJGtew2u1wDgbG4uDlvARF0uxOSZEIqjAAnlSaLhiaWxRMY13WDWNaDlbMAZ5L4o9CU8TsUUMUbrWuyNrTY8LgbsgiI3m8Z3cXwnY5oIsRcHeCohmqFEH4xTxYt/VFvBvVHsREK7LwMGRW+IZkwuetoI5mYJmNe3scARzz3HvX6i4CRqJ0gEYM5NG6uU1OcUMLGO+8B5XK5zAUi5oIscwd6IusxY5JnFUKMAYnHR6Ep4nYooYmOta7I2tNjvFwN2SaR0NBUACeJklt2JoJHI7x4IiN9s5zrDcXGMaT40boCmpzeCFjCd5DfK5XOdlIIi4WLHJMFUKMAYn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9702" name="AutoShape 6" descr="data:image/jpeg;base64,/9j/4AAQSkZJRgABAQAAAQABAAD/2wCEAAkGBhISEBUUEBQWFRIUGBcaFBgWFBUXGBoeFhYWGBYYFxsXHyceFxkkGRQWHy8gJCgpLC4sFx4yNTAqNScrLCoBCQoKDgwOGg8PGiwkHyUsLC0sLDIwLS8qNC8sLzAsLC8sLywsLCwsLC8sLCksNC4sKSwsLCwsLCwsLC0sLC8sLP/AABEIAOUA3AMBIgACEQEDEQH/xAAbAAEAAwEBAQEAAAAAAAAAAAAABQYHBAMCAf/EAEwQAAEDAgIGBQgGBQoGAwAAAAEAAgMEERIhBQYHMUFxEzJRYYEiNEJykaGxshQjNVJzwTNigpKzFRYkVJOi0dLh8CVDU2ODwhejw//EABoBAAIDAQEAAAAAAAAAAAAAAAAEAgMFAQb/xAA0EQACAQMBBQYFBAIDAQAAAAABAgADBBEhBRIxQXETM1GBscEyYZGh8CI0QtEUUiPS8eH/2gAMAwEAAhEDEQA/ANxRERCEREQhEREIRERCERVXW3WSWjnhcPKgeHB7LC92kZg8DZ27dkeY4TiVVqy0U324S1IqhrXrbH9AxU77un8htjZzfv3G8EDLm4KT1KrjLQxEm7mgsP7BLR/dAXN4ZxKluker2S66ZzJxQuldZGwVUEBA+uvc36vBntdkqhpzS02j9IyGPOKW0hYT5LsWTvVdiDsx3b1XtZtP/SqjpQC0BrQ0E5jDnvH6xJUS8zrnagRSo0YNjHyz7+82km29fjJA4AtIIOYINwe8FZHp3XWeqY2IDA2wDw05vdxv+rf0fbfhqmjaTooI4/uMa391oB+CkGzwjttercOwQaDn1nSHe7ev1ZzqdrQPp04kcAyoc5zSTYAgktzOQuzL9kLuqdcnVFfDBTOtEJBjcPTw5uA/UsDz5Lm+MSCbQpMgbmTgDn+c5eERFOaMIiIhCIiIQiIiEIiIhCIiIQiIiEIiIhCjdL6eipjEJbgSvwg5WGXWd3bvaq7rRrHVUVSHZSU8gBa1wAwloAc0OGYO45363cqxrnrSysEOBrm4A/EHW3uw7iN/VPZvVZfEyrraKUlYL8Y5Hr/UvetmlKqnYJYGsfG2/ShwcXDscLEeT29nLdQtZtcjWRMY6IMcx2LEHE8CLAEZb+3grtqHpv6RS4Hm8kVmOvxbbyCeYBHNpVf1s2fuaTLSNxMOboxvb3sHFvdvHC/DjZIyIreitWpdrRJKsNV/qUVaXstqL08rPuyXH7TR/l96zZzCDYgg7rceVlq+oGiDT09pPJllOMtPWDbBrbjhxPjZRTjM/ZCt/kZHAA5nLtK0MZIGzNF3Qk4vUda58CAeRKzBb+9oIIdaxGd91uN+5Uiu2YRPfiglMbHZ4cOMC/3TiGXO/NSdMnIj+0tnPVftKWpPEe8qmpWizPWRi3kxnG/k3Me12ELWNMyltNM4b2xyEeDCVy6vaCgpWGOHN2XSOJBcTbLFbcLHId/ipCria+NzX9VwLTycLfmpKuBHrK0NvQKn4jMEXbobSrqadszWhzmXsHXtm0t4c1+6V0NLTyGOVpBByNjZw4Fp4gqU1d1KnqXAuaY4eL3CxI7GA7z37vgqADmeUpUa3ahUB3gfpLLqzrJXVk4sI2QsIMhDDa33QXE+Ufdv52Oq1iYysipgLvkDi436tmkt5k4T7u1e7Y4aOmOEYYomkm282FzzcfiVkdNp5301tVJcnpMTgOzdhF+xuQ5BXE7s9FVuGs1RXbLEgk/Lnj88ZtiLNKvXOprZmwU14WPcG3B8u3Elw6oABNh2bytIijwtAzNgBmbnLtPEqQbPCaNvdJcE7nAc59oiKUahEREIRERCEREQhEREIUfpvSb4IukZC6axzawi4Hb225AqQWaap64Op5TT1LiYsRaHONywgkZk+jf2clFjiJ3NytIqjHG9nXwM49ZdefpcPRdAGjECHF5cRbsyFsiR4qqrYtN6l01VdxGCQ+mywv6w3O57+9VCp2XVAP1ckbm9pxNPiLH4qplaYF5Y3bPvN+r5jHpOfZrOW1uEbnxuB8LOB9o961ZVfU/Uz6IXSSODpXDD5N8LRe5AvmSSBnYbl7jWsDSLqR4AGFuB3EuLcRaeGYIt3jvysX9I1mtYqbWgq1tCTp5yZEsRkLbsMrd4u0vF8xlvGSo+v9fJT1kE0Rs4MI7iA7Np7QcS7doGrRkb9JhH1sY8u29zRxFvSb8OQWc1ekJZcPSvc/CLNxOLrDuuou3KKbSu2QGkVwcggiXPWrXtk1K2OC4dKPrhndo4svxueI4c1b9UpcVDAf8AttH7vk/ksVWy6kg/yfBf7p+Z1vchCSZzZtzUuLhmf/X3EqP85vo+l5nOP1T34JO4NAaHfskewlfGtetf0mojhhP1DXsuR6bsQz9UcO/PsVd1lH9MqL/9WT5jZR7HkEEGxBBB7CNxUCx4TMqXtQb1LOhYn78JvznAC5yC/Qsl1f0dPpGf6+R7omZyFziR3NaNwJ7twuVeNadZm0TI2sDS9xADeAY0jEcu7If6K0Npmejo3wemazDdUcD4zx2jzEUJA3OewO5Xv8WhZMt20po1lRC6KTqvGdt4sbgjvBAKoUmyyTF5E7CztLXA+wXHvUXUk6TO2pZVq1UOgyMYlU0Nph9LL0sQaXAEeULjPfxFj/qtJ1S1irKo3lhY2Gx+sGJtzwwhxOLPw7+CaE2eU8JDpfrnj7wswcm8fEld+tGsjKOG9gZHZRs5cT2NH+iFBXUyyztqtqm/WfdUa4/v/wCSZxi9ri4ztxzvY+4+xfSo2zaZ8r6meUlz3lgJPdiJA7Bm3LgriNIRF/RiRnSfcxNxZb8r3VgORmatvcCtTFThnh9Z0IiLsZhEREIRERCF5VVK2RjmPF2PBDh2g5FeqjdOyVTY/wCiMY6S+eM2y7hkCeZHiuGQcgKSRn7zNtP0FVo+W0c0gidfo3B7gD+q4A2xD37+4VuSQuJc4kuJJJO8k5knxU1rCK97r1jZbDddvkDlhGFQaWM8Ncn9ZCgheQM0vZrp10kboJDcxAFhO/Ccrfsm3g4Dgrq5txY7iqDs10FKxz55GlrXNwsDhYuuQ4mx4eSOd1Oa1VFfH5VIGOjA8oYS6QHiQCbOG7cLq9ThdZ6izquloGqAnH1xKfWaWq9GVDomvL4hnG2S7mlp3W4i2YyIzBVf0npd01Q6fqPc4OFj1cIAbY92EL90xpqepcDUOxObcDyWttnmLADj2rgVJM8xXrliVUndzkA8pt+rulxU0zJeJFnjscMnD25juIVP1s2fOLjLRgEHN0WQseJZfK36vDh2Du2W4vo0t+r0mXPA2/5K6K7G8NZ6laS3tspqjXHHnMb0XqXVTSBpifG2/lPe0tAHEi/WPcFr9JTNjjaxmTWNDW8miw+C9Cbb1XKzaDRxuw4y8jeWNJHtyB8LoACzlC3oWAJLceZld181RldMZ4GF7X2xtaLuDgLXsMyCAN3G6hNEaj1U7gDG6JnF0jS23Jpzcfd3hahojWCCpBMDw4je03DhzBzt37lIrm4DrKm2ZQrv2oOh104Ti0VouOmhEcYs1u8neTxc49qx/WXTBqal8no3szuaMm+3fzJWvawE/RJ8PW6KS37hWGqNTwie2X3FSkug/MSz6T16qqgNij+rBs0hhOJxNh1t4ueA7eK0vQWjBT08cQ3tHlHtcc3H94lYjTzuY9r2GzmkFp7CMwVf9Va/Sk7muc8dBcXdJG0XHEMwgF3Pd3oRtdZDZ12WqE1N5mOg+Q9pfXOsLncFiGn9MOqah8rtxNmDsaOqPZnzJW2yxhzS07iCD45LF9M6sT0zyHscWDqvaCWkcDcbj3FdqZjO2hUKLuj9PP295HR1T2tLWvc1rusA4gG3aBvWp6j6qimj6SQfXyDP9RpzDR38T7OCzGl0VNIbRxSP9Vjj77WCuurOgNKREWkEUeV2yOxi3cwXt7WqKceEztmZWpvFC3h8vzrNCREV89fCIiIQiIiEIi+Jp2sF3uDR2uIA9pRCfa+Ohbe+EX7bC6ianXKhZ1qiP9l2P5LrjdtG0eP+cfCKX/KrRQqHgp+hlDV6I4sPqJZUVcj2haPP/PA5slHxapOj0/TS5RTxOJ4B7b+y91xqVReKkeUktam3wsD5zx0xqtTVOcrBj++3yXe0b/G6r3/xZDi/TSYeyzL+235K7oqSoMqqWdCqd51GZy6P0fHTxCOMYWNHb4kknee9dSrmv9f0VC8DfIQwftZu/uhyhdRtdcWGnqXeVuieTv7GOPb2Hju37zeAOJW13SpVhQOmmnh0nvtO0u5kTIWG3S4i+33W28nkS73LNFpu0vQzpIWTMF+ixYwN+F1vK8C32EngsyVL8Z5za2//AJJ3uGmOn/uZ06O0g+CVssZs5huO/tB7iMlulPOHsa8bnAEeIuPisN0Vox9RK2KMXc4+AHFx7gti0ppWKipwXnJoDWN9JxAsAPZv4KVPnHtjMUR2Y4WSZI3f7/3mqfpDZlTveXRvdGCbloAc0erfMDxKgtWdaJJdJtfKcpQ6MDg0HymtH7TRzutOUxhppU2oX6EsuQDiVvRGoNLAcRBleNxksQOTQLe26siLznqGMF3ua0driAPaVMDkI5TpU6IwgAE9EUJU660LOtUx/snH8l1ynaPo/wD6/wD9cv8AlVwoVTwU/QzhuKQ4sPqJZUVei2gaPduqGjm2RvzNClKTTVPL+imjeexr2k+wG6i1J1+JSPKdWtTb4WB852oiKuWwiIiEIiIhCxDX2QnSM9yTZwAub28huQ7Ft6w7Xv7RqPWHyNWpszvT09xMja3dDr7GQKIi355qEREQkrozWiqp7dFM8AeiTib+664HgrvoPau11m1jMB/6kdy3xbvHhfkszRLVbWlV+IefON0bytR+E6eHKbBrro41tKyWleJBHd2FpBDwQL2t6Qtu7yN6y1eugtYp6R+KF1ges05sd6w/MZqe0vTx1cTqylaWkEfSYvuE+m3tYbG/t7beevbFqP6xqJ26K3X/ACro3MdOY/qWXUfXXpLU9S7y90bz6XY1x+92Hjz3zdZqNRSOxGKxO/A5zQfBpt7ljgK0PVraI0QltWTjjbdrgLmQDc0/r9/HjxugrA6GN2V9TqL2Vzg44EyxTCk0bA57WBg7Bm954Nucz4mwzWV6d05JVSmSQ9zWjc0dg/M8V9af0/JVyl8mQGTGg5NHYO09p4+wDy0NoeSpmbFEMzvPBo4uPd/oFFmzoInd3ZuWFKiMLyA5zv1P0JJUVLCzyWxOa9z+yxuAO1xtu59i0nTWt0FO7o85Zz1YohieTwuB1fHPuKrujuklb9F0ZeKmYbTVRHlPd6XR9p7+GW4WvadB6twUrbRN8o9Z7s3u7cTvyGSeWktIf8nHw/vw9ek2bCg1Knupz4ty8hz68OshxFpOqzc5lFEeDR0k1u87m+Fj3L2g2fUt8U/SVD/vTSOd7hYe26syLprvwXTp/fH7zQFunF/1H56/bh9pw0+gqaP9HBE3lGwH22XWIm8APYF9oqSxPEy4KBwE55tHxP68bHesxp+IUVWakUMnWp2A9rLs+QhTqKS1HX4SRItTRviAMrOzmQnR7MRJs6QC5JyD3WGasyq+zb7PZ68n8RytCsuO9bqZXa9ynQQiIqIxCIiIQsO17+0aj1h8jVuKw7Xv7RqPWHyNWpszvT09xMja3dDr7GQKIi355qEREQhEREIWkbIWgtqQcwTF8JFm60nY/wBWp5xfCRJX/cN5es0NnfuF8/QyO131SNM/pYh9Q8/uE+if1TwPh2Xqq2fXLzCf1PzCxheRcYMp2pbpQrfo4EZntR0b5ZGxxtLnuNgB/vIcbrYtWNXGUcOEWMjrGR3aewfqjh/qqLsxH9Nd+E/5o1qanTHOaex7ZNztjx4dJV9m/mDfxJfnKtCq2zfzAfiS/OVaU5c963UzXte5ToIREVEYhEREIRERCVfZt9ns9eT+I5WhVfZt9ns9eT+I5WhX3Pet1MXte5ToIREVEYhEREIWHa9/aNR6w+Rq3FYdr39o1HrD5GrU2Z3p6e4mRtbuh19jIFERb881CIiIQiIiELSdj/VqecXwkWbLStj/AFannF8JElf9w3l6zQ2d+5Xz9DLZrl5hP6n5hYuto1y8wn9T8wsXXkqnGT233q9Pcy3bMfPXfhO+aNamss2Y+eu/Cd80a1NTp8Jp7I/beZlW2b+Yj8SX5yrSqts38xH4kvzlWlN3Pet1Mete5XoIREVEYhEREIRERCVfZt9ns9eT+I5WhVfZt9ns9eT+I5WhX3Pet1MXte5ToIREVEYhEREIWHa9/aNR6w+Rq3FYdr39o1HrD5GrU2Z3p6e4mRtbuh19jIFERb881CIiIQiIiELStj/VqecXwkWarStj/VqecXwkSN/3DeXrNDZ37lfP0MtmuXmE/qfmFi62jXLzCf1PzCxdeTqcZPbfer09zLdsx89d+E75o1qayzZj5678J3zRrU1Onwmnsj9t5mVbZv5iPxJfnKtKq2zfzEfiS/OVaU3c963Ux617leghERURiEREQhEREJV9m32ez15P4jlaFV9m32ez15P4jlaFfc963Uxe17lOghERURiEREQhYdr39o1HrD5GrcVh2vf2jUesPkatTZnenp7iZG1u6HX2MgURFvzzUIiIhCIiIQtK2P8AVqecXwkWarStj/VqecXwkSN/3DeXrNDZ37lfP0MtmuXmE/qfmFi62jXLzCf1PzCxdeTqcZPbfer09zLdsx89d+E75o1qayzZj5678J3zRrU1Onwmnsj9t5mVbZv5iPxJfnKtKq2zfzH/AMkvzlWlN3Pet1Mete5XoIREVEYhEREIRERCVfZt9ns9eT+I5WhVfZt9ns9eT+I5WhX3Pet1MXte5ToIREVEYhEREIWI66wufpKdrGlzi4WDQSeozgM1tyz3WCKrkqpWxtrXsuABHgp4+qP+Zn0g7yE/YPuOT8pm7Rp9pTA+cpMWqFY4X6B7R2vAj/iEL7OqFTxEQ51NP/nVnj1GqHZmkgB7Z6maR3j0TgPcukbPaj7lC3kyZ3zLTN4B/IfnRplCxJ/ifzqsp/8AM2s9GIP9SWJ/ua4lR1ZouaH9NFJH67HNHgSM1fJdmtQfRo/ZO35Sud2pulIR9Q6w7Iqh+E82y5HxUlu1P8h6e5kXsmH8W9fYesoSKwaT0fUsuaukI7ZGR9GfF0Y6M+LSe9QMgbfySSO8WPuyTaOGGkRemUOv9GfK0rY/1annH8HrNVpWx/q1POP4PSt/3DeXrG9m/uV8/SWzXLzCf1PzCxdbzX0TJo3RyC7HizrEj3hQP/x3Rfcd/aP/AMV5Z1JOk0to2FS5cMmNBzlS2Y+eu/Cd80a1NQ+iNU6amkMkLXBxaW5vcciQTkeQUwpKMCOWFu1vR3H45lW2b+Y/+SX5yrSqts38x/8AJL85TWjX+Ckuxn1s49EHyW+u7hyGfJO1abVK7KoycmSpVUpW6s5wMCWgntUFpDXmiiOEyh7/ALsQMh5eTlfmVmNdrNPVutJjmJ3QsxNiHNrPLfzJB71IUOhNKuH1URgYeDOjpz4n9I7xumRYqmtVvvj8+kUO0GfSkpPln8+suTtc5nfoaCocO2TDCPa64XO/W+t/qsLe51bDf4qCZs5q3ZyCnce2SWoefG1guhuzmoHo0XiyY/mu7lsOY+//AGnN+6PI/b/r7yZi1trP6k1/4dXC4+wXK9P5+tZ5zTVMA+86Iln7w/wUBLs+qP6vQv5PqmH3OAXP/IFXBmynqYu+mrA4f2bgXHldHZUG4Y+uPVj6Q7W4Xjn6Z9FHrLRs1P8Aw9nryfO5WlQ2qL5DSt6XpMV3fpYmxP6x3taSPHiplIVzmox+ZmlbjFJR8hCIipl0IiIhCIiIQiIiEIiIhCg9Mal0lTcviDXn04/IdzNsneIKnEUldkOVOJB0VxhhmY/rHs3npwXw/XRDfYeW0d7eI7x7ApvY/wBWp5x/B60Vc9NQRxue6NjWukN3loALj2m28/4lOvetUpGm/HxiCbPSlWFRDprpOhERITShEREJkmhtN1T6f6HQsd0hfIZJBlhDnG1nbm5ekc+zNWDQeyuJlnVbjK/i1pLWDmes73clc6LR8ULS2FjWAkkhoAuTvJsuhPVLxjkU/wBIPHxmfSsVGDVO8Rw8B5Tno6COJuGJjWN7GtDR7t66ERJEk6mPgAaCERFydhEREIRERCEREQlY2g6ekpaUOhdhkfI1oNgbCznHJwI9G3iqTo7WXTM4Jgc97RvIhhtyuW2v3KW2vz+bs/Ecf7gHxK/NG7R6amo4Yo4nvkYxocMmNxekcWd7uuchxWxRp4oKVQMSecw7ipvXDK1QqoA4GfeqeltJzVoiqHuayMYpQ6KNptuaOqDmbbuAPYtFURqvpt1XTiZ0fR4i4NGLFcNNr3sONx4Kta/65yRSCmpCRKbY3AXcMXVY39Y3Bv3i3co6NXq7iqFI4+HzjqOtvR32YsDwzx14DWXxFkddoLStLGKh0ryQRiDZnve25yxNOThcgZXWg6R08aagE87frcDLs3XkcB5PcMRN+4FQqW27jcYNk408ZOldb29vqVwM6+Em0WSUOjtKaRDpxMWtucN5HxtJG8May+Q3X95zUvqTrTUMqTRVpJdchhebuDgL4S70gRmDnw3g5WPZlQcMCRxErS+DMAykA8DNERESM0JT9fNdXUmGKEAzPGK5FwxtyAbcSSDbkqc3SemXN6YGoLN9wwWtvuG2zHfay99quj3tq2ykHBIwAHhdt7t9lj4qz6C2m00jWtn+pksAbgmMntBHVHO1u0rZRezoK1NA2eMwnftbhkqVCuOHKc+oGus9VIYZ2hxDS7pGgN3ECzgMs75EW5cVe1w6NoaduKSnawdMcTnMsQ7vuMu3dxJPEqva/wCuDqRjY4bdPICbkXwN3YrHeSbgcikGUV6uKS4zy9Zoqxt6OarZxz9Jb1D636QdBQzSMNnBtmkbwXENBHeMV1ncmr2luh+lOlkuBiw9NJ0gG++HcMs8N793BT+sFZM/QQfUZSv6PFcWJ+tGEkcCWhp8VaLYK6/qBG8AZSbtnRxulTukifWy6rnmbNJPLJI0FrWh7y4A2LnHPuLVe1jGqdHX1EUkNJJ0cQdiecWC7iAAMTQXHJu4Zdu9S2oGnqiOtNLUPc4Oxts9xdhey5yJ4eS4W3blddWu8zupGnL5Si0u91ERgddM/Oaiip20LW51KxsUBtNICcVr4GjK4HaTcDke5VaXVzS0cX0kyvxAYnN6Z5kA3m4ORy9G55Jana7yhmYDPDPON1bzccoqlscccprSKsah61GsgIkt00Vg+2QcDfC63C9iCO0d9lW9aNZaqqrDSULi0NJaS12EuLeuS7e1jcxlvtxuAorauahQ6Y4nlJvdotMVBrngOc0tc2k6no4JHjexj3futJ/JZbVs0lotzJHyF8bjY/WPfGTvwuDrFpIBzHZvV90jpNs+i5Zo+q+nkI7R5DgQe8G48F17bcKkHKk8ZFLrtAykFWA4GVDZnpSpnqn9LNI9jIybOe4i5c0DI92Jaas12QR+VUu7BEPaZD+S+NaNPVVVXmjpXmNodhydgxENu8ucM7CxFh2cbpm4o9rcMq4AA1ittX7G2VmySTp48ZpqLJ/oOlqGeJrXuk6R1mgPdJG48Q4O6uWd8srkHIrVx370nWo9nghgQY9QrmrkFSCPGZTtbk/pcQ7Ir+17/wDKp/QmzSlNOwzhz5XtDnEPc3CXC9mgZZX43v7lXdrI/prPwW/xJV76H2qOigbHJD0jmANDg/DcAWGIYTnbjxWpuVmt07HzmQHoLdVDW8uc0ugoWQxMijFmMaGt8Bx7Ssr0MRLp4mTP66Yi/wD2xJg9mFvsUrqvtEmnrgyfC2KUFrGtGTXb2m5zJNsPMjIKC1zoZaLSJmjuA9/SxOtlcm7x2ZOJuOwjtVdvRZHam/xMuktua6VESonwq2s2RUTa5Ifo0I4GW58GOt8Soap2p1MsfRxQtbK/ycTS5xucvIbbJ3ZmVZ9ZNWpJtFsi608LIyM74nMZhcL8SQXW77KinRa3qI1TTX8MYq11uqTrS10/BJPUsN/k+nw7ujbfn6X966omuLw3TURZ1sVOTzxD/wBcKi9Aa+VNHGYWta5oJwh4ddhJzGRGV7mx43XXqbQTV2kPpEty1jhJI62WIdRg8Q3LgG8k0tuaLvVc6YP3ibXK3CU6KD9WR5Yly151smo+ibTsDnPxFxc1zgALAAYSMyT7u9eeo+s9XVvk6eNjY2NFi1j2kuJyHlON8gfcrgizO1Ts9zc18Zrdi/a7++ceEgnaTp6qonopGB4ja0uxZgk9aw4Ybsz7XcLKuaY2TRuu6lkLHcGP8pvIO6zfHEoXXWlqKLSBqoiWtkOJjwLi5AD2O4cCbHeD3Zfr9rFWW2EcQd96z/bYuWhToVVCvbtoQM9eczatxRYslyuoJx05Tk1L01NR1ogffA+To5GE5BxdgxDgCHWzG8eC6NZCJdOBsmbOlgZY9lo7jxLj7Vy6k6Hlq61srrlrH9JK88XA4gO9xdbLsuu/adoh8VUKlt8EmHyh6L2ADwNmtI5HsTRKf5GP5FcecTUP/i72u6GB8pq6qu0z7Of60fzhVRu1qfosJiYZbWx3NueC2/xspXT0ErdBDp7mUlr34t95JsefYfKGSzktXo1EL/7CalS7p16bhP8AUmdmylgFC48TK6/7rAqtTn/j+X9Yf8HX/NWXZPMPocg+7KSeRYz/AAKqep0hn0w2T7z5pD4tkI95CZUYqVm+RibHNKgo8RO/Wx+LTkQk6ofTjPdbE0nwu4rVCs32q6BfiZVRgloaGyW9GxJY492dr8LDtUNUbS6t8BiOAEtwukAOMi1id9g4jjblZQag1zTplOQwZatytrVqCpzOROzZa+1dMG9QxOI8JGYfcT7V+7KHA1kxd1zET7Xtxe+yl9legHRxvqJBYygNjB34RmXcibW9W/EKr6Zp59F6QL4smkudESLtc129h7bXsRvyB7CrmK1alSmp1IH2i6hqNOlVYaAnPnwl/wBpAb/JsuLfePDz6Ru7wuoPVeQnQVQDua2oA5YL/ElVbT2t9TX4Ii0AYhhZGCS524bySd5sO9aJBoM0+h5IT1+glL7fec1ziO+xNvBUNTNCiqPxLZjC1BcVmqJwC4lf2Pu85H4X/wCq/Nc9SJnTuqqI48Ru5rXWe1zciWHjm3de4N/Dk2SVFqmZn3owf3HAf+6+qLXCbR1RPBUMMjDI9wzs4Y3E4m3yLXb7dpPerXFQXDtT44GniJTTakbVFq8MnXwM+tAbSZoZBFXgloNi4twyM9cekByB5rT2uBFxmDuKxLWfTZ0jVMMURBsGMbvc7MnO3Pw7VsujKUxwRxk3LGMaT24WgE+5LXtJVCtjBPERywqs5ZM7yjgZ8Vuh4JiDNDHIQLAvY1xA7ASNy5/5r0f9Wg/sWf4IiQDsNATNE00OpAn3Fq5SNcHNp4Q5pBBETAQRmCDbI3XVW0MczMErGvYeDgCOefHvRFwuxOSZ0IoGAJx6P1ZpYHYoYWNfwda5HIm5HgpNEQzFjknMFVVGFGJF1+rFJM7HLAxz+LrWJ5kb/Fd9LSMjaGRtaxg3NaAAPAIiC7EYJ0gEUHIGs9URFGSnxNA17S17Q5p3hwBB5g5FQ51KocV/o0d+WXs3e5EU1dl+EkSDU1b4gDJenp2RtDY2ta0bg0AAcgMkqKdr2lsjQ5p3tcAQeYO9EUcnOZLAxiRlJqnRxPxxwRhwzBw3se0X3HkpKqpWSNLJGtew2u1wDgbG4uDlvARF0uxOSZEIqjAAnlSaLhiaWxRMY13WDWNaDlbMAZ5L4o9CU8TsUUMUbrWuyNrTY8LgbsgiI3m8Z3cXwnY5oIsRcHeCohmqFEH4xTxYt/VFvBvVHsREK7LwMGRW+IZkwuetoI5mYJmNe3scARzz3HvX6i4CRqJ0gEYM5NG6uU1OcUMLGO+8B5XK5zAUi5oIscwd6IusxY5JnFUKMAYnHR6Ep4nYooYmOta7I2tNjvFwN2SaR0NBUACeJklt2JoJHI7x4IiN9s5zrDcXGMaT40boCmpzeCFjCd5DfK5XOdlIIi4WLHJMFUKMAYn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29703" name="Picture 8" descr="http://os-draz.skole.hr/upload/os-draz/images/static3/723/Image/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0890">
            <a:off x="7315167" y="276314"/>
            <a:ext cx="17145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razvrstajmo otpa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995686"/>
            <a:ext cx="4389107" cy="2931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4" name="Picture 10" descr="http://www.osijek.hr/var/osijek/storage/images/novosti/podignuta-zelena-zastava-u-os-retfala/49/106725-1-cro-HR/49_image_galle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7021">
            <a:off x="6154209" y="2913754"/>
            <a:ext cx="3044330" cy="2281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46" name="Picture 2" descr="eko 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6548">
            <a:off x="-92482" y="2988823"/>
            <a:ext cx="2577397" cy="1827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9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hr-HR" sz="1800" dirty="0" smtClean="0"/>
              <a:t>Sudjelujemo u raznim projektima i aktivnostima</a:t>
            </a:r>
            <a:endParaRPr lang="hr-HR" sz="1800" cap="none" dirty="0" smtClean="0">
              <a:solidFill>
                <a:srgbClr val="000000"/>
              </a:solidFill>
            </a:endParaRPr>
          </a:p>
        </p:txBody>
      </p:sp>
      <p:pic>
        <p:nvPicPr>
          <p:cNvPr id="25603" name="Rezervirano mjesto sadržaja 6" descr="Škola traži zvijezdu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22518" y="758196"/>
            <a:ext cx="3558218" cy="1943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Rezervirano mjesto sadržaja 7" descr="Škola traži zvijezdu2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1"/>
            <a:ext cx="4579243" cy="2316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zervirano mjesto sadržaja 4" descr="DSC05086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7372">
            <a:off x="-468560" y="2859782"/>
            <a:ext cx="3657600" cy="2448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5" descr="DSC0142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35473">
            <a:off x="5589661" y="2491584"/>
            <a:ext cx="3657600" cy="2356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zervirano mjesto sadržaja 6" descr="zb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347614"/>
            <a:ext cx="3886200" cy="2652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5929322" y="171450"/>
            <a:ext cx="2836726" cy="74295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OŠ “</a:t>
            </a:r>
            <a:r>
              <a:rPr lang="hr-HR" dirty="0" err="1" smtClean="0"/>
              <a:t>Retfala</a:t>
            </a:r>
            <a:r>
              <a:rPr lang="hr-HR" dirty="0" smtClean="0"/>
              <a:t>”</a:t>
            </a:r>
            <a:endParaRPr lang="hr-H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59933" y="1865687"/>
            <a:ext cx="3059084" cy="2040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DSC0721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3127" y="2931790"/>
            <a:ext cx="3280873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 l="5000" t="3930" r="13000" b="4570"/>
          <a:stretch>
            <a:fillRect/>
          </a:stretch>
        </p:blipFill>
        <p:spPr bwMode="auto">
          <a:xfrm>
            <a:off x="2857488" y="1857370"/>
            <a:ext cx="3529013" cy="2262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F:\projekt mobilnost\DSC0363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99807">
            <a:off x="-22595" y="787223"/>
            <a:ext cx="3575899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F:\projekt mobilnost\DSC0775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91272">
            <a:off x="252163" y="3033745"/>
            <a:ext cx="3024336" cy="2190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9681">
            <a:off x="6053670" y="900256"/>
            <a:ext cx="3059112" cy="2039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Željni smo znanja</a:t>
            </a:r>
            <a:endParaRPr lang="hr-HR" dirty="0"/>
          </a:p>
        </p:txBody>
      </p:sp>
      <p:pic>
        <p:nvPicPr>
          <p:cNvPr id="4" name="Rezervirano mjesto sadržaja 3" descr="P4260035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732503">
            <a:off x="94751" y="1420887"/>
            <a:ext cx="3744884" cy="2951018"/>
          </a:xfrm>
        </p:spPr>
      </p:pic>
      <p:pic>
        <p:nvPicPr>
          <p:cNvPr id="5" name="Slika 4" descr="Osijek-klinci-5-175x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921000"/>
            <a:ext cx="2222500" cy="222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radionica za nadaren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74160">
            <a:off x="4483465" y="966074"/>
            <a:ext cx="459954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File:Europe orthographic Caucasus Urals bound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3" cy="34036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6" name="Picture 8" descr="File:Europe-Croat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2646363"/>
            <a:ext cx="3643312" cy="2497137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8" name="Picture 10" descr="779px-Croatia_to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0"/>
            <a:ext cx="4395787" cy="3286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7215188" y="1428750"/>
            <a:ext cx="928687" cy="128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6715125" y="2786063"/>
            <a:ext cx="1728788" cy="322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OSIJEK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195513" y="2030413"/>
            <a:ext cx="804862" cy="827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4857750" y="3214688"/>
            <a:ext cx="785813" cy="1214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3" grpId="0" animBg="1"/>
      <p:bldP spid="12294" grpId="0" animBg="1"/>
      <p:bldP spid="122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roatia.hr/Images/t900x600-926/croatia_slavonija_osijek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429125" y="3714750"/>
            <a:ext cx="38893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0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Rockwell Extra Bold"/>
              </a:rPr>
              <a:t>Osijek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932039" y="214312"/>
            <a:ext cx="1568773" cy="531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451725" y="41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r-Latn-CS"/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2771800" y="0"/>
            <a:ext cx="1928812" cy="4171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hr-HR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Tu je naša škola</a:t>
            </a:r>
            <a:endParaRPr lang="hr-HR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s-retfala-os.skole.hr/upload/os-retfala-os/images/headers/Image/Retfala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5715000" y="142875"/>
            <a:ext cx="3024188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4400" kern="10" dirty="0" smtClean="0">
                <a:ln w="412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Rockwell Extra Bold"/>
              </a:rPr>
              <a:t>OŠ “</a:t>
            </a:r>
            <a:r>
              <a:rPr lang="hr-HR" sz="4400" kern="10" dirty="0" err="1" smtClean="0">
                <a:ln w="412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Rockwell Extra Bold"/>
              </a:rPr>
              <a:t>Retfala</a:t>
            </a:r>
            <a:r>
              <a:rPr lang="hr-HR" sz="4400" kern="10" dirty="0" smtClean="0">
                <a:ln w="412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Rockwell Extra Bold"/>
              </a:rPr>
              <a:t>”</a:t>
            </a:r>
            <a:endParaRPr lang="hr-HR" sz="4400" kern="10" dirty="0">
              <a:ln w="412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Rockwell Extra Bold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5429251" y="571500"/>
            <a:ext cx="2928963" cy="10001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Rockwell Extra Bold"/>
              </a:rPr>
              <a:t> Osijek</a:t>
            </a:r>
          </a:p>
          <a:p>
            <a:pPr algn="ctr"/>
            <a:r>
              <a:rPr lang="hr-HR" sz="3600" kern="10" dirty="0" err="1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Rockwell Extra Bold"/>
              </a:rPr>
              <a:t>Kapelsa</a:t>
            </a:r>
            <a:r>
              <a:rPr lang="hr-HR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Rockwell Extra Bold"/>
              </a:rPr>
              <a:t> 51a</a:t>
            </a:r>
            <a:endParaRPr lang="hr-HR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Rockwell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928689" y="285750"/>
            <a:ext cx="2071676" cy="357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r-HR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Rockwell Extra Bold"/>
            </a:endParaRP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5940425" y="1168400"/>
            <a:ext cx="2060599" cy="4032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r-HR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Rockwell Extra Bold"/>
            </a:endParaRPr>
          </a:p>
        </p:txBody>
      </p:sp>
      <p:pic>
        <p:nvPicPr>
          <p:cNvPr id="7176" name="Picture 8" descr="Slika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2086424">
            <a:off x="6042463" y="2282528"/>
            <a:ext cx="2824040" cy="185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8" name="Picture 6" descr="F:\projekt mobilnost\DSC0840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7775">
            <a:off x="214282" y="1142990"/>
            <a:ext cx="2539224" cy="1582466"/>
          </a:xfrm>
          <a:prstGeom prst="rect">
            <a:avLst/>
          </a:prstGeom>
          <a:noFill/>
        </p:spPr>
      </p:pic>
      <p:pic>
        <p:nvPicPr>
          <p:cNvPr id="6" name="Picture 6" descr="C:\Users\Mario\Downloads\DSC08438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7235">
            <a:off x="1552960" y="3076847"/>
            <a:ext cx="2595980" cy="172402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Slika5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3286116" y="428610"/>
            <a:ext cx="2996516" cy="1938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5929322" y="171450"/>
            <a:ext cx="2836726" cy="742950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    OŠ “</a:t>
            </a:r>
            <a:r>
              <a:rPr lang="hr-HR" sz="3600" dirty="0" err="1" smtClean="0"/>
              <a:t>Retfala</a:t>
            </a:r>
            <a:r>
              <a:rPr lang="hr-HR" sz="3600" dirty="0" smtClean="0"/>
              <a:t>”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lika6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 rot="1438314">
            <a:off x="5980027" y="1282551"/>
            <a:ext cx="2928938" cy="227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857250" y="857250"/>
            <a:ext cx="292893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r-HR" sz="2800" b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Rockwell Extra Bold"/>
            </a:endParaRPr>
          </a:p>
        </p:txBody>
      </p:sp>
      <p:pic>
        <p:nvPicPr>
          <p:cNvPr id="6" name="Picture 8" descr="Slika7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 rot="19324703">
            <a:off x="137376" y="1121650"/>
            <a:ext cx="3530195" cy="2357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6286512" y="171450"/>
            <a:ext cx="2479536" cy="742950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OŠ “</a:t>
            </a:r>
            <a:r>
              <a:rPr lang="hr-HR" sz="3600" dirty="0" err="1" smtClean="0"/>
              <a:t>Retfala</a:t>
            </a:r>
            <a:r>
              <a:rPr lang="hr-HR" dirty="0" smtClean="0"/>
              <a:t>”</a:t>
            </a:r>
            <a:endParaRPr lang="hr-HR" dirty="0"/>
          </a:p>
        </p:txBody>
      </p:sp>
      <p:pic>
        <p:nvPicPr>
          <p:cNvPr id="11" name="Picture 2" descr="C:\Users\ms\Desktop\111027_1538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797333">
            <a:off x="3494012" y="2511513"/>
            <a:ext cx="2049087" cy="243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57950" y="171450"/>
            <a:ext cx="2408098" cy="742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 OŠ “</a:t>
            </a:r>
            <a:r>
              <a:rPr lang="hr-HR" sz="3200" dirty="0" err="1" smtClean="0"/>
              <a:t>Retfala</a:t>
            </a:r>
            <a:r>
              <a:rPr lang="hr-HR" sz="3200" dirty="0" smtClean="0"/>
              <a:t>”</a:t>
            </a:r>
          </a:p>
        </p:txBody>
      </p:sp>
      <p:sp>
        <p:nvSpPr>
          <p:cNvPr id="17411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1203598"/>
            <a:ext cx="8153400" cy="337185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Škola radi u dvije smjene</a:t>
            </a:r>
          </a:p>
          <a:p>
            <a:pPr marL="457200" indent="-457200"/>
            <a:r>
              <a:rPr lang="hr-HR" sz="2400" dirty="0" smtClean="0"/>
              <a:t>600 učenika u 25 odjeljenja</a:t>
            </a:r>
          </a:p>
          <a:p>
            <a:pPr marL="457200" indent="-457200"/>
            <a:r>
              <a:rPr lang="hr-HR" sz="2400" dirty="0" smtClean="0"/>
              <a:t>40 učitelja</a:t>
            </a:r>
          </a:p>
          <a:p>
            <a:pPr marL="457200" indent="-457200">
              <a:buFont typeface="Wingdings" pitchFamily="2" charset="2"/>
              <a:buChar char="q"/>
            </a:pPr>
            <a:endParaRPr lang="hr-HR" sz="2400" dirty="0" smtClean="0"/>
          </a:p>
          <a:p>
            <a:pPr marL="457200" indent="-457200">
              <a:buFont typeface="Wingdings" pitchFamily="2" charset="2"/>
              <a:buChar char="q"/>
            </a:pPr>
            <a:endParaRPr lang="hr-HR" sz="2400" dirty="0" smtClean="0"/>
          </a:p>
          <a:p>
            <a:endParaRPr lang="hr-HR" sz="2400" dirty="0" smtClean="0"/>
          </a:p>
        </p:txBody>
      </p:sp>
      <p:pic>
        <p:nvPicPr>
          <p:cNvPr id="1027" name="Picture 3" descr="F:\projekt mobilnost\DSC0110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65047">
            <a:off x="4362888" y="1594597"/>
            <a:ext cx="5028869" cy="3091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OŠ “</a:t>
            </a:r>
            <a:r>
              <a:rPr lang="hr-HR" dirty="0" err="1" smtClean="0"/>
              <a:t>Retfala</a:t>
            </a:r>
            <a:r>
              <a:rPr lang="hr-HR" dirty="0" smtClean="0"/>
              <a:t>”</a:t>
            </a:r>
            <a:endParaRPr lang="hr-HR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000" dirty="0" smtClean="0"/>
              <a:t>“KBG” je školski list</a:t>
            </a:r>
          </a:p>
          <a:p>
            <a:pPr>
              <a:buNone/>
            </a:pPr>
            <a:r>
              <a:rPr lang="hr-HR" sz="2000" dirty="0" smtClean="0">
                <a:hlinkClick r:id="rId2"/>
              </a:rPr>
              <a:t>http://nova.kbg-retfala.com/wp/</a:t>
            </a:r>
            <a:endParaRPr lang="hr-HR" sz="2000" dirty="0" smtClean="0"/>
          </a:p>
          <a:p>
            <a:r>
              <a:rPr lang="hr-HR" sz="2000" dirty="0" smtClean="0"/>
              <a:t>Kao i stranica škole</a:t>
            </a:r>
          </a:p>
          <a:p>
            <a:pPr>
              <a:buNone/>
            </a:pPr>
            <a:r>
              <a:rPr lang="hr-HR" sz="2000" dirty="0" smtClean="0">
                <a:hlinkClick r:id="rId3"/>
              </a:rPr>
              <a:t>http://os-</a:t>
            </a:r>
            <a:r>
              <a:rPr lang="hr-HR" sz="2000" dirty="0" err="1" smtClean="0">
                <a:hlinkClick r:id="rId3"/>
              </a:rPr>
              <a:t>retfala</a:t>
            </a:r>
            <a:r>
              <a:rPr lang="hr-HR" sz="2000" dirty="0" smtClean="0">
                <a:hlinkClick r:id="rId3"/>
              </a:rPr>
              <a:t>-os.skole.hr/</a:t>
            </a: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Font typeface="Arial" charset="0"/>
              <a:buNone/>
            </a:pPr>
            <a:r>
              <a:rPr lang="hr-HR" sz="2000" dirty="0" smtClean="0"/>
              <a:t>                  </a:t>
            </a:r>
          </a:p>
          <a:p>
            <a:pPr>
              <a:buFont typeface="Arial" charset="0"/>
              <a:buNone/>
            </a:pPr>
            <a:endParaRPr lang="hr-HR" sz="2000" dirty="0" smtClean="0"/>
          </a:p>
          <a:p>
            <a:endParaRPr lang="hr-HR" dirty="0" smtClean="0"/>
          </a:p>
        </p:txBody>
      </p:sp>
      <p:pic>
        <p:nvPicPr>
          <p:cNvPr id="1026" name="Picture 2" descr="http://os-retfala-os.skole.hr/upload/os-retfala-os/images/headers/Image/LOGO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428742"/>
            <a:ext cx="3452790" cy="137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600" dirty="0" smtClean="0"/>
              <a:t>OŠ “</a:t>
            </a:r>
            <a:r>
              <a:rPr lang="hr-HR" sz="3600" dirty="0" err="1" smtClean="0"/>
              <a:t>Retfala</a:t>
            </a:r>
            <a:r>
              <a:rPr lang="hr-HR" sz="3600" dirty="0" smtClean="0"/>
              <a:t>”</a:t>
            </a:r>
            <a:endParaRPr lang="hr-HR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000" dirty="0" smtClean="0"/>
              <a:t>Skupljamo stari papir već 10 godina</a:t>
            </a:r>
          </a:p>
        </p:txBody>
      </p:sp>
      <p:pic>
        <p:nvPicPr>
          <p:cNvPr id="27650" name="Picture 2" descr="http://os-retfala-os.skole.hr/upload/os-retfala-os/images/newsimg/167/zg_papir_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20923408">
            <a:off x="6803470" y="1349492"/>
            <a:ext cx="2396673" cy="1701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://os-retfala-os.skole.hr/upload/os-retfala-os/images/newsimg/155/papir_web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650977">
            <a:off x="652498" y="2765092"/>
            <a:ext cx="2994179" cy="190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F:\Projekt\Akcija prikupljanja staroga papir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43758"/>
            <a:ext cx="2753339" cy="2065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944</TotalTime>
  <Words>105</Words>
  <Application>Microsoft Office PowerPoint</Application>
  <PresentationFormat>Prikaz na zaslonu (16:9)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Medijan</vt:lpstr>
      <vt:lpstr>Slajd 1</vt:lpstr>
      <vt:lpstr>Slajd 2</vt:lpstr>
      <vt:lpstr>Slajd 3</vt:lpstr>
      <vt:lpstr>Slajd 4</vt:lpstr>
      <vt:lpstr>    OŠ “Retfala”</vt:lpstr>
      <vt:lpstr>OŠ “Retfala”</vt:lpstr>
      <vt:lpstr>  OŠ “Retfala”</vt:lpstr>
      <vt:lpstr>OŠ “Retfala”</vt:lpstr>
      <vt:lpstr>OŠ “Retfala”</vt:lpstr>
      <vt:lpstr>OŠ “Retfala”</vt:lpstr>
      <vt:lpstr>OŠ “Retfala”</vt:lpstr>
      <vt:lpstr>Sudjelujemo u raznim projektima i aktivnostima</vt:lpstr>
      <vt:lpstr>OŠ “Retfala”</vt:lpstr>
      <vt:lpstr>Željni smo znanja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Mirko</dc:creator>
  <cp:lastModifiedBy>Jukic</cp:lastModifiedBy>
  <cp:revision>131</cp:revision>
  <dcterms:created xsi:type="dcterms:W3CDTF">2011-11-13T18:18:22Z</dcterms:created>
  <dcterms:modified xsi:type="dcterms:W3CDTF">2015-10-13T19:32:18Z</dcterms:modified>
</cp:coreProperties>
</file>