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ZAŠTITA OD BUKE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Osnovna </a:t>
            </a:r>
            <a:r>
              <a:rPr lang="hr-HR" smtClean="0"/>
              <a:t>škola Kozala, Rijeka</a:t>
            </a:r>
          </a:p>
          <a:p>
            <a:r>
              <a:rPr lang="hr-HR" dirty="0" smtClean="0"/>
              <a:t> Patricia Krivokuća i Erika Babeli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73649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BUKOBRANI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Na autocestama i brzim cestama uobičajeno je da su u blizini naselja gdje ima po nekoliko tisuća stanovnika.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Ljudima koji žive u tim naseljima često smeta buka prometa koju proizvode automobili i motocikli.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Da bi se zaštitili od takve vrste buke upotrebljavamo i dižemo na brzim cestama </a:t>
            </a:r>
            <a:r>
              <a:rPr lang="hr-HR" dirty="0" err="1" smtClean="0">
                <a:solidFill>
                  <a:srgbClr val="FF0000"/>
                </a:solidFill>
              </a:rPr>
              <a:t>bukobrane</a:t>
            </a:r>
            <a:r>
              <a:rPr lang="hr-HR" dirty="0" smtClean="0">
                <a:solidFill>
                  <a:schemeClr val="tx2"/>
                </a:solidFill>
              </a:rPr>
              <a:t>.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02435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DVOSTRUKA STAKLA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hr-HR" dirty="0" smtClean="0"/>
          </a:p>
          <a:p>
            <a:r>
              <a:rPr lang="hr-HR" dirty="0" smtClean="0"/>
              <a:t>U zgradama, neboderima i kućama kada ručamo, učimo ili radimo nešto za što nam treba mir često nam smeta buka koja dolazi iz neposredne okoline.</a:t>
            </a:r>
          </a:p>
          <a:p>
            <a:r>
              <a:rPr lang="hr-HR" dirty="0" smtClean="0"/>
              <a:t>Od takve buke možemo se zaštiti pomoću </a:t>
            </a:r>
            <a:r>
              <a:rPr lang="hr-HR" dirty="0" smtClean="0">
                <a:solidFill>
                  <a:srgbClr val="FF0000"/>
                </a:solidFill>
              </a:rPr>
              <a:t>dvostrukih  prozorskih stakala.</a:t>
            </a:r>
            <a:br>
              <a:rPr lang="hr-HR" dirty="0" smtClean="0">
                <a:solidFill>
                  <a:srgbClr val="FF0000"/>
                </a:solidFill>
              </a:rPr>
            </a:br>
            <a:endParaRPr lang="hr-HR" dirty="0">
              <a:solidFill>
                <a:srgbClr val="FF0000"/>
              </a:solidFill>
            </a:endParaRPr>
          </a:p>
          <a:p>
            <a:endParaRPr lang="hr-HR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8102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SLUŠALICE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Kada smo na aerodromu ili željezničkoj postaji često nam smeta buka koju proizvode prijevozna sredstva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Kada smo na nekom građevinskom polju gdje se koristi bušilica i ostali strojevi također nam smeta buka tih strojeva.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Da bi se zaštitili od takve vrste buke najčešće koristimo </a:t>
            </a:r>
            <a:r>
              <a:rPr lang="hr-HR" dirty="0" smtClean="0">
                <a:solidFill>
                  <a:srgbClr val="FF0000"/>
                </a:solidFill>
              </a:rPr>
              <a:t>slušalice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516043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154</Words>
  <Application>Microsoft Office PowerPoint</Application>
  <PresentationFormat>Custom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Faseta</vt:lpstr>
      <vt:lpstr>ZAŠTITA OD BUKE</vt:lpstr>
      <vt:lpstr>BUKOBRANI</vt:lpstr>
      <vt:lpstr>DVOSTRUKA STAKLA</vt:lpstr>
      <vt:lpstr>SLUŠALICE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ZAŠTITA OD BUKE</dc:title>
  <dc:creator>Korisnik</dc:creator>
  <cp:lastModifiedBy>Jasmina</cp:lastModifiedBy>
  <cp:revision>6</cp:revision>
  <dcterms:created xsi:type="dcterms:W3CDTF">2016-05-18T13:08:04Z</dcterms:created>
  <dcterms:modified xsi:type="dcterms:W3CDTF">2016-05-23T19:39:27Z</dcterms:modified>
</cp:coreProperties>
</file>