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1450CC-3027-4D9A-8978-070F4EEAD2DE}" type="datetimeFigureOut">
              <a:rPr lang="hr-HR" smtClean="0"/>
              <a:t>22.11.2015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75AB18-1BCC-4B1C-B178-0E699CC13F4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ZVUČNI VALOVI I ZVUK 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ULTRAZVUK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Zvučne valove frekvencija </a:t>
            </a:r>
            <a:r>
              <a:rPr lang="hr-HR" b="1" dirty="0" smtClean="0"/>
              <a:t>većih od 20 000 Hz </a:t>
            </a:r>
            <a:r>
              <a:rPr lang="hr-HR" dirty="0" smtClean="0"/>
              <a:t>ne </a:t>
            </a:r>
            <a:r>
              <a:rPr lang="hr-HR" dirty="0" err="1" smtClean="0"/>
              <a:t>čujemoi</a:t>
            </a:r>
            <a:r>
              <a:rPr lang="hr-HR" dirty="0" smtClean="0"/>
              <a:t> nazivamo ih </a:t>
            </a:r>
            <a:r>
              <a:rPr lang="hr-HR" b="1" dirty="0" smtClean="0"/>
              <a:t>ultrazvukom.</a:t>
            </a:r>
          </a:p>
          <a:p>
            <a:r>
              <a:rPr lang="hr-HR" dirty="0" smtClean="0"/>
              <a:t>Postoje prirodni izvori ultrazvuka, </a:t>
            </a:r>
            <a:r>
              <a:rPr lang="hr-HR" dirty="0" err="1" smtClean="0"/>
              <a:t>npr</a:t>
            </a:r>
            <a:r>
              <a:rPr lang="hr-HR" dirty="0" smtClean="0"/>
              <a:t>. Podrhtavanje tla, glasanje nekih životinja,ali i postoje uređaji koji proizvode ultrazvuk.</a:t>
            </a:r>
            <a:endParaRPr lang="hr-HR" dirty="0"/>
          </a:p>
        </p:txBody>
      </p:sp>
      <p:pic>
        <p:nvPicPr>
          <p:cNvPr id="4" name="Slika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861048"/>
            <a:ext cx="2409825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Slika 4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18026"/>
            <a:ext cx="2520280" cy="2369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 slici vidimo još nerođenu bebu preko ultrazvuka. </a:t>
            </a:r>
            <a:endParaRPr lang="hr-HR" dirty="0"/>
          </a:p>
        </p:txBody>
      </p:sp>
      <p:pic>
        <p:nvPicPr>
          <p:cNvPr id="5" name="Slika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36912"/>
            <a:ext cx="4749800" cy="370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88831" cy="4332749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IZRADIO: PETAR KOROV 8.i.</a:t>
            </a:r>
            <a:endParaRPr lang="hr-HR" dirty="0"/>
          </a:p>
        </p:txBody>
      </p:sp>
      <p:pic>
        <p:nvPicPr>
          <p:cNvPr id="4" name="Slika 3" descr="tajemny_zv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3780" y="2708920"/>
            <a:ext cx="6240692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Kada žica gitare ili glasovira zatitra,stvara zvuk. I glazbena vilica stvara zvuk. To su </a:t>
            </a:r>
            <a:r>
              <a:rPr lang="hr-HR" b="1" dirty="0" smtClean="0"/>
              <a:t>zvučni izvori.</a:t>
            </a:r>
          </a:p>
          <a:p>
            <a:r>
              <a:rPr lang="hr-HR" dirty="0" smtClean="0"/>
              <a:t>Titranje krakova glazbene vilice pokreće čestice zraka. One također titraju </a:t>
            </a:r>
            <a:r>
              <a:rPr lang="hr-HR" dirty="0" err="1" smtClean="0"/>
              <a:t>tj</a:t>
            </a:r>
            <a:r>
              <a:rPr lang="hr-HR" dirty="0" smtClean="0"/>
              <a:t>. </a:t>
            </a:r>
            <a:r>
              <a:rPr lang="hr-HR" dirty="0" smtClean="0"/>
              <a:t>g</a:t>
            </a:r>
            <a:r>
              <a:rPr lang="hr-HR" dirty="0" smtClean="0"/>
              <a:t>ibaju se amo-tamo oko svog </a:t>
            </a:r>
            <a:r>
              <a:rPr lang="hr-HR" dirty="0" err="1" smtClean="0"/>
              <a:t>ravnoteženog</a:t>
            </a:r>
            <a:r>
              <a:rPr lang="hr-HR" dirty="0" smtClean="0"/>
              <a:t> položaja i stvaraju </a:t>
            </a:r>
            <a:r>
              <a:rPr lang="hr-HR" b="1" dirty="0" smtClean="0"/>
              <a:t>zvučni val.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Zvučni val</a:t>
            </a:r>
            <a:endParaRPr lang="hr-HR" dirty="0"/>
          </a:p>
        </p:txBody>
      </p:sp>
      <p:pic>
        <p:nvPicPr>
          <p:cNvPr id="8" name="Rezervirano mjesto sadržaja 7" descr="uzorkovanj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476672"/>
            <a:ext cx="3538534" cy="2531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Slika 8" descr="jacina t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933056"/>
            <a:ext cx="5855762" cy="22373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Čestice </a:t>
            </a:r>
            <a:r>
              <a:rPr lang="hr-HR" dirty="0" err="1" smtClean="0"/>
              <a:t>zrala</a:t>
            </a:r>
            <a:r>
              <a:rPr lang="hr-HR" dirty="0" smtClean="0"/>
              <a:t> titraju u smjeru širenje vala. Zbog takvog gibanja čestice zraka izmjenično se zgrušavaju i razrjeđuju i čine </a:t>
            </a:r>
            <a:r>
              <a:rPr lang="hr-HR" b="1" dirty="0" smtClean="0"/>
              <a:t>longitudinalni val.</a:t>
            </a:r>
          </a:p>
          <a:p>
            <a:r>
              <a:rPr lang="hr-HR" dirty="0" smtClean="0"/>
              <a:t>Taj se val u djeliću sekunde rasprostire zrakom pa kada stigne do našeg uha, probudi bubnjić i mi čujemo </a:t>
            </a:r>
            <a:r>
              <a:rPr lang="hr-HR" b="1" dirty="0" smtClean="0"/>
              <a:t>zvuk.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pic>
        <p:nvPicPr>
          <p:cNvPr id="4" name="Rezervirano mjesto sadržaja 3" descr="zhzhz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548680"/>
            <a:ext cx="3960440" cy="23035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Slika 4" descr="zzzz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645024"/>
            <a:ext cx="3528392" cy="2632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Brzina zvuka </a:t>
            </a:r>
            <a:r>
              <a:rPr lang="hr-HR" dirty="0" smtClean="0"/>
              <a:t>ovisi o sredstvu kroz koje se on </a:t>
            </a:r>
            <a:r>
              <a:rPr lang="hr-HR" dirty="0" err="1" smtClean="0"/>
              <a:t>rasprostire.U</a:t>
            </a:r>
            <a:r>
              <a:rPr lang="hr-HR" dirty="0" smtClean="0"/>
              <a:t> zraku temperature 0ºC brzina zvuka iznosi oko 330 m/s, što je gotovo 1200 km/h.</a:t>
            </a:r>
          </a:p>
          <a:p>
            <a:r>
              <a:rPr lang="hr-HR" dirty="0" smtClean="0"/>
              <a:t>Nepravilno titranje proizvodi </a:t>
            </a:r>
            <a:r>
              <a:rPr lang="hr-HR" b="1" dirty="0" smtClean="0"/>
              <a:t>šum, </a:t>
            </a:r>
            <a:r>
              <a:rPr lang="hr-HR" dirty="0" smtClean="0"/>
              <a:t>a pravilno titranje daje </a:t>
            </a:r>
            <a:r>
              <a:rPr lang="hr-HR" b="1" dirty="0" smtClean="0"/>
              <a:t>ton</a:t>
            </a:r>
            <a:r>
              <a:rPr lang="hr-HR" dirty="0" smtClean="0"/>
              <a:t>.</a:t>
            </a:r>
            <a:r>
              <a:rPr lang="hr-HR" dirty="0" smtClean="0"/>
              <a:t> </a:t>
            </a:r>
            <a:r>
              <a:rPr lang="hr-HR" dirty="0" smtClean="0"/>
              <a:t>Točnije, ton je </a:t>
            </a:r>
            <a:r>
              <a:rPr lang="hr-HR" b="1" dirty="0" smtClean="0"/>
              <a:t>zvuk</a:t>
            </a:r>
            <a:r>
              <a:rPr lang="hr-HR" dirty="0" smtClean="0"/>
              <a:t> </a:t>
            </a:r>
            <a:r>
              <a:rPr lang="hr-HR" b="1" dirty="0" smtClean="0"/>
              <a:t>stalne frekvencije.</a:t>
            </a:r>
            <a:endParaRPr lang="hr-HR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Probijanje zvučnog zida </a:t>
            </a:r>
            <a:endParaRPr lang="hr-HR" dirty="0"/>
          </a:p>
        </p:txBody>
      </p:sp>
      <p:pic>
        <p:nvPicPr>
          <p:cNvPr id="4" name="Rezervirano mjesto sadržaja 3" descr="_sp-kako-izgleda-probijanje-zvucnog-zid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212976"/>
            <a:ext cx="3810000" cy="2381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36912"/>
            <a:ext cx="3672021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Visina tona </a:t>
            </a:r>
            <a:r>
              <a:rPr lang="hr-HR" dirty="0" smtClean="0"/>
              <a:t>ovisi o frekvenciji. Visoki tonovi nastaju kada izvor titra velikom frekvencijom,a duboke tonove proizvode titranja male frekvencije.</a:t>
            </a:r>
          </a:p>
          <a:p>
            <a:r>
              <a:rPr lang="hr-HR" dirty="0" smtClean="0"/>
              <a:t>Čovječe uho kao </a:t>
            </a:r>
            <a:r>
              <a:rPr lang="hr-HR" b="1" dirty="0" smtClean="0"/>
              <a:t>zvuk </a:t>
            </a:r>
            <a:r>
              <a:rPr lang="hr-HR" dirty="0" smtClean="0"/>
              <a:t>čuje zvučne valove frekvencija između 16 HZ I 20 000 Hz.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JEKA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Jeka je zvuk koji nastaje </a:t>
            </a:r>
            <a:r>
              <a:rPr lang="hr-HR" dirty="0" err="1" smtClean="0"/>
              <a:t>odbijanjemzvuka</a:t>
            </a:r>
            <a:r>
              <a:rPr lang="hr-HR" dirty="0" smtClean="0"/>
              <a:t> ili glasa. Čuje se kao ponavljanje istog zvuka ili glasa. </a:t>
            </a:r>
          </a:p>
          <a:p>
            <a:r>
              <a:rPr lang="hr-HR" dirty="0" smtClean="0"/>
              <a:t>Znajući brzinu zvuka i mjereći </a:t>
            </a:r>
            <a:r>
              <a:rPr lang="hr-HR" dirty="0" err="1" smtClean="0"/>
              <a:t>vreijeme</a:t>
            </a:r>
            <a:r>
              <a:rPr lang="hr-HR" dirty="0" smtClean="0"/>
              <a:t> odjeka, možete izračunati udaljenost zapreke. Ili, znajući udaljenost </a:t>
            </a:r>
            <a:r>
              <a:rPr lang="hr-HR" i="1" dirty="0" smtClean="0"/>
              <a:t>d </a:t>
            </a:r>
            <a:r>
              <a:rPr lang="hr-HR" dirty="0" smtClean="0"/>
              <a:t>zapreke i mjereći vrijeme </a:t>
            </a:r>
            <a:r>
              <a:rPr lang="hr-HR" i="1" dirty="0" smtClean="0"/>
              <a:t>t</a:t>
            </a:r>
            <a:r>
              <a:rPr lang="hr-HR" dirty="0" smtClean="0"/>
              <a:t> za koje zvuk dođe do nje i natrag od vas, možete odrediti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brzina zvuka: </a:t>
            </a:r>
            <a:r>
              <a:rPr lang="hr-HR" sz="1400" dirty="0" smtClean="0"/>
              <a:t>dvostruka udaljenost zapreke             2</a:t>
            </a:r>
            <a:r>
              <a:rPr lang="hr-HR" sz="1400" i="1" dirty="0" smtClean="0"/>
              <a:t>d</a:t>
            </a:r>
            <a:r>
              <a:rPr lang="hr-HR" sz="1400" dirty="0" smtClean="0"/>
              <a:t/>
            </a:r>
            <a:br>
              <a:rPr lang="hr-HR" sz="1400" dirty="0" smtClean="0"/>
            </a:br>
            <a:r>
              <a:rPr lang="hr-HR" sz="1400" dirty="0" smtClean="0"/>
              <a:t>                                       ────────────────────       v= ───</a:t>
            </a:r>
            <a:br>
              <a:rPr lang="hr-HR" sz="1400" dirty="0" smtClean="0"/>
            </a:br>
            <a:r>
              <a:rPr lang="hr-HR" sz="1400" dirty="0" smtClean="0"/>
              <a:t>                                              vrijeme odjeka                                  </a:t>
            </a:r>
            <a:r>
              <a:rPr lang="hr-HR" sz="1400" i="1" dirty="0" smtClean="0"/>
              <a:t>t</a:t>
            </a:r>
            <a:endParaRPr lang="hr-HR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286</Words>
  <Application>Microsoft Office PowerPoint</Application>
  <PresentationFormat>Prikaz na zaslonu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Oriel</vt:lpstr>
      <vt:lpstr>ZVUČNI VALOVI I ZVUK </vt:lpstr>
      <vt:lpstr>Slajd 2</vt:lpstr>
      <vt:lpstr>Zvučni val</vt:lpstr>
      <vt:lpstr>Slajd 4</vt:lpstr>
      <vt:lpstr>zvuk</vt:lpstr>
      <vt:lpstr>Slajd 6</vt:lpstr>
      <vt:lpstr>Probijanje zvučnog zida </vt:lpstr>
      <vt:lpstr>Slajd 8</vt:lpstr>
      <vt:lpstr>JEKA </vt:lpstr>
      <vt:lpstr>ULTRAZVUK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ZVUČNI VALOVI I ZVUK </dc:title>
  <dc:creator>Korov</dc:creator>
  <cp:lastModifiedBy>Korov</cp:lastModifiedBy>
  <cp:revision>9</cp:revision>
  <dcterms:created xsi:type="dcterms:W3CDTF">2015-11-22T16:14:47Z</dcterms:created>
  <dcterms:modified xsi:type="dcterms:W3CDTF">2015-11-22T17:40:52Z</dcterms:modified>
</cp:coreProperties>
</file>