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3B2E48-EB0E-4479-BF54-437D1505BD3D}" type="datetimeFigureOut">
              <a:rPr lang="hr-HR" smtClean="0"/>
              <a:pPr/>
              <a:t>16.1.2016.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5441E7-655C-47D9-9B53-AF1E7BB7CCE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FF0000"/>
                </a:solidFill>
              </a:rPr>
              <a:t>Djelovanje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buke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na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FF0000"/>
                </a:solidFill>
              </a:rPr>
              <a:t>čovjeka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Robert Bunjan, 8.b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5551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</a:t>
            </a:r>
            <a:r>
              <a:rPr lang="hr-HR" dirty="0" smtClean="0"/>
              <a:t>mor </a:t>
            </a:r>
            <a:endParaRPr lang="hr-HR" dirty="0"/>
          </a:p>
          <a:p>
            <a:r>
              <a:rPr lang="hr-HR" dirty="0"/>
              <a:t>N</a:t>
            </a:r>
            <a:r>
              <a:rPr lang="hr-HR" dirty="0" smtClean="0"/>
              <a:t>esanica </a:t>
            </a:r>
            <a:endParaRPr lang="hr-HR" dirty="0"/>
          </a:p>
          <a:p>
            <a:r>
              <a:rPr lang="hr-HR" dirty="0"/>
              <a:t>G</a:t>
            </a:r>
            <a:r>
              <a:rPr lang="hr-HR" dirty="0" smtClean="0"/>
              <a:t>lavobolja </a:t>
            </a:r>
            <a:endParaRPr lang="hr-HR" dirty="0"/>
          </a:p>
          <a:p>
            <a:r>
              <a:rPr lang="hr-HR" dirty="0"/>
              <a:t>G</a:t>
            </a:r>
            <a:r>
              <a:rPr lang="hr-HR" dirty="0" smtClean="0"/>
              <a:t>ubitak </a:t>
            </a:r>
            <a:r>
              <a:rPr lang="hr-HR" dirty="0"/>
              <a:t>koncentracije </a:t>
            </a:r>
          </a:p>
          <a:p>
            <a:r>
              <a:rPr lang="hr-HR" dirty="0"/>
              <a:t>S</a:t>
            </a:r>
            <a:r>
              <a:rPr lang="hr-HR" dirty="0" smtClean="0"/>
              <a:t>manjene </a:t>
            </a:r>
            <a:r>
              <a:rPr lang="hr-HR" dirty="0"/>
              <a:t>radne sposobnosti </a:t>
            </a:r>
          </a:p>
          <a:p>
            <a:r>
              <a:rPr lang="hr-HR" dirty="0"/>
              <a:t>T</a:t>
            </a:r>
            <a:r>
              <a:rPr lang="hr-HR" dirty="0" smtClean="0"/>
              <a:t>rajno </a:t>
            </a:r>
            <a:r>
              <a:rPr lang="hr-HR" dirty="0"/>
              <a:t>oštećenje </a:t>
            </a:r>
            <a:r>
              <a:rPr lang="hr-HR" dirty="0" smtClean="0"/>
              <a:t>sluha</a:t>
            </a:r>
          </a:p>
          <a:p>
            <a:r>
              <a:rPr lang="hr-HR" dirty="0" smtClean="0"/>
              <a:t>Loše raspoloženje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Negativan utjecaj buke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16234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Oštećenje sluha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dirty="0">
                <a:solidFill>
                  <a:srgbClr val="000000"/>
                </a:solidFill>
                <a:ea typeface="Calibri"/>
                <a:cs typeface="Times New Roman"/>
              </a:rPr>
              <a:t>Stupanj oštećenja sluha ovisi o intenzitetu buke, frekvenciji, trajanju buke i individualnoj </a:t>
            </a:r>
            <a:r>
              <a:rPr lang="hr-HR" dirty="0" smtClean="0">
                <a:solidFill>
                  <a:srgbClr val="000000"/>
                </a:solidFill>
                <a:ea typeface="Calibri"/>
                <a:cs typeface="Times New Roman"/>
              </a:rPr>
              <a:t>osjetljivosti</a:t>
            </a:r>
            <a:endParaRPr lang="hr-HR" sz="1400" dirty="0">
              <a:ea typeface="Calibri"/>
              <a:cs typeface="Times New Roman"/>
            </a:endParaRP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Najteže štetno djelovanje buke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217" y="3308707"/>
            <a:ext cx="3919783" cy="35492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6802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izvješću Svjetske zdravstvene organizacije (WHO) smatra se da je razina zvučnog tlaka od 70 decibela poželjna gornja granica buke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Poželjna gornja granica buke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411864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Izolacija</a:t>
            </a:r>
          </a:p>
          <a:p>
            <a:r>
              <a:rPr lang="hr-HR" dirty="0" smtClean="0"/>
              <a:t>Apsorpcija (oblaganje izvora buke materijalom koji upija zvuk)</a:t>
            </a:r>
          </a:p>
          <a:p>
            <a:r>
              <a:rPr lang="hr-HR" dirty="0" smtClean="0"/>
              <a:t>Tehnološke mjere (bešumni strojevi)</a:t>
            </a:r>
          </a:p>
          <a:p>
            <a:r>
              <a:rPr lang="hr-HR" dirty="0" smtClean="0"/>
              <a:t>Sredstva za osobnu zaštitu (čepići i slušalice za uši)</a:t>
            </a:r>
          </a:p>
          <a:p>
            <a:r>
              <a:rPr lang="hr-HR" dirty="0" smtClean="0"/>
              <a:t>Zakon</a:t>
            </a:r>
          </a:p>
          <a:p>
            <a:r>
              <a:rPr lang="hr-HR" dirty="0" smtClean="0"/>
              <a:t>Bukobran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Zaštita od buke</a:t>
            </a: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2198049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104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Djelovanje buke na čovjeka</vt:lpstr>
      <vt:lpstr>Negativan utjecaj buke</vt:lpstr>
      <vt:lpstr>Najteže štetno djelovanje buke</vt:lpstr>
      <vt:lpstr>Poželjna gornja granica buke</vt:lpstr>
      <vt:lpstr>Zaštita od buke</vt:lpstr>
    </vt:vector>
  </TitlesOfParts>
  <Company>Sui generis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Djelovanje buke na čovjeka</dc:title>
  <dc:creator>klinci</dc:creator>
  <cp:lastModifiedBy>Admin</cp:lastModifiedBy>
  <cp:revision>3</cp:revision>
  <dcterms:created xsi:type="dcterms:W3CDTF">2015-09-24T19:30:29Z</dcterms:created>
  <dcterms:modified xsi:type="dcterms:W3CDTF">2016-01-16T16:47:06Z</dcterms:modified>
</cp:coreProperties>
</file>