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Lato" panose="020B0604020202020204" charset="-18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029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6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6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899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899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7999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199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421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>
                <a:solidFill>
                  <a:schemeClr val="lt1"/>
                </a:solidFill>
              </a:rPr>
              <a:t>‹#›</a:t>
            </a:fld>
            <a:endParaRPr lang="h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hr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hr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mz.hr/download/zdrave-vijesti-zvucno-oneciscenje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Zvučno onečišćenje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Napravili: Saša Kligl i Andrej Rohlik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Tehnička škola Daruvar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Razred: 3. RT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375" y="2593549"/>
            <a:ext cx="3337625" cy="2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451375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400"/>
              <a:t>U Hrvatskoj ova problematika još nije dovoljno poznata i zastupljena  u javnosti</a:t>
            </a:r>
          </a:p>
          <a:p>
            <a:pPr lvl="0">
              <a:spcBef>
                <a:spcPts val="0"/>
              </a:spcBef>
              <a:buNone/>
            </a:pPr>
            <a:r>
              <a:rPr lang="hr" sz="2400"/>
              <a:t> Problemi vezani uz buku izazovu pažnju šire javnosti tek kada su intenzivnije medijski popraćeni, no i tada su informacije koje se plasiraju površne i nedovoljno objektivne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36450"/>
            <a:ext cx="8520599" cy="343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Char char="-"/>
            </a:pPr>
            <a:r>
              <a:rPr lang="hr" sz="2200"/>
              <a:t>Razinu buke teško je procijeniti jer se u Hrvatskoj ne provode sustavna mjerenja, tako da nema relevantnog podatka o povećanju ili smanjenju zvučnog onečišćenja 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-"/>
            </a:pPr>
            <a:endParaRPr sz="2200"/>
          </a:p>
          <a:p>
            <a:pPr marL="457200" lvl="0" indent="-368300" rtl="0">
              <a:spcBef>
                <a:spcPts val="0"/>
              </a:spcBef>
              <a:buSzPct val="100000"/>
              <a:buChar char="-"/>
            </a:pPr>
            <a:r>
              <a:rPr lang="hr" sz="2200"/>
              <a:t>Slobodna procjena bila bi da u zadnje vrijeme u globalu nema povećanja zvučnog onečišćenja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-"/>
            </a:pPr>
            <a:endParaRPr sz="2200"/>
          </a:p>
          <a:p>
            <a:pPr marL="457200" lvl="0" indent="-368300">
              <a:spcBef>
                <a:spcPts val="0"/>
              </a:spcBef>
              <a:buSzPct val="100000"/>
              <a:buChar char="-"/>
            </a:pPr>
            <a:r>
              <a:rPr lang="hr" sz="2200"/>
              <a:t>No loše planiran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228" y="3579862"/>
            <a:ext cx="3923930" cy="141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Mjerenja: Prvi dan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050" y="0"/>
            <a:ext cx="4486724" cy="509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75" y="1017725"/>
            <a:ext cx="4407475" cy="40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Mjerenja: Drugi dan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325" y="0"/>
            <a:ext cx="43023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7725"/>
            <a:ext cx="4604800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Mjerenja: Treći dan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508" y="0"/>
            <a:ext cx="399403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7725"/>
            <a:ext cx="4855699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Mjerenja: Četvrti dan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409" y="0"/>
            <a:ext cx="39761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7725"/>
            <a:ext cx="5018049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Mjerenja: Peti dan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974" y="0"/>
            <a:ext cx="42122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0600"/>
            <a:ext cx="4833549" cy="420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Izvori znanja i literature koje smo koristili u svrhu ovoga projekta…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46945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hr" sz="2100" u="sng" dirty="0">
                <a:solidFill>
                  <a:schemeClr val="hlink"/>
                </a:solidFill>
                <a:hlinkClick r:id="rId3"/>
              </a:rPr>
              <a:t>http://www.zmz.hr/download/zdrave-vijesti-zvucno-oneciscenje.pdf</a:t>
            </a:r>
          </a:p>
          <a:p>
            <a:pPr lvl="0" rtl="0">
              <a:spcBef>
                <a:spcPts val="0"/>
              </a:spcBef>
              <a:buNone/>
            </a:pPr>
            <a:endParaRPr sz="21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63350" y="892925"/>
            <a:ext cx="8520599" cy="30032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r" sz="9600">
                <a:solidFill>
                  <a:srgbClr val="00FF00"/>
                </a:solidFill>
              </a:rPr>
              <a:t>HVALA NA POZORNOSTI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Posljedice buke su...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- Napetost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- Razdražljivost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- Smetnje spavanja</a:t>
            </a:r>
          </a:p>
          <a:p>
            <a:pPr lvl="0">
              <a:spcBef>
                <a:spcPts val="0"/>
              </a:spcBef>
              <a:buNone/>
            </a:pPr>
            <a:r>
              <a:rPr lang="hr"/>
              <a:t>- Bolesti srca i krvožilnog sustava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450" y="1077400"/>
            <a:ext cx="5287550" cy="397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Kako djeluje na zdravlje?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hr" sz="2400"/>
              <a:t>Buka može biti trajna, povremena ili impulsna.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hr" sz="2400"/>
              <a:t>Izloženost trajnoj buci je stalna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hr" sz="2400"/>
              <a:t>Učestalost povremene i impulsne buke može se ponavljati u pravilnim ili nepravilnim vremenskim razmacima.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848" y="3723878"/>
            <a:ext cx="2774352" cy="1235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Kako djeluje na zdravlje?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400">
                <a:solidFill>
                  <a:srgbClr val="FFFFFF"/>
                </a:solidFill>
              </a:rPr>
              <a:t>Impulsna buka je zvuk trajanja do jedne sekunde koji izaziva jače uznemirenje, nelagodu i psihološku napetost više od trajne buke jednake ili čak i niže jačine.</a:t>
            </a:r>
          </a:p>
          <a:p>
            <a:pPr lvl="0" rtl="0">
              <a:spcBef>
                <a:spcPts val="0"/>
              </a:spcBef>
              <a:buClr>
                <a:srgbClr val="FFFFFF"/>
              </a:buClr>
              <a:buSzPct val="75000"/>
              <a:buFont typeface="Lato"/>
              <a:buNone/>
            </a:pPr>
            <a:r>
              <a:rPr lang="hr" sz="2400">
                <a:solidFill>
                  <a:srgbClr val="FFFFFF"/>
                </a:solidFill>
              </a:rPr>
              <a:t>To su najčešće udarci ili eksplozije, prasak petarde, zvuk bučno zatvorenih vrata, otkucaj crkvenog zvona, pucanj iz vatrenog oružja ili eksplozija eksplozivnog sredstva.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400" y="51649"/>
            <a:ext cx="3556924" cy="14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Buka u prometu i kako se riješiti buke...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417775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 </a:t>
            </a:r>
            <a:r>
              <a:rPr lang="hr" sz="2100"/>
              <a:t>Problem buke u prometu može se riješiti: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 </a:t>
            </a:r>
            <a:r>
              <a:rPr lang="hr" sz="2200"/>
              <a:t>zvučnim barijerama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2200"/>
              <a:t> smanjenjem broja kolničkih traka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2200"/>
              <a:t> smanjenjem dopuštene brzine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2200"/>
              <a:t> korištenjem boljih materijala</a:t>
            </a:r>
          </a:p>
          <a:p>
            <a:pPr lvl="0">
              <a:spcBef>
                <a:spcPts val="0"/>
              </a:spcBef>
              <a:buNone/>
            </a:pPr>
            <a:r>
              <a:rPr lang="hr" sz="2200"/>
              <a:t> bolji plan izgradnje prometnica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375" y="1992599"/>
            <a:ext cx="4191626" cy="31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Kako opisati buku?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87575"/>
            <a:ext cx="8520599" cy="33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>
                <a:latin typeface="Verdana"/>
                <a:ea typeface="Verdana"/>
                <a:cs typeface="Verdana"/>
                <a:sym typeface="Verdana"/>
              </a:rPr>
              <a:t>Buka je neželjeni zvuk</a:t>
            </a:r>
          </a:p>
          <a:p>
            <a:pPr lvl="0" rtl="0">
              <a:spcBef>
                <a:spcPts val="0"/>
              </a:spcBef>
              <a:buNone/>
            </a:pPr>
            <a:r>
              <a:rPr lang="hr">
                <a:latin typeface="Verdana"/>
                <a:ea typeface="Verdana"/>
                <a:cs typeface="Verdana"/>
                <a:sym typeface="Verdana"/>
              </a:rPr>
              <a:t>Ipak kao takva se definira tek od 20. stoljeća </a:t>
            </a:r>
          </a:p>
          <a:p>
            <a:pPr lvl="0" rtl="0">
              <a:spcBef>
                <a:spcPts val="0"/>
              </a:spcBef>
              <a:buNone/>
            </a:pPr>
            <a:r>
              <a:rPr lang="hr">
                <a:latin typeface="Verdana"/>
                <a:ea typeface="Verdana"/>
                <a:cs typeface="Verdana"/>
                <a:sym typeface="Verdana"/>
              </a:rPr>
              <a:t>Prijašnje definicije tretiraju buku kao zvuk koji nije harmoničan</a:t>
            </a:r>
          </a:p>
          <a:p>
            <a:pPr lvl="0" rtl="0">
              <a:spcBef>
                <a:spcPts val="0"/>
              </a:spcBef>
              <a:buNone/>
            </a:pPr>
            <a:r>
              <a:rPr lang="hr">
                <a:latin typeface="Verdana"/>
                <a:ea typeface="Verdana"/>
                <a:cs typeface="Verdana"/>
                <a:sym typeface="Verdana"/>
              </a:rPr>
              <a:t>Tako je bilo sve do početka prošlog stoljeća kad se pojam buke počeo tumačiti na krivi način </a:t>
            </a:r>
          </a:p>
          <a:p>
            <a:pPr lvl="0" rtl="0">
              <a:spcBef>
                <a:spcPts val="0"/>
              </a:spcBef>
              <a:buNone/>
            </a:pPr>
            <a:r>
              <a:rPr lang="hr">
                <a:latin typeface="Verdana"/>
                <a:ea typeface="Verdana"/>
                <a:cs typeface="Verdana"/>
                <a:sym typeface="Verdana"/>
              </a:rPr>
              <a:t>Da nismo bili svjedoci neugodnog i iritantnog zvuka na ranim radio prijemnicima i telefonima koji je ometao željeni signal, vjerojatno bi i dalje zvuk doživljavali kao neharmoničan, a ne psihološki željen ili neželjen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824" y="80650"/>
            <a:ext cx="3469175" cy="224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Slušno zagađenje i “smeće koje se čuje”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000">
                <a:latin typeface="Verdana"/>
                <a:ea typeface="Verdana"/>
                <a:cs typeface="Verdana"/>
                <a:sym typeface="Verdana"/>
              </a:rPr>
              <a:t>Buka u ljudskom okolišu može se definirati kao zagađenje uzrokovano ljudskom aktivnošću, slušno zagađenje ili „smeće koje se čuje“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2000">
                <a:latin typeface="Verdana"/>
                <a:ea typeface="Verdana"/>
                <a:cs typeface="Verdana"/>
                <a:sym typeface="Verdana"/>
              </a:rPr>
              <a:t>NPC smatra buku zagađenjem u zvučnom okolišu (engl. soundscape)</a:t>
            </a:r>
          </a:p>
          <a:p>
            <a:pPr lvl="0">
              <a:spcBef>
                <a:spcPts val="0"/>
              </a:spcBef>
              <a:buNone/>
            </a:pPr>
            <a:r>
              <a:rPr lang="hr" sz="2000">
                <a:latin typeface="Verdana"/>
                <a:ea typeface="Verdana"/>
                <a:cs typeface="Verdana"/>
                <a:sym typeface="Verdana"/>
              </a:rPr>
              <a:t>Pod zvučnim okolišem smatra se mješavina zvukova koja uključuje kako prirodne zvukove, poput glasanja životinja, tako i umjetne, ljudskom aktivnošću uzrokovane zvukove (npr. zvuk kosilice za travu).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200"/>
              <a:t>Ovo nije savršena definicija, jer se ne može povezati  sa štetnim utjecajem na ljudsko zdravlje, ali ti štetni utjecji su često uzrokovani bukom</a:t>
            </a:r>
          </a:p>
          <a:p>
            <a:pPr lvl="0">
              <a:spcBef>
                <a:spcPts val="0"/>
              </a:spcBef>
              <a:buNone/>
            </a:pPr>
            <a:r>
              <a:rPr lang="hr" sz="2200"/>
              <a:t> Ako ništa, ova definicija barem pokušava prebaciti naglasak sa buke kao subjektivnog doživljaja i nečijeg osobnog problema, na buku kao objektivno onečišćenje i društveni problem.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Slušno zagađenje i “smeće koje se čuje”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Što poduzimamo?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Char char="-"/>
            </a:pPr>
            <a:r>
              <a:rPr lang="hr" sz="2200"/>
              <a:t>Začetnik dizanja svijesti o štetnosti buke je dobitnik Nobelove nagrade Robert Koch, poznat po svojoj izjavi da će doći dan kada će se čovjek boriti protiv buke kao što se borio protiv kolere i kuge</a:t>
            </a:r>
          </a:p>
          <a:p>
            <a:pPr marL="457200" lvl="0" indent="-368300">
              <a:spcBef>
                <a:spcPts val="0"/>
              </a:spcBef>
              <a:buSzPct val="100000"/>
              <a:buChar char="-"/>
            </a:pPr>
            <a:r>
              <a:rPr lang="hr" sz="2200"/>
              <a:t>Danas su glavni izvori buke cestovni, željeznički i zrakoplovni promet te industrijska postrojenja, kao i buka iz ugostiteljskih i vjerskih objekata kojoj su izložene osobe koje žive ili rade u njihovoj neposrednoj blizini.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875" y="36900"/>
            <a:ext cx="4855700" cy="149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581</Words>
  <Application>Microsoft Office PowerPoint</Application>
  <PresentationFormat>Prikaz na zaslonu (16:9)</PresentationFormat>
  <Paragraphs>55</Paragraphs>
  <Slides>18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Playfair Display</vt:lpstr>
      <vt:lpstr>Lato</vt:lpstr>
      <vt:lpstr>Verdana</vt:lpstr>
      <vt:lpstr>blue-gold</vt:lpstr>
      <vt:lpstr>Zvučno onečišćenje</vt:lpstr>
      <vt:lpstr>Posljedice buke su...</vt:lpstr>
      <vt:lpstr>Kako djeluje na zdravlje?</vt:lpstr>
      <vt:lpstr>Kako djeluje na zdravlje?</vt:lpstr>
      <vt:lpstr>Buka u prometu i kako se riješiti buke...</vt:lpstr>
      <vt:lpstr>Kako opisati buku?</vt:lpstr>
      <vt:lpstr>Slušno zagađenje i “smeće koje se čuje”</vt:lpstr>
      <vt:lpstr>Slušno zagađenje i “smeće koje se čuje”</vt:lpstr>
      <vt:lpstr>Što poduzimamo?</vt:lpstr>
      <vt:lpstr>PowerPointova prezentacija</vt:lpstr>
      <vt:lpstr>PowerPointova prezentacija</vt:lpstr>
      <vt:lpstr>Mjerenja: Prvi dan</vt:lpstr>
      <vt:lpstr>Mjerenja: Drugi dan</vt:lpstr>
      <vt:lpstr>Mjerenja: Treći dan</vt:lpstr>
      <vt:lpstr>Mjerenja: Četvrti dan</vt:lpstr>
      <vt:lpstr>Mjerenja: Peti dan</vt:lpstr>
      <vt:lpstr>Izvori znanja i literature koje smo koristili u svrhu ovoga projekta…</vt:lpstr>
      <vt:lpstr>HVALA NA POZORNOSTI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Zvučno onečišćenje</dc:title>
  <cp:lastModifiedBy>smilek</cp:lastModifiedBy>
  <cp:revision>1</cp:revision>
  <dcterms:modified xsi:type="dcterms:W3CDTF">2016-01-20T10:39:25Z</dcterms:modified>
</cp:coreProperties>
</file>