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58" r:id="rId6"/>
    <p:sldId id="260" r:id="rId7"/>
    <p:sldId id="261" r:id="rId8"/>
    <p:sldId id="264" r:id="rId9"/>
    <p:sldId id="265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4" d="100"/>
          <a:sy n="104" d="100"/>
        </p:scale>
        <p:origin x="-9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64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7084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470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714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970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0897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15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955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312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480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850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E979B-17FE-4F86-8CC3-F7B17E2E4EA4}" type="datetimeFigureOut">
              <a:rPr lang="hr-HR" smtClean="0"/>
              <a:t>20.1.2016.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B3E08-A0AE-4168-BCB1-22874415F8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72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9341" y="2784388"/>
            <a:ext cx="4802659" cy="3214075"/>
          </a:xfrm>
        </p:spPr>
        <p:txBody>
          <a:bodyPr>
            <a:noAutofit/>
          </a:bodyPr>
          <a:lstStyle/>
          <a:p>
            <a:r>
              <a:rPr lang="hr-HR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Zvučno onečišćenje</a:t>
            </a:r>
            <a:br>
              <a:rPr lang="hr-HR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Kristina </a:t>
            </a:r>
            <a:r>
              <a:rPr lang="hr-H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Zvježina</a:t>
            </a:r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3.rt</a:t>
            </a:r>
            <a:b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Ruža </a:t>
            </a:r>
            <a:r>
              <a:rPr lang="hr-H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Ilinović</a:t>
            </a:r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3.rt</a:t>
            </a:r>
            <a:endParaRPr lang="hr-HR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99" y="920834"/>
            <a:ext cx="7227889" cy="52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2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465"/>
            <a:ext cx="10849232" cy="3152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Što je zvuk,a što buka?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5016" y="1984247"/>
            <a:ext cx="10515600" cy="2079110"/>
          </a:xfrm>
        </p:spPr>
        <p:txBody>
          <a:bodyPr>
            <a:noAutofit/>
          </a:bodyPr>
          <a:lstStyle/>
          <a:p>
            <a:r>
              <a:rPr lang="hr-HR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Zvuk</a:t>
            </a:r>
            <a:r>
              <a:rPr lang="hr-H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 mehaničko titranje  elastičnog sredstva koje može registrirati ljudsko uho.</a:t>
            </a:r>
          </a:p>
          <a:p>
            <a:r>
              <a:rPr lang="hr-HR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Buka</a:t>
            </a:r>
            <a:r>
              <a:rPr lang="hr-H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 neželjen ili nelagodan zvuk.</a:t>
            </a:r>
          </a:p>
          <a:p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99558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ZVUK U FIZICI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39695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BRZINA ZVUKA(c)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mnogo je manja od brzine svijetlosti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ovisi o:</a:t>
            </a:r>
          </a:p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hr-H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materijalu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kroz koji se prenosi</a:t>
            </a:r>
          </a:p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hr-H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temperaturi</a:t>
            </a:r>
            <a:endParaRPr lang="hr-H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12509" y="5013668"/>
                <a:ext cx="3225114" cy="75129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hr-HR" sz="32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hr-HR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=331,4+0,6</a:t>
                </a:r>
                <a14:m>
                  <m:oMath xmlns:m="http://schemas.openxmlformats.org/officeDocument/2006/math">
                    <m:r>
                      <a:rPr lang="hr-HR" sz="32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hr-HR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sz="32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hr-HR" sz="32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hr-HR" sz="32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hr-HR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hr-H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509" y="5013668"/>
                <a:ext cx="3225114" cy="751296"/>
              </a:xfrm>
              <a:prstGeom prst="rect">
                <a:avLst/>
              </a:prstGeom>
              <a:blipFill rotWithShape="0">
                <a:blip r:embed="rId2"/>
                <a:stretch>
                  <a:fillRect l="-5085" t="-4762" b="-1349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318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79" y="1708295"/>
            <a:ext cx="10969505" cy="36545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DOPLEROV EFEKT</a:t>
            </a:r>
          </a:p>
          <a:p>
            <a:pPr marL="0" indent="0">
              <a:buNone/>
            </a:pPr>
            <a:r>
              <a:rPr lang="hr-H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-percepcija visine tona se mijenja ako se izvor kreće</a:t>
            </a:r>
          </a:p>
          <a:p>
            <a:pPr marL="0" indent="0">
              <a:buNone/>
            </a:pPr>
            <a:r>
              <a:rPr lang="hr-H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Uzrok promijene visine tona:</a:t>
            </a:r>
          </a:p>
          <a:p>
            <a:pPr marL="0" indent="0">
              <a:buNone/>
            </a:pP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-pri približavanju do slušaoca stiže više zvučnih </a:t>
            </a:r>
            <a:r>
              <a:rPr lang="hr-H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valova u 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jedinici vremena nego kad izvor zvuka </a:t>
            </a:r>
            <a:r>
              <a:rPr lang="hr-H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stoji</a:t>
            </a:r>
          </a:p>
          <a:p>
            <a:pPr marL="0" indent="0">
              <a:buNone/>
            </a:pP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-obrnuta situacija kad 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izvor udaljava od slušaoca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644" y="0"/>
            <a:ext cx="2008732" cy="2410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221" y="5362892"/>
            <a:ext cx="5136439" cy="126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61" y="1038225"/>
            <a:ext cx="3133725" cy="5819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6288" y="275838"/>
            <a:ext cx="877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Kako zvučno onečišćenje uzrokuje na naše zdravlje?</a:t>
            </a:r>
            <a:endParaRPr lang="hr-H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30880" y="1996440"/>
            <a:ext cx="5897880" cy="3048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>
            <a:off x="3230880" y="2225040"/>
            <a:ext cx="563880" cy="563880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Right Brace 12"/>
          <p:cNvSpPr/>
          <p:nvPr/>
        </p:nvSpPr>
        <p:spPr>
          <a:xfrm>
            <a:off x="3230880" y="3017520"/>
            <a:ext cx="563880" cy="7924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Right Brace 13"/>
          <p:cNvSpPr/>
          <p:nvPr/>
        </p:nvSpPr>
        <p:spPr>
          <a:xfrm>
            <a:off x="3230880" y="3948112"/>
            <a:ext cx="395441" cy="974408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Right Brace 14"/>
          <p:cNvSpPr/>
          <p:nvPr/>
        </p:nvSpPr>
        <p:spPr>
          <a:xfrm>
            <a:off x="3230880" y="5227320"/>
            <a:ext cx="395441" cy="141732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9433560" y="1855708"/>
            <a:ext cx="245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Lagodan zvuk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99560" y="2297430"/>
            <a:ext cx="250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Normalni zvukovi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99559" y="3229094"/>
            <a:ext cx="314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Izaziva nelagodu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38433" y="4221956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Smetnja 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29971" y="5751314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 u ušima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29385"/>
            <a:ext cx="10515600" cy="4209415"/>
          </a:xfrm>
        </p:spPr>
        <p:txBody>
          <a:bodyPr>
            <a:noAutofit/>
          </a:bodyPr>
          <a:lstStyle/>
          <a:p>
            <a:r>
              <a:rPr lang="hr-H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Dugotrajna izloženost buci izaziva opasnost od hipoakuzije(trajno oštećenje oslabljenja uha).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97" y="2668030"/>
            <a:ext cx="4590879" cy="3856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287" y="2668030"/>
            <a:ext cx="4690015" cy="398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1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54691"/>
          </a:xfrm>
        </p:spPr>
        <p:txBody>
          <a:bodyPr/>
          <a:lstStyle/>
          <a:p>
            <a:r>
              <a:rPr lang="hr-HR" sz="3600" dirty="0"/>
              <a:t>Buka zbunjuje cijeli organizam i pokreće mehanizam da se obrani:</a:t>
            </a:r>
          </a:p>
          <a:p>
            <a:pPr marL="457200" lvl="1" indent="0">
              <a:buNone/>
            </a:pPr>
            <a:r>
              <a:rPr lang="hr-HR" sz="3200" dirty="0" smtClean="0"/>
              <a:t>	povisuje </a:t>
            </a:r>
            <a:r>
              <a:rPr lang="hr-HR" sz="3200" dirty="0"/>
              <a:t>se tlak,javljaju se glavobolje,mučnina,kiselina u </a:t>
            </a:r>
            <a:r>
              <a:rPr lang="hr-HR" sz="3200" dirty="0" smtClean="0"/>
              <a:t>	želucu,tjeskoba</a:t>
            </a:r>
            <a:endParaRPr lang="hr-HR" sz="3200" dirty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1" y="4005327"/>
            <a:ext cx="2034272" cy="2471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728" y="4180316"/>
            <a:ext cx="3202087" cy="2269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135" y="4005327"/>
            <a:ext cx="1977737" cy="2365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477" y="4079274"/>
            <a:ext cx="247650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6582" y="4005327"/>
            <a:ext cx="200977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Kako buka utječe na životinje?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2" y="1415880"/>
            <a:ext cx="3026788" cy="3153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070" y="1408788"/>
            <a:ext cx="2546864" cy="3820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" y="4576004"/>
            <a:ext cx="3243417" cy="2163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062" y="4875858"/>
            <a:ext cx="2886462" cy="1982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80670" y="1690688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Zbog zagađenja zvukom,mnoge su životinje prisiljene promijeniti stanište. 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3567" y="2748978"/>
            <a:ext cx="5078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Manje životinje(ptičice,žabe...) ne mogu podnijeti buku i zbog toga umiru.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 kraj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85798"/>
            <a:ext cx="10515600" cy="30676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600" i="1" dirty="0" smtClean="0">
                <a:latin typeface="Calisto MT" panose="02040603050505030304" pitchFamily="18" charset="0"/>
              </a:rPr>
              <a:t>„Buka je oko nas i dio je svakodnevnice. S ovim projektom želimo upozoriti ljude na posljedice koje mogu postati trajne ako se ne zaustave na vrijeme. Ne stvarajte buku i izbjegavajte je. Morate misliti na vaše zdravlje, zdravlje vaše obitelji i na životinje. Upozorite ljude na zvučno onečišćenje i živite bez buke!”</a:t>
            </a:r>
            <a:endParaRPr lang="hr-HR" sz="3600" i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21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195</Words>
  <Application>Microsoft Office PowerPoint</Application>
  <PresentationFormat>Prilagođeno</PresentationFormat>
  <Paragraphs>30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0" baseType="lpstr">
      <vt:lpstr>Office Theme</vt:lpstr>
      <vt:lpstr>Zvučno onečišćenje  Kristina Zvježina, 3.rt Ruža Ilinović, 3.rt</vt:lpstr>
      <vt:lpstr>Što je zvuk,a što buka?</vt:lpstr>
      <vt:lpstr>ZVUK U FIZICI</vt:lpstr>
      <vt:lpstr>PowerPointova prezentacija</vt:lpstr>
      <vt:lpstr>PowerPointova prezentacija</vt:lpstr>
      <vt:lpstr>PowerPointova prezentacija</vt:lpstr>
      <vt:lpstr>PowerPointova prezentacija</vt:lpstr>
      <vt:lpstr>Kako buka utječe na životinje?</vt:lpstr>
      <vt:lpstr>Za kraj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Zvučno onečišćenje</dc:title>
  <dc:creator>Rada-rada</dc:creator>
  <cp:lastModifiedBy>smilek</cp:lastModifiedBy>
  <cp:revision>17</cp:revision>
  <dcterms:created xsi:type="dcterms:W3CDTF">2016-01-17T10:15:14Z</dcterms:created>
  <dcterms:modified xsi:type="dcterms:W3CDTF">2016-01-20T10:40:16Z</dcterms:modified>
</cp:coreProperties>
</file>