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6" r:id="rId9"/>
    <p:sldId id="270" r:id="rId10"/>
    <p:sldId id="27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A2B1-8AAF-4FDF-BCD9-93F82102E2E1}" type="datetimeFigureOut">
              <a:rPr lang="hr-HR" smtClean="0"/>
              <a:t>22.10.2015.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AF66-27FB-4932-A5CC-CE875C262A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616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6AF66-27FB-4932-A5CC-CE875C262A8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0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25EADD-1195-4E94-8A1C-03BD61CB1EDC}" type="datetimeFigureOut">
              <a:rPr lang="hr-HR" smtClean="0"/>
              <a:pPr/>
              <a:t>22.10.2015.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5966B0-CBF9-4778-AB6C-D6B72F2005CC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692696"/>
            <a:ext cx="5400600" cy="15696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Neorić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Lijep pozdrav svim učesnicima projekta!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648643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FF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Pojedinosti o Neoriću</a:t>
            </a:r>
            <a:endParaRPr lang="hr-HR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Neorić je naselje u općini Muć, u Splitsko-dalmatinskoj </a:t>
            </a:r>
            <a:r>
              <a:rPr lang="hr-HR" sz="3600" dirty="0" smtClean="0"/>
              <a:t>županiji .</a:t>
            </a:r>
          </a:p>
          <a:p>
            <a:endParaRPr lang="hr-HR" sz="3600" dirty="0"/>
          </a:p>
          <a:p>
            <a:r>
              <a:rPr lang="hr-HR" sz="3600" dirty="0" smtClean="0"/>
              <a:t>Neorić broji oko 1 000 stanovnika .</a:t>
            </a:r>
          </a:p>
          <a:p>
            <a:endParaRPr lang="hr-HR" sz="3600" dirty="0"/>
          </a:p>
          <a:p>
            <a:r>
              <a:rPr lang="hr-HR" sz="3600" dirty="0" smtClean="0"/>
              <a:t>Moglo bi se opisati kao malo lijepo mjesto ,  ugodno za življenje .</a:t>
            </a:r>
          </a:p>
          <a:p>
            <a:endParaRPr lang="hr-HR" sz="3600" dirty="0" smtClean="0"/>
          </a:p>
          <a:p>
            <a:endParaRPr lang="hr-HR" sz="3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560840" cy="707886"/>
          </a:xfrm>
          <a:prstGeom prst="rect">
            <a:avLst/>
          </a:prstGeom>
          <a:gradFill flip="none" rotWithShape="1">
            <a:gsLst>
              <a:gs pos="53000">
                <a:srgbClr val="00FF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hr-HR" sz="4000" b="1" dirty="0" smtClean="0"/>
              <a:t>Osnovna </a:t>
            </a:r>
            <a:r>
              <a:rPr lang="hr-HR" sz="4000" b="1" smtClean="0"/>
              <a:t>škola Neorić - </a:t>
            </a:r>
            <a:r>
              <a:rPr lang="hr-HR" sz="4000" b="1" dirty="0" smtClean="0"/>
              <a:t>Sutina</a:t>
            </a:r>
            <a:endParaRPr lang="vi-VN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352928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hr-HR" sz="2400" b="1" dirty="0" smtClean="0"/>
          </a:p>
          <a:p>
            <a:r>
              <a:rPr lang="vi-VN" sz="2400" b="1" dirty="0" smtClean="0"/>
              <a:t>Osnovna </a:t>
            </a:r>
            <a:r>
              <a:rPr lang="vi-VN" sz="2400" b="1" dirty="0"/>
              <a:t>škola Neorić-Sutina sagrađena je i započela  radom </a:t>
            </a:r>
            <a:r>
              <a:rPr lang="vi-VN" sz="2400" b="1" dirty="0" smtClean="0"/>
              <a:t>1934.godine</a:t>
            </a:r>
            <a:r>
              <a:rPr lang="hr-HR" sz="2400" b="1" dirty="0" smtClean="0"/>
              <a:t> .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 U Osnovnu školu idu djeca iz Sutine , Neorića i Zelova .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Upisno </a:t>
            </a:r>
            <a:r>
              <a:rPr lang="hr-HR" sz="2400" b="1" dirty="0"/>
              <a:t>područje je veliko, preko 40 četvornih kilometara, a prometno je loše razvijeno i izolirano</a:t>
            </a:r>
            <a:r>
              <a:rPr lang="hr-HR" sz="2400" b="1" dirty="0" smtClean="0"/>
              <a:t>.</a:t>
            </a:r>
            <a:r>
              <a:rPr lang="hr-HR" sz="2400" b="1" dirty="0"/>
              <a:t> </a:t>
            </a:r>
            <a:endParaRPr lang="hr-HR" sz="2400" b="1" dirty="0" smtClean="0"/>
          </a:p>
          <a:p>
            <a:endParaRPr lang="hr-HR" sz="2400" b="1" dirty="0" smtClean="0"/>
          </a:p>
        </p:txBody>
      </p:sp>
      <p:pic>
        <p:nvPicPr>
          <p:cNvPr id="4" name="Picture 3" descr="P43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3611893" cy="2708920"/>
          </a:xfrm>
          <a:prstGeom prst="rect">
            <a:avLst/>
          </a:prstGeom>
        </p:spPr>
      </p:pic>
      <p:pic>
        <p:nvPicPr>
          <p:cNvPr id="5" name="Picture 4" descr="P43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075" y="3933056"/>
            <a:ext cx="3899925" cy="292494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8229600" cy="1143000"/>
          </a:xfrm>
        </p:spPr>
        <p:txBody>
          <a:bodyPr>
            <a:noAutofit/>
          </a:bodyPr>
          <a:lstStyle/>
          <a:p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 smtClean="0"/>
              <a:t>Staro krilo škole</a:t>
            </a:r>
            <a:endParaRPr lang="hr-HR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Na žalost, rad škole se prilagođava prometnom rasporedu.</a:t>
            </a:r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 Trenutni prostorni uvjeti škole ne dozvoljavaju rad škole u jednoj smjeni.</a:t>
            </a:r>
          </a:p>
          <a:p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Za rad u jednoj smjeni nedostaju nam bar tri učionice, a problem je i nedostatak prikladne školske sportske dvorane za neometano odvijanje nastave tjelesne i zdravstvene kulture. </a:t>
            </a:r>
          </a:p>
          <a:p>
            <a:endParaRPr lang="hr-HR" sz="2400" b="1" dirty="0" smtClean="0"/>
          </a:p>
          <a:p>
            <a:pPr>
              <a:buFont typeface="Wingdings" pitchFamily="2" charset="2"/>
              <a:buChar char="Ø"/>
            </a:pPr>
            <a:r>
              <a:rPr lang="hr-HR" sz="2400" b="1" dirty="0" smtClean="0"/>
              <a:t>Ukupna površina unutrašnjeg školskog prostora  je 1.062 četvorna metra.</a:t>
            </a:r>
            <a:endParaRPr lang="hr-HR" sz="2400" dirty="0" smtClean="0"/>
          </a:p>
        </p:txBody>
      </p:sp>
      <p:pic>
        <p:nvPicPr>
          <p:cNvPr id="5" name="Picture 4" descr="12064416_919848734770160_209321738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eTweening</a:t>
            </a:r>
            <a:r>
              <a:rPr lang="hr-HR" dirty="0" smtClean="0"/>
              <a:t> projekt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Od ove godine i mi smo uključeni u </a:t>
            </a:r>
            <a:r>
              <a:rPr lang="hr-HR" b="1" dirty="0" err="1" smtClean="0"/>
              <a:t>eTweening</a:t>
            </a:r>
            <a:r>
              <a:rPr lang="hr-HR" b="1" dirty="0" smtClean="0"/>
              <a:t> projekt na nacionalnom nivou- Zvučno onečišćenje.</a:t>
            </a:r>
          </a:p>
          <a:p>
            <a:r>
              <a:rPr lang="hr-HR" b="1" dirty="0" smtClean="0"/>
              <a:t>Trudimo se izvršavati zadatke poštujući postavljene rokove.</a:t>
            </a:r>
          </a:p>
          <a:p>
            <a:r>
              <a:rPr lang="hr-HR" b="1" dirty="0" smtClean="0"/>
              <a:t>Nalazimo se u području gdje je internetska veza vrlo loša i ovisi o vremenskim prilikama pa smo iz tog razloga ograničeni u korištenju web 2.0 alata koji ovise o tome.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5656155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72984"/>
          </a:xfrm>
        </p:spPr>
        <p:txBody>
          <a:bodyPr>
            <a:normAutofit/>
          </a:bodyPr>
          <a:lstStyle/>
          <a:p>
            <a:r>
              <a:rPr lang="hr-HR" dirty="0" smtClean="0"/>
              <a:t>A ovo je naša mala grupa koja će sudjelovati u projektu!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882512"/>
            <a:ext cx="8229600" cy="438912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43433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376264"/>
          </a:xfrm>
        </p:spPr>
        <p:txBody>
          <a:bodyPr>
            <a:normAutofit/>
          </a:bodyPr>
          <a:lstStyle/>
          <a:p>
            <a:r>
              <a:rPr lang="hr-HR" dirty="0" err="1" smtClean="0"/>
              <a:t>Neorićki</a:t>
            </a:r>
            <a:r>
              <a:rPr lang="hr-HR" dirty="0" smtClean="0"/>
              <a:t> </a:t>
            </a:r>
            <a:r>
              <a:rPr lang="hr-HR" dirty="0" err="1" smtClean="0"/>
              <a:t>Fizići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9650706"/>
      </p:ext>
    </p:extLst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403648" y="5805264"/>
            <a:ext cx="1512168" cy="1052736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1547664" y="59492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Helena</a:t>
            </a:r>
          </a:p>
          <a:p>
            <a:r>
              <a:rPr lang="hr-HR" dirty="0" smtClean="0"/>
              <a:t>Landikušić</a:t>
            </a:r>
            <a:endParaRPr lang="hr-HR" dirty="0"/>
          </a:p>
        </p:txBody>
      </p:sp>
      <p:sp>
        <p:nvSpPr>
          <p:cNvPr id="7" name="Cloud 6"/>
          <p:cNvSpPr/>
          <p:nvPr/>
        </p:nvSpPr>
        <p:spPr>
          <a:xfrm>
            <a:off x="2771800" y="-171400"/>
            <a:ext cx="1800200" cy="115212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3059832" y="0"/>
            <a:ext cx="12961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Bernardo </a:t>
            </a:r>
          </a:p>
          <a:p>
            <a:r>
              <a:rPr lang="hr-HR" dirty="0" smtClean="0"/>
              <a:t>Režić </a:t>
            </a:r>
            <a:endParaRPr lang="hr-HR" dirty="0"/>
          </a:p>
        </p:txBody>
      </p:sp>
      <p:sp>
        <p:nvSpPr>
          <p:cNvPr id="9" name="Cloud 8"/>
          <p:cNvSpPr/>
          <p:nvPr/>
        </p:nvSpPr>
        <p:spPr>
          <a:xfrm>
            <a:off x="3419872" y="2636912"/>
            <a:ext cx="1512168" cy="108012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779912" y="28529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Helena </a:t>
            </a:r>
          </a:p>
          <a:p>
            <a:r>
              <a:rPr lang="hr-HR" dirty="0" smtClean="0"/>
              <a:t>Režić</a:t>
            </a:r>
            <a:endParaRPr lang="hr-HR" dirty="0"/>
          </a:p>
        </p:txBody>
      </p:sp>
      <p:sp>
        <p:nvSpPr>
          <p:cNvPr id="11" name="Cloud 10"/>
          <p:cNvSpPr/>
          <p:nvPr/>
        </p:nvSpPr>
        <p:spPr>
          <a:xfrm>
            <a:off x="6156176" y="3429000"/>
            <a:ext cx="1872208" cy="151216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516216" y="38610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Nikolina</a:t>
            </a:r>
          </a:p>
          <a:p>
            <a:r>
              <a:rPr lang="hr-HR" dirty="0" smtClean="0"/>
              <a:t>Piplica</a:t>
            </a:r>
            <a:endParaRPr lang="hr-HR" dirty="0"/>
          </a:p>
        </p:txBody>
      </p:sp>
      <p:sp>
        <p:nvSpPr>
          <p:cNvPr id="13" name="Cloud 12"/>
          <p:cNvSpPr/>
          <p:nvPr/>
        </p:nvSpPr>
        <p:spPr>
          <a:xfrm>
            <a:off x="7596336" y="1700808"/>
            <a:ext cx="1368152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7812360" y="191683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Ivan </a:t>
            </a:r>
          </a:p>
          <a:p>
            <a:r>
              <a:rPr lang="hr-HR" dirty="0" smtClean="0"/>
              <a:t>Bazina</a:t>
            </a:r>
            <a:endParaRPr lang="hr-H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195</Words>
  <Application>Microsoft Office PowerPoint</Application>
  <PresentationFormat>Prikaz na zaslonu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Times New Roman</vt:lpstr>
      <vt:lpstr>Wingdings</vt:lpstr>
      <vt:lpstr>Wingdings 2</vt:lpstr>
      <vt:lpstr>Flow</vt:lpstr>
      <vt:lpstr>PowerPointova prezentacija</vt:lpstr>
      <vt:lpstr>Pojedinosti o Neoriću</vt:lpstr>
      <vt:lpstr>PowerPointova prezentacija</vt:lpstr>
      <vt:lpstr>PowerPointova prezentacija</vt:lpstr>
      <vt:lpstr>PowerPointova prezentacija</vt:lpstr>
      <vt:lpstr>eTweening projekt</vt:lpstr>
      <vt:lpstr>A ovo je naša mala grupa koja će sudjelovati u projektu!</vt:lpstr>
      <vt:lpstr>Neorićki Fizići</vt:lpstr>
      <vt:lpstr>PowerPointova prezentacija</vt:lpstr>
      <vt:lpstr>Lijep pozdrav svim učesnicima projekta!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Korisnik_2</dc:creator>
  <cp:lastModifiedBy>daniela ruzic mrak</cp:lastModifiedBy>
  <cp:revision>23</cp:revision>
  <dcterms:created xsi:type="dcterms:W3CDTF">2015-09-15T13:43:10Z</dcterms:created>
  <dcterms:modified xsi:type="dcterms:W3CDTF">2015-10-22T16:59:37Z</dcterms:modified>
</cp:coreProperties>
</file>