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D661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572FE-A9D5-4471-A254-F89FF4D9915E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8E7B9920-9E4C-4A79-AD59-94343A1C7592}">
      <dgm:prSet phldrT="[Text]"/>
      <dgm:spPr/>
      <dgm:t>
        <a:bodyPr/>
        <a:lstStyle/>
        <a:p>
          <a:r>
            <a:rPr lang="hr-HR" b="1" dirty="0" smtClean="0"/>
            <a:t>Novinarska</a:t>
          </a:r>
          <a:endParaRPr lang="hr-HR" b="1" dirty="0"/>
        </a:p>
      </dgm:t>
    </dgm:pt>
    <dgm:pt modelId="{1431F696-06C9-4DD4-90CC-5DC9B520D700}" type="parTrans" cxnId="{BA3A0300-1FF0-4C28-9720-083FB6280F4D}">
      <dgm:prSet/>
      <dgm:spPr/>
      <dgm:t>
        <a:bodyPr/>
        <a:lstStyle/>
        <a:p>
          <a:endParaRPr lang="hr-HR"/>
        </a:p>
      </dgm:t>
    </dgm:pt>
    <dgm:pt modelId="{A08C73AC-1ACD-41A9-A6AC-7CCDF38B7DC4}" type="sibTrans" cxnId="{BA3A0300-1FF0-4C28-9720-083FB6280F4D}">
      <dgm:prSet/>
      <dgm:spPr/>
      <dgm:t>
        <a:bodyPr/>
        <a:lstStyle/>
        <a:p>
          <a:endParaRPr lang="hr-HR"/>
        </a:p>
      </dgm:t>
    </dgm:pt>
    <dgm:pt modelId="{B282E30F-9F24-408D-85D3-DAE17E667BD1}">
      <dgm:prSet phldrT="[Text]"/>
      <dgm:spPr/>
      <dgm:t>
        <a:bodyPr/>
        <a:lstStyle/>
        <a:p>
          <a:r>
            <a:rPr lang="hr-HR" b="1" dirty="0" smtClean="0"/>
            <a:t>Zbor</a:t>
          </a:r>
          <a:endParaRPr lang="hr-HR" b="1" dirty="0"/>
        </a:p>
      </dgm:t>
    </dgm:pt>
    <dgm:pt modelId="{00FE372E-1C33-4B5B-A727-A62AE4D47A27}" type="parTrans" cxnId="{8B0D10E1-F09D-4C89-BD7D-95B55DC4050E}">
      <dgm:prSet/>
      <dgm:spPr/>
      <dgm:t>
        <a:bodyPr/>
        <a:lstStyle/>
        <a:p>
          <a:endParaRPr lang="hr-HR"/>
        </a:p>
      </dgm:t>
    </dgm:pt>
    <dgm:pt modelId="{BC20A273-60AA-481A-94E6-68678CD907BF}" type="sibTrans" cxnId="{8B0D10E1-F09D-4C89-BD7D-95B55DC4050E}">
      <dgm:prSet/>
      <dgm:spPr/>
      <dgm:t>
        <a:bodyPr/>
        <a:lstStyle/>
        <a:p>
          <a:endParaRPr lang="hr-HR"/>
        </a:p>
      </dgm:t>
    </dgm:pt>
    <dgm:pt modelId="{45E1FD1F-562F-4B19-BC0E-5B5E37D9A3B3}">
      <dgm:prSet phldrT="[Text]"/>
      <dgm:spPr/>
      <dgm:t>
        <a:bodyPr/>
        <a:lstStyle/>
        <a:p>
          <a:r>
            <a:rPr lang="hr-HR" b="1" dirty="0" smtClean="0"/>
            <a:t>Likovna</a:t>
          </a:r>
          <a:endParaRPr lang="hr-HR" b="1" dirty="0"/>
        </a:p>
      </dgm:t>
    </dgm:pt>
    <dgm:pt modelId="{50724F57-F2FE-468F-9D2D-EDA0F3578DBB}" type="parTrans" cxnId="{F8E5F74D-2A95-49D2-84FC-061BB91FEC59}">
      <dgm:prSet/>
      <dgm:spPr/>
      <dgm:t>
        <a:bodyPr/>
        <a:lstStyle/>
        <a:p>
          <a:endParaRPr lang="hr-HR"/>
        </a:p>
      </dgm:t>
    </dgm:pt>
    <dgm:pt modelId="{29C95D70-6D93-4970-A3EB-38646AAAED8E}" type="sibTrans" cxnId="{F8E5F74D-2A95-49D2-84FC-061BB91FEC59}">
      <dgm:prSet/>
      <dgm:spPr/>
      <dgm:t>
        <a:bodyPr/>
        <a:lstStyle/>
        <a:p>
          <a:endParaRPr lang="hr-HR"/>
        </a:p>
      </dgm:t>
    </dgm:pt>
    <dgm:pt modelId="{9D82DD2B-C8FD-4E78-AB88-BD4A225C10D8}" type="pres">
      <dgm:prSet presAssocID="{B22572FE-A9D5-4471-A254-F89FF4D991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97CF09-29C2-400E-ADE0-E1ECA9DA9537}" type="pres">
      <dgm:prSet presAssocID="{8E7B9920-9E4C-4A79-AD59-94343A1C759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A2FB70-4076-4884-8240-575EB9E4CE88}" type="pres">
      <dgm:prSet presAssocID="{8E7B9920-9E4C-4A79-AD59-94343A1C7592}" presName="gear1srcNode" presStyleLbl="node1" presStyleIdx="0" presStyleCnt="3"/>
      <dgm:spPr/>
      <dgm:t>
        <a:bodyPr/>
        <a:lstStyle/>
        <a:p>
          <a:endParaRPr lang="hr-HR"/>
        </a:p>
      </dgm:t>
    </dgm:pt>
    <dgm:pt modelId="{88B97BC5-824A-458A-964B-50F88438470D}" type="pres">
      <dgm:prSet presAssocID="{8E7B9920-9E4C-4A79-AD59-94343A1C7592}" presName="gear1dstNode" presStyleLbl="node1" presStyleIdx="0" presStyleCnt="3"/>
      <dgm:spPr/>
      <dgm:t>
        <a:bodyPr/>
        <a:lstStyle/>
        <a:p>
          <a:endParaRPr lang="hr-HR"/>
        </a:p>
      </dgm:t>
    </dgm:pt>
    <dgm:pt modelId="{124CFFC3-7A4B-4CF7-8008-5811D87C9CC4}" type="pres">
      <dgm:prSet presAssocID="{B282E30F-9F24-408D-85D3-DAE17E667BD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91A2E2-DFD8-4A35-B055-BD52BDD9F349}" type="pres">
      <dgm:prSet presAssocID="{B282E30F-9F24-408D-85D3-DAE17E667BD1}" presName="gear2srcNode" presStyleLbl="node1" presStyleIdx="1" presStyleCnt="3"/>
      <dgm:spPr/>
      <dgm:t>
        <a:bodyPr/>
        <a:lstStyle/>
        <a:p>
          <a:endParaRPr lang="hr-HR"/>
        </a:p>
      </dgm:t>
    </dgm:pt>
    <dgm:pt modelId="{08663B17-3D64-4F76-A1DE-298113EA2810}" type="pres">
      <dgm:prSet presAssocID="{B282E30F-9F24-408D-85D3-DAE17E667BD1}" presName="gear2dstNode" presStyleLbl="node1" presStyleIdx="1" presStyleCnt="3"/>
      <dgm:spPr/>
      <dgm:t>
        <a:bodyPr/>
        <a:lstStyle/>
        <a:p>
          <a:endParaRPr lang="hr-HR"/>
        </a:p>
      </dgm:t>
    </dgm:pt>
    <dgm:pt modelId="{57C8740E-68F8-438D-8D4B-3A2EFD907A9E}" type="pres">
      <dgm:prSet presAssocID="{45E1FD1F-562F-4B19-BC0E-5B5E37D9A3B3}" presName="gear3" presStyleLbl="node1" presStyleIdx="2" presStyleCnt="3"/>
      <dgm:spPr/>
      <dgm:t>
        <a:bodyPr/>
        <a:lstStyle/>
        <a:p>
          <a:endParaRPr lang="hr-HR"/>
        </a:p>
      </dgm:t>
    </dgm:pt>
    <dgm:pt modelId="{ECC6FDDB-FA2C-458E-A90E-AEDD6CEC9111}" type="pres">
      <dgm:prSet presAssocID="{45E1FD1F-562F-4B19-BC0E-5B5E37D9A3B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CF2BC2-0EAC-4B73-82DE-AE66C6882FEF}" type="pres">
      <dgm:prSet presAssocID="{45E1FD1F-562F-4B19-BC0E-5B5E37D9A3B3}" presName="gear3srcNode" presStyleLbl="node1" presStyleIdx="2" presStyleCnt="3"/>
      <dgm:spPr/>
      <dgm:t>
        <a:bodyPr/>
        <a:lstStyle/>
        <a:p>
          <a:endParaRPr lang="hr-HR"/>
        </a:p>
      </dgm:t>
    </dgm:pt>
    <dgm:pt modelId="{A8890D55-1C91-41E3-B710-C5A1F94EE0AC}" type="pres">
      <dgm:prSet presAssocID="{45E1FD1F-562F-4B19-BC0E-5B5E37D9A3B3}" presName="gear3dstNode" presStyleLbl="node1" presStyleIdx="2" presStyleCnt="3"/>
      <dgm:spPr/>
      <dgm:t>
        <a:bodyPr/>
        <a:lstStyle/>
        <a:p>
          <a:endParaRPr lang="hr-HR"/>
        </a:p>
      </dgm:t>
    </dgm:pt>
    <dgm:pt modelId="{D14CBE3B-016D-4C71-997B-E8669D93BE6B}" type="pres">
      <dgm:prSet presAssocID="{A08C73AC-1ACD-41A9-A6AC-7CCDF38B7DC4}" presName="connector1" presStyleLbl="sibTrans2D1" presStyleIdx="0" presStyleCnt="3"/>
      <dgm:spPr/>
      <dgm:t>
        <a:bodyPr/>
        <a:lstStyle/>
        <a:p>
          <a:endParaRPr lang="hr-HR"/>
        </a:p>
      </dgm:t>
    </dgm:pt>
    <dgm:pt modelId="{FF91D10B-2FC2-4351-A9A9-10F3019F0467}" type="pres">
      <dgm:prSet presAssocID="{BC20A273-60AA-481A-94E6-68678CD907BF}" presName="connector2" presStyleLbl="sibTrans2D1" presStyleIdx="1" presStyleCnt="3"/>
      <dgm:spPr/>
      <dgm:t>
        <a:bodyPr/>
        <a:lstStyle/>
        <a:p>
          <a:endParaRPr lang="hr-HR"/>
        </a:p>
      </dgm:t>
    </dgm:pt>
    <dgm:pt modelId="{CDB77D1B-4F68-4FB9-A4CC-B944183B6FBD}" type="pres">
      <dgm:prSet presAssocID="{29C95D70-6D93-4970-A3EB-38646AAAED8E}" presName="connector3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E4C8F866-C9C1-43EA-8B2A-36F2A061D9C9}" type="presOf" srcId="{45E1FD1F-562F-4B19-BC0E-5B5E37D9A3B3}" destId="{ECC6FDDB-FA2C-458E-A90E-AEDD6CEC9111}" srcOrd="1" destOrd="0" presId="urn:microsoft.com/office/officeart/2005/8/layout/gear1"/>
    <dgm:cxn modelId="{58E12665-1BF2-4C57-965A-04C2CB8DF8EC}" type="presOf" srcId="{8E7B9920-9E4C-4A79-AD59-94343A1C7592}" destId="{88B97BC5-824A-458A-964B-50F88438470D}" srcOrd="2" destOrd="0" presId="urn:microsoft.com/office/officeart/2005/8/layout/gear1"/>
    <dgm:cxn modelId="{DFDC6D37-62FF-4B32-82BA-D9A109CCECF8}" type="presOf" srcId="{A08C73AC-1ACD-41A9-A6AC-7CCDF38B7DC4}" destId="{D14CBE3B-016D-4C71-997B-E8669D93BE6B}" srcOrd="0" destOrd="0" presId="urn:microsoft.com/office/officeart/2005/8/layout/gear1"/>
    <dgm:cxn modelId="{81D98E9D-5AFE-4894-8C65-D53787E4FCB2}" type="presOf" srcId="{29C95D70-6D93-4970-A3EB-38646AAAED8E}" destId="{CDB77D1B-4F68-4FB9-A4CC-B944183B6FBD}" srcOrd="0" destOrd="0" presId="urn:microsoft.com/office/officeart/2005/8/layout/gear1"/>
    <dgm:cxn modelId="{94ADAFA5-6215-4185-BE60-78EFDB3577DA}" type="presOf" srcId="{45E1FD1F-562F-4B19-BC0E-5B5E37D9A3B3}" destId="{57C8740E-68F8-438D-8D4B-3A2EFD907A9E}" srcOrd="0" destOrd="0" presId="urn:microsoft.com/office/officeart/2005/8/layout/gear1"/>
    <dgm:cxn modelId="{F9D66264-50B4-4B70-A15B-C021AB01DF35}" type="presOf" srcId="{B282E30F-9F24-408D-85D3-DAE17E667BD1}" destId="{08663B17-3D64-4F76-A1DE-298113EA2810}" srcOrd="2" destOrd="0" presId="urn:microsoft.com/office/officeart/2005/8/layout/gear1"/>
    <dgm:cxn modelId="{B3151A57-F62E-4F98-A32E-D24539F74B4E}" type="presOf" srcId="{B282E30F-9F24-408D-85D3-DAE17E667BD1}" destId="{124CFFC3-7A4B-4CF7-8008-5811D87C9CC4}" srcOrd="0" destOrd="0" presId="urn:microsoft.com/office/officeart/2005/8/layout/gear1"/>
    <dgm:cxn modelId="{F8E5F74D-2A95-49D2-84FC-061BB91FEC59}" srcId="{B22572FE-A9D5-4471-A254-F89FF4D9915E}" destId="{45E1FD1F-562F-4B19-BC0E-5B5E37D9A3B3}" srcOrd="2" destOrd="0" parTransId="{50724F57-F2FE-468F-9D2D-EDA0F3578DBB}" sibTransId="{29C95D70-6D93-4970-A3EB-38646AAAED8E}"/>
    <dgm:cxn modelId="{C9D3B926-D704-4AD0-B7B6-8F819B96E45D}" type="presOf" srcId="{BC20A273-60AA-481A-94E6-68678CD907BF}" destId="{FF91D10B-2FC2-4351-A9A9-10F3019F0467}" srcOrd="0" destOrd="0" presId="urn:microsoft.com/office/officeart/2005/8/layout/gear1"/>
    <dgm:cxn modelId="{BA3A0300-1FF0-4C28-9720-083FB6280F4D}" srcId="{B22572FE-A9D5-4471-A254-F89FF4D9915E}" destId="{8E7B9920-9E4C-4A79-AD59-94343A1C7592}" srcOrd="0" destOrd="0" parTransId="{1431F696-06C9-4DD4-90CC-5DC9B520D700}" sibTransId="{A08C73AC-1ACD-41A9-A6AC-7CCDF38B7DC4}"/>
    <dgm:cxn modelId="{A353B49F-D1C1-4481-B946-839D5CFF2F47}" type="presOf" srcId="{B282E30F-9F24-408D-85D3-DAE17E667BD1}" destId="{EE91A2E2-DFD8-4A35-B055-BD52BDD9F349}" srcOrd="1" destOrd="0" presId="urn:microsoft.com/office/officeart/2005/8/layout/gear1"/>
    <dgm:cxn modelId="{E7598CAA-B078-480D-9147-D7931E35E179}" type="presOf" srcId="{B22572FE-A9D5-4471-A254-F89FF4D9915E}" destId="{9D82DD2B-C8FD-4E78-AB88-BD4A225C10D8}" srcOrd="0" destOrd="0" presId="urn:microsoft.com/office/officeart/2005/8/layout/gear1"/>
    <dgm:cxn modelId="{F781974B-98B8-4061-AFA0-FD95B3575622}" type="presOf" srcId="{8E7B9920-9E4C-4A79-AD59-94343A1C7592}" destId="{77A2FB70-4076-4884-8240-575EB9E4CE88}" srcOrd="1" destOrd="0" presId="urn:microsoft.com/office/officeart/2005/8/layout/gear1"/>
    <dgm:cxn modelId="{6A708D72-F65C-43FE-827A-BD2164706B4B}" type="presOf" srcId="{45E1FD1F-562F-4B19-BC0E-5B5E37D9A3B3}" destId="{A8890D55-1C91-41E3-B710-C5A1F94EE0AC}" srcOrd="3" destOrd="0" presId="urn:microsoft.com/office/officeart/2005/8/layout/gear1"/>
    <dgm:cxn modelId="{8B0D10E1-F09D-4C89-BD7D-95B55DC4050E}" srcId="{B22572FE-A9D5-4471-A254-F89FF4D9915E}" destId="{B282E30F-9F24-408D-85D3-DAE17E667BD1}" srcOrd="1" destOrd="0" parTransId="{00FE372E-1C33-4B5B-A727-A62AE4D47A27}" sibTransId="{BC20A273-60AA-481A-94E6-68678CD907BF}"/>
    <dgm:cxn modelId="{F0DE7105-0D56-4C71-91C7-446A0252879B}" type="presOf" srcId="{45E1FD1F-562F-4B19-BC0E-5B5E37D9A3B3}" destId="{14CF2BC2-0EAC-4B73-82DE-AE66C6882FEF}" srcOrd="2" destOrd="0" presId="urn:microsoft.com/office/officeart/2005/8/layout/gear1"/>
    <dgm:cxn modelId="{F78B1F8F-967E-43CA-A48D-AC7901320314}" type="presOf" srcId="{8E7B9920-9E4C-4A79-AD59-94343A1C7592}" destId="{1D97CF09-29C2-400E-ADE0-E1ECA9DA9537}" srcOrd="0" destOrd="0" presId="urn:microsoft.com/office/officeart/2005/8/layout/gear1"/>
    <dgm:cxn modelId="{8F0BD127-B047-49B2-BA75-BF0465459890}" type="presParOf" srcId="{9D82DD2B-C8FD-4E78-AB88-BD4A225C10D8}" destId="{1D97CF09-29C2-400E-ADE0-E1ECA9DA9537}" srcOrd="0" destOrd="0" presId="urn:microsoft.com/office/officeart/2005/8/layout/gear1"/>
    <dgm:cxn modelId="{30D7BE1D-86A1-49AB-B3D2-4E80ECE442C4}" type="presParOf" srcId="{9D82DD2B-C8FD-4E78-AB88-BD4A225C10D8}" destId="{77A2FB70-4076-4884-8240-575EB9E4CE88}" srcOrd="1" destOrd="0" presId="urn:microsoft.com/office/officeart/2005/8/layout/gear1"/>
    <dgm:cxn modelId="{44D7B7C0-8085-4913-8FFB-85BA3E1DAFDA}" type="presParOf" srcId="{9D82DD2B-C8FD-4E78-AB88-BD4A225C10D8}" destId="{88B97BC5-824A-458A-964B-50F88438470D}" srcOrd="2" destOrd="0" presId="urn:microsoft.com/office/officeart/2005/8/layout/gear1"/>
    <dgm:cxn modelId="{1ACBA7E7-E552-4571-811C-2DDF4C840442}" type="presParOf" srcId="{9D82DD2B-C8FD-4E78-AB88-BD4A225C10D8}" destId="{124CFFC3-7A4B-4CF7-8008-5811D87C9CC4}" srcOrd="3" destOrd="0" presId="urn:microsoft.com/office/officeart/2005/8/layout/gear1"/>
    <dgm:cxn modelId="{D147B2BD-562E-4577-99DE-EFB8643090FF}" type="presParOf" srcId="{9D82DD2B-C8FD-4E78-AB88-BD4A225C10D8}" destId="{EE91A2E2-DFD8-4A35-B055-BD52BDD9F349}" srcOrd="4" destOrd="0" presId="urn:microsoft.com/office/officeart/2005/8/layout/gear1"/>
    <dgm:cxn modelId="{3C0CCB5E-7A1A-4877-8981-78D1BCF93602}" type="presParOf" srcId="{9D82DD2B-C8FD-4E78-AB88-BD4A225C10D8}" destId="{08663B17-3D64-4F76-A1DE-298113EA2810}" srcOrd="5" destOrd="0" presId="urn:microsoft.com/office/officeart/2005/8/layout/gear1"/>
    <dgm:cxn modelId="{F887F77D-AAA2-4F0A-828D-C9811C61CF2C}" type="presParOf" srcId="{9D82DD2B-C8FD-4E78-AB88-BD4A225C10D8}" destId="{57C8740E-68F8-438D-8D4B-3A2EFD907A9E}" srcOrd="6" destOrd="0" presId="urn:microsoft.com/office/officeart/2005/8/layout/gear1"/>
    <dgm:cxn modelId="{370222E4-3C6F-4A62-877F-65432AA01B7D}" type="presParOf" srcId="{9D82DD2B-C8FD-4E78-AB88-BD4A225C10D8}" destId="{ECC6FDDB-FA2C-458E-A90E-AEDD6CEC9111}" srcOrd="7" destOrd="0" presId="urn:microsoft.com/office/officeart/2005/8/layout/gear1"/>
    <dgm:cxn modelId="{955F37D4-A6AE-4EA6-91E2-77DF706FE3FE}" type="presParOf" srcId="{9D82DD2B-C8FD-4E78-AB88-BD4A225C10D8}" destId="{14CF2BC2-0EAC-4B73-82DE-AE66C6882FEF}" srcOrd="8" destOrd="0" presId="urn:microsoft.com/office/officeart/2005/8/layout/gear1"/>
    <dgm:cxn modelId="{CF444C41-EB7C-4A11-884C-CE911E8EFE5F}" type="presParOf" srcId="{9D82DD2B-C8FD-4E78-AB88-BD4A225C10D8}" destId="{A8890D55-1C91-41E3-B710-C5A1F94EE0AC}" srcOrd="9" destOrd="0" presId="urn:microsoft.com/office/officeart/2005/8/layout/gear1"/>
    <dgm:cxn modelId="{7DAD8C53-8793-47D5-A51A-39A075F2B9DE}" type="presParOf" srcId="{9D82DD2B-C8FD-4E78-AB88-BD4A225C10D8}" destId="{D14CBE3B-016D-4C71-997B-E8669D93BE6B}" srcOrd="10" destOrd="0" presId="urn:microsoft.com/office/officeart/2005/8/layout/gear1"/>
    <dgm:cxn modelId="{F5C48DD0-4A83-4374-81C9-B25ED48C8216}" type="presParOf" srcId="{9D82DD2B-C8FD-4E78-AB88-BD4A225C10D8}" destId="{FF91D10B-2FC2-4351-A9A9-10F3019F0467}" srcOrd="11" destOrd="0" presId="urn:microsoft.com/office/officeart/2005/8/layout/gear1"/>
    <dgm:cxn modelId="{8804991E-6EEB-427E-8591-0EDE04160AAE}" type="presParOf" srcId="{9D82DD2B-C8FD-4E78-AB88-BD4A225C10D8}" destId="{CDB77D1B-4F68-4FB9-A4CC-B944183B6FB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2AE75-C7A3-4F53-A0E6-638997F7F242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EBFF40F3-9501-4D29-93DE-D4D3E51EF99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sz="2000" b="1" dirty="0" smtClean="0"/>
            <a:t>Vjeronaučna</a:t>
          </a:r>
          <a:endParaRPr lang="hr-HR" sz="2000" b="1" dirty="0"/>
        </a:p>
      </dgm:t>
    </dgm:pt>
    <dgm:pt modelId="{1B23A395-5D1F-45A2-9F27-35DD18FCC0F8}" type="parTrans" cxnId="{187EEBAE-0984-4935-A38B-5D2C6C3CD258}">
      <dgm:prSet/>
      <dgm:spPr/>
      <dgm:t>
        <a:bodyPr/>
        <a:lstStyle/>
        <a:p>
          <a:endParaRPr lang="hr-HR"/>
        </a:p>
      </dgm:t>
    </dgm:pt>
    <dgm:pt modelId="{B8284CAB-10C7-435E-8813-CAD6A9EA191A}" type="sibTrans" cxnId="{187EEBAE-0984-4935-A38B-5D2C6C3CD258}">
      <dgm:prSet/>
      <dgm:spPr/>
      <dgm:t>
        <a:bodyPr/>
        <a:lstStyle/>
        <a:p>
          <a:endParaRPr lang="hr-HR"/>
        </a:p>
      </dgm:t>
    </dgm:pt>
    <dgm:pt modelId="{E71497E1-EE0D-4E02-887A-52308C7AA90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r-HR" sz="1600" b="1" dirty="0" smtClean="0"/>
            <a:t>Kemijska</a:t>
          </a:r>
          <a:r>
            <a:rPr lang="hr-HR" sz="2800" b="1" dirty="0" smtClean="0"/>
            <a:t> </a:t>
          </a:r>
          <a:endParaRPr lang="hr-HR" sz="2800" b="1" dirty="0"/>
        </a:p>
      </dgm:t>
    </dgm:pt>
    <dgm:pt modelId="{63F54F34-009B-4F63-8032-5465445D0A7C}" type="parTrans" cxnId="{F83E9FC8-5E83-418B-8360-9C296CDFE415}">
      <dgm:prSet/>
      <dgm:spPr/>
      <dgm:t>
        <a:bodyPr/>
        <a:lstStyle/>
        <a:p>
          <a:endParaRPr lang="hr-HR"/>
        </a:p>
      </dgm:t>
    </dgm:pt>
    <dgm:pt modelId="{67BDB926-E572-4196-9B6A-FAB016FEC354}" type="sibTrans" cxnId="{F83E9FC8-5E83-418B-8360-9C296CDFE415}">
      <dgm:prSet/>
      <dgm:spPr/>
      <dgm:t>
        <a:bodyPr/>
        <a:lstStyle/>
        <a:p>
          <a:endParaRPr lang="hr-HR"/>
        </a:p>
      </dgm:t>
    </dgm:pt>
    <dgm:pt modelId="{3E8182FD-6F67-469A-BF9B-2871FDF7AC4B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hr-HR" b="1" dirty="0" smtClean="0"/>
            <a:t>Biološka</a:t>
          </a:r>
          <a:endParaRPr lang="hr-HR" b="1" dirty="0"/>
        </a:p>
      </dgm:t>
    </dgm:pt>
    <dgm:pt modelId="{5DC93F49-FE77-4CC9-BA33-2C1ADEF9DA7C}" type="parTrans" cxnId="{FEDB86CC-15DC-4D18-994B-D23D98375774}">
      <dgm:prSet/>
      <dgm:spPr/>
      <dgm:t>
        <a:bodyPr/>
        <a:lstStyle/>
        <a:p>
          <a:endParaRPr lang="hr-HR"/>
        </a:p>
      </dgm:t>
    </dgm:pt>
    <dgm:pt modelId="{E9475033-06CD-4BF8-8A56-88B5B3F8E3BF}" type="sibTrans" cxnId="{FEDB86CC-15DC-4D18-994B-D23D98375774}">
      <dgm:prSet/>
      <dgm:spPr/>
      <dgm:t>
        <a:bodyPr/>
        <a:lstStyle/>
        <a:p>
          <a:endParaRPr lang="hr-HR"/>
        </a:p>
      </dgm:t>
    </dgm:pt>
    <dgm:pt modelId="{27BF17A1-8D9A-45A5-B0F0-562B96C00DD4}" type="pres">
      <dgm:prSet presAssocID="{1902AE75-C7A3-4F53-A0E6-638997F7F24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9307F6E-3EA2-45CD-B70A-F32E1E113B56}" type="pres">
      <dgm:prSet presAssocID="{EBFF40F3-9501-4D29-93DE-D4D3E51EF99C}" presName="gear1" presStyleLbl="node1" presStyleIdx="0" presStyleCnt="3" custScaleX="116151" custScaleY="10362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02686D-E4A9-4287-86F3-BA4613C8CEB1}" type="pres">
      <dgm:prSet presAssocID="{EBFF40F3-9501-4D29-93DE-D4D3E51EF99C}" presName="gear1srcNode" presStyleLbl="node1" presStyleIdx="0" presStyleCnt="3"/>
      <dgm:spPr/>
      <dgm:t>
        <a:bodyPr/>
        <a:lstStyle/>
        <a:p>
          <a:endParaRPr lang="hr-HR"/>
        </a:p>
      </dgm:t>
    </dgm:pt>
    <dgm:pt modelId="{941198FF-8231-42B1-99CE-CDACF145CAF4}" type="pres">
      <dgm:prSet presAssocID="{EBFF40F3-9501-4D29-93DE-D4D3E51EF99C}" presName="gear1dstNode" presStyleLbl="node1" presStyleIdx="0" presStyleCnt="3"/>
      <dgm:spPr/>
      <dgm:t>
        <a:bodyPr/>
        <a:lstStyle/>
        <a:p>
          <a:endParaRPr lang="hr-HR"/>
        </a:p>
      </dgm:t>
    </dgm:pt>
    <dgm:pt modelId="{5739515E-7F8D-4FB4-B842-1DBA330F6091}" type="pres">
      <dgm:prSet presAssocID="{E71497E1-EE0D-4E02-887A-52308C7AA90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50DB9D-A40D-48F4-95FA-1020FC2C768C}" type="pres">
      <dgm:prSet presAssocID="{E71497E1-EE0D-4E02-887A-52308C7AA904}" presName="gear2srcNode" presStyleLbl="node1" presStyleIdx="1" presStyleCnt="3"/>
      <dgm:spPr/>
      <dgm:t>
        <a:bodyPr/>
        <a:lstStyle/>
        <a:p>
          <a:endParaRPr lang="hr-HR"/>
        </a:p>
      </dgm:t>
    </dgm:pt>
    <dgm:pt modelId="{D11172B9-B6C7-4FD1-8B55-4C3AA3B9EEB7}" type="pres">
      <dgm:prSet presAssocID="{E71497E1-EE0D-4E02-887A-52308C7AA904}" presName="gear2dstNode" presStyleLbl="node1" presStyleIdx="1" presStyleCnt="3"/>
      <dgm:spPr/>
      <dgm:t>
        <a:bodyPr/>
        <a:lstStyle/>
        <a:p>
          <a:endParaRPr lang="hr-HR"/>
        </a:p>
      </dgm:t>
    </dgm:pt>
    <dgm:pt modelId="{FA3F9208-C16F-4B67-9E3C-8FC1DCF5E61D}" type="pres">
      <dgm:prSet presAssocID="{3E8182FD-6F67-469A-BF9B-2871FDF7AC4B}" presName="gear3" presStyleLbl="node1" presStyleIdx="2" presStyleCnt="3"/>
      <dgm:spPr/>
      <dgm:t>
        <a:bodyPr/>
        <a:lstStyle/>
        <a:p>
          <a:endParaRPr lang="hr-HR"/>
        </a:p>
      </dgm:t>
    </dgm:pt>
    <dgm:pt modelId="{35420715-6B77-4284-BFB7-F88307DB73CA}" type="pres">
      <dgm:prSet presAssocID="{3E8182FD-6F67-469A-BF9B-2871FDF7AC4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BDD782-23CB-4C19-BECE-B1B75BA9BBC4}" type="pres">
      <dgm:prSet presAssocID="{3E8182FD-6F67-469A-BF9B-2871FDF7AC4B}" presName="gear3srcNode" presStyleLbl="node1" presStyleIdx="2" presStyleCnt="3"/>
      <dgm:spPr/>
      <dgm:t>
        <a:bodyPr/>
        <a:lstStyle/>
        <a:p>
          <a:endParaRPr lang="hr-HR"/>
        </a:p>
      </dgm:t>
    </dgm:pt>
    <dgm:pt modelId="{B04CF4A0-1231-40CD-A528-2F972143EFED}" type="pres">
      <dgm:prSet presAssocID="{3E8182FD-6F67-469A-BF9B-2871FDF7AC4B}" presName="gear3dstNode" presStyleLbl="node1" presStyleIdx="2" presStyleCnt="3"/>
      <dgm:spPr/>
      <dgm:t>
        <a:bodyPr/>
        <a:lstStyle/>
        <a:p>
          <a:endParaRPr lang="hr-HR"/>
        </a:p>
      </dgm:t>
    </dgm:pt>
    <dgm:pt modelId="{C99AA6FE-7447-4CEE-B7C7-3609E57ECC2C}" type="pres">
      <dgm:prSet presAssocID="{B8284CAB-10C7-435E-8813-CAD6A9EA191A}" presName="connector1" presStyleLbl="sibTrans2D1" presStyleIdx="0" presStyleCnt="3"/>
      <dgm:spPr/>
      <dgm:t>
        <a:bodyPr/>
        <a:lstStyle/>
        <a:p>
          <a:endParaRPr lang="hr-HR"/>
        </a:p>
      </dgm:t>
    </dgm:pt>
    <dgm:pt modelId="{E25DEF04-7604-4CF8-A420-D717E9BD5672}" type="pres">
      <dgm:prSet presAssocID="{67BDB926-E572-4196-9B6A-FAB016FEC354}" presName="connector2" presStyleLbl="sibTrans2D1" presStyleIdx="1" presStyleCnt="3"/>
      <dgm:spPr/>
      <dgm:t>
        <a:bodyPr/>
        <a:lstStyle/>
        <a:p>
          <a:endParaRPr lang="hr-HR"/>
        </a:p>
      </dgm:t>
    </dgm:pt>
    <dgm:pt modelId="{73A50F9C-61ED-4428-9D66-99BDAD04B8D0}" type="pres">
      <dgm:prSet presAssocID="{E9475033-06CD-4BF8-8A56-88B5B3F8E3BF}" presName="connector3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FEDB86CC-15DC-4D18-994B-D23D98375774}" srcId="{1902AE75-C7A3-4F53-A0E6-638997F7F242}" destId="{3E8182FD-6F67-469A-BF9B-2871FDF7AC4B}" srcOrd="2" destOrd="0" parTransId="{5DC93F49-FE77-4CC9-BA33-2C1ADEF9DA7C}" sibTransId="{E9475033-06CD-4BF8-8A56-88B5B3F8E3BF}"/>
    <dgm:cxn modelId="{080B84FE-525E-4FBA-873A-3DC2141D3433}" type="presOf" srcId="{1902AE75-C7A3-4F53-A0E6-638997F7F242}" destId="{27BF17A1-8D9A-45A5-B0F0-562B96C00DD4}" srcOrd="0" destOrd="0" presId="urn:microsoft.com/office/officeart/2005/8/layout/gear1"/>
    <dgm:cxn modelId="{37D8C359-97B9-4690-89DF-A24F8D3DA0A6}" type="presOf" srcId="{3E8182FD-6F67-469A-BF9B-2871FDF7AC4B}" destId="{B04CF4A0-1231-40CD-A528-2F972143EFED}" srcOrd="3" destOrd="0" presId="urn:microsoft.com/office/officeart/2005/8/layout/gear1"/>
    <dgm:cxn modelId="{28D023F0-99D6-4370-BB5C-F2B7E5A238AB}" type="presOf" srcId="{3E8182FD-6F67-469A-BF9B-2871FDF7AC4B}" destId="{FA3F9208-C16F-4B67-9E3C-8FC1DCF5E61D}" srcOrd="0" destOrd="0" presId="urn:microsoft.com/office/officeart/2005/8/layout/gear1"/>
    <dgm:cxn modelId="{7498AE05-ADC9-49A2-8870-9406AC1AE901}" type="presOf" srcId="{E71497E1-EE0D-4E02-887A-52308C7AA904}" destId="{5739515E-7F8D-4FB4-B842-1DBA330F6091}" srcOrd="0" destOrd="0" presId="urn:microsoft.com/office/officeart/2005/8/layout/gear1"/>
    <dgm:cxn modelId="{EB2F525F-FA9D-4BDC-82F0-31905C042203}" type="presOf" srcId="{B8284CAB-10C7-435E-8813-CAD6A9EA191A}" destId="{C99AA6FE-7447-4CEE-B7C7-3609E57ECC2C}" srcOrd="0" destOrd="0" presId="urn:microsoft.com/office/officeart/2005/8/layout/gear1"/>
    <dgm:cxn modelId="{06E852AB-927D-4739-B054-344DCB673AC3}" type="presOf" srcId="{E71497E1-EE0D-4E02-887A-52308C7AA904}" destId="{D11172B9-B6C7-4FD1-8B55-4C3AA3B9EEB7}" srcOrd="2" destOrd="0" presId="urn:microsoft.com/office/officeart/2005/8/layout/gear1"/>
    <dgm:cxn modelId="{F83E9FC8-5E83-418B-8360-9C296CDFE415}" srcId="{1902AE75-C7A3-4F53-A0E6-638997F7F242}" destId="{E71497E1-EE0D-4E02-887A-52308C7AA904}" srcOrd="1" destOrd="0" parTransId="{63F54F34-009B-4F63-8032-5465445D0A7C}" sibTransId="{67BDB926-E572-4196-9B6A-FAB016FEC354}"/>
    <dgm:cxn modelId="{586B9379-8BDB-40E1-BB7A-CC4BF87DB2C2}" type="presOf" srcId="{3E8182FD-6F67-469A-BF9B-2871FDF7AC4B}" destId="{35420715-6B77-4284-BFB7-F88307DB73CA}" srcOrd="1" destOrd="0" presId="urn:microsoft.com/office/officeart/2005/8/layout/gear1"/>
    <dgm:cxn modelId="{EBC7DB2F-BFF7-46ED-B185-FD4F00EE6D4D}" type="presOf" srcId="{3E8182FD-6F67-469A-BF9B-2871FDF7AC4B}" destId="{F7BDD782-23CB-4C19-BECE-B1B75BA9BBC4}" srcOrd="2" destOrd="0" presId="urn:microsoft.com/office/officeart/2005/8/layout/gear1"/>
    <dgm:cxn modelId="{55480FDC-4BE8-4E0A-ABF0-13D5F69CFA34}" type="presOf" srcId="{EBFF40F3-9501-4D29-93DE-D4D3E51EF99C}" destId="{69307F6E-3EA2-45CD-B70A-F32E1E113B56}" srcOrd="0" destOrd="0" presId="urn:microsoft.com/office/officeart/2005/8/layout/gear1"/>
    <dgm:cxn modelId="{29DDDA29-EBBA-4DC8-A9F6-CA85C1E183DA}" type="presOf" srcId="{67BDB926-E572-4196-9B6A-FAB016FEC354}" destId="{E25DEF04-7604-4CF8-A420-D717E9BD5672}" srcOrd="0" destOrd="0" presId="urn:microsoft.com/office/officeart/2005/8/layout/gear1"/>
    <dgm:cxn modelId="{782A9D5A-48AA-4FE0-BCDE-FA420549C0FC}" type="presOf" srcId="{E9475033-06CD-4BF8-8A56-88B5B3F8E3BF}" destId="{73A50F9C-61ED-4428-9D66-99BDAD04B8D0}" srcOrd="0" destOrd="0" presId="urn:microsoft.com/office/officeart/2005/8/layout/gear1"/>
    <dgm:cxn modelId="{16F5C9D3-69DE-486F-BEF8-0BE66B19BD65}" type="presOf" srcId="{EBFF40F3-9501-4D29-93DE-D4D3E51EF99C}" destId="{A002686D-E4A9-4287-86F3-BA4613C8CEB1}" srcOrd="1" destOrd="0" presId="urn:microsoft.com/office/officeart/2005/8/layout/gear1"/>
    <dgm:cxn modelId="{C12BC1B7-A7E5-4DDA-BC4F-3AAD948A6D6E}" type="presOf" srcId="{E71497E1-EE0D-4E02-887A-52308C7AA904}" destId="{F750DB9D-A40D-48F4-95FA-1020FC2C768C}" srcOrd="1" destOrd="0" presId="urn:microsoft.com/office/officeart/2005/8/layout/gear1"/>
    <dgm:cxn modelId="{DBB7A78F-8FFE-48E9-A4BF-9F76E4944E20}" type="presOf" srcId="{EBFF40F3-9501-4D29-93DE-D4D3E51EF99C}" destId="{941198FF-8231-42B1-99CE-CDACF145CAF4}" srcOrd="2" destOrd="0" presId="urn:microsoft.com/office/officeart/2005/8/layout/gear1"/>
    <dgm:cxn modelId="{187EEBAE-0984-4935-A38B-5D2C6C3CD258}" srcId="{1902AE75-C7A3-4F53-A0E6-638997F7F242}" destId="{EBFF40F3-9501-4D29-93DE-D4D3E51EF99C}" srcOrd="0" destOrd="0" parTransId="{1B23A395-5D1F-45A2-9F27-35DD18FCC0F8}" sibTransId="{B8284CAB-10C7-435E-8813-CAD6A9EA191A}"/>
    <dgm:cxn modelId="{3761C56B-A38F-4A7A-B83C-6AD15B1CEC22}" type="presParOf" srcId="{27BF17A1-8D9A-45A5-B0F0-562B96C00DD4}" destId="{69307F6E-3EA2-45CD-B70A-F32E1E113B56}" srcOrd="0" destOrd="0" presId="urn:microsoft.com/office/officeart/2005/8/layout/gear1"/>
    <dgm:cxn modelId="{673873B5-01C2-4F27-80B3-5D0D2DE3B451}" type="presParOf" srcId="{27BF17A1-8D9A-45A5-B0F0-562B96C00DD4}" destId="{A002686D-E4A9-4287-86F3-BA4613C8CEB1}" srcOrd="1" destOrd="0" presId="urn:microsoft.com/office/officeart/2005/8/layout/gear1"/>
    <dgm:cxn modelId="{4B7B0AFC-FE52-4AFC-97D0-7E78F1B2F727}" type="presParOf" srcId="{27BF17A1-8D9A-45A5-B0F0-562B96C00DD4}" destId="{941198FF-8231-42B1-99CE-CDACF145CAF4}" srcOrd="2" destOrd="0" presId="urn:microsoft.com/office/officeart/2005/8/layout/gear1"/>
    <dgm:cxn modelId="{63F49E65-DCBB-4B5D-AFF4-3FF37B584279}" type="presParOf" srcId="{27BF17A1-8D9A-45A5-B0F0-562B96C00DD4}" destId="{5739515E-7F8D-4FB4-B842-1DBA330F6091}" srcOrd="3" destOrd="0" presId="urn:microsoft.com/office/officeart/2005/8/layout/gear1"/>
    <dgm:cxn modelId="{4CD27888-A97B-48A9-A3F9-5F8941FB8CD7}" type="presParOf" srcId="{27BF17A1-8D9A-45A5-B0F0-562B96C00DD4}" destId="{F750DB9D-A40D-48F4-95FA-1020FC2C768C}" srcOrd="4" destOrd="0" presId="urn:microsoft.com/office/officeart/2005/8/layout/gear1"/>
    <dgm:cxn modelId="{5035E6BA-53C7-4AE5-8154-054070611A66}" type="presParOf" srcId="{27BF17A1-8D9A-45A5-B0F0-562B96C00DD4}" destId="{D11172B9-B6C7-4FD1-8B55-4C3AA3B9EEB7}" srcOrd="5" destOrd="0" presId="urn:microsoft.com/office/officeart/2005/8/layout/gear1"/>
    <dgm:cxn modelId="{116D40A5-9263-4B59-B1BB-8E885BCCA05B}" type="presParOf" srcId="{27BF17A1-8D9A-45A5-B0F0-562B96C00DD4}" destId="{FA3F9208-C16F-4B67-9E3C-8FC1DCF5E61D}" srcOrd="6" destOrd="0" presId="urn:microsoft.com/office/officeart/2005/8/layout/gear1"/>
    <dgm:cxn modelId="{CA7C5D4F-DB98-42E6-BAC7-9E1A33C52484}" type="presParOf" srcId="{27BF17A1-8D9A-45A5-B0F0-562B96C00DD4}" destId="{35420715-6B77-4284-BFB7-F88307DB73CA}" srcOrd="7" destOrd="0" presId="urn:microsoft.com/office/officeart/2005/8/layout/gear1"/>
    <dgm:cxn modelId="{C64EF03F-DE9C-4FDB-AFFB-92F45A200196}" type="presParOf" srcId="{27BF17A1-8D9A-45A5-B0F0-562B96C00DD4}" destId="{F7BDD782-23CB-4C19-BECE-B1B75BA9BBC4}" srcOrd="8" destOrd="0" presId="urn:microsoft.com/office/officeart/2005/8/layout/gear1"/>
    <dgm:cxn modelId="{7F4FD183-8A07-4693-92D3-972E099E658F}" type="presParOf" srcId="{27BF17A1-8D9A-45A5-B0F0-562B96C00DD4}" destId="{B04CF4A0-1231-40CD-A528-2F972143EFED}" srcOrd="9" destOrd="0" presId="urn:microsoft.com/office/officeart/2005/8/layout/gear1"/>
    <dgm:cxn modelId="{98D40112-06D6-48D0-AEAC-CA552AF1D3CE}" type="presParOf" srcId="{27BF17A1-8D9A-45A5-B0F0-562B96C00DD4}" destId="{C99AA6FE-7447-4CEE-B7C7-3609E57ECC2C}" srcOrd="10" destOrd="0" presId="urn:microsoft.com/office/officeart/2005/8/layout/gear1"/>
    <dgm:cxn modelId="{620D4576-49B5-4683-BC7E-10F8EDD2ED46}" type="presParOf" srcId="{27BF17A1-8D9A-45A5-B0F0-562B96C00DD4}" destId="{E25DEF04-7604-4CF8-A420-D717E9BD5672}" srcOrd="11" destOrd="0" presId="urn:microsoft.com/office/officeart/2005/8/layout/gear1"/>
    <dgm:cxn modelId="{2A3BE9F6-E956-44D2-8FD2-6CE823F2BFE4}" type="presParOf" srcId="{27BF17A1-8D9A-45A5-B0F0-562B96C00DD4}" destId="{73A50F9C-61ED-4428-9D66-99BDAD04B8D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AB49E-DE1E-4919-BBAC-70E1BE85C59B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AFBB977-9EC0-48DE-9B20-726FF4F46487}">
      <dgm:prSet phldrT="[Text]"/>
      <dgm:spPr/>
      <dgm:t>
        <a:bodyPr/>
        <a:lstStyle/>
        <a:p>
          <a:r>
            <a:rPr lang="hr-HR" dirty="0" smtClean="0"/>
            <a:t>  Fizika(2014.)</a:t>
          </a:r>
          <a:endParaRPr lang="hr-HR" dirty="0"/>
        </a:p>
      </dgm:t>
    </dgm:pt>
    <dgm:pt modelId="{E07B1EAD-218F-45F4-A3D0-CC316062C7AD}" type="parTrans" cxnId="{89C4BCE0-8874-43B1-8BF9-F2DB8E1987BD}">
      <dgm:prSet/>
      <dgm:spPr/>
      <dgm:t>
        <a:bodyPr/>
        <a:lstStyle/>
        <a:p>
          <a:endParaRPr lang="hr-HR"/>
        </a:p>
      </dgm:t>
    </dgm:pt>
    <dgm:pt modelId="{1E895886-22C3-468B-98BB-DF28057F773E}" type="sibTrans" cxnId="{89C4BCE0-8874-43B1-8BF9-F2DB8E1987BD}">
      <dgm:prSet/>
      <dgm:spPr/>
      <dgm:t>
        <a:bodyPr/>
        <a:lstStyle/>
        <a:p>
          <a:endParaRPr lang="hr-HR"/>
        </a:p>
      </dgm:t>
    </dgm:pt>
    <dgm:pt modelId="{7CE7C632-75E3-4846-A304-51E2C4B01142}">
      <dgm:prSet phldrT="[Text]"/>
      <dgm:spPr/>
      <dgm:t>
        <a:bodyPr/>
        <a:lstStyle/>
        <a:p>
          <a:r>
            <a:rPr lang="hr-HR" dirty="0" smtClean="0"/>
            <a:t>Biologija(2014.)</a:t>
          </a:r>
          <a:endParaRPr lang="hr-HR" dirty="0"/>
        </a:p>
      </dgm:t>
    </dgm:pt>
    <dgm:pt modelId="{237CB711-77F6-4150-9A7C-C48A17F83C18}" type="parTrans" cxnId="{6BA88B11-BA7C-4783-88F3-259A73ECDE0B}">
      <dgm:prSet/>
      <dgm:spPr/>
      <dgm:t>
        <a:bodyPr/>
        <a:lstStyle/>
        <a:p>
          <a:endParaRPr lang="hr-HR"/>
        </a:p>
      </dgm:t>
    </dgm:pt>
    <dgm:pt modelId="{B048809E-B953-4CB1-9670-53E6D88FB232}" type="sibTrans" cxnId="{6BA88B11-BA7C-4783-88F3-259A73ECDE0B}">
      <dgm:prSet/>
      <dgm:spPr/>
      <dgm:t>
        <a:bodyPr/>
        <a:lstStyle/>
        <a:p>
          <a:endParaRPr lang="hr-HR"/>
        </a:p>
      </dgm:t>
    </dgm:pt>
    <dgm:pt modelId="{795C5770-372D-4B23-9FF8-6917C9A49016}">
      <dgm:prSet phldrT="[Text]"/>
      <dgm:spPr/>
      <dgm:t>
        <a:bodyPr/>
        <a:lstStyle/>
        <a:p>
          <a:r>
            <a:rPr lang="hr-HR" dirty="0" smtClean="0"/>
            <a:t>Kemija(2014.)</a:t>
          </a:r>
          <a:endParaRPr lang="hr-HR" dirty="0"/>
        </a:p>
      </dgm:t>
    </dgm:pt>
    <dgm:pt modelId="{1AB8A1C1-939D-4C34-8ED5-726D998EF947}" type="parTrans" cxnId="{AC6323F7-A0AB-4307-9724-0359A938F2C7}">
      <dgm:prSet/>
      <dgm:spPr/>
      <dgm:t>
        <a:bodyPr/>
        <a:lstStyle/>
        <a:p>
          <a:endParaRPr lang="hr-HR"/>
        </a:p>
      </dgm:t>
    </dgm:pt>
    <dgm:pt modelId="{D1EA565C-FE61-4B23-826F-638A8E591B9E}" type="sibTrans" cxnId="{AC6323F7-A0AB-4307-9724-0359A938F2C7}">
      <dgm:prSet/>
      <dgm:spPr/>
      <dgm:t>
        <a:bodyPr/>
        <a:lstStyle/>
        <a:p>
          <a:endParaRPr lang="hr-HR"/>
        </a:p>
      </dgm:t>
    </dgm:pt>
    <dgm:pt modelId="{CCF393A3-D652-4ABF-9D2C-BAA640DB9766}">
      <dgm:prSet phldrT="[Text]"/>
      <dgm:spPr/>
      <dgm:t>
        <a:bodyPr/>
        <a:lstStyle/>
        <a:p>
          <a:r>
            <a:rPr lang="hr-HR" dirty="0" smtClean="0"/>
            <a:t>Prvi na utrci grada</a:t>
          </a:r>
          <a:endParaRPr lang="hr-HR" dirty="0"/>
        </a:p>
      </dgm:t>
    </dgm:pt>
    <dgm:pt modelId="{41C4A5E1-A01A-4211-844B-95C95643EE08}" type="parTrans" cxnId="{C1546C9C-FB09-4D45-A81A-1BA4AC3F6140}">
      <dgm:prSet/>
      <dgm:spPr/>
      <dgm:t>
        <a:bodyPr/>
        <a:lstStyle/>
        <a:p>
          <a:endParaRPr lang="hr-HR"/>
        </a:p>
      </dgm:t>
    </dgm:pt>
    <dgm:pt modelId="{9C2B84A6-E517-4244-BFBC-C6F7FEB3C34C}" type="sibTrans" cxnId="{C1546C9C-FB09-4D45-A81A-1BA4AC3F6140}">
      <dgm:prSet/>
      <dgm:spPr/>
      <dgm:t>
        <a:bodyPr/>
        <a:lstStyle/>
        <a:p>
          <a:endParaRPr lang="hr-HR"/>
        </a:p>
      </dgm:t>
    </dgm:pt>
    <dgm:pt modelId="{98181811-8979-4E13-8CC6-9BDF27CB17C9}">
      <dgm:prSet/>
      <dgm:spPr/>
      <dgm:t>
        <a:bodyPr/>
        <a:lstStyle/>
        <a:p>
          <a:r>
            <a:rPr lang="hr-HR" dirty="0" smtClean="0"/>
            <a:t>David Prelogović</a:t>
          </a:r>
          <a:endParaRPr lang="hr-HR" dirty="0"/>
        </a:p>
      </dgm:t>
    </dgm:pt>
    <dgm:pt modelId="{99BD8841-119C-4AF7-B2D4-D1956F3B4851}" type="parTrans" cxnId="{1B0FBE10-86CC-40EE-A839-FEF393E041EE}">
      <dgm:prSet/>
      <dgm:spPr/>
      <dgm:t>
        <a:bodyPr/>
        <a:lstStyle/>
        <a:p>
          <a:endParaRPr lang="hr-HR"/>
        </a:p>
      </dgm:t>
    </dgm:pt>
    <dgm:pt modelId="{6B6B7300-3B09-4783-BF8C-98F765FD8C70}" type="sibTrans" cxnId="{1B0FBE10-86CC-40EE-A839-FEF393E041EE}">
      <dgm:prSet/>
      <dgm:spPr/>
      <dgm:t>
        <a:bodyPr/>
        <a:lstStyle/>
        <a:p>
          <a:endParaRPr lang="hr-HR"/>
        </a:p>
      </dgm:t>
    </dgm:pt>
    <dgm:pt modelId="{A2DE3E1C-144B-4433-9C82-FC29FDBD39F5}">
      <dgm:prSet/>
      <dgm:spPr/>
      <dgm:t>
        <a:bodyPr/>
        <a:lstStyle/>
        <a:p>
          <a:r>
            <a:rPr lang="hr-HR" dirty="0" smtClean="0"/>
            <a:t>Denis Pleše i Ivan Ciganek</a:t>
          </a:r>
          <a:endParaRPr lang="hr-HR" dirty="0"/>
        </a:p>
      </dgm:t>
    </dgm:pt>
    <dgm:pt modelId="{2555B3C4-9B82-4E21-8335-5494F426A8F5}" type="parTrans" cxnId="{FAD22933-D30A-48A0-BF40-B0259B26C49F}">
      <dgm:prSet/>
      <dgm:spPr/>
      <dgm:t>
        <a:bodyPr/>
        <a:lstStyle/>
        <a:p>
          <a:endParaRPr lang="hr-HR"/>
        </a:p>
      </dgm:t>
    </dgm:pt>
    <dgm:pt modelId="{D19C04A8-49E0-408E-A0B0-B80F233571A4}" type="sibTrans" cxnId="{FAD22933-D30A-48A0-BF40-B0259B26C49F}">
      <dgm:prSet/>
      <dgm:spPr/>
      <dgm:t>
        <a:bodyPr/>
        <a:lstStyle/>
        <a:p>
          <a:endParaRPr lang="hr-HR"/>
        </a:p>
      </dgm:t>
    </dgm:pt>
    <dgm:pt modelId="{BDE9F04D-3F16-4DC7-B6CD-ADBEA60741AA}">
      <dgm:prSet/>
      <dgm:spPr/>
      <dgm:t>
        <a:bodyPr/>
        <a:lstStyle/>
        <a:p>
          <a:r>
            <a:rPr lang="hr-HR" dirty="0" smtClean="0"/>
            <a:t>Luka Šimek</a:t>
          </a:r>
          <a:endParaRPr lang="hr-HR" dirty="0"/>
        </a:p>
      </dgm:t>
    </dgm:pt>
    <dgm:pt modelId="{9097F0BF-7AC9-4D5F-9F22-5AD1A0C2F6EB}" type="parTrans" cxnId="{F349825B-F618-47C9-86FB-5F9EBEC9A95D}">
      <dgm:prSet/>
      <dgm:spPr/>
      <dgm:t>
        <a:bodyPr/>
        <a:lstStyle/>
        <a:p>
          <a:endParaRPr lang="hr-HR"/>
        </a:p>
      </dgm:t>
    </dgm:pt>
    <dgm:pt modelId="{B73397C0-ED08-4648-A58B-BCDF886CE479}" type="sibTrans" cxnId="{F349825B-F618-47C9-86FB-5F9EBEC9A95D}">
      <dgm:prSet/>
      <dgm:spPr/>
      <dgm:t>
        <a:bodyPr/>
        <a:lstStyle/>
        <a:p>
          <a:endParaRPr lang="hr-HR"/>
        </a:p>
      </dgm:t>
    </dgm:pt>
    <dgm:pt modelId="{B7A123AA-D84F-4B62-A0BB-29B3D275A690}" type="pres">
      <dgm:prSet presAssocID="{5B1AB49E-DE1E-4919-BBAC-70E1BE85C5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4EB82F5-C30F-49A6-9832-1F5C2908C80E}" type="pres">
      <dgm:prSet presAssocID="{FAFBB977-9EC0-48DE-9B20-726FF4F46487}" presName="comp" presStyleCnt="0"/>
      <dgm:spPr/>
    </dgm:pt>
    <dgm:pt modelId="{71F9F1AE-D17B-466D-A857-21200CF03AB2}" type="pres">
      <dgm:prSet presAssocID="{FAFBB977-9EC0-48DE-9B20-726FF4F46487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4E0C1C-F35F-4048-BA52-E98E6B413F61}" type="pres">
      <dgm:prSet presAssocID="{FAFBB977-9EC0-48DE-9B20-726FF4F46487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6736017-9F6A-4DCD-AAD5-396E6D65C364}" type="pres">
      <dgm:prSet presAssocID="{1E895886-22C3-468B-98BB-DF28057F773E}" presName="sibTrans" presStyleCnt="0"/>
      <dgm:spPr/>
    </dgm:pt>
    <dgm:pt modelId="{32822FC3-A352-42E1-8D36-C8CACDE0AEF1}" type="pres">
      <dgm:prSet presAssocID="{7CE7C632-75E3-4846-A304-51E2C4B01142}" presName="comp" presStyleCnt="0"/>
      <dgm:spPr/>
    </dgm:pt>
    <dgm:pt modelId="{789BA455-7706-4F65-A084-E354B0036E26}" type="pres">
      <dgm:prSet presAssocID="{7CE7C632-75E3-4846-A304-51E2C4B01142}" presName="rect2" presStyleLbl="node1" presStyleIdx="1" presStyleCnt="4" custScaleX="108876" custScaleY="1107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994691-8318-4534-BF69-042560B52785}" type="pres">
      <dgm:prSet presAssocID="{7CE7C632-75E3-4846-A304-51E2C4B01142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hr-HR"/>
        </a:p>
      </dgm:t>
    </dgm:pt>
    <dgm:pt modelId="{415667E4-1B01-4AEF-AC81-79CA7653D0D0}" type="pres">
      <dgm:prSet presAssocID="{B048809E-B953-4CB1-9670-53E6D88FB232}" presName="sibTrans" presStyleCnt="0"/>
      <dgm:spPr/>
    </dgm:pt>
    <dgm:pt modelId="{B2DBEA8F-564E-4B2E-8B83-CFA208AE493F}" type="pres">
      <dgm:prSet presAssocID="{795C5770-372D-4B23-9FF8-6917C9A49016}" presName="comp" presStyleCnt="0"/>
      <dgm:spPr/>
    </dgm:pt>
    <dgm:pt modelId="{A24AEA58-AC6A-41A1-BCDF-63C016D4061F}" type="pres">
      <dgm:prSet presAssocID="{795C5770-372D-4B23-9FF8-6917C9A49016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7946CE-DCF6-4902-AEDF-B55B40C0EC84}" type="pres">
      <dgm:prSet presAssocID="{795C5770-372D-4B23-9FF8-6917C9A49016}" presName="rect1" presStyleLbl="lnNode1" presStyleIdx="2" presStyleCnt="4" custScaleX="85459" custScaleY="9243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4BB94D69-DE5D-4E5E-8E08-4504C81BD91A}" type="pres">
      <dgm:prSet presAssocID="{D1EA565C-FE61-4B23-826F-638A8E591B9E}" presName="sibTrans" presStyleCnt="0"/>
      <dgm:spPr/>
    </dgm:pt>
    <dgm:pt modelId="{12A3BD9D-BA41-4BDD-A2CB-7387216A4EEB}" type="pres">
      <dgm:prSet presAssocID="{CCF393A3-D652-4ABF-9D2C-BAA640DB9766}" presName="comp" presStyleCnt="0"/>
      <dgm:spPr/>
    </dgm:pt>
    <dgm:pt modelId="{D8D9B917-E2FB-4C2A-9BBA-19E94660F01D}" type="pres">
      <dgm:prSet presAssocID="{CCF393A3-D652-4ABF-9D2C-BAA640DB9766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4699C9-3FFE-4EC5-8F4B-AE080517BCB2}" type="pres">
      <dgm:prSet presAssocID="{CCF393A3-D652-4ABF-9D2C-BAA640DB9766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CB663CB4-A91A-4ACE-9E36-76C83500030E}" type="presOf" srcId="{98181811-8979-4E13-8CC6-9BDF27CB17C9}" destId="{71F9F1AE-D17B-466D-A857-21200CF03AB2}" srcOrd="0" destOrd="1" presId="urn:microsoft.com/office/officeart/2008/layout/AlternatingPictureBlocks"/>
    <dgm:cxn modelId="{89C4BCE0-8874-43B1-8BF9-F2DB8E1987BD}" srcId="{5B1AB49E-DE1E-4919-BBAC-70E1BE85C59B}" destId="{FAFBB977-9EC0-48DE-9B20-726FF4F46487}" srcOrd="0" destOrd="0" parTransId="{E07B1EAD-218F-45F4-A3D0-CC316062C7AD}" sibTransId="{1E895886-22C3-468B-98BB-DF28057F773E}"/>
    <dgm:cxn modelId="{2AC95BF2-60E5-4F72-805D-586EA9029773}" type="presOf" srcId="{FAFBB977-9EC0-48DE-9B20-726FF4F46487}" destId="{71F9F1AE-D17B-466D-A857-21200CF03AB2}" srcOrd="0" destOrd="0" presId="urn:microsoft.com/office/officeart/2008/layout/AlternatingPictureBlocks"/>
    <dgm:cxn modelId="{FAD22933-D30A-48A0-BF40-B0259B26C49F}" srcId="{7CE7C632-75E3-4846-A304-51E2C4B01142}" destId="{A2DE3E1C-144B-4433-9C82-FC29FDBD39F5}" srcOrd="0" destOrd="0" parTransId="{2555B3C4-9B82-4E21-8335-5494F426A8F5}" sibTransId="{D19C04A8-49E0-408E-A0B0-B80F233571A4}"/>
    <dgm:cxn modelId="{AC6323F7-A0AB-4307-9724-0359A938F2C7}" srcId="{5B1AB49E-DE1E-4919-BBAC-70E1BE85C59B}" destId="{795C5770-372D-4B23-9FF8-6917C9A49016}" srcOrd="2" destOrd="0" parTransId="{1AB8A1C1-939D-4C34-8ED5-726D998EF947}" sibTransId="{D1EA565C-FE61-4B23-826F-638A8E591B9E}"/>
    <dgm:cxn modelId="{60FE409B-83C7-4D71-BC2C-7218CF84F49D}" type="presOf" srcId="{BDE9F04D-3F16-4DC7-B6CD-ADBEA60741AA}" destId="{A24AEA58-AC6A-41A1-BCDF-63C016D4061F}" srcOrd="0" destOrd="1" presId="urn:microsoft.com/office/officeart/2008/layout/AlternatingPictureBlocks"/>
    <dgm:cxn modelId="{D34B7507-4935-4DD4-A585-9E90F6103188}" type="presOf" srcId="{7CE7C632-75E3-4846-A304-51E2C4B01142}" destId="{789BA455-7706-4F65-A084-E354B0036E26}" srcOrd="0" destOrd="0" presId="urn:microsoft.com/office/officeart/2008/layout/AlternatingPictureBlocks"/>
    <dgm:cxn modelId="{C1546C9C-FB09-4D45-A81A-1BA4AC3F6140}" srcId="{5B1AB49E-DE1E-4919-BBAC-70E1BE85C59B}" destId="{CCF393A3-D652-4ABF-9D2C-BAA640DB9766}" srcOrd="3" destOrd="0" parTransId="{41C4A5E1-A01A-4211-844B-95C95643EE08}" sibTransId="{9C2B84A6-E517-4244-BFBC-C6F7FEB3C34C}"/>
    <dgm:cxn modelId="{BE50A306-C24D-4841-B4AA-574CDFE2C767}" type="presOf" srcId="{A2DE3E1C-144B-4433-9C82-FC29FDBD39F5}" destId="{789BA455-7706-4F65-A084-E354B0036E26}" srcOrd="0" destOrd="1" presId="urn:microsoft.com/office/officeart/2008/layout/AlternatingPictureBlocks"/>
    <dgm:cxn modelId="{F349825B-F618-47C9-86FB-5F9EBEC9A95D}" srcId="{795C5770-372D-4B23-9FF8-6917C9A49016}" destId="{BDE9F04D-3F16-4DC7-B6CD-ADBEA60741AA}" srcOrd="0" destOrd="0" parTransId="{9097F0BF-7AC9-4D5F-9F22-5AD1A0C2F6EB}" sibTransId="{B73397C0-ED08-4648-A58B-BCDF886CE479}"/>
    <dgm:cxn modelId="{6BA88B11-BA7C-4783-88F3-259A73ECDE0B}" srcId="{5B1AB49E-DE1E-4919-BBAC-70E1BE85C59B}" destId="{7CE7C632-75E3-4846-A304-51E2C4B01142}" srcOrd="1" destOrd="0" parTransId="{237CB711-77F6-4150-9A7C-C48A17F83C18}" sibTransId="{B048809E-B953-4CB1-9670-53E6D88FB232}"/>
    <dgm:cxn modelId="{14D38B60-E9D4-457E-B9B2-3FD067DF54FB}" type="presOf" srcId="{5B1AB49E-DE1E-4919-BBAC-70E1BE85C59B}" destId="{B7A123AA-D84F-4B62-A0BB-29B3D275A690}" srcOrd="0" destOrd="0" presId="urn:microsoft.com/office/officeart/2008/layout/AlternatingPictureBlocks"/>
    <dgm:cxn modelId="{617D97DE-719F-4512-99FE-D2E7D219A46F}" type="presOf" srcId="{CCF393A3-D652-4ABF-9D2C-BAA640DB9766}" destId="{D8D9B917-E2FB-4C2A-9BBA-19E94660F01D}" srcOrd="0" destOrd="0" presId="urn:microsoft.com/office/officeart/2008/layout/AlternatingPictureBlocks"/>
    <dgm:cxn modelId="{1B0FBE10-86CC-40EE-A839-FEF393E041EE}" srcId="{FAFBB977-9EC0-48DE-9B20-726FF4F46487}" destId="{98181811-8979-4E13-8CC6-9BDF27CB17C9}" srcOrd="0" destOrd="0" parTransId="{99BD8841-119C-4AF7-B2D4-D1956F3B4851}" sibTransId="{6B6B7300-3B09-4783-BF8C-98F765FD8C70}"/>
    <dgm:cxn modelId="{5A5CD6DA-2828-4021-9D7D-6BFEF628C984}" type="presOf" srcId="{795C5770-372D-4B23-9FF8-6917C9A49016}" destId="{A24AEA58-AC6A-41A1-BCDF-63C016D4061F}" srcOrd="0" destOrd="0" presId="urn:microsoft.com/office/officeart/2008/layout/AlternatingPictureBlocks"/>
    <dgm:cxn modelId="{FCFDEF4C-8BE7-47A5-8FE7-83CD81B98BBE}" type="presParOf" srcId="{B7A123AA-D84F-4B62-A0BB-29B3D275A690}" destId="{74EB82F5-C30F-49A6-9832-1F5C2908C80E}" srcOrd="0" destOrd="0" presId="urn:microsoft.com/office/officeart/2008/layout/AlternatingPictureBlocks"/>
    <dgm:cxn modelId="{43A69FE1-FDF4-4754-A78A-50AF35873697}" type="presParOf" srcId="{74EB82F5-C30F-49A6-9832-1F5C2908C80E}" destId="{71F9F1AE-D17B-466D-A857-21200CF03AB2}" srcOrd="0" destOrd="0" presId="urn:microsoft.com/office/officeart/2008/layout/AlternatingPictureBlocks"/>
    <dgm:cxn modelId="{72891128-B800-4FB0-93B2-89DBEEEEDA67}" type="presParOf" srcId="{74EB82F5-C30F-49A6-9832-1F5C2908C80E}" destId="{7F4E0C1C-F35F-4048-BA52-E98E6B413F61}" srcOrd="1" destOrd="0" presId="urn:microsoft.com/office/officeart/2008/layout/AlternatingPictureBlocks"/>
    <dgm:cxn modelId="{3E8EE361-BEF5-4E4E-AE00-B42934198C93}" type="presParOf" srcId="{B7A123AA-D84F-4B62-A0BB-29B3D275A690}" destId="{A6736017-9F6A-4DCD-AAD5-396E6D65C364}" srcOrd="1" destOrd="0" presId="urn:microsoft.com/office/officeart/2008/layout/AlternatingPictureBlocks"/>
    <dgm:cxn modelId="{FE43C6D0-CBF4-4B7E-96BA-63E5A9DA6A8B}" type="presParOf" srcId="{B7A123AA-D84F-4B62-A0BB-29B3D275A690}" destId="{32822FC3-A352-42E1-8D36-C8CACDE0AEF1}" srcOrd="2" destOrd="0" presId="urn:microsoft.com/office/officeart/2008/layout/AlternatingPictureBlocks"/>
    <dgm:cxn modelId="{74935A78-F6B8-42C4-9DA3-0F1B320D9010}" type="presParOf" srcId="{32822FC3-A352-42E1-8D36-C8CACDE0AEF1}" destId="{789BA455-7706-4F65-A084-E354B0036E26}" srcOrd="0" destOrd="0" presId="urn:microsoft.com/office/officeart/2008/layout/AlternatingPictureBlocks"/>
    <dgm:cxn modelId="{67833AF8-345A-4DA5-B5A8-31417FD96588}" type="presParOf" srcId="{32822FC3-A352-42E1-8D36-C8CACDE0AEF1}" destId="{C9994691-8318-4534-BF69-042560B52785}" srcOrd="1" destOrd="0" presId="urn:microsoft.com/office/officeart/2008/layout/AlternatingPictureBlocks"/>
    <dgm:cxn modelId="{8521D14F-903E-480E-A66A-05102F011D40}" type="presParOf" srcId="{B7A123AA-D84F-4B62-A0BB-29B3D275A690}" destId="{415667E4-1B01-4AEF-AC81-79CA7653D0D0}" srcOrd="3" destOrd="0" presId="urn:microsoft.com/office/officeart/2008/layout/AlternatingPictureBlocks"/>
    <dgm:cxn modelId="{FBEAA5BE-4A93-4804-8284-ED59293F58CF}" type="presParOf" srcId="{B7A123AA-D84F-4B62-A0BB-29B3D275A690}" destId="{B2DBEA8F-564E-4B2E-8B83-CFA208AE493F}" srcOrd="4" destOrd="0" presId="urn:microsoft.com/office/officeart/2008/layout/AlternatingPictureBlocks"/>
    <dgm:cxn modelId="{BB7D7029-DA7D-40A5-B302-584E1D5B64A1}" type="presParOf" srcId="{B2DBEA8F-564E-4B2E-8B83-CFA208AE493F}" destId="{A24AEA58-AC6A-41A1-BCDF-63C016D4061F}" srcOrd="0" destOrd="0" presId="urn:microsoft.com/office/officeart/2008/layout/AlternatingPictureBlocks"/>
    <dgm:cxn modelId="{6DF955C0-E344-41EB-8905-6AA41A8E24E1}" type="presParOf" srcId="{B2DBEA8F-564E-4B2E-8B83-CFA208AE493F}" destId="{EB7946CE-DCF6-4902-AEDF-B55B40C0EC84}" srcOrd="1" destOrd="0" presId="urn:microsoft.com/office/officeart/2008/layout/AlternatingPictureBlocks"/>
    <dgm:cxn modelId="{8C8DA3A7-EFB3-4CC3-87F3-3203D80C9120}" type="presParOf" srcId="{B7A123AA-D84F-4B62-A0BB-29B3D275A690}" destId="{4BB94D69-DE5D-4E5E-8E08-4504C81BD91A}" srcOrd="5" destOrd="0" presId="urn:microsoft.com/office/officeart/2008/layout/AlternatingPictureBlocks"/>
    <dgm:cxn modelId="{D420D891-DFC2-4C42-8346-02EAE96E4941}" type="presParOf" srcId="{B7A123AA-D84F-4B62-A0BB-29B3D275A690}" destId="{12A3BD9D-BA41-4BDD-A2CB-7387216A4EEB}" srcOrd="6" destOrd="0" presId="urn:microsoft.com/office/officeart/2008/layout/AlternatingPictureBlocks"/>
    <dgm:cxn modelId="{875A8CF4-50F2-41E3-BB61-B51DB6C50C41}" type="presParOf" srcId="{12A3BD9D-BA41-4BDD-A2CB-7387216A4EEB}" destId="{D8D9B917-E2FB-4C2A-9BBA-19E94660F01D}" srcOrd="0" destOrd="0" presId="urn:microsoft.com/office/officeart/2008/layout/AlternatingPictureBlocks"/>
    <dgm:cxn modelId="{D5A3AEC8-9605-48E6-8B53-81AAE116CA02}" type="presParOf" srcId="{12A3BD9D-BA41-4BDD-A2CB-7387216A4EEB}" destId="{EF4699C9-3FFE-4EC5-8F4B-AE080517BCB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32E79C-C38D-47EC-AF87-CA6E4C163CEA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89CB1653-1819-424D-909E-0E9CDE1E78A7}">
      <dgm:prSet phldrT="[Text]"/>
      <dgm:spPr/>
      <dgm:t>
        <a:bodyPr/>
        <a:lstStyle/>
        <a:p>
          <a:r>
            <a:rPr lang="hr-HR" b="1" dirty="0" smtClean="0"/>
            <a:t>Fizika(državno)</a:t>
          </a:r>
          <a:endParaRPr lang="hr-HR" b="1" dirty="0"/>
        </a:p>
      </dgm:t>
    </dgm:pt>
    <dgm:pt modelId="{07F03FC5-6C9A-4025-BD73-32F72EEA39D5}" type="parTrans" cxnId="{36D2AAD5-78B7-45C9-8BA6-5295AD50C84F}">
      <dgm:prSet/>
      <dgm:spPr/>
      <dgm:t>
        <a:bodyPr/>
        <a:lstStyle/>
        <a:p>
          <a:endParaRPr lang="hr-HR"/>
        </a:p>
      </dgm:t>
    </dgm:pt>
    <dgm:pt modelId="{56B8C166-FB8D-4C64-AB7F-AC43FEB4D623}" type="sibTrans" cxnId="{36D2AAD5-78B7-45C9-8BA6-5295AD50C84F}">
      <dgm:prSet/>
      <dgm:spPr/>
      <dgm:t>
        <a:bodyPr/>
        <a:lstStyle/>
        <a:p>
          <a:endParaRPr lang="hr-HR"/>
        </a:p>
      </dgm:t>
    </dgm:pt>
    <dgm:pt modelId="{2521F289-65F4-422F-B600-1F2742DDD6A4}">
      <dgm:prSet phldrT="[Text]"/>
      <dgm:spPr/>
      <dgm:t>
        <a:bodyPr/>
        <a:lstStyle/>
        <a:p>
          <a:r>
            <a:rPr lang="hr-HR" sz="2400" b="1" dirty="0" smtClean="0"/>
            <a:t>Astronomija(2014.)</a:t>
          </a:r>
          <a:endParaRPr lang="hr-HR" sz="2400" b="1" dirty="0"/>
        </a:p>
      </dgm:t>
    </dgm:pt>
    <dgm:pt modelId="{F8C9377C-17E9-4076-9505-06ECE623037A}" type="parTrans" cxnId="{06C69559-0D0A-40B4-ADE6-1D64BCB240B9}">
      <dgm:prSet/>
      <dgm:spPr/>
      <dgm:t>
        <a:bodyPr/>
        <a:lstStyle/>
        <a:p>
          <a:endParaRPr lang="hr-HR"/>
        </a:p>
      </dgm:t>
    </dgm:pt>
    <dgm:pt modelId="{59FC1493-287D-4D20-88D6-DE868924F65A}" type="sibTrans" cxnId="{06C69559-0D0A-40B4-ADE6-1D64BCB240B9}">
      <dgm:prSet/>
      <dgm:spPr/>
      <dgm:t>
        <a:bodyPr/>
        <a:lstStyle/>
        <a:p>
          <a:endParaRPr lang="hr-HR"/>
        </a:p>
      </dgm:t>
    </dgm:pt>
    <dgm:pt modelId="{D5E917F0-6ED3-467C-9892-CB4315DAA5DC}">
      <dgm:prSet/>
      <dgm:spPr/>
      <dgm:t>
        <a:bodyPr/>
        <a:lstStyle/>
        <a:p>
          <a:r>
            <a:rPr lang="hr-HR" dirty="0" smtClean="0"/>
            <a:t>Karlo Šerbetar</a:t>
          </a:r>
          <a:endParaRPr lang="hr-HR" dirty="0"/>
        </a:p>
      </dgm:t>
    </dgm:pt>
    <dgm:pt modelId="{B8378EFC-4ABD-43E8-858F-FE0E622FEF87}" type="parTrans" cxnId="{0D0579E8-3846-41A6-9515-59FB1E40269D}">
      <dgm:prSet/>
      <dgm:spPr/>
      <dgm:t>
        <a:bodyPr/>
        <a:lstStyle/>
        <a:p>
          <a:endParaRPr lang="hr-HR"/>
        </a:p>
      </dgm:t>
    </dgm:pt>
    <dgm:pt modelId="{21D93E8E-F657-4C61-8392-D4AD70358AB1}" type="sibTrans" cxnId="{0D0579E8-3846-41A6-9515-59FB1E40269D}">
      <dgm:prSet/>
      <dgm:spPr/>
      <dgm:t>
        <a:bodyPr/>
        <a:lstStyle/>
        <a:p>
          <a:endParaRPr lang="hr-HR"/>
        </a:p>
      </dgm:t>
    </dgm:pt>
    <dgm:pt modelId="{207EA00C-8FA8-4ABE-9D16-7B0E139A5441}">
      <dgm:prSet custT="1"/>
      <dgm:spPr/>
      <dgm:t>
        <a:bodyPr/>
        <a:lstStyle/>
        <a:p>
          <a:r>
            <a:rPr lang="hr-HR" sz="2000" dirty="0" smtClean="0"/>
            <a:t>Mateja Štefanić</a:t>
          </a:r>
          <a:endParaRPr lang="hr-HR" sz="2000" dirty="0"/>
        </a:p>
      </dgm:t>
    </dgm:pt>
    <dgm:pt modelId="{EA8BEF47-4C52-4DAF-8C09-B60AF21CA958}" type="parTrans" cxnId="{10061C71-04B3-41EA-9BC1-1F63EFD3A2BB}">
      <dgm:prSet/>
      <dgm:spPr/>
      <dgm:t>
        <a:bodyPr/>
        <a:lstStyle/>
        <a:p>
          <a:endParaRPr lang="hr-HR"/>
        </a:p>
      </dgm:t>
    </dgm:pt>
    <dgm:pt modelId="{0EA7D459-7593-4C2A-ABE8-9220F41432EA}" type="sibTrans" cxnId="{10061C71-04B3-41EA-9BC1-1F63EFD3A2BB}">
      <dgm:prSet/>
      <dgm:spPr/>
      <dgm:t>
        <a:bodyPr/>
        <a:lstStyle/>
        <a:p>
          <a:endParaRPr lang="hr-HR"/>
        </a:p>
      </dgm:t>
    </dgm:pt>
    <dgm:pt modelId="{3823F77B-0C48-44C7-A83B-9F35F5713227}">
      <dgm:prSet/>
      <dgm:spPr/>
      <dgm:t>
        <a:bodyPr/>
        <a:lstStyle/>
        <a:p>
          <a:r>
            <a:rPr lang="hr-HR" sz="2100" b="1" dirty="0" smtClean="0"/>
            <a:t>Astronomija(državno)</a:t>
          </a:r>
          <a:endParaRPr lang="hr-HR" sz="2100" b="1" dirty="0"/>
        </a:p>
      </dgm:t>
    </dgm:pt>
    <dgm:pt modelId="{E386412D-D339-422D-A0F8-312160AC8329}" type="parTrans" cxnId="{50C9135A-524C-44D2-8946-C270CC2B3691}">
      <dgm:prSet/>
      <dgm:spPr/>
      <dgm:t>
        <a:bodyPr/>
        <a:lstStyle/>
        <a:p>
          <a:endParaRPr lang="hr-HR"/>
        </a:p>
      </dgm:t>
    </dgm:pt>
    <dgm:pt modelId="{0D668FD2-E94E-40DE-B93C-1A0442DD8603}" type="sibTrans" cxnId="{50C9135A-524C-44D2-8946-C270CC2B3691}">
      <dgm:prSet/>
      <dgm:spPr/>
      <dgm:t>
        <a:bodyPr/>
        <a:lstStyle/>
        <a:p>
          <a:endParaRPr lang="hr-HR"/>
        </a:p>
      </dgm:t>
    </dgm:pt>
    <dgm:pt modelId="{D7B2662B-4519-42E6-9C5A-5F353560925A}">
      <dgm:prSet custT="1"/>
      <dgm:spPr/>
      <dgm:t>
        <a:bodyPr/>
        <a:lstStyle/>
        <a:p>
          <a:r>
            <a:rPr lang="hr-HR" sz="2000" dirty="0" smtClean="0"/>
            <a:t>Mateja Štefanić</a:t>
          </a:r>
          <a:endParaRPr lang="hr-HR" sz="2000" dirty="0"/>
        </a:p>
      </dgm:t>
    </dgm:pt>
    <dgm:pt modelId="{C6C7F0B3-20B3-46D5-81C5-B26CC503A16C}" type="parTrans" cxnId="{85B59E96-3F5D-47BC-80A3-FB83AABB7946}">
      <dgm:prSet/>
      <dgm:spPr/>
      <dgm:t>
        <a:bodyPr/>
        <a:lstStyle/>
        <a:p>
          <a:endParaRPr lang="hr-HR"/>
        </a:p>
      </dgm:t>
    </dgm:pt>
    <dgm:pt modelId="{B0764CD1-5B03-48C7-AAE3-F76C3CEAAD18}" type="sibTrans" cxnId="{85B59E96-3F5D-47BC-80A3-FB83AABB7946}">
      <dgm:prSet/>
      <dgm:spPr/>
      <dgm:t>
        <a:bodyPr/>
        <a:lstStyle/>
        <a:p>
          <a:endParaRPr lang="hr-HR"/>
        </a:p>
      </dgm:t>
    </dgm:pt>
    <dgm:pt modelId="{0E8DF8F7-F60C-4FAE-A762-6005F639C970}" type="pres">
      <dgm:prSet presAssocID="{4832E79C-C38D-47EC-AF87-CA6E4C163CEA}" presName="linearFlow" presStyleCnt="0">
        <dgm:presLayoutVars>
          <dgm:dir/>
          <dgm:resizeHandles val="exact"/>
        </dgm:presLayoutVars>
      </dgm:prSet>
      <dgm:spPr/>
    </dgm:pt>
    <dgm:pt modelId="{443950A6-E6C0-43AE-932B-FA3E0A5ECC48}" type="pres">
      <dgm:prSet presAssocID="{89CB1653-1819-424D-909E-0E9CDE1E78A7}" presName="comp" presStyleCnt="0"/>
      <dgm:spPr/>
    </dgm:pt>
    <dgm:pt modelId="{B8D1830A-90A4-46B0-8A8C-5756392DE6FD}" type="pres">
      <dgm:prSet presAssocID="{89CB1653-1819-424D-909E-0E9CDE1E78A7}" presName="rect2" presStyleLbl="node1" presStyleIdx="0" presStyleCnt="3" custLinFactNeighborX="-2429" custLinFactNeighborY="-497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5FA136-D374-436F-8BEC-3A6946AC40B1}" type="pres">
      <dgm:prSet presAssocID="{89CB1653-1819-424D-909E-0E9CDE1E78A7}" presName="rect1" presStyleLbl="lnNode1" presStyleIdx="0" presStyleCnt="3" custLinFactNeighborY="-49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DB055C8-A8A9-479A-B79B-35FA50A40A2F}" type="pres">
      <dgm:prSet presAssocID="{56B8C166-FB8D-4C64-AB7F-AC43FEB4D623}" presName="sibTrans" presStyleCnt="0"/>
      <dgm:spPr/>
    </dgm:pt>
    <dgm:pt modelId="{11A1178F-B4F7-4CD0-9CED-D70F2D99EED3}" type="pres">
      <dgm:prSet presAssocID="{2521F289-65F4-422F-B600-1F2742DDD6A4}" presName="comp" presStyleCnt="0"/>
      <dgm:spPr/>
    </dgm:pt>
    <dgm:pt modelId="{07832A5F-EBD8-40C5-9BFA-375D4975F117}" type="pres">
      <dgm:prSet presAssocID="{2521F289-65F4-422F-B600-1F2742DDD6A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38A8A9-7DD1-4CC1-8EE9-113DACE04220}" type="pres">
      <dgm:prSet presAssocID="{2521F289-65F4-422F-B600-1F2742DDD6A4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9CDD52C-D1F8-45D8-B453-84812CDD42A8}" type="pres">
      <dgm:prSet presAssocID="{59FC1493-287D-4D20-88D6-DE868924F65A}" presName="sibTrans" presStyleCnt="0"/>
      <dgm:spPr/>
    </dgm:pt>
    <dgm:pt modelId="{2C8F91F3-74A6-4557-8148-57D182B04C99}" type="pres">
      <dgm:prSet presAssocID="{3823F77B-0C48-44C7-A83B-9F35F5713227}" presName="comp" presStyleCnt="0"/>
      <dgm:spPr/>
    </dgm:pt>
    <dgm:pt modelId="{A57BB246-9ADE-4EB4-85CB-14503439ABEB}" type="pres">
      <dgm:prSet presAssocID="{3823F77B-0C48-44C7-A83B-9F35F5713227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121A37-59B2-4ABC-B795-0B5A78C57103}" type="pres">
      <dgm:prSet presAssocID="{3823F77B-0C48-44C7-A83B-9F35F5713227}" presName="rect1" presStyleLbl="ln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50C9135A-524C-44D2-8946-C270CC2B3691}" srcId="{4832E79C-C38D-47EC-AF87-CA6E4C163CEA}" destId="{3823F77B-0C48-44C7-A83B-9F35F5713227}" srcOrd="2" destOrd="0" parTransId="{E386412D-D339-422D-A0F8-312160AC8329}" sibTransId="{0D668FD2-E94E-40DE-B93C-1A0442DD8603}"/>
    <dgm:cxn modelId="{C2F7418C-A89C-43BE-AE95-AFF3B5078B15}" type="presOf" srcId="{3823F77B-0C48-44C7-A83B-9F35F5713227}" destId="{A57BB246-9ADE-4EB4-85CB-14503439ABEB}" srcOrd="0" destOrd="0" presId="urn:microsoft.com/office/officeart/2008/layout/AlternatingPictureBlocks"/>
    <dgm:cxn modelId="{85B59E96-3F5D-47BC-80A3-FB83AABB7946}" srcId="{3823F77B-0C48-44C7-A83B-9F35F5713227}" destId="{D7B2662B-4519-42E6-9C5A-5F353560925A}" srcOrd="0" destOrd="0" parTransId="{C6C7F0B3-20B3-46D5-81C5-B26CC503A16C}" sibTransId="{B0764CD1-5B03-48C7-AAE3-F76C3CEAAD18}"/>
    <dgm:cxn modelId="{5866E5D1-1CE2-4769-9460-36F1DE3AB0BE}" type="presOf" srcId="{89CB1653-1819-424D-909E-0E9CDE1E78A7}" destId="{B8D1830A-90A4-46B0-8A8C-5756392DE6FD}" srcOrd="0" destOrd="0" presId="urn:microsoft.com/office/officeart/2008/layout/AlternatingPictureBlocks"/>
    <dgm:cxn modelId="{F67C123D-FA18-423D-A03F-94E1AF93B4F4}" type="presOf" srcId="{D5E917F0-6ED3-467C-9892-CB4315DAA5DC}" destId="{B8D1830A-90A4-46B0-8A8C-5756392DE6FD}" srcOrd="0" destOrd="1" presId="urn:microsoft.com/office/officeart/2008/layout/AlternatingPictureBlocks"/>
    <dgm:cxn modelId="{434E2DC9-605E-4981-9477-4809A3E4C677}" type="presOf" srcId="{D7B2662B-4519-42E6-9C5A-5F353560925A}" destId="{A57BB246-9ADE-4EB4-85CB-14503439ABEB}" srcOrd="0" destOrd="1" presId="urn:microsoft.com/office/officeart/2008/layout/AlternatingPictureBlocks"/>
    <dgm:cxn modelId="{06C69559-0D0A-40B4-ADE6-1D64BCB240B9}" srcId="{4832E79C-C38D-47EC-AF87-CA6E4C163CEA}" destId="{2521F289-65F4-422F-B600-1F2742DDD6A4}" srcOrd="1" destOrd="0" parTransId="{F8C9377C-17E9-4076-9505-06ECE623037A}" sibTransId="{59FC1493-287D-4D20-88D6-DE868924F65A}"/>
    <dgm:cxn modelId="{36D2AAD5-78B7-45C9-8BA6-5295AD50C84F}" srcId="{4832E79C-C38D-47EC-AF87-CA6E4C163CEA}" destId="{89CB1653-1819-424D-909E-0E9CDE1E78A7}" srcOrd="0" destOrd="0" parTransId="{07F03FC5-6C9A-4025-BD73-32F72EEA39D5}" sibTransId="{56B8C166-FB8D-4C64-AB7F-AC43FEB4D623}"/>
    <dgm:cxn modelId="{13C6BAE6-D2FA-4B55-B106-38B14E285827}" type="presOf" srcId="{2521F289-65F4-422F-B600-1F2742DDD6A4}" destId="{07832A5F-EBD8-40C5-9BFA-375D4975F117}" srcOrd="0" destOrd="0" presId="urn:microsoft.com/office/officeart/2008/layout/AlternatingPictureBlocks"/>
    <dgm:cxn modelId="{EBF87BD8-D3FC-40C3-BEF0-4FA0DA80ACB1}" type="presOf" srcId="{207EA00C-8FA8-4ABE-9D16-7B0E139A5441}" destId="{07832A5F-EBD8-40C5-9BFA-375D4975F117}" srcOrd="0" destOrd="1" presId="urn:microsoft.com/office/officeart/2008/layout/AlternatingPictureBlocks"/>
    <dgm:cxn modelId="{46D71197-73F3-4472-97A9-0F3E46B8C9AA}" type="presOf" srcId="{4832E79C-C38D-47EC-AF87-CA6E4C163CEA}" destId="{0E8DF8F7-F60C-4FAE-A762-6005F639C970}" srcOrd="0" destOrd="0" presId="urn:microsoft.com/office/officeart/2008/layout/AlternatingPictureBlocks"/>
    <dgm:cxn modelId="{0D0579E8-3846-41A6-9515-59FB1E40269D}" srcId="{89CB1653-1819-424D-909E-0E9CDE1E78A7}" destId="{D5E917F0-6ED3-467C-9892-CB4315DAA5DC}" srcOrd="0" destOrd="0" parTransId="{B8378EFC-4ABD-43E8-858F-FE0E622FEF87}" sibTransId="{21D93E8E-F657-4C61-8392-D4AD70358AB1}"/>
    <dgm:cxn modelId="{10061C71-04B3-41EA-9BC1-1F63EFD3A2BB}" srcId="{2521F289-65F4-422F-B600-1F2742DDD6A4}" destId="{207EA00C-8FA8-4ABE-9D16-7B0E139A5441}" srcOrd="0" destOrd="0" parTransId="{EA8BEF47-4C52-4DAF-8C09-B60AF21CA958}" sibTransId="{0EA7D459-7593-4C2A-ABE8-9220F41432EA}"/>
    <dgm:cxn modelId="{C6CFAFBE-651F-4754-B2DE-DAFB7809E29A}" type="presParOf" srcId="{0E8DF8F7-F60C-4FAE-A762-6005F639C970}" destId="{443950A6-E6C0-43AE-932B-FA3E0A5ECC48}" srcOrd="0" destOrd="0" presId="urn:microsoft.com/office/officeart/2008/layout/AlternatingPictureBlocks"/>
    <dgm:cxn modelId="{AA5CE2AC-5ED2-4514-B80C-BF8E46A32943}" type="presParOf" srcId="{443950A6-E6C0-43AE-932B-FA3E0A5ECC48}" destId="{B8D1830A-90A4-46B0-8A8C-5756392DE6FD}" srcOrd="0" destOrd="0" presId="urn:microsoft.com/office/officeart/2008/layout/AlternatingPictureBlocks"/>
    <dgm:cxn modelId="{BFEDF680-D000-4F8D-A36D-25AD9837313C}" type="presParOf" srcId="{443950A6-E6C0-43AE-932B-FA3E0A5ECC48}" destId="{DA5FA136-D374-436F-8BEC-3A6946AC40B1}" srcOrd="1" destOrd="0" presId="urn:microsoft.com/office/officeart/2008/layout/AlternatingPictureBlocks"/>
    <dgm:cxn modelId="{416D4D22-99A2-418E-9C4C-D7716A0119AE}" type="presParOf" srcId="{0E8DF8F7-F60C-4FAE-A762-6005F639C970}" destId="{DDB055C8-A8A9-479A-B79B-35FA50A40A2F}" srcOrd="1" destOrd="0" presId="urn:microsoft.com/office/officeart/2008/layout/AlternatingPictureBlocks"/>
    <dgm:cxn modelId="{FE112466-B0B3-423C-AB26-9D9C93CF8813}" type="presParOf" srcId="{0E8DF8F7-F60C-4FAE-A762-6005F639C970}" destId="{11A1178F-B4F7-4CD0-9CED-D70F2D99EED3}" srcOrd="2" destOrd="0" presId="urn:microsoft.com/office/officeart/2008/layout/AlternatingPictureBlocks"/>
    <dgm:cxn modelId="{96D887C9-9715-4010-8213-E4AC8C966276}" type="presParOf" srcId="{11A1178F-B4F7-4CD0-9CED-D70F2D99EED3}" destId="{07832A5F-EBD8-40C5-9BFA-375D4975F117}" srcOrd="0" destOrd="0" presId="urn:microsoft.com/office/officeart/2008/layout/AlternatingPictureBlocks"/>
    <dgm:cxn modelId="{2EBCB518-57B5-4193-9778-6BA3ECE655A6}" type="presParOf" srcId="{11A1178F-B4F7-4CD0-9CED-D70F2D99EED3}" destId="{9438A8A9-7DD1-4CC1-8EE9-113DACE04220}" srcOrd="1" destOrd="0" presId="urn:microsoft.com/office/officeart/2008/layout/AlternatingPictureBlocks"/>
    <dgm:cxn modelId="{C29D5103-ADC0-49B6-BFB7-C11BE49B2347}" type="presParOf" srcId="{0E8DF8F7-F60C-4FAE-A762-6005F639C970}" destId="{29CDD52C-D1F8-45D8-B453-84812CDD42A8}" srcOrd="3" destOrd="0" presId="urn:microsoft.com/office/officeart/2008/layout/AlternatingPictureBlocks"/>
    <dgm:cxn modelId="{4C93E4BD-C0DC-447C-B23F-B65B2915C3C0}" type="presParOf" srcId="{0E8DF8F7-F60C-4FAE-A762-6005F639C970}" destId="{2C8F91F3-74A6-4557-8148-57D182B04C99}" srcOrd="4" destOrd="0" presId="urn:microsoft.com/office/officeart/2008/layout/AlternatingPictureBlocks"/>
    <dgm:cxn modelId="{EE54811F-F24B-4D65-A5D2-B252FB460D42}" type="presParOf" srcId="{2C8F91F3-74A6-4557-8148-57D182B04C99}" destId="{A57BB246-9ADE-4EB4-85CB-14503439ABEB}" srcOrd="0" destOrd="0" presId="urn:microsoft.com/office/officeart/2008/layout/AlternatingPictureBlocks"/>
    <dgm:cxn modelId="{4AC96523-21E4-4373-8175-94F2F71B5DE6}" type="presParOf" srcId="{2C8F91F3-74A6-4557-8148-57D182B04C99}" destId="{16121A37-59B2-4ABC-B795-0B5A78C5710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7CF09-29C2-400E-ADE0-E1ECA9DA9537}">
      <dsp:nvSpPr>
        <dsp:cNvPr id="0" name=""/>
        <dsp:cNvSpPr/>
      </dsp:nvSpPr>
      <dsp:spPr>
        <a:xfrm>
          <a:off x="1645920" y="2111851"/>
          <a:ext cx="2011680" cy="201168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Novinarska</a:t>
          </a:r>
          <a:endParaRPr lang="hr-HR" sz="1800" b="1" kern="1200" dirty="0"/>
        </a:p>
      </dsp:txBody>
      <dsp:txXfrm>
        <a:off x="2050357" y="2583077"/>
        <a:ext cx="1202806" cy="1034046"/>
      </dsp:txXfrm>
    </dsp:sp>
    <dsp:sp modelId="{124CFFC3-7A4B-4CF7-8008-5811D87C9CC4}">
      <dsp:nvSpPr>
        <dsp:cNvPr id="0" name=""/>
        <dsp:cNvSpPr/>
      </dsp:nvSpPr>
      <dsp:spPr>
        <a:xfrm>
          <a:off x="475488" y="1636363"/>
          <a:ext cx="1463040" cy="1463040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Zbor</a:t>
          </a:r>
          <a:endParaRPr lang="hr-HR" sz="1800" b="1" kern="1200" dirty="0"/>
        </a:p>
      </dsp:txBody>
      <dsp:txXfrm>
        <a:off x="843813" y="2006914"/>
        <a:ext cx="726390" cy="721938"/>
      </dsp:txXfrm>
    </dsp:sp>
    <dsp:sp modelId="{57C8740E-68F8-438D-8D4B-3A2EFD907A9E}">
      <dsp:nvSpPr>
        <dsp:cNvPr id="0" name=""/>
        <dsp:cNvSpPr/>
      </dsp:nvSpPr>
      <dsp:spPr>
        <a:xfrm rot="20700000">
          <a:off x="1294939" y="627015"/>
          <a:ext cx="1433480" cy="1433480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Likovna</a:t>
          </a:r>
          <a:endParaRPr lang="hr-HR" sz="1800" b="1" kern="1200" dirty="0"/>
        </a:p>
      </dsp:txBody>
      <dsp:txXfrm rot="-20700000">
        <a:off x="1609344" y="941419"/>
        <a:ext cx="804672" cy="804672"/>
      </dsp:txXfrm>
    </dsp:sp>
    <dsp:sp modelId="{D14CBE3B-016D-4C71-997B-E8669D93BE6B}">
      <dsp:nvSpPr>
        <dsp:cNvPr id="0" name=""/>
        <dsp:cNvSpPr/>
      </dsp:nvSpPr>
      <dsp:spPr>
        <a:xfrm>
          <a:off x="1485433" y="1811578"/>
          <a:ext cx="2574950" cy="2574950"/>
        </a:xfrm>
        <a:prstGeom prst="circularArrow">
          <a:avLst>
            <a:gd name="adj1" fmla="val 4687"/>
            <a:gd name="adj2" fmla="val 299029"/>
            <a:gd name="adj3" fmla="val 2501982"/>
            <a:gd name="adj4" fmla="val 1589217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1D10B-2FC2-4351-A9A9-10F3019F0467}">
      <dsp:nvSpPr>
        <dsp:cNvPr id="0" name=""/>
        <dsp:cNvSpPr/>
      </dsp:nvSpPr>
      <dsp:spPr>
        <a:xfrm>
          <a:off x="216386" y="1314951"/>
          <a:ext cx="1870862" cy="18708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77D1B-4F68-4FB9-A4CC-B944183B6FBD}">
      <dsp:nvSpPr>
        <dsp:cNvPr id="0" name=""/>
        <dsp:cNvSpPr/>
      </dsp:nvSpPr>
      <dsp:spPr>
        <a:xfrm>
          <a:off x="963360" y="315332"/>
          <a:ext cx="2017166" cy="20171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07F6E-3EA2-45CD-B70A-F32E1E113B56}">
      <dsp:nvSpPr>
        <dsp:cNvPr id="0" name=""/>
        <dsp:cNvSpPr/>
      </dsp:nvSpPr>
      <dsp:spPr>
        <a:xfrm>
          <a:off x="2574044" y="1768114"/>
          <a:ext cx="2596207" cy="2316114"/>
        </a:xfrm>
        <a:prstGeom prst="gear9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Vjeronaučna</a:t>
          </a:r>
          <a:endParaRPr lang="hr-HR" sz="2000" b="1" kern="1200" dirty="0"/>
        </a:p>
      </dsp:txBody>
      <dsp:txXfrm>
        <a:off x="3075063" y="2310653"/>
        <a:ext cx="1594169" cy="1190530"/>
      </dsp:txXfrm>
    </dsp:sp>
    <dsp:sp modelId="{5739515E-7F8D-4FB4-B842-1DBA330F6091}">
      <dsp:nvSpPr>
        <dsp:cNvPr id="0" name=""/>
        <dsp:cNvSpPr/>
      </dsp:nvSpPr>
      <dsp:spPr>
        <a:xfrm>
          <a:off x="1454068" y="1280251"/>
          <a:ext cx="1625600" cy="1625600"/>
        </a:xfrm>
        <a:prstGeom prst="gear6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Kemijska</a:t>
          </a:r>
          <a:r>
            <a:rPr lang="hr-HR" sz="2800" b="1" kern="1200" dirty="0" smtClean="0"/>
            <a:t> </a:t>
          </a:r>
          <a:endParaRPr lang="hr-HR" sz="2800" b="1" kern="1200" dirty="0"/>
        </a:p>
      </dsp:txBody>
      <dsp:txXfrm>
        <a:off x="1863318" y="1691974"/>
        <a:ext cx="807100" cy="802154"/>
      </dsp:txXfrm>
    </dsp:sp>
    <dsp:sp modelId="{FA3F9208-C16F-4B67-9E3C-8FC1DCF5E61D}">
      <dsp:nvSpPr>
        <dsp:cNvPr id="0" name=""/>
        <dsp:cNvSpPr/>
      </dsp:nvSpPr>
      <dsp:spPr>
        <a:xfrm rot="20700000">
          <a:off x="2364570" y="158753"/>
          <a:ext cx="1592756" cy="1592756"/>
        </a:xfrm>
        <a:prstGeom prst="gear6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1" kern="1200" dirty="0" smtClean="0"/>
            <a:t>Biološka</a:t>
          </a:r>
          <a:endParaRPr lang="hr-HR" sz="1900" b="1" kern="1200" dirty="0"/>
        </a:p>
      </dsp:txBody>
      <dsp:txXfrm rot="-20700000">
        <a:off x="2713908" y="508091"/>
        <a:ext cx="894080" cy="894080"/>
      </dsp:txXfrm>
    </dsp:sp>
    <dsp:sp modelId="{C99AA6FE-7447-4CEE-B7C7-3609E57ECC2C}">
      <dsp:nvSpPr>
        <dsp:cNvPr id="0" name=""/>
        <dsp:cNvSpPr/>
      </dsp:nvSpPr>
      <dsp:spPr>
        <a:xfrm>
          <a:off x="2581254" y="1472092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DEF04-7604-4CF8-A420-D717E9BD5672}">
      <dsp:nvSpPr>
        <dsp:cNvPr id="0" name=""/>
        <dsp:cNvSpPr/>
      </dsp:nvSpPr>
      <dsp:spPr>
        <a:xfrm>
          <a:off x="1166177" y="921126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50F9C-61ED-4428-9D66-99BDAD04B8D0}">
      <dsp:nvSpPr>
        <dsp:cNvPr id="0" name=""/>
        <dsp:cNvSpPr/>
      </dsp:nvSpPr>
      <dsp:spPr>
        <a:xfrm>
          <a:off x="1996149" y="-189560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9F1AE-D17B-466D-A857-21200CF03AB2}">
      <dsp:nvSpPr>
        <dsp:cNvPr id="0" name=""/>
        <dsp:cNvSpPr/>
      </dsp:nvSpPr>
      <dsp:spPr>
        <a:xfrm>
          <a:off x="1773912" y="40"/>
          <a:ext cx="2515873" cy="113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  Fizika(2014.)</a:t>
          </a:r>
          <a:endParaRPr lang="hr-H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David Prelogović</a:t>
          </a:r>
          <a:endParaRPr lang="hr-HR" sz="2000" kern="1200" dirty="0"/>
        </a:p>
      </dsp:txBody>
      <dsp:txXfrm>
        <a:off x="1773912" y="40"/>
        <a:ext cx="2515873" cy="1137889"/>
      </dsp:txXfrm>
    </dsp:sp>
    <dsp:sp modelId="{7F4E0C1C-F35F-4048-BA52-E98E6B413F61}">
      <dsp:nvSpPr>
        <dsp:cNvPr id="0" name=""/>
        <dsp:cNvSpPr/>
      </dsp:nvSpPr>
      <dsp:spPr>
        <a:xfrm>
          <a:off x="534750" y="40"/>
          <a:ext cx="1126510" cy="11378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BA455-7706-4F65-A084-E354B0036E26}">
      <dsp:nvSpPr>
        <dsp:cNvPr id="0" name=""/>
        <dsp:cNvSpPr/>
      </dsp:nvSpPr>
      <dsp:spPr>
        <a:xfrm>
          <a:off x="478923" y="1325681"/>
          <a:ext cx="2739181" cy="1260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Biologija(2014.)</a:t>
          </a:r>
          <a:endParaRPr lang="hr-H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Denis Pleše i Ivan Ciganek</a:t>
          </a:r>
          <a:endParaRPr lang="hr-HR" sz="2000" kern="1200" dirty="0"/>
        </a:p>
      </dsp:txBody>
      <dsp:txXfrm>
        <a:off x="478923" y="1325681"/>
        <a:ext cx="2739181" cy="1260530"/>
      </dsp:txXfrm>
    </dsp:sp>
    <dsp:sp modelId="{C9994691-8318-4534-BF69-042560B52785}">
      <dsp:nvSpPr>
        <dsp:cNvPr id="0" name=""/>
        <dsp:cNvSpPr/>
      </dsp:nvSpPr>
      <dsp:spPr>
        <a:xfrm>
          <a:off x="3219102" y="1387002"/>
          <a:ext cx="1126510" cy="113788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AEA58-AC6A-41A1-BCDF-63C016D4061F}">
      <dsp:nvSpPr>
        <dsp:cNvPr id="0" name=""/>
        <dsp:cNvSpPr/>
      </dsp:nvSpPr>
      <dsp:spPr>
        <a:xfrm>
          <a:off x="1732960" y="2773964"/>
          <a:ext cx="2515873" cy="113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Kemija(2014.)</a:t>
          </a:r>
          <a:endParaRPr lang="hr-H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Luka Šimek</a:t>
          </a:r>
          <a:endParaRPr lang="hr-HR" sz="2000" kern="1200" dirty="0"/>
        </a:p>
      </dsp:txBody>
      <dsp:txXfrm>
        <a:off x="1732960" y="2773964"/>
        <a:ext cx="2515873" cy="1137889"/>
      </dsp:txXfrm>
    </dsp:sp>
    <dsp:sp modelId="{EB7946CE-DCF6-4902-AEDF-B55B40C0EC84}">
      <dsp:nvSpPr>
        <dsp:cNvPr id="0" name=""/>
        <dsp:cNvSpPr/>
      </dsp:nvSpPr>
      <dsp:spPr>
        <a:xfrm>
          <a:off x="575702" y="2817021"/>
          <a:ext cx="962704" cy="105177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9B917-E2FB-4C2A-9BBA-19E94660F01D}">
      <dsp:nvSpPr>
        <dsp:cNvPr id="0" name=""/>
        <dsp:cNvSpPr/>
      </dsp:nvSpPr>
      <dsp:spPr>
        <a:xfrm>
          <a:off x="534750" y="4099605"/>
          <a:ext cx="2515873" cy="1137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Prvi na utrci grada</a:t>
          </a:r>
          <a:endParaRPr lang="hr-HR" sz="2600" kern="1200" dirty="0"/>
        </a:p>
      </dsp:txBody>
      <dsp:txXfrm>
        <a:off x="534750" y="4099605"/>
        <a:ext cx="2515873" cy="1137889"/>
      </dsp:txXfrm>
    </dsp:sp>
    <dsp:sp modelId="{EF4699C9-3FFE-4EC5-8F4B-AE080517BCB2}">
      <dsp:nvSpPr>
        <dsp:cNvPr id="0" name=""/>
        <dsp:cNvSpPr/>
      </dsp:nvSpPr>
      <dsp:spPr>
        <a:xfrm>
          <a:off x="3163274" y="4099605"/>
          <a:ext cx="1126510" cy="113788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1830A-90A4-46B0-8A8C-5756392DE6FD}">
      <dsp:nvSpPr>
        <dsp:cNvPr id="0" name=""/>
        <dsp:cNvSpPr/>
      </dsp:nvSpPr>
      <dsp:spPr>
        <a:xfrm>
          <a:off x="1242491" y="858443"/>
          <a:ext cx="2653494" cy="1200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1" kern="1200" dirty="0" smtClean="0"/>
            <a:t>Fizika(državno)</a:t>
          </a:r>
          <a:endParaRPr lang="hr-HR" sz="30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kern="1200" dirty="0" smtClean="0"/>
            <a:t>Karlo Šerbetar</a:t>
          </a:r>
          <a:endParaRPr lang="hr-HR" sz="2300" kern="1200" dirty="0"/>
        </a:p>
      </dsp:txBody>
      <dsp:txXfrm>
        <a:off x="1242491" y="858443"/>
        <a:ext cx="2653494" cy="1200133"/>
      </dsp:txXfrm>
    </dsp:sp>
    <dsp:sp modelId="{DA5FA136-D374-436F-8BEC-3A6946AC40B1}">
      <dsp:nvSpPr>
        <dsp:cNvPr id="0" name=""/>
        <dsp:cNvSpPr/>
      </dsp:nvSpPr>
      <dsp:spPr>
        <a:xfrm>
          <a:off x="0" y="858443"/>
          <a:ext cx="1188132" cy="12001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32A5F-EBD8-40C5-9BFA-375D4975F117}">
      <dsp:nvSpPr>
        <dsp:cNvPr id="0" name=""/>
        <dsp:cNvSpPr/>
      </dsp:nvSpPr>
      <dsp:spPr>
        <a:xfrm>
          <a:off x="0" y="2316257"/>
          <a:ext cx="2653494" cy="1200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Astronomija(2014.)</a:t>
          </a:r>
          <a:endParaRPr lang="hr-HR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Mateja Štefanić</a:t>
          </a:r>
          <a:endParaRPr lang="hr-HR" sz="2000" kern="1200" dirty="0"/>
        </a:p>
      </dsp:txBody>
      <dsp:txXfrm>
        <a:off x="0" y="2316257"/>
        <a:ext cx="2653494" cy="1200133"/>
      </dsp:txXfrm>
    </dsp:sp>
    <dsp:sp modelId="{9438A8A9-7DD1-4CC1-8EE9-113DACE04220}">
      <dsp:nvSpPr>
        <dsp:cNvPr id="0" name=""/>
        <dsp:cNvSpPr/>
      </dsp:nvSpPr>
      <dsp:spPr>
        <a:xfrm>
          <a:off x="2772308" y="2316257"/>
          <a:ext cx="1188132" cy="120013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BB246-9ADE-4EB4-85CB-14503439ABEB}">
      <dsp:nvSpPr>
        <dsp:cNvPr id="0" name=""/>
        <dsp:cNvSpPr/>
      </dsp:nvSpPr>
      <dsp:spPr>
        <a:xfrm>
          <a:off x="1306945" y="3714412"/>
          <a:ext cx="2653494" cy="1200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Astronomija(državno)</a:t>
          </a:r>
          <a:endParaRPr lang="hr-HR" sz="21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Mateja Štefanić</a:t>
          </a:r>
          <a:endParaRPr lang="hr-HR" sz="2000" kern="1200" dirty="0"/>
        </a:p>
      </dsp:txBody>
      <dsp:txXfrm>
        <a:off x="1306945" y="3714412"/>
        <a:ext cx="2653494" cy="1200133"/>
      </dsp:txXfrm>
    </dsp:sp>
    <dsp:sp modelId="{16121A37-59B2-4ABC-B795-0B5A78C57103}">
      <dsp:nvSpPr>
        <dsp:cNvPr id="0" name=""/>
        <dsp:cNvSpPr/>
      </dsp:nvSpPr>
      <dsp:spPr>
        <a:xfrm>
          <a:off x="0" y="3714412"/>
          <a:ext cx="1188132" cy="12001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96A806-BE0C-4752-90E0-47A5BF65C6E4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6DACFF-E2FF-439E-AA16-8260EA709B1B}" type="datetimeFigureOut">
              <a:rPr lang="hr-HR" smtClean="0"/>
              <a:t>29.10.2015.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g"/><Relationship Id="rId2" Type="http://schemas.openxmlformats.org/officeDocument/2006/relationships/image" Target="../media/image30.jpeg"/><Relationship Id="rId16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://www.gimnazija-fgalovic-koprivnica.skole.h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695928" cy="2593975"/>
          </a:xfrm>
        </p:spPr>
        <p:txBody>
          <a:bodyPr/>
          <a:lstStyle/>
          <a:p>
            <a:pPr algn="ctr"/>
            <a:r>
              <a:rPr lang="hr-HR" sz="7200" dirty="0" smtClean="0"/>
              <a:t>Gimnazija </a:t>
            </a:r>
            <a:br>
              <a:rPr lang="hr-HR" sz="7200" dirty="0" smtClean="0"/>
            </a:br>
            <a:r>
              <a:rPr lang="hr-HR" sz="7200" dirty="0" smtClean="0"/>
              <a:t>„Fran Galović”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2988698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Koprivnica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488">
            <a:off x="623068" y="3684344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15416"/>
            <a:ext cx="2857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90025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43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r>
              <a:rPr lang="hr-HR" dirty="0" smtClean="0"/>
              <a:t>Slobodne aktivnosti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1303366"/>
              </p:ext>
            </p:extLst>
          </p:nvPr>
        </p:nvGraphicFramePr>
        <p:xfrm>
          <a:off x="457200" y="1536700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2615497"/>
              </p:ext>
            </p:extLst>
          </p:nvPr>
        </p:nvGraphicFramePr>
        <p:xfrm>
          <a:off x="1979712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2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r>
              <a:rPr lang="hr-HR" dirty="0" smtClean="0"/>
              <a:t>Postignuća</a:t>
            </a:r>
            <a:endParaRPr lang="hr-H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2735338"/>
              </p:ext>
            </p:extLst>
          </p:nvPr>
        </p:nvGraphicFramePr>
        <p:xfrm>
          <a:off x="17837" y="1124744"/>
          <a:ext cx="4824536" cy="523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4170843"/>
              </p:ext>
            </p:extLst>
          </p:nvPr>
        </p:nvGraphicFramePr>
        <p:xfrm>
          <a:off x="4427984" y="260648"/>
          <a:ext cx="39604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844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31224" cy="1143000"/>
          </a:xfrm>
        </p:spPr>
        <p:txBody>
          <a:bodyPr/>
          <a:lstStyle/>
          <a:p>
            <a:r>
              <a:rPr lang="hr-HR" dirty="0" smtClean="0"/>
              <a:t>Imamo mi i smješnih trenutaka...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3657600" cy="639762"/>
          </a:xfrm>
        </p:spPr>
        <p:txBody>
          <a:bodyPr/>
          <a:lstStyle/>
          <a:p>
            <a:r>
              <a:rPr lang="hr-HR" sz="2800" dirty="0" smtClean="0"/>
              <a:t>Profesorski biseri</a:t>
            </a:r>
            <a:endParaRPr lang="hr-HR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3657600" cy="4281339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„Vi to ne morate znati, to je čisto da znate...”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„Kad se ulogiram u ovaj e-dnevnik osjećam se k’o haker...”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„Kad trčite ne kratite krug, nije vam to zajednički nazivnik!”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0784" y="1196752"/>
            <a:ext cx="3657600" cy="63976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800" dirty="0" smtClean="0"/>
              <a:t>Učenički biseri</a:t>
            </a:r>
            <a:endParaRPr lang="hr-HR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98776" y="1919001"/>
            <a:ext cx="3729608" cy="2160240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„Kapuljača je zapravo džep za glavu.”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Prof.:Koji je moto Olimpijskih igara?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Učenik:Brže, jače, kraće!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sz="2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Magdalena\AppData\Local\Microsoft\Windows\INetCache\IE\IPOKVW7A\cartoon-laugh-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02532"/>
            <a:ext cx="5256584" cy="394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7620000" cy="1143000"/>
          </a:xfrm>
        </p:spPr>
        <p:txBody>
          <a:bodyPr/>
          <a:lstStyle/>
          <a:p>
            <a:pPr algn="ctr"/>
            <a:r>
              <a:rPr lang="hr-HR" dirty="0" smtClean="0"/>
              <a:t>Fotogalerija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01008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6408712" cy="480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04" y="1741138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2288" y="954287"/>
            <a:ext cx="6334720" cy="475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9" y="301201"/>
            <a:ext cx="8388424" cy="6291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31" y="1526657"/>
            <a:ext cx="5394215" cy="4045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6073" y="982230"/>
            <a:ext cx="6558259" cy="491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9" y="991056"/>
            <a:ext cx="6822483" cy="511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8849" y="1191621"/>
            <a:ext cx="6087842" cy="456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1800" y="1043533"/>
            <a:ext cx="633670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2368" y="1333231"/>
            <a:ext cx="6012160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02" y="740619"/>
            <a:ext cx="6656832" cy="499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9" y="1979398"/>
            <a:ext cx="4618673" cy="420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92" y="1082771"/>
            <a:ext cx="6101826" cy="4578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9" y="581711"/>
            <a:ext cx="7689141" cy="576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49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Za više informacija posjetite stranicu škole:</a:t>
            </a:r>
          </a:p>
          <a:p>
            <a:pPr lvl="1"/>
            <a:r>
              <a:rPr lang="hr-HR" dirty="0">
                <a:hlinkClick r:id="rId2"/>
              </a:rPr>
              <a:t>http://www.gimnazija-fgalovic-koprivnica.skole.hr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pPr marL="411480" lvl="1" indent="0" algn="r">
              <a:buNone/>
            </a:pPr>
            <a:endParaRPr lang="hr-HR" dirty="0" smtClean="0"/>
          </a:p>
          <a:p>
            <a:pPr marL="411480" lvl="1" indent="0" algn="r">
              <a:buNone/>
            </a:pPr>
            <a:endParaRPr lang="hr-HR" dirty="0"/>
          </a:p>
          <a:p>
            <a:pPr marL="411480" lvl="1" indent="0" algn="r">
              <a:buNone/>
            </a:pPr>
            <a:endParaRPr lang="hr-HR" dirty="0" smtClean="0"/>
          </a:p>
          <a:p>
            <a:pPr marL="411480" lvl="1" indent="0" algn="r">
              <a:buNone/>
            </a:pPr>
            <a:endParaRPr lang="hr-HR" dirty="0"/>
          </a:p>
          <a:p>
            <a:pPr marL="411480" lvl="1" indent="0" algn="r">
              <a:buNone/>
            </a:pPr>
            <a:endParaRPr lang="hr-HR" dirty="0" smtClean="0"/>
          </a:p>
          <a:p>
            <a:pPr marL="411480" lvl="1" indent="0" algn="r">
              <a:buNone/>
            </a:pP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11480" lvl="1" indent="0" algn="r">
              <a:buNone/>
            </a:pP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marL="411480" lvl="1" indent="0" algn="r">
              <a:buNone/>
            </a:pPr>
            <a:endParaRPr lang="hr-H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11480" lvl="1" indent="0" algn="r">
              <a:buNone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Izradile: Ema Knez i </a:t>
            </a:r>
          </a:p>
          <a:p>
            <a:pPr marL="411480" lvl="1" indent="0" algn="r">
              <a:buNone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Magdalena Dedić, 2.b</a:t>
            </a:r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87182"/>
            <a:ext cx="7200800" cy="298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12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Koprivnica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3657600" cy="4590288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Broj stanovnika:     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30.854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Poznata kao „Grad bicikala”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Ekološki osvješten grad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r="5125"/>
          <a:stretch/>
        </p:blipFill>
        <p:spPr>
          <a:xfrm>
            <a:off x="4139952" y="1556792"/>
            <a:ext cx="4211782" cy="4164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5220072" y="908720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93096"/>
            <a:ext cx="3456384" cy="230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75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>
          <a:xfrm>
            <a:off x="5364088" y="260648"/>
            <a:ext cx="2808312" cy="383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332656"/>
            <a:ext cx="3960440" cy="2642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82103"/>
            <a:ext cx="2794620" cy="24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Izgradnja je započela 2006.godine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Ustanova je s radom započela 3.rujna 2007.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808312" cy="355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56" y="4149080"/>
            <a:ext cx="1579563" cy="223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0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Podjela gimnazije</a:t>
            </a:r>
            <a:endParaRPr lang="hr-HR" dirty="0"/>
          </a:p>
        </p:txBody>
      </p:sp>
      <p:sp>
        <p:nvSpPr>
          <p:cNvPr id="9" name="Freeform 8"/>
          <p:cNvSpPr/>
          <p:nvPr/>
        </p:nvSpPr>
        <p:spPr>
          <a:xfrm>
            <a:off x="397117" y="2093687"/>
            <a:ext cx="2721465" cy="2502956"/>
          </a:xfrm>
          <a:custGeom>
            <a:avLst/>
            <a:gdLst>
              <a:gd name="connsiteX0" fmla="*/ 0 w 2721465"/>
              <a:gd name="connsiteY0" fmla="*/ 1251478 h 2502956"/>
              <a:gd name="connsiteX1" fmla="*/ 1360733 w 2721465"/>
              <a:gd name="connsiteY1" fmla="*/ 0 h 2502956"/>
              <a:gd name="connsiteX2" fmla="*/ 2721466 w 2721465"/>
              <a:gd name="connsiteY2" fmla="*/ 1251478 h 2502956"/>
              <a:gd name="connsiteX3" fmla="*/ 1360733 w 2721465"/>
              <a:gd name="connsiteY3" fmla="*/ 2502956 h 2502956"/>
              <a:gd name="connsiteX4" fmla="*/ 0 w 2721465"/>
              <a:gd name="connsiteY4" fmla="*/ 1251478 h 25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465" h="2502956">
                <a:moveTo>
                  <a:pt x="0" y="1251478"/>
                </a:moveTo>
                <a:cubicBezTo>
                  <a:pt x="0" y="560306"/>
                  <a:pt x="609221" y="0"/>
                  <a:pt x="1360733" y="0"/>
                </a:cubicBezTo>
                <a:cubicBezTo>
                  <a:pt x="2112245" y="0"/>
                  <a:pt x="2721466" y="560306"/>
                  <a:pt x="2721466" y="1251478"/>
                </a:cubicBezTo>
                <a:cubicBezTo>
                  <a:pt x="2721466" y="1942650"/>
                  <a:pt x="2112245" y="2502956"/>
                  <a:pt x="1360733" y="2502956"/>
                </a:cubicBezTo>
                <a:cubicBezTo>
                  <a:pt x="609221" y="2502956"/>
                  <a:pt x="0" y="1942650"/>
                  <a:pt x="0" y="1251478"/>
                </a:cubicBezTo>
                <a:close/>
              </a:path>
            </a:pathLst>
          </a:custGeom>
          <a:solidFill>
            <a:srgbClr val="00D661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15995" tIns="394489" rIns="515995" bIns="39448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200" b="1" kern="1200" dirty="0" smtClean="0">
                <a:solidFill>
                  <a:srgbClr val="002060"/>
                </a:solidFill>
              </a:rPr>
              <a:t>Matematička</a:t>
            </a:r>
            <a:endParaRPr lang="hr-HR" sz="2200" b="1" kern="1200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43326" y="3150292"/>
            <a:ext cx="2063634" cy="2064659"/>
          </a:xfrm>
          <a:custGeom>
            <a:avLst/>
            <a:gdLst>
              <a:gd name="connsiteX0" fmla="*/ 0 w 2063634"/>
              <a:gd name="connsiteY0" fmla="*/ 1032330 h 2064659"/>
              <a:gd name="connsiteX1" fmla="*/ 1031817 w 2063634"/>
              <a:gd name="connsiteY1" fmla="*/ 0 h 2064659"/>
              <a:gd name="connsiteX2" fmla="*/ 2063634 w 2063634"/>
              <a:gd name="connsiteY2" fmla="*/ 1032330 h 2064659"/>
              <a:gd name="connsiteX3" fmla="*/ 1031817 w 2063634"/>
              <a:gd name="connsiteY3" fmla="*/ 2064660 h 2064659"/>
              <a:gd name="connsiteX4" fmla="*/ 0 w 2063634"/>
              <a:gd name="connsiteY4" fmla="*/ 1032330 h 20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34" h="2064659">
                <a:moveTo>
                  <a:pt x="0" y="1032330"/>
                </a:moveTo>
                <a:cubicBezTo>
                  <a:pt x="0" y="462190"/>
                  <a:pt x="461960" y="0"/>
                  <a:pt x="1031817" y="0"/>
                </a:cubicBezTo>
                <a:cubicBezTo>
                  <a:pt x="1601674" y="0"/>
                  <a:pt x="2063634" y="462190"/>
                  <a:pt x="2063634" y="1032330"/>
                </a:cubicBezTo>
                <a:cubicBezTo>
                  <a:pt x="2063634" y="1602470"/>
                  <a:pt x="1601674" y="2064660"/>
                  <a:pt x="1031817" y="2064660"/>
                </a:cubicBezTo>
                <a:cubicBezTo>
                  <a:pt x="461960" y="2064660"/>
                  <a:pt x="0" y="1602470"/>
                  <a:pt x="0" y="1032330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50000"/>
              <a:hueOff val="3750088"/>
              <a:satOff val="-5627"/>
              <a:lumOff val="-91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19658" tIns="343002" rIns="419658" bIns="34300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b="1" kern="1200" dirty="0" smtClean="0">
                <a:solidFill>
                  <a:srgbClr val="002060"/>
                </a:solidFill>
              </a:rPr>
              <a:t>Opća</a:t>
            </a:r>
            <a:endParaRPr lang="hr-HR" sz="3200" b="1" kern="1200" dirty="0">
              <a:solidFill>
                <a:srgbClr val="00206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95937" y="2348870"/>
            <a:ext cx="2134080" cy="2134080"/>
          </a:xfrm>
          <a:custGeom>
            <a:avLst/>
            <a:gdLst>
              <a:gd name="connsiteX0" fmla="*/ 0 w 2134080"/>
              <a:gd name="connsiteY0" fmla="*/ 1067040 h 2134080"/>
              <a:gd name="connsiteX1" fmla="*/ 1067040 w 2134080"/>
              <a:gd name="connsiteY1" fmla="*/ 0 h 2134080"/>
              <a:gd name="connsiteX2" fmla="*/ 2134080 w 2134080"/>
              <a:gd name="connsiteY2" fmla="*/ 1067040 h 2134080"/>
              <a:gd name="connsiteX3" fmla="*/ 1067040 w 2134080"/>
              <a:gd name="connsiteY3" fmla="*/ 2134080 h 2134080"/>
              <a:gd name="connsiteX4" fmla="*/ 0 w 2134080"/>
              <a:gd name="connsiteY4" fmla="*/ 1067040 h 213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080" h="2134080">
                <a:moveTo>
                  <a:pt x="0" y="1067040"/>
                </a:moveTo>
                <a:cubicBezTo>
                  <a:pt x="0" y="477730"/>
                  <a:pt x="477730" y="0"/>
                  <a:pt x="1067040" y="0"/>
                </a:cubicBezTo>
                <a:cubicBezTo>
                  <a:pt x="1656350" y="0"/>
                  <a:pt x="2134080" y="477730"/>
                  <a:pt x="2134080" y="1067040"/>
                </a:cubicBezTo>
                <a:cubicBezTo>
                  <a:pt x="2134080" y="1656350"/>
                  <a:pt x="1656350" y="2134080"/>
                  <a:pt x="1067040" y="2134080"/>
                </a:cubicBezTo>
                <a:cubicBezTo>
                  <a:pt x="477730" y="2134080"/>
                  <a:pt x="0" y="1656350"/>
                  <a:pt x="0" y="106704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50000"/>
              <a:hueOff val="7500176"/>
              <a:satOff val="-11253"/>
              <a:lumOff val="-183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29975" tIns="346819" rIns="429975" bIns="346819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700" b="1" kern="1200" dirty="0" smtClean="0">
                <a:solidFill>
                  <a:srgbClr val="002060"/>
                </a:solidFill>
              </a:rPr>
              <a:t>Jezična</a:t>
            </a:r>
            <a:endParaRPr lang="hr-HR" sz="2700" b="1" kern="1200" dirty="0">
              <a:solidFill>
                <a:srgbClr val="00206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652120" y="2996948"/>
            <a:ext cx="2134080" cy="2134080"/>
          </a:xfrm>
          <a:custGeom>
            <a:avLst/>
            <a:gdLst>
              <a:gd name="connsiteX0" fmla="*/ 0 w 2134080"/>
              <a:gd name="connsiteY0" fmla="*/ 1067040 h 2134080"/>
              <a:gd name="connsiteX1" fmla="*/ 1067040 w 2134080"/>
              <a:gd name="connsiteY1" fmla="*/ 0 h 2134080"/>
              <a:gd name="connsiteX2" fmla="*/ 2134080 w 2134080"/>
              <a:gd name="connsiteY2" fmla="*/ 1067040 h 2134080"/>
              <a:gd name="connsiteX3" fmla="*/ 1067040 w 2134080"/>
              <a:gd name="connsiteY3" fmla="*/ 2134080 h 2134080"/>
              <a:gd name="connsiteX4" fmla="*/ 0 w 2134080"/>
              <a:gd name="connsiteY4" fmla="*/ 1067040 h 213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080" h="2134080">
                <a:moveTo>
                  <a:pt x="0" y="1067040"/>
                </a:moveTo>
                <a:cubicBezTo>
                  <a:pt x="0" y="477730"/>
                  <a:pt x="477730" y="0"/>
                  <a:pt x="1067040" y="0"/>
                </a:cubicBezTo>
                <a:cubicBezTo>
                  <a:pt x="1656350" y="0"/>
                  <a:pt x="2134080" y="477730"/>
                  <a:pt x="2134080" y="1067040"/>
                </a:cubicBezTo>
                <a:cubicBezTo>
                  <a:pt x="2134080" y="1656350"/>
                  <a:pt x="1656350" y="2134080"/>
                  <a:pt x="1067040" y="2134080"/>
                </a:cubicBezTo>
                <a:cubicBezTo>
                  <a:pt x="477730" y="2134080"/>
                  <a:pt x="0" y="1656350"/>
                  <a:pt x="0" y="1067040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50000"/>
              <a:hueOff val="11250264"/>
              <a:satOff val="-16880"/>
              <a:lumOff val="-274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29975" tIns="346819" rIns="429975" bIns="346819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700" b="1" kern="1200" dirty="0" smtClean="0">
                <a:solidFill>
                  <a:srgbClr val="002060"/>
                </a:solidFill>
              </a:rPr>
              <a:t>Sportska</a:t>
            </a:r>
            <a:endParaRPr lang="hr-HR" sz="2700" b="1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gimnaziji imamo...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754760" cy="4590288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28 razrednih odjeljenja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699 učenika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78 djelatnika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8171" y="1650257"/>
            <a:ext cx="3743400" cy="28075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4648" y="3234184"/>
            <a:ext cx="3626048" cy="271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6" y="35706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Izborna nastava</a:t>
            </a:r>
            <a:endParaRPr lang="hr-HR" dirty="0"/>
          </a:p>
        </p:txBody>
      </p:sp>
      <p:sp>
        <p:nvSpPr>
          <p:cNvPr id="8" name="Freeform 7"/>
          <p:cNvSpPr/>
          <p:nvPr/>
        </p:nvSpPr>
        <p:spPr>
          <a:xfrm>
            <a:off x="1639255" y="3568238"/>
            <a:ext cx="1373602" cy="1179477"/>
          </a:xfrm>
          <a:custGeom>
            <a:avLst/>
            <a:gdLst>
              <a:gd name="connsiteX0" fmla="*/ 0 w 1373602"/>
              <a:gd name="connsiteY0" fmla="*/ 589739 h 1179477"/>
              <a:gd name="connsiteX1" fmla="*/ 294869 w 1373602"/>
              <a:gd name="connsiteY1" fmla="*/ 0 h 1179477"/>
              <a:gd name="connsiteX2" fmla="*/ 1078733 w 1373602"/>
              <a:gd name="connsiteY2" fmla="*/ 0 h 1179477"/>
              <a:gd name="connsiteX3" fmla="*/ 1373602 w 1373602"/>
              <a:gd name="connsiteY3" fmla="*/ 589739 h 1179477"/>
              <a:gd name="connsiteX4" fmla="*/ 1078733 w 1373602"/>
              <a:gd name="connsiteY4" fmla="*/ 1179477 h 1179477"/>
              <a:gd name="connsiteX5" fmla="*/ 294869 w 1373602"/>
              <a:gd name="connsiteY5" fmla="*/ 1179477 h 1179477"/>
              <a:gd name="connsiteX6" fmla="*/ 0 w 1373602"/>
              <a:gd name="connsiteY6" fmla="*/ 589739 h 11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602" h="1179477">
                <a:moveTo>
                  <a:pt x="0" y="589739"/>
                </a:moveTo>
                <a:lnTo>
                  <a:pt x="294869" y="0"/>
                </a:lnTo>
                <a:lnTo>
                  <a:pt x="1078733" y="0"/>
                </a:lnTo>
                <a:lnTo>
                  <a:pt x="1373602" y="589739"/>
                </a:lnTo>
                <a:lnTo>
                  <a:pt x="1078733" y="1179477"/>
                </a:lnTo>
                <a:lnTo>
                  <a:pt x="294869" y="1179477"/>
                </a:lnTo>
                <a:lnTo>
                  <a:pt x="0" y="5897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757" tIns="201739" rIns="212757" bIns="2017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 smtClean="0">
                <a:solidFill>
                  <a:schemeClr val="bg1"/>
                </a:solidFill>
              </a:rPr>
              <a:t>Psihologija</a:t>
            </a:r>
            <a:endParaRPr lang="hr-HR" sz="1600" b="1" kern="1200" dirty="0">
              <a:solidFill>
                <a:schemeClr val="bg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57200" y="2916035"/>
            <a:ext cx="1373602" cy="117947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66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821311" y="2912479"/>
            <a:ext cx="1373602" cy="1179477"/>
          </a:xfrm>
          <a:custGeom>
            <a:avLst/>
            <a:gdLst>
              <a:gd name="connsiteX0" fmla="*/ 0 w 1373602"/>
              <a:gd name="connsiteY0" fmla="*/ 589739 h 1179477"/>
              <a:gd name="connsiteX1" fmla="*/ 294869 w 1373602"/>
              <a:gd name="connsiteY1" fmla="*/ 0 h 1179477"/>
              <a:gd name="connsiteX2" fmla="*/ 1078733 w 1373602"/>
              <a:gd name="connsiteY2" fmla="*/ 0 h 1179477"/>
              <a:gd name="connsiteX3" fmla="*/ 1373602 w 1373602"/>
              <a:gd name="connsiteY3" fmla="*/ 589739 h 1179477"/>
              <a:gd name="connsiteX4" fmla="*/ 1078733 w 1373602"/>
              <a:gd name="connsiteY4" fmla="*/ 1179477 h 1179477"/>
              <a:gd name="connsiteX5" fmla="*/ 294869 w 1373602"/>
              <a:gd name="connsiteY5" fmla="*/ 1179477 h 1179477"/>
              <a:gd name="connsiteX6" fmla="*/ 0 w 1373602"/>
              <a:gd name="connsiteY6" fmla="*/ 589739 h 11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602" h="1179477">
                <a:moveTo>
                  <a:pt x="0" y="589739"/>
                </a:moveTo>
                <a:lnTo>
                  <a:pt x="294869" y="0"/>
                </a:lnTo>
                <a:lnTo>
                  <a:pt x="1078733" y="0"/>
                </a:lnTo>
                <a:lnTo>
                  <a:pt x="1373602" y="589739"/>
                </a:lnTo>
                <a:lnTo>
                  <a:pt x="1078733" y="1179477"/>
                </a:lnTo>
                <a:lnTo>
                  <a:pt x="294869" y="1179477"/>
                </a:lnTo>
                <a:lnTo>
                  <a:pt x="0" y="5897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757" tIns="201739" rIns="212757" bIns="2017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400" b="1" kern="1200" dirty="0" smtClean="0"/>
              <a:t>Ples</a:t>
            </a:r>
            <a:endParaRPr lang="hr-HR" sz="2400" b="1" kern="1200" dirty="0"/>
          </a:p>
        </p:txBody>
      </p:sp>
      <p:sp>
        <p:nvSpPr>
          <p:cNvPr id="14" name="Hexagon 13"/>
          <p:cNvSpPr/>
          <p:nvPr/>
        </p:nvSpPr>
        <p:spPr>
          <a:xfrm>
            <a:off x="4002638" y="3565571"/>
            <a:ext cx="1373602" cy="117947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66">
              <a:alpha val="89804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1639255" y="2264277"/>
            <a:ext cx="1373602" cy="1179477"/>
          </a:xfrm>
          <a:custGeom>
            <a:avLst/>
            <a:gdLst>
              <a:gd name="connsiteX0" fmla="*/ 0 w 1373602"/>
              <a:gd name="connsiteY0" fmla="*/ 589739 h 1179477"/>
              <a:gd name="connsiteX1" fmla="*/ 294869 w 1373602"/>
              <a:gd name="connsiteY1" fmla="*/ 0 h 1179477"/>
              <a:gd name="connsiteX2" fmla="*/ 1078733 w 1373602"/>
              <a:gd name="connsiteY2" fmla="*/ 0 h 1179477"/>
              <a:gd name="connsiteX3" fmla="*/ 1373602 w 1373602"/>
              <a:gd name="connsiteY3" fmla="*/ 589739 h 1179477"/>
              <a:gd name="connsiteX4" fmla="*/ 1078733 w 1373602"/>
              <a:gd name="connsiteY4" fmla="*/ 1179477 h 1179477"/>
              <a:gd name="connsiteX5" fmla="*/ 294869 w 1373602"/>
              <a:gd name="connsiteY5" fmla="*/ 1179477 h 1179477"/>
              <a:gd name="connsiteX6" fmla="*/ 0 w 1373602"/>
              <a:gd name="connsiteY6" fmla="*/ 589739 h 11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602" h="1179477">
                <a:moveTo>
                  <a:pt x="0" y="589739"/>
                </a:moveTo>
                <a:lnTo>
                  <a:pt x="294869" y="0"/>
                </a:lnTo>
                <a:lnTo>
                  <a:pt x="1078733" y="0"/>
                </a:lnTo>
                <a:lnTo>
                  <a:pt x="1373602" y="589739"/>
                </a:lnTo>
                <a:lnTo>
                  <a:pt x="1078733" y="1179477"/>
                </a:lnTo>
                <a:lnTo>
                  <a:pt x="294869" y="1179477"/>
                </a:lnTo>
                <a:lnTo>
                  <a:pt x="0" y="5897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757" tIns="201739" rIns="212757" bIns="2017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400" b="1" kern="1200" dirty="0" smtClean="0">
                <a:solidFill>
                  <a:schemeClr val="bg1"/>
                </a:solidFill>
              </a:rPr>
              <a:t>Kemija</a:t>
            </a:r>
            <a:endParaRPr lang="hr-HR" sz="2400" b="1" kern="1200" dirty="0"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02638" y="2261610"/>
            <a:ext cx="1373602" cy="1179477"/>
          </a:xfrm>
          <a:custGeom>
            <a:avLst/>
            <a:gdLst>
              <a:gd name="connsiteX0" fmla="*/ 0 w 1373602"/>
              <a:gd name="connsiteY0" fmla="*/ 589739 h 1179477"/>
              <a:gd name="connsiteX1" fmla="*/ 294869 w 1373602"/>
              <a:gd name="connsiteY1" fmla="*/ 0 h 1179477"/>
              <a:gd name="connsiteX2" fmla="*/ 1078733 w 1373602"/>
              <a:gd name="connsiteY2" fmla="*/ 0 h 1179477"/>
              <a:gd name="connsiteX3" fmla="*/ 1373602 w 1373602"/>
              <a:gd name="connsiteY3" fmla="*/ 589739 h 1179477"/>
              <a:gd name="connsiteX4" fmla="*/ 1078733 w 1373602"/>
              <a:gd name="connsiteY4" fmla="*/ 1179477 h 1179477"/>
              <a:gd name="connsiteX5" fmla="*/ 294869 w 1373602"/>
              <a:gd name="connsiteY5" fmla="*/ 1179477 h 1179477"/>
              <a:gd name="connsiteX6" fmla="*/ 0 w 1373602"/>
              <a:gd name="connsiteY6" fmla="*/ 589739 h 11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602" h="1179477">
                <a:moveTo>
                  <a:pt x="0" y="589739"/>
                </a:moveTo>
                <a:lnTo>
                  <a:pt x="294869" y="0"/>
                </a:lnTo>
                <a:lnTo>
                  <a:pt x="1078733" y="0"/>
                </a:lnTo>
                <a:lnTo>
                  <a:pt x="1373602" y="589739"/>
                </a:lnTo>
                <a:lnTo>
                  <a:pt x="1078733" y="1179477"/>
                </a:lnTo>
                <a:lnTo>
                  <a:pt x="294869" y="1179477"/>
                </a:lnTo>
                <a:lnTo>
                  <a:pt x="0" y="5897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757" tIns="201739" rIns="212757" bIns="2017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400" b="1" kern="1200" dirty="0" smtClean="0"/>
              <a:t>Fizika</a:t>
            </a:r>
            <a:endParaRPr lang="hr-HR" sz="2400" b="1" kern="1200" dirty="0"/>
          </a:p>
        </p:txBody>
      </p:sp>
      <p:sp>
        <p:nvSpPr>
          <p:cNvPr id="22" name="Hexagon 21"/>
          <p:cNvSpPr/>
          <p:nvPr/>
        </p:nvSpPr>
        <p:spPr>
          <a:xfrm>
            <a:off x="5184693" y="2924927"/>
            <a:ext cx="1373602" cy="117947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5184693" y="1620966"/>
            <a:ext cx="1373602" cy="1179477"/>
          </a:xfrm>
          <a:custGeom>
            <a:avLst/>
            <a:gdLst>
              <a:gd name="connsiteX0" fmla="*/ 0 w 1373602"/>
              <a:gd name="connsiteY0" fmla="*/ 589739 h 1179477"/>
              <a:gd name="connsiteX1" fmla="*/ 294869 w 1373602"/>
              <a:gd name="connsiteY1" fmla="*/ 0 h 1179477"/>
              <a:gd name="connsiteX2" fmla="*/ 1078733 w 1373602"/>
              <a:gd name="connsiteY2" fmla="*/ 0 h 1179477"/>
              <a:gd name="connsiteX3" fmla="*/ 1373602 w 1373602"/>
              <a:gd name="connsiteY3" fmla="*/ 589739 h 1179477"/>
              <a:gd name="connsiteX4" fmla="*/ 1078733 w 1373602"/>
              <a:gd name="connsiteY4" fmla="*/ 1179477 h 1179477"/>
              <a:gd name="connsiteX5" fmla="*/ 294869 w 1373602"/>
              <a:gd name="connsiteY5" fmla="*/ 1179477 h 1179477"/>
              <a:gd name="connsiteX6" fmla="*/ 0 w 1373602"/>
              <a:gd name="connsiteY6" fmla="*/ 589739 h 11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602" h="1179477">
                <a:moveTo>
                  <a:pt x="0" y="589739"/>
                </a:moveTo>
                <a:lnTo>
                  <a:pt x="294869" y="0"/>
                </a:lnTo>
                <a:lnTo>
                  <a:pt x="1078733" y="0"/>
                </a:lnTo>
                <a:lnTo>
                  <a:pt x="1373602" y="589739"/>
                </a:lnTo>
                <a:lnTo>
                  <a:pt x="1078733" y="1179477"/>
                </a:lnTo>
                <a:lnTo>
                  <a:pt x="294869" y="1179477"/>
                </a:lnTo>
                <a:lnTo>
                  <a:pt x="0" y="5897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757" tIns="201739" rIns="212757" bIns="2017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 kern="1200" dirty="0" smtClean="0"/>
              <a:t>Informatika</a:t>
            </a:r>
            <a:endParaRPr lang="hr-HR" sz="1400" b="1" kern="1200" dirty="0"/>
          </a:p>
        </p:txBody>
      </p:sp>
      <p:sp>
        <p:nvSpPr>
          <p:cNvPr id="26" name="Hexagon 25"/>
          <p:cNvSpPr/>
          <p:nvPr/>
        </p:nvSpPr>
        <p:spPr>
          <a:xfrm>
            <a:off x="6366749" y="2278949"/>
            <a:ext cx="1373602" cy="117947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66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 27"/>
          <p:cNvSpPr/>
          <p:nvPr/>
        </p:nvSpPr>
        <p:spPr>
          <a:xfrm>
            <a:off x="6366748" y="3580686"/>
            <a:ext cx="1373603" cy="1179477"/>
          </a:xfrm>
          <a:custGeom>
            <a:avLst/>
            <a:gdLst>
              <a:gd name="connsiteX0" fmla="*/ 0 w 1373602"/>
              <a:gd name="connsiteY0" fmla="*/ 589739 h 1179477"/>
              <a:gd name="connsiteX1" fmla="*/ 294869 w 1373602"/>
              <a:gd name="connsiteY1" fmla="*/ 0 h 1179477"/>
              <a:gd name="connsiteX2" fmla="*/ 1078733 w 1373602"/>
              <a:gd name="connsiteY2" fmla="*/ 0 h 1179477"/>
              <a:gd name="connsiteX3" fmla="*/ 1373602 w 1373602"/>
              <a:gd name="connsiteY3" fmla="*/ 589739 h 1179477"/>
              <a:gd name="connsiteX4" fmla="*/ 1078733 w 1373602"/>
              <a:gd name="connsiteY4" fmla="*/ 1179477 h 1179477"/>
              <a:gd name="connsiteX5" fmla="*/ 294869 w 1373602"/>
              <a:gd name="connsiteY5" fmla="*/ 1179477 h 1179477"/>
              <a:gd name="connsiteX6" fmla="*/ 0 w 1373602"/>
              <a:gd name="connsiteY6" fmla="*/ 589739 h 11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602" h="1179477">
                <a:moveTo>
                  <a:pt x="0" y="589739"/>
                </a:moveTo>
                <a:lnTo>
                  <a:pt x="294869" y="0"/>
                </a:lnTo>
                <a:lnTo>
                  <a:pt x="1078733" y="0"/>
                </a:lnTo>
                <a:lnTo>
                  <a:pt x="1373602" y="589739"/>
                </a:lnTo>
                <a:lnTo>
                  <a:pt x="1078733" y="1179477"/>
                </a:lnTo>
                <a:lnTo>
                  <a:pt x="294869" y="1179477"/>
                </a:lnTo>
                <a:lnTo>
                  <a:pt x="0" y="5897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757" tIns="201739" rIns="212757" bIns="2017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 kern="1200" dirty="0" smtClean="0"/>
              <a:t>Astronomija</a:t>
            </a:r>
            <a:endParaRPr lang="hr-HR" sz="1400" b="1" kern="1200" dirty="0"/>
          </a:p>
        </p:txBody>
      </p:sp>
      <p:sp>
        <p:nvSpPr>
          <p:cNvPr id="30" name="Hexagon 29"/>
          <p:cNvSpPr/>
          <p:nvPr/>
        </p:nvSpPr>
        <p:spPr>
          <a:xfrm>
            <a:off x="5184693" y="4226665"/>
            <a:ext cx="1373602" cy="117947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66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48" name="Freeform 2047"/>
          <p:cNvSpPr/>
          <p:nvPr/>
        </p:nvSpPr>
        <p:spPr>
          <a:xfrm>
            <a:off x="2819853" y="4219107"/>
            <a:ext cx="1376515" cy="1179477"/>
          </a:xfrm>
          <a:custGeom>
            <a:avLst/>
            <a:gdLst>
              <a:gd name="connsiteX0" fmla="*/ 0 w 1373602"/>
              <a:gd name="connsiteY0" fmla="*/ 589739 h 1179477"/>
              <a:gd name="connsiteX1" fmla="*/ 294869 w 1373602"/>
              <a:gd name="connsiteY1" fmla="*/ 0 h 1179477"/>
              <a:gd name="connsiteX2" fmla="*/ 1078733 w 1373602"/>
              <a:gd name="connsiteY2" fmla="*/ 0 h 1179477"/>
              <a:gd name="connsiteX3" fmla="*/ 1373602 w 1373602"/>
              <a:gd name="connsiteY3" fmla="*/ 589739 h 1179477"/>
              <a:gd name="connsiteX4" fmla="*/ 1078733 w 1373602"/>
              <a:gd name="connsiteY4" fmla="*/ 1179477 h 1179477"/>
              <a:gd name="connsiteX5" fmla="*/ 294869 w 1373602"/>
              <a:gd name="connsiteY5" fmla="*/ 1179477 h 1179477"/>
              <a:gd name="connsiteX6" fmla="*/ 0 w 1373602"/>
              <a:gd name="connsiteY6" fmla="*/ 589739 h 11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602" h="1179477">
                <a:moveTo>
                  <a:pt x="0" y="589739"/>
                </a:moveTo>
                <a:lnTo>
                  <a:pt x="294869" y="0"/>
                </a:lnTo>
                <a:lnTo>
                  <a:pt x="1078733" y="0"/>
                </a:lnTo>
                <a:lnTo>
                  <a:pt x="1373602" y="589739"/>
                </a:lnTo>
                <a:lnTo>
                  <a:pt x="1078733" y="1179477"/>
                </a:lnTo>
                <a:lnTo>
                  <a:pt x="294869" y="1179477"/>
                </a:lnTo>
                <a:lnTo>
                  <a:pt x="0" y="58973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757" tIns="201739" rIns="212757" bIns="20173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 kern="1200" dirty="0" smtClean="0"/>
              <a:t>Govorništvo</a:t>
            </a:r>
            <a:endParaRPr lang="hr-HR" sz="1400" b="1" kern="1200" dirty="0"/>
          </a:p>
        </p:txBody>
      </p:sp>
      <p:sp>
        <p:nvSpPr>
          <p:cNvPr id="2051" name="Hexagon 2050"/>
          <p:cNvSpPr/>
          <p:nvPr/>
        </p:nvSpPr>
        <p:spPr>
          <a:xfrm>
            <a:off x="1638527" y="4874866"/>
            <a:ext cx="1373602" cy="117947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66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56" name="Group 2055"/>
          <p:cNvGrpSpPr/>
          <p:nvPr/>
        </p:nvGrpSpPr>
        <p:grpSpPr>
          <a:xfrm>
            <a:off x="2822766" y="1620966"/>
            <a:ext cx="1373602" cy="1179477"/>
            <a:chOff x="2821309" y="1581687"/>
            <a:chExt cx="1373602" cy="1179477"/>
          </a:xfrm>
        </p:grpSpPr>
        <p:sp>
          <p:nvSpPr>
            <p:cNvPr id="18" name="Hexagon 17"/>
            <p:cNvSpPr/>
            <p:nvPr/>
          </p:nvSpPr>
          <p:spPr>
            <a:xfrm>
              <a:off x="2821309" y="1581687"/>
              <a:ext cx="1373602" cy="117947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050" name="Picture 2" descr="C:\Users\Magdalena\AppData\Local\Microsoft\Windows\INetCache\IE\R5GYKSOA\bee2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055" y="1759549"/>
              <a:ext cx="700109" cy="88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3" descr="C:\Users\Magdalena\AppData\Local\Microsoft\Windows\INetCache\IE\J43XRMRB\FL2ABAW55BROWJN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14" y="2045"/>
            <a:ext cx="1612206" cy="21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" name="Group 2065"/>
          <p:cNvGrpSpPr/>
          <p:nvPr/>
        </p:nvGrpSpPr>
        <p:grpSpPr>
          <a:xfrm>
            <a:off x="3998477" y="5805264"/>
            <a:ext cx="5321890" cy="707886"/>
            <a:chOff x="3998477" y="5805264"/>
            <a:chExt cx="5321890" cy="707886"/>
          </a:xfrm>
        </p:grpSpPr>
        <p:sp>
          <p:nvSpPr>
            <p:cNvPr id="2057" name="TextBox 2056"/>
            <p:cNvSpPr txBox="1"/>
            <p:nvPr/>
          </p:nvSpPr>
          <p:spPr>
            <a:xfrm>
              <a:off x="3998477" y="5805264"/>
              <a:ext cx="5321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000" dirty="0" smtClean="0">
                  <a:solidFill>
                    <a:srgbClr val="3399FF"/>
                  </a:solidFill>
                  <a:latin typeface="Baskerville Old Face" panose="02020602080505020303" pitchFamily="18" charset="0"/>
                </a:rPr>
                <a:t>Marljivi kao pcelice...</a:t>
              </a:r>
              <a:endParaRPr lang="hr-HR" sz="4000" dirty="0">
                <a:solidFill>
                  <a:srgbClr val="3399FF"/>
                </a:solidFill>
                <a:latin typeface="Baskerville Old Face" panose="02020602080505020303" pitchFamily="18" charset="0"/>
              </a:endParaRPr>
            </a:p>
          </p:txBody>
        </p:sp>
        <p:cxnSp>
          <p:nvCxnSpPr>
            <p:cNvPr id="2060" name="Straight Connector 2059"/>
            <p:cNvCxnSpPr/>
            <p:nvPr/>
          </p:nvCxnSpPr>
          <p:spPr>
            <a:xfrm>
              <a:off x="6937051" y="5921477"/>
              <a:ext cx="56475" cy="10506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Straight Connector 2062"/>
            <p:cNvCxnSpPr/>
            <p:nvPr/>
          </p:nvCxnSpPr>
          <p:spPr>
            <a:xfrm flipH="1">
              <a:off x="7001699" y="5921477"/>
              <a:ext cx="103701" cy="1050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58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0" grpId="0" animBg="1"/>
      <p:bldP spid="24" grpId="0" animBg="1"/>
      <p:bldP spid="28" grpId="0" animBg="1"/>
      <p:bldP spid="20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657600" cy="274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3657600" cy="274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2772" y="2051847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4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3354">
            <a:off x="4485606" y="1056759"/>
            <a:ext cx="2595954" cy="2024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1114" flipH="1">
            <a:off x="1095554" y="1127279"/>
            <a:ext cx="2606831" cy="249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525">
            <a:off x="5260717" y="3608950"/>
            <a:ext cx="1934959" cy="1451219"/>
          </a:xfrm>
          <a:prstGeom prst="rect">
            <a:avLst/>
          </a:prstGeom>
        </p:spPr>
      </p:pic>
      <p:pic>
        <p:nvPicPr>
          <p:cNvPr id="3074" name="Picture 2" descr="C:\Users\Magdalena\AppData\Local\Microsoft\Windows\INetCache\IE\R5GYKSOA\french_flag_by_troyenn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2895111"/>
            <a:ext cx="1800200" cy="28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0075"/>
            <a:ext cx="7620000" cy="1143000"/>
          </a:xfrm>
        </p:spPr>
        <p:txBody>
          <a:bodyPr/>
          <a:lstStyle/>
          <a:p>
            <a:r>
              <a:rPr lang="hr-HR" dirty="0" smtClean="0"/>
              <a:t>Nastava stranih jezika</a:t>
            </a:r>
            <a:endParaRPr lang="hr-HR" dirty="0"/>
          </a:p>
        </p:txBody>
      </p:sp>
      <p:grpSp>
        <p:nvGrpSpPr>
          <p:cNvPr id="10" name="Group 9"/>
          <p:cNvGrpSpPr/>
          <p:nvPr/>
        </p:nvGrpSpPr>
        <p:grpSpPr>
          <a:xfrm>
            <a:off x="2978805" y="2011415"/>
            <a:ext cx="2492271" cy="4713386"/>
            <a:chOff x="2978805" y="2011415"/>
            <a:chExt cx="2492271" cy="4713386"/>
          </a:xfrm>
        </p:grpSpPr>
        <p:sp>
          <p:nvSpPr>
            <p:cNvPr id="11" name="Circular Arrow 10"/>
            <p:cNvSpPr/>
            <p:nvPr/>
          </p:nvSpPr>
          <p:spPr>
            <a:xfrm>
              <a:off x="3472537" y="2011415"/>
              <a:ext cx="1777237" cy="177741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00D661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864923" y="2654792"/>
              <a:ext cx="991799" cy="495848"/>
            </a:xfrm>
            <a:custGeom>
              <a:avLst/>
              <a:gdLst>
                <a:gd name="connsiteX0" fmla="*/ 0 w 991799"/>
                <a:gd name="connsiteY0" fmla="*/ 0 h 495848"/>
                <a:gd name="connsiteX1" fmla="*/ 991799 w 991799"/>
                <a:gd name="connsiteY1" fmla="*/ 0 h 495848"/>
                <a:gd name="connsiteX2" fmla="*/ 991799 w 991799"/>
                <a:gd name="connsiteY2" fmla="*/ 495848 h 495848"/>
                <a:gd name="connsiteX3" fmla="*/ 0 w 991799"/>
                <a:gd name="connsiteY3" fmla="*/ 495848 h 495848"/>
                <a:gd name="connsiteX4" fmla="*/ 0 w 991799"/>
                <a:gd name="connsiteY4" fmla="*/ 0 h 4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799" h="495848">
                  <a:moveTo>
                    <a:pt x="0" y="0"/>
                  </a:moveTo>
                  <a:lnTo>
                    <a:pt x="991799" y="0"/>
                  </a:lnTo>
                  <a:lnTo>
                    <a:pt x="991799" y="495848"/>
                  </a:lnTo>
                  <a:lnTo>
                    <a:pt x="0" y="4958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900" b="1" kern="1200" dirty="0" smtClean="0">
                  <a:solidFill>
                    <a:srgbClr val="002060"/>
                  </a:solidFill>
                  <a:effectLst/>
                </a:rPr>
                <a:t>Engleski</a:t>
              </a:r>
              <a:endParaRPr lang="hr-HR" sz="1900" b="1" kern="1200" dirty="0"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2978805" y="3032805"/>
              <a:ext cx="1777237" cy="177741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FFFF66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fillRef>
            <a:effectRef idx="2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369190" y="3678068"/>
              <a:ext cx="991799" cy="495848"/>
            </a:xfrm>
            <a:custGeom>
              <a:avLst/>
              <a:gdLst>
                <a:gd name="connsiteX0" fmla="*/ 0 w 991799"/>
                <a:gd name="connsiteY0" fmla="*/ 0 h 495848"/>
                <a:gd name="connsiteX1" fmla="*/ 991799 w 991799"/>
                <a:gd name="connsiteY1" fmla="*/ 0 h 495848"/>
                <a:gd name="connsiteX2" fmla="*/ 991799 w 991799"/>
                <a:gd name="connsiteY2" fmla="*/ 495848 h 495848"/>
                <a:gd name="connsiteX3" fmla="*/ 0 w 991799"/>
                <a:gd name="connsiteY3" fmla="*/ 495848 h 495848"/>
                <a:gd name="connsiteX4" fmla="*/ 0 w 991799"/>
                <a:gd name="connsiteY4" fmla="*/ 0 h 4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799" h="495848">
                  <a:moveTo>
                    <a:pt x="0" y="0"/>
                  </a:moveTo>
                  <a:lnTo>
                    <a:pt x="991799" y="0"/>
                  </a:lnTo>
                  <a:lnTo>
                    <a:pt x="991799" y="495848"/>
                  </a:lnTo>
                  <a:lnTo>
                    <a:pt x="0" y="4958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900" b="1" kern="1200" dirty="0" smtClean="0">
                  <a:solidFill>
                    <a:srgbClr val="002060"/>
                  </a:solidFill>
                  <a:effectLst/>
                </a:rPr>
                <a:t>Talijanski</a:t>
              </a:r>
              <a:endParaRPr lang="hr-HR" sz="1900" b="1" kern="1200" dirty="0"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3693839" y="4068223"/>
              <a:ext cx="1777237" cy="177741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41484"/>
                <a:satOff val="-8409"/>
                <a:lumOff val="46251"/>
                <a:alphaOff val="0"/>
              </a:schemeClr>
            </a:fillRef>
            <a:effectRef idx="2">
              <a:schemeClr val="accent2">
                <a:shade val="50000"/>
                <a:hueOff val="-41484"/>
                <a:satOff val="-8409"/>
                <a:lumOff val="462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3864923" y="4701344"/>
              <a:ext cx="991799" cy="495848"/>
            </a:xfrm>
            <a:custGeom>
              <a:avLst/>
              <a:gdLst>
                <a:gd name="connsiteX0" fmla="*/ 0 w 991799"/>
                <a:gd name="connsiteY0" fmla="*/ 0 h 495848"/>
                <a:gd name="connsiteX1" fmla="*/ 991799 w 991799"/>
                <a:gd name="connsiteY1" fmla="*/ 0 h 495848"/>
                <a:gd name="connsiteX2" fmla="*/ 991799 w 991799"/>
                <a:gd name="connsiteY2" fmla="*/ 495848 h 495848"/>
                <a:gd name="connsiteX3" fmla="*/ 0 w 991799"/>
                <a:gd name="connsiteY3" fmla="*/ 495848 h 495848"/>
                <a:gd name="connsiteX4" fmla="*/ 0 w 991799"/>
                <a:gd name="connsiteY4" fmla="*/ 0 h 4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799" h="495848">
                  <a:moveTo>
                    <a:pt x="0" y="0"/>
                  </a:moveTo>
                  <a:lnTo>
                    <a:pt x="991799" y="0"/>
                  </a:lnTo>
                  <a:lnTo>
                    <a:pt x="991799" y="495848"/>
                  </a:lnTo>
                  <a:lnTo>
                    <a:pt x="0" y="4958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900" b="1" kern="1200" dirty="0" smtClean="0">
                  <a:solidFill>
                    <a:srgbClr val="002060"/>
                  </a:solidFill>
                  <a:effectLst/>
                </a:rPr>
                <a:t>Njemački</a:t>
              </a:r>
              <a:endParaRPr lang="hr-HR" sz="1900" b="1" kern="1200" dirty="0"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3105488" y="5197193"/>
              <a:ext cx="1526870" cy="1527608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fillRef>
            <a:effectRef idx="2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369190" y="5724621"/>
              <a:ext cx="991799" cy="495848"/>
            </a:xfrm>
            <a:custGeom>
              <a:avLst/>
              <a:gdLst>
                <a:gd name="connsiteX0" fmla="*/ 0 w 991799"/>
                <a:gd name="connsiteY0" fmla="*/ 0 h 495848"/>
                <a:gd name="connsiteX1" fmla="*/ 991799 w 991799"/>
                <a:gd name="connsiteY1" fmla="*/ 0 h 495848"/>
                <a:gd name="connsiteX2" fmla="*/ 991799 w 991799"/>
                <a:gd name="connsiteY2" fmla="*/ 495848 h 495848"/>
                <a:gd name="connsiteX3" fmla="*/ 0 w 991799"/>
                <a:gd name="connsiteY3" fmla="*/ 495848 h 495848"/>
                <a:gd name="connsiteX4" fmla="*/ 0 w 991799"/>
                <a:gd name="connsiteY4" fmla="*/ 0 h 4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799" h="495848">
                  <a:moveTo>
                    <a:pt x="0" y="0"/>
                  </a:moveTo>
                  <a:lnTo>
                    <a:pt x="991799" y="0"/>
                  </a:lnTo>
                  <a:lnTo>
                    <a:pt x="991799" y="495848"/>
                  </a:lnTo>
                  <a:lnTo>
                    <a:pt x="0" y="4958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900" b="1" kern="1200" dirty="0" smtClean="0">
                  <a:solidFill>
                    <a:srgbClr val="002060"/>
                  </a:solidFill>
                </a:rPr>
                <a:t>Francuski</a:t>
              </a:r>
              <a:endParaRPr lang="hr-HR" sz="19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6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292</TotalTime>
  <Words>205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Gimnazija  „Fran Galović”</vt:lpstr>
      <vt:lpstr>Koprivnica</vt:lpstr>
      <vt:lpstr>PowerPoint Presentation</vt:lpstr>
      <vt:lpstr>Povijest škole</vt:lpstr>
      <vt:lpstr>Podjela gimnazije</vt:lpstr>
      <vt:lpstr>U gimnaziji imamo...</vt:lpstr>
      <vt:lpstr>Izborna nastava</vt:lpstr>
      <vt:lpstr>PowerPoint Presentation</vt:lpstr>
      <vt:lpstr>Nastava stranih jezika</vt:lpstr>
      <vt:lpstr>Slobodne aktivnosti</vt:lpstr>
      <vt:lpstr>Postignuća</vt:lpstr>
      <vt:lpstr>Imamo mi i smješnih trenutaka...</vt:lpstr>
      <vt:lpstr>Fotogalerija</vt:lpstr>
      <vt:lpstr>Hvala na pažnji!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Gimnazija  „Fran Galović”</dc:title>
  <dc:creator>Magdalena Dedić</dc:creator>
  <cp:lastModifiedBy>Magdalena Dedić</cp:lastModifiedBy>
  <cp:revision>29</cp:revision>
  <dcterms:created xsi:type="dcterms:W3CDTF">2015-10-28T18:45:28Z</dcterms:created>
  <dcterms:modified xsi:type="dcterms:W3CDTF">2015-10-29T19:44:21Z</dcterms:modified>
</cp:coreProperties>
</file>