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comments/comment1.xml" ContentType="application/vnd.openxmlformats-officedocument.presentationml.comment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11.png" ContentType="image/png"/>
  <Override PartName="/ppt/media/image4.jpeg" ContentType="image/jpeg"/>
  <Override PartName="/ppt/media/image7.png" ContentType="image/png"/>
  <Override PartName="/ppt/media/image3.jpeg" ContentType="image/jpeg"/>
  <Override PartName="/ppt/media/image2.png" ContentType="image/png"/>
  <Override PartName="/ppt/media/image1.png" ContentType="image/png"/>
  <Override PartName="/ppt/media/image5.jpeg" ContentType="image/jpeg"/>
  <Override PartName="/ppt/media/image12.png" ContentType="image/png"/>
  <Override PartName="/ppt/media/image6.jpeg" ContentType="image/jpeg"/>
  <Override PartName="/ppt/media/image8.png" ContentType="image/png"/>
  <Override PartName="/ppt/media/image9.png" ContentType="image/png"/>
  <Override PartName="/ppt/media/image10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2"/>
</p:presentation>
</file>

<file path=ppt/commentAuthors.xml><?xml version="1.0" encoding="utf-8"?>
<p:cmAuthorLst xmlns:p="http://schemas.openxmlformats.org/presentationml/2006/main">
  <p:cmAuthor id="0" name="D. Stebe" initials="DS" lastIdx="1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commentAuthors" Target="commentAuthors.xml"/>
</Relationships>
</file>

<file path=ppt/comments/comment1.xml><?xml version="1.0" encoding="utf-8"?>
<p:cmLst xmlns:p="http://schemas.openxmlformats.org/presentationml/2006/main">
  <p:cm authorId="0" dt="2019-11-12T16:31:02.455000000" idx="1">
    <p:pos x="6118" y="0"/>
    <p:text>Bien reçu, super présentation</p:text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2867760"/>
            <a:ext cx="8520120" cy="52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384AA99B-58C0-463B-A84F-03030D4988CA}" type="slidenum">
              <a:rPr b="0" lang="es-E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4" Type="http://schemas.openxmlformats.org/officeDocument/2006/relationships/comments" Target="../comments/commen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twinspace.etwinning.net/93558/pages/page/685522" TargetMode="External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227520" y="1729800"/>
            <a:ext cx="8843040" cy="47487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CustomShape 2"/>
          <p:cNvSpPr/>
          <p:nvPr/>
        </p:nvSpPr>
        <p:spPr>
          <a:xfrm>
            <a:off x="864000" y="461520"/>
            <a:ext cx="7269840" cy="13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12600" algn="ctr">
              <a:lnSpc>
                <a:spcPct val="100000"/>
              </a:lnSpc>
            </a:pPr>
            <a:r>
              <a:rPr b="1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PROYECTO ERASMUS + 2019-2021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Google Shape;56;p13" descr=""/>
          <p:cNvPicPr/>
          <p:nvPr/>
        </p:nvPicPr>
        <p:blipFill>
          <a:blip r:embed="rId2"/>
          <a:stretch/>
        </p:blipFill>
        <p:spPr>
          <a:xfrm>
            <a:off x="4968000" y="4598640"/>
            <a:ext cx="4174560" cy="2359440"/>
          </a:xfrm>
          <a:prstGeom prst="rect">
            <a:avLst/>
          </a:prstGeom>
          <a:ln>
            <a:noFill/>
          </a:ln>
        </p:spPr>
      </p:pic>
      <p:sp>
        <p:nvSpPr>
          <p:cNvPr id="40" name="TextShape 3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47280" y="92520"/>
            <a:ext cx="7689600" cy="635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38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SEGUNDO TRIMESTRE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CORRESPONDENCIA DE ALUMNOS FRANCESES Y ESPAÑOLES. SEMANA DE ACOGIDA.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PRIMEROS CONTACTOS ENTRE ALUMNOS.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ACTIVIDADES SOBRE CIUDADANÍA (2ºESO):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CONCIENCIA SOLIDARIA.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PARTICIPACIÓN DEMOCRÁTICA.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-CONCIENCIA ECOLÓGICA / TALLER DÍA DEL CENTRO (TODOS LOS ALUMNOS).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PREPARACIÓN SEMANA ACOGIDA.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TERCER TRIMESTRE: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REVISTA DIGITAL / EVALUACIÓN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90800" y="-110880"/>
            <a:ext cx="8761680" cy="667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 </a:t>
            </a:r>
            <a:r>
              <a:rPr b="1" lang="es-ES" sz="1800" spc="-1" strike="noStrike" u="sng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PROGRAMA DE ACTIVIDADES SEMANA DE ACOGIDA (PROVISIONAL)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Sábado 28 marzo :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Llegada a Don Benito. Bienvenida y acogida en familias. Domingo libre.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-Lunes 30 de marzo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: Actividades en el IES Luis Chamizo.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Tarde: MEDELLÍN: pueblo originario de Hernan Cortés. Visita al teatro romano y castillo.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Acompañan alumnos participantes de Medellín.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Martes 31 de marzo: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 Excursión a Trujillo y Guadalupe. Acompañan alumnos de 3º y 4º ESO.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i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Chasse au trésor culturel en Trujillo.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Miercoles 1 de abril: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Actividades en el IES Luis Chamizo, talleres pedagógicos, trabajo por equipos de la revista digital. Recepción en el Ayuntamiento de Don Benito y visita del museo etnográfico.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Jueves 2 de abril: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Excursión al Monasterio de Yuste y la Fundación Europea. Acompañan alumnos de 2º ESO.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Viernes 3 de abril: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Despedida en el IES Luis Chamizo. Viaje de regreso.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fe2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Google Shape;146;p24" descr=""/>
          <p:cNvPicPr/>
          <p:nvPr/>
        </p:nvPicPr>
        <p:blipFill>
          <a:blip r:embed="rId1"/>
          <a:stretch/>
        </p:blipFill>
        <p:spPr>
          <a:xfrm>
            <a:off x="737280" y="2126880"/>
            <a:ext cx="7669440" cy="18626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62;p14" descr=""/>
          <p:cNvPicPr/>
          <p:nvPr/>
        </p:nvPicPr>
        <p:blipFill>
          <a:blip r:embed="rId1"/>
          <a:stretch/>
        </p:blipFill>
        <p:spPr>
          <a:xfrm>
            <a:off x="1619640" y="242640"/>
            <a:ext cx="5829840" cy="62924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88000" y="158040"/>
            <a:ext cx="8493840" cy="13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12600" algn="ctr">
              <a:lnSpc>
                <a:spcPct val="100000"/>
              </a:lnSpc>
            </a:pPr>
            <a:r>
              <a:rPr b="1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PROYECTO KA229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Asociaciones escolares entre diferentes centros  educativos europeos que trabajan sobre un proyecto colaborativo y además promueve la movilidad de alumnos, es decir el intercambio escolar.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559080" y="3969720"/>
            <a:ext cx="8070480" cy="28065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Google Shape;70;p15" descr=""/>
          <p:cNvPicPr/>
          <p:nvPr/>
        </p:nvPicPr>
        <p:blipFill>
          <a:blip r:embed="rId2"/>
          <a:stretch/>
        </p:blipFill>
        <p:spPr>
          <a:xfrm>
            <a:off x="2088000" y="2574720"/>
            <a:ext cx="5109840" cy="1239120"/>
          </a:xfrm>
          <a:prstGeom prst="rect">
            <a:avLst/>
          </a:prstGeom>
          <a:ln>
            <a:noFill/>
          </a:ln>
        </p:spPr>
      </p:pic>
      <p:sp>
        <p:nvSpPr>
          <p:cNvPr id="46" name="TextShape 3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319760" y="344520"/>
            <a:ext cx="6501960" cy="85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¿Quienes participamos en este  proyecto?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536040" y="2095560"/>
            <a:ext cx="16524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12600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•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2168280" y="2095560"/>
            <a:ext cx="6042960" cy="147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12600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Collège Jean Félix Orabona,  Calvi (Córcega) FRANCIA (organizador)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536040" y="3168720"/>
            <a:ext cx="16524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"/>
          <p:cNvSpPr/>
          <p:nvPr/>
        </p:nvSpPr>
        <p:spPr>
          <a:xfrm>
            <a:off x="2168280" y="3168720"/>
            <a:ext cx="369648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6"/>
          <p:cNvSpPr/>
          <p:nvPr/>
        </p:nvSpPr>
        <p:spPr>
          <a:xfrm>
            <a:off x="536040" y="4241880"/>
            <a:ext cx="16524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12600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•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2075400" y="4241880"/>
            <a:ext cx="3565080" cy="98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12600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IES Luis Chamizo, ESPAÑA (socio)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536040" y="5315040"/>
            <a:ext cx="16524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9"/>
          <p:cNvSpPr/>
          <p:nvPr/>
        </p:nvSpPr>
        <p:spPr>
          <a:xfrm>
            <a:off x="2168280" y="5315040"/>
            <a:ext cx="386172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10"/>
          <p:cNvSpPr/>
          <p:nvPr/>
        </p:nvSpPr>
        <p:spPr>
          <a:xfrm>
            <a:off x="1115640" y="2205000"/>
            <a:ext cx="765720" cy="5011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11"/>
          <p:cNvSpPr/>
          <p:nvPr/>
        </p:nvSpPr>
        <p:spPr>
          <a:xfrm>
            <a:off x="1115640" y="4293000"/>
            <a:ext cx="792720" cy="526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Shape 12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92;p17" descr=""/>
          <p:cNvPicPr/>
          <p:nvPr/>
        </p:nvPicPr>
        <p:blipFill>
          <a:blip r:embed="rId1"/>
          <a:stretch/>
        </p:blipFill>
        <p:spPr>
          <a:xfrm>
            <a:off x="6264000" y="2808000"/>
            <a:ext cx="2683080" cy="3644640"/>
          </a:xfrm>
          <a:prstGeom prst="rect">
            <a:avLst/>
          </a:prstGeom>
          <a:ln>
            <a:noFill/>
          </a:ln>
        </p:spPr>
      </p:pic>
      <p:pic>
        <p:nvPicPr>
          <p:cNvPr id="60" name="Google Shape;93;p17" descr=""/>
          <p:cNvPicPr/>
          <p:nvPr/>
        </p:nvPicPr>
        <p:blipFill>
          <a:blip r:embed="rId2"/>
          <a:stretch/>
        </p:blipFill>
        <p:spPr>
          <a:xfrm>
            <a:off x="216000" y="1008000"/>
            <a:ext cx="5941440" cy="380772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7056000" y="3384000"/>
            <a:ext cx="359640" cy="43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2"/>
          <p:cNvSpPr/>
          <p:nvPr/>
        </p:nvSpPr>
        <p:spPr>
          <a:xfrm flipH="1" rot="10800000">
            <a:off x="3167280" y="3096000"/>
            <a:ext cx="647640" cy="21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63" name="Google Shape;96;p17" descr=""/>
          <p:cNvPicPr/>
          <p:nvPr/>
        </p:nvPicPr>
        <p:blipFill>
          <a:blip r:embed="rId3"/>
          <a:stretch/>
        </p:blipFill>
        <p:spPr>
          <a:xfrm>
            <a:off x="6192000" y="360000"/>
            <a:ext cx="2878560" cy="1726200"/>
          </a:xfrm>
          <a:prstGeom prst="rect">
            <a:avLst/>
          </a:prstGeom>
          <a:ln>
            <a:noFill/>
          </a:ln>
        </p:spPr>
      </p:pic>
      <p:sp>
        <p:nvSpPr>
          <p:cNvPr id="64" name="CustomShape 3"/>
          <p:cNvSpPr/>
          <p:nvPr/>
        </p:nvSpPr>
        <p:spPr>
          <a:xfrm>
            <a:off x="1728000" y="432000"/>
            <a:ext cx="367020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1" lang="es-ES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CÓRCEGA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4"/>
          <p:cNvSpPr/>
          <p:nvPr/>
        </p:nvSpPr>
        <p:spPr>
          <a:xfrm>
            <a:off x="432000" y="5040000"/>
            <a:ext cx="5542920" cy="111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COLLÈGE JEAN FÉLIX ORABONA: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PROFESORA COORDINADORA : DARIA STEBE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ALUMNOS DE ESPAÑOL DE 3ème 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5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648000" y="519120"/>
            <a:ext cx="5758200" cy="4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12600">
              <a:lnSpc>
                <a:spcPct val="100000"/>
              </a:lnSpc>
            </a:pPr>
            <a:r>
              <a:rPr b="1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¿EN QUÉ CONSISITE EL PROYECTO?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“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BOUILLON DE CULTURE, CITOYENS EUROPÉENS 2019-2021”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901800" y="1607760"/>
            <a:ext cx="7333200" cy="36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3"/>
          <p:cNvSpPr/>
          <p:nvPr/>
        </p:nvSpPr>
        <p:spPr>
          <a:xfrm>
            <a:off x="217080" y="864000"/>
            <a:ext cx="8350200" cy="149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Duración: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Dos cursos, 2019/2020 – 2020/2021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Descripción: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Actividades lingüísticas sobre  patrimonio histórico y cultural de ambas regiones que  nuestros alumnos realizarán e intercambiarán con sus socios franceses a través del T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winspace del proyecto eTwinning asociado al proyecto ERASMUS+, 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herramienta de trabajo utilizada para la creación en conjunto de un producto final:  una revista digital (dos ediciones, una por cada año). En ella se plasmarán las actividades online y las realizadas durante la movilidad es decir, durante la semana de visita y acogida de alumnos en el centro socio.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4"/>
          <p:cNvSpPr/>
          <p:nvPr/>
        </p:nvSpPr>
        <p:spPr>
          <a:xfrm>
            <a:off x="432000" y="4824000"/>
            <a:ext cx="8055000" cy="185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1" name="Google Shape;108;p18" descr=""/>
          <p:cNvPicPr/>
          <p:nvPr/>
        </p:nvPicPr>
        <p:blipFill>
          <a:blip r:embed="rId1"/>
          <a:stretch/>
        </p:blipFill>
        <p:spPr>
          <a:xfrm>
            <a:off x="6264000" y="119160"/>
            <a:ext cx="2856240" cy="1608120"/>
          </a:xfrm>
          <a:prstGeom prst="rect">
            <a:avLst/>
          </a:prstGeom>
          <a:ln>
            <a:noFill/>
          </a:ln>
        </p:spPr>
      </p:pic>
      <p:sp>
        <p:nvSpPr>
          <p:cNvPr id="72" name="CustomShape 5"/>
          <p:cNvSpPr/>
          <p:nvPr/>
        </p:nvSpPr>
        <p:spPr>
          <a:xfrm>
            <a:off x="167400" y="1607760"/>
            <a:ext cx="8399880" cy="22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eTwinning y Erasmus+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son dos iniciativas educativas impulsadas desde la Comisión Europea que promueven la dimensión europea y la colaboración entre centros educativos de distintos países.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TextShape 6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311760" y="440640"/>
            <a:ext cx="8212680" cy="567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OBJETIVOS 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Desarrollar la competencia lingüística en lengua extranjera al igual que  las competencias social y ciudadana, aprender a aprender y digital.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Enseñanza interdisciplinar e intercultural contribuyendo al aprendizaje  sobre el patrimonio histórico e influencia en la cultura europea.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Intercionalización del centro a través del trabajo colaborativo.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Trabajar a través de la herramienta eTwinning, sobre la que se vertebra el proyecto, espacio de trabajo donde se plasmarán todas las actividades  del proyecto.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s-E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  <a:hlinkClick r:id="rId1"/>
              </a:rPr>
              <a:t>https://twinspace.etwinning.net/93558/pages/page/685522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Potenciar en los alumnos el interés por el propio patrimonio cultural, su propia identidad, la cual contribuye a la creación de la identidad cultural europea, dentro de su diversidad.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277640" y="857160"/>
            <a:ext cx="6911640" cy="35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ALUMNOS PARTICIPANTES: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Alumnos de Francés de 3º ESO- Realización del proyecto en eTwinning.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-Alunnos de 2º ESO: Actividades sobre ciuddanía.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Alumnos de 2º, 3º y 4º ESO: acogida de alumnos franceses durante la se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mana del 27 de marzo al 3 de abril de 2020.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07160" y="0"/>
            <a:ext cx="8736480" cy="67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s-E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s-E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38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CALENDARIO DE ACTIVIDADES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PRIMER TRIMESTRE: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PRESENTACIÓN DEL PROYECTO.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BÚSQUEDA DE FAMILIAS PARA LA SEMANA DE ACOGIDA DE LOS ALUMNOS FRANCESES.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-ACTIVIDADES EN</a:t>
            </a:r>
            <a:r>
              <a:rPr b="0" i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 ETWINNING: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3ºESO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DESCUBRIMIENTO DE TWINSPACE (USUARIO Y CONTRASEÑA)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PRIMER CONTACTO ENTRE ALUMNOS (VIDÉOS PRESENTACIÓN)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GLOSARIO DEL PROYECTO: PATRIMONIO CULTURAL Y CIUDADANÍA (BILINGÜE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FRANCÉS-ESPAÑOL)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- CONCURSO LOGO DEL PROYECTO.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8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