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  <p:sldId id="259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387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1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5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328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9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8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9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1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21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4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203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4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9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785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483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916C9-F154-4540-A4F7-75E29C41C034}" type="datetimeFigureOut">
              <a:rPr lang="ca-ES" smtClean="0"/>
              <a:t>17/4/2020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00DF0E-D30A-45B1-B6C3-E9BC815AE29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874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06790C-848C-43CB-A91B-DC0591D5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295" y="1729409"/>
            <a:ext cx="5390905" cy="46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Nom:________________________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4C2232A-43E1-4384-9ED6-7F7A42186F3F}"/>
              </a:ext>
            </a:extLst>
          </p:cNvPr>
          <p:cNvSpPr/>
          <p:nvPr/>
        </p:nvSpPr>
        <p:spPr>
          <a:xfrm>
            <a:off x="172279" y="119270"/>
            <a:ext cx="3050730" cy="3538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Imatge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B750B1-4231-4D24-81BA-D3DBE69E4EF0}"/>
              </a:ext>
            </a:extLst>
          </p:cNvPr>
          <p:cNvSpPr txBox="1"/>
          <p:nvPr/>
        </p:nvSpPr>
        <p:spPr>
          <a:xfrm>
            <a:off x="1479934" y="3988904"/>
            <a:ext cx="6946132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Ciutat: ________________________________</a:t>
            </a:r>
          </a:p>
          <a:p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País:__________________________________</a:t>
            </a:r>
          </a:p>
          <a:p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Any construcció: ________________________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6C2ACF-293C-4948-8ED3-C81C2D2CD2A3}"/>
              </a:ext>
            </a:extLst>
          </p:cNvPr>
          <p:cNvSpPr txBox="1"/>
          <p:nvPr/>
        </p:nvSpPr>
        <p:spPr>
          <a:xfrm>
            <a:off x="3448295" y="2497243"/>
            <a:ext cx="571182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Estat: </a:t>
            </a:r>
          </a:p>
          <a:p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	Bo 	En rehabilitació 		En ruïnes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09A4D0-E73B-425A-B39E-0CD52D3635D4}"/>
              </a:ext>
            </a:extLst>
          </p:cNvPr>
          <p:cNvSpPr/>
          <p:nvPr/>
        </p:nvSpPr>
        <p:spPr>
          <a:xfrm>
            <a:off x="3462912" y="3289853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396B2E-818C-4A42-AE8F-EDD47C74CA4E}"/>
              </a:ext>
            </a:extLst>
          </p:cNvPr>
          <p:cNvSpPr/>
          <p:nvPr/>
        </p:nvSpPr>
        <p:spPr>
          <a:xfrm>
            <a:off x="4446952" y="3306417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DFA0D4-C1D2-4EF5-B6C4-A5D659741A6F}"/>
              </a:ext>
            </a:extLst>
          </p:cNvPr>
          <p:cNvSpPr/>
          <p:nvPr/>
        </p:nvSpPr>
        <p:spPr>
          <a:xfrm>
            <a:off x="7178783" y="3316356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642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06790C-848C-43CB-A91B-DC0591D5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296" y="1729409"/>
            <a:ext cx="5178870" cy="46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Nombre:______________________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4C2232A-43E1-4384-9ED6-7F7A42186F3F}"/>
              </a:ext>
            </a:extLst>
          </p:cNvPr>
          <p:cNvSpPr/>
          <p:nvPr/>
        </p:nvSpPr>
        <p:spPr>
          <a:xfrm>
            <a:off x="172279" y="119270"/>
            <a:ext cx="3050730" cy="3538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/>
              <a:t>Imagen</a:t>
            </a:r>
            <a:endParaRPr lang="ca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B750B1-4231-4D24-81BA-D3DBE69E4EF0}"/>
              </a:ext>
            </a:extLst>
          </p:cNvPr>
          <p:cNvSpPr txBox="1"/>
          <p:nvPr/>
        </p:nvSpPr>
        <p:spPr>
          <a:xfrm>
            <a:off x="1479934" y="3988904"/>
            <a:ext cx="709200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>
                <a:latin typeface="Arial" panose="020B0604020202020204" pitchFamily="34" charset="0"/>
                <a:cs typeface="Arial" panose="020B0604020202020204" pitchFamily="34" charset="0"/>
              </a:rPr>
              <a:t>Ciudat: ________________________________</a:t>
            </a:r>
          </a:p>
          <a:p>
            <a:endParaRPr lang="es-E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500">
                <a:latin typeface="Arial" panose="020B0604020202020204" pitchFamily="34" charset="0"/>
                <a:cs typeface="Arial" panose="020B0604020202020204" pitchFamily="34" charset="0"/>
              </a:rPr>
              <a:t>País:__________________________________</a:t>
            </a:r>
          </a:p>
          <a:p>
            <a:endParaRPr lang="es-E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500">
                <a:latin typeface="Arial" panose="020B0604020202020204" pitchFamily="34" charset="0"/>
                <a:cs typeface="Arial" panose="020B0604020202020204" pitchFamily="34" charset="0"/>
              </a:rPr>
              <a:t>Año construcción: ________________________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6C2ACF-293C-4948-8ED3-C81C2D2CD2A3}"/>
              </a:ext>
            </a:extLst>
          </p:cNvPr>
          <p:cNvSpPr txBox="1"/>
          <p:nvPr/>
        </p:nvSpPr>
        <p:spPr>
          <a:xfrm>
            <a:off x="3448295" y="2497243"/>
            <a:ext cx="553388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</a:p>
          <a:p>
            <a:endParaRPr lang="es-E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500">
                <a:latin typeface="Arial" panose="020B0604020202020204" pitchFamily="34" charset="0"/>
                <a:cs typeface="Arial" panose="020B0604020202020204" pitchFamily="34" charset="0"/>
              </a:rPr>
              <a:t>	Bueno 	Rehabilitación 	    Ruina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09A4D0-E73B-425A-B39E-0CD52D3635D4}"/>
              </a:ext>
            </a:extLst>
          </p:cNvPr>
          <p:cNvSpPr/>
          <p:nvPr/>
        </p:nvSpPr>
        <p:spPr>
          <a:xfrm>
            <a:off x="3462912" y="3289853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396B2E-818C-4A42-AE8F-EDD47C74CA4E}"/>
              </a:ext>
            </a:extLst>
          </p:cNvPr>
          <p:cNvSpPr/>
          <p:nvPr/>
        </p:nvSpPr>
        <p:spPr>
          <a:xfrm>
            <a:off x="4953000" y="3316356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DFA0D4-C1D2-4EF5-B6C4-A5D659741A6F}"/>
              </a:ext>
            </a:extLst>
          </p:cNvPr>
          <p:cNvSpPr/>
          <p:nvPr/>
        </p:nvSpPr>
        <p:spPr>
          <a:xfrm>
            <a:off x="7512677" y="3299792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165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06790C-848C-43CB-A91B-DC0591D5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295" y="1729409"/>
            <a:ext cx="5390905" cy="46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5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:_______________________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4C2232A-43E1-4384-9ED6-7F7A42186F3F}"/>
              </a:ext>
            </a:extLst>
          </p:cNvPr>
          <p:cNvSpPr/>
          <p:nvPr/>
        </p:nvSpPr>
        <p:spPr>
          <a:xfrm>
            <a:off x="172279" y="119270"/>
            <a:ext cx="3050730" cy="3538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Picture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B750B1-4231-4D24-81BA-D3DBE69E4EF0}"/>
              </a:ext>
            </a:extLst>
          </p:cNvPr>
          <p:cNvSpPr txBox="1"/>
          <p:nvPr/>
        </p:nvSpPr>
        <p:spPr>
          <a:xfrm>
            <a:off x="1479934" y="3988904"/>
            <a:ext cx="710104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City: __________________________________</a:t>
            </a:r>
          </a:p>
          <a:p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Country:_______________________________</a:t>
            </a:r>
          </a:p>
          <a:p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5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a-ES" sz="2500" dirty="0" err="1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: _____________________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6C2ACF-293C-4948-8ED3-C81C2D2CD2A3}"/>
              </a:ext>
            </a:extLst>
          </p:cNvPr>
          <p:cNvSpPr txBox="1"/>
          <p:nvPr/>
        </p:nvSpPr>
        <p:spPr>
          <a:xfrm>
            <a:off x="3448295" y="2497243"/>
            <a:ext cx="560602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State: </a:t>
            </a:r>
          </a:p>
          <a:p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sz="25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ca-ES" sz="2500" dirty="0" err="1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  <a:r>
              <a:rPr lang="ca-ES" sz="2500" dirty="0">
                <a:latin typeface="Arial" panose="020B0604020202020204" pitchFamily="34" charset="0"/>
                <a:cs typeface="Arial" panose="020B0604020202020204" pitchFamily="34" charset="0"/>
              </a:rPr>
              <a:t> 	   </a:t>
            </a:r>
            <a:r>
              <a:rPr lang="ca-ES" sz="2500" dirty="0" err="1">
                <a:latin typeface="Arial" panose="020B0604020202020204" pitchFamily="34" charset="0"/>
                <a:cs typeface="Arial" panose="020B0604020202020204" pitchFamily="34" charset="0"/>
              </a:rPr>
              <a:t>Ruins</a:t>
            </a:r>
            <a:endParaRPr lang="ca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09A4D0-E73B-425A-B39E-0CD52D3635D4}"/>
              </a:ext>
            </a:extLst>
          </p:cNvPr>
          <p:cNvSpPr/>
          <p:nvPr/>
        </p:nvSpPr>
        <p:spPr>
          <a:xfrm>
            <a:off x="3462912" y="3289853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396B2E-818C-4A42-AE8F-EDD47C74CA4E}"/>
              </a:ext>
            </a:extLst>
          </p:cNvPr>
          <p:cNvSpPr/>
          <p:nvPr/>
        </p:nvSpPr>
        <p:spPr>
          <a:xfrm>
            <a:off x="4899507" y="3319669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DFA0D4-C1D2-4EF5-B6C4-A5D659741A6F}"/>
              </a:ext>
            </a:extLst>
          </p:cNvPr>
          <p:cNvSpPr/>
          <p:nvPr/>
        </p:nvSpPr>
        <p:spPr>
          <a:xfrm>
            <a:off x="7417322" y="3319669"/>
            <a:ext cx="421340" cy="38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5462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43</Words>
  <Application>Microsoft Office PowerPoint</Application>
  <PresentationFormat>A4 (210 x 297 mm)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macian barcelo</dc:creator>
  <cp:lastModifiedBy>elena macian barcelo</cp:lastModifiedBy>
  <cp:revision>4</cp:revision>
  <dcterms:created xsi:type="dcterms:W3CDTF">2020-04-16T22:13:04Z</dcterms:created>
  <dcterms:modified xsi:type="dcterms:W3CDTF">2020-04-16T22:34:35Z</dcterms:modified>
</cp:coreProperties>
</file>