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FC3-550B-4325-87E9-FEF3BE22BCF0}" type="datetimeFigureOut">
              <a:rPr lang="es-ES" smtClean="0"/>
              <a:t>15/04/2020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7166E-C42A-4A49-B355-92E6E3F7AA2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 spd="slow">
    <p:sndAc>
      <p:stSnd>
        <p:snd r:embed="rId1" name="camera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FC3-550B-4325-87E9-FEF3BE22BCF0}" type="datetimeFigureOut">
              <a:rPr lang="es-ES" smtClean="0"/>
              <a:t>15/04/2020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7166E-C42A-4A49-B355-92E6E3F7AA2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 spd="slow">
    <p:sndAc>
      <p:stSnd>
        <p:snd r:embed="rId1" name="camera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FC3-550B-4325-87E9-FEF3BE22BCF0}" type="datetimeFigureOut">
              <a:rPr lang="es-ES" smtClean="0"/>
              <a:t>15/04/2020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7166E-C42A-4A49-B355-92E6E3F7AA2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 spd="slow">
    <p:sndAc>
      <p:stSnd>
        <p:snd r:embed="rId1" name="camera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FC3-550B-4325-87E9-FEF3BE22BCF0}" type="datetimeFigureOut">
              <a:rPr lang="es-ES" smtClean="0"/>
              <a:t>15/04/2020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7166E-C42A-4A49-B355-92E6E3F7AA2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 spd="slow">
    <p:sndAc>
      <p:stSnd>
        <p:snd r:embed="rId1" name="camera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FC3-550B-4325-87E9-FEF3BE22BCF0}" type="datetimeFigureOut">
              <a:rPr lang="es-ES" smtClean="0"/>
              <a:t>15/04/2020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7166E-C42A-4A49-B355-92E6E3F7AA2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 spd="slow">
    <p:sndAc>
      <p:stSnd>
        <p:snd r:embed="rId1" name="camera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FC3-550B-4325-87E9-FEF3BE22BCF0}" type="datetimeFigureOut">
              <a:rPr lang="es-ES" smtClean="0"/>
              <a:t>15/04/2020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7166E-C42A-4A49-B355-92E6E3F7AA2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 spd="slow">
    <p:sndAc>
      <p:stSnd>
        <p:snd r:embed="rId1" name="camera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FC3-550B-4325-87E9-FEF3BE22BCF0}" type="datetimeFigureOut">
              <a:rPr lang="es-ES" smtClean="0"/>
              <a:t>15/04/2020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7166E-C42A-4A49-B355-92E6E3F7AA2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 spd="slow">
    <p:sndAc>
      <p:stSnd>
        <p:snd r:embed="rId1" name="camera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FC3-550B-4325-87E9-FEF3BE22BCF0}" type="datetimeFigureOut">
              <a:rPr lang="es-ES" smtClean="0"/>
              <a:t>15/04/2020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7166E-C42A-4A49-B355-92E6E3F7AA2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 spd="slow">
    <p:sndAc>
      <p:stSnd>
        <p:snd r:embed="rId1" name="camera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FC3-550B-4325-87E9-FEF3BE22BCF0}" type="datetimeFigureOut">
              <a:rPr lang="es-ES" smtClean="0"/>
              <a:t>15/04/2020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7166E-C42A-4A49-B355-92E6E3F7AA2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 spd="slow">
    <p:sndAc>
      <p:stSnd>
        <p:snd r:embed="rId1" name="camera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FC3-550B-4325-87E9-FEF3BE22BCF0}" type="datetimeFigureOut">
              <a:rPr lang="es-ES" smtClean="0"/>
              <a:t>15/04/2020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7166E-C42A-4A49-B355-92E6E3F7AA2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 spd="slow">
    <p:sndAc>
      <p:stSnd>
        <p:snd r:embed="rId1" name="camera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FC3-550B-4325-87E9-FEF3BE22BCF0}" type="datetimeFigureOut">
              <a:rPr lang="es-ES" smtClean="0"/>
              <a:t>15/04/2020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5C7166E-C42A-4A49-B355-92E6E3F7AA21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sndAc>
      <p:stSnd>
        <p:snd r:embed="rId1" name="camera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E228FC3-550B-4325-87E9-FEF3BE22BCF0}" type="datetimeFigureOut">
              <a:rPr lang="es-ES" smtClean="0"/>
              <a:t>15/04/2020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5C7166E-C42A-4A49-B355-92E6E3F7AA21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sndAc>
      <p:stSnd>
        <p:snd r:embed="rId13" name="camera.wav" builtIn="1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VIDEO GRUPAL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INSTRUCCIONES</a:t>
            </a:r>
            <a:endParaRPr lang="es-ES" dirty="0"/>
          </a:p>
        </p:txBody>
      </p:sp>
    </p:spTree>
  </p:cSld>
  <p:clrMapOvr>
    <a:masterClrMapping/>
  </p:clrMapOvr>
  <p:transition spd="slow"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¿DE QUÉ DEBO HABLAR?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Se formarán grupos de cuatro alumnos elegidos por sorteo. El grupo realizará un video de presentación donde cada alumno se presentará hablando sobre los siguientes puntos…</a:t>
            </a:r>
            <a:endParaRPr lang="es-ES" dirty="0"/>
          </a:p>
        </p:txBody>
      </p:sp>
    </p:spTree>
  </p:cSld>
  <p:clrMapOvr>
    <a:masterClrMapping/>
  </p:clrMapOvr>
  <p:transition spd="slow"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¿Quién soy?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Nombre, edad y procedencia.</a:t>
            </a:r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ransition spd="slow"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¿Cómo soy?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Nombra tres características de tu personalidad.</a:t>
            </a:r>
            <a:endParaRPr lang="es-ES" dirty="0"/>
          </a:p>
        </p:txBody>
      </p:sp>
    </p:spTree>
  </p:cSld>
  <p:clrMapOvr>
    <a:masterClrMapping/>
  </p:clrMapOvr>
  <p:transition spd="slow"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¿Qué me gusta?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Nombra tres hobbies.</a:t>
            </a:r>
            <a:endParaRPr lang="es-ES" dirty="0"/>
          </a:p>
        </p:txBody>
      </p:sp>
    </p:spTree>
  </p:cSld>
  <p:clrMapOvr>
    <a:masterClrMapping/>
  </p:clrMapOvr>
  <p:transition spd="slow"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¿Qué no me gusta?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Nombra tres actividades que no te gustan.</a:t>
            </a:r>
            <a:endParaRPr lang="es-ES" dirty="0"/>
          </a:p>
        </p:txBody>
      </p:sp>
    </p:spTree>
  </p:cSld>
  <p:clrMapOvr>
    <a:masterClrMapping/>
  </p:clrMapOvr>
  <p:transition spd="slow"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¿Qué espero de este proyecto?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Reflexiona sobre el proyecto que habrá explicado la profesora y habla sobre lo que esperas a del mismo.</a:t>
            </a:r>
            <a:endParaRPr lang="es-ES" dirty="0"/>
          </a:p>
        </p:txBody>
      </p:sp>
    </p:spTree>
  </p:cSld>
  <p:clrMapOvr>
    <a:masterClrMapping/>
  </p:clrMapOvr>
  <p:transition spd="slow"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</TotalTime>
  <Words>107</Words>
  <Application>Microsoft Office PowerPoint</Application>
  <PresentationFormat>Presentación en pantalla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Flujo</vt:lpstr>
      <vt:lpstr>VIDEO GRUPAL</vt:lpstr>
      <vt:lpstr>¿DE QUÉ DEBO HABLAR?</vt:lpstr>
      <vt:lpstr>¿Quién soy?</vt:lpstr>
      <vt:lpstr>¿Cómo soy?</vt:lpstr>
      <vt:lpstr>¿Qué me gusta?</vt:lpstr>
      <vt:lpstr>¿Qué no me gusta?</vt:lpstr>
      <vt:lpstr>¿Qué espero de este proyecto?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 GRUPAL</dc:title>
  <dc:creator>Elena</dc:creator>
  <cp:lastModifiedBy>Elena</cp:lastModifiedBy>
  <cp:revision>2</cp:revision>
  <dcterms:created xsi:type="dcterms:W3CDTF">2020-04-15T14:48:09Z</dcterms:created>
  <dcterms:modified xsi:type="dcterms:W3CDTF">2020-04-15T15:02:39Z</dcterms:modified>
</cp:coreProperties>
</file>