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41F1DA-DF50-42B3-AF58-4AB3DA866F53}" type="datetimeFigureOut">
              <a:rPr lang="es-ES" smtClean="0"/>
              <a:t>16/04/2020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C8B38-29E3-4235-AE6D-F81DBC87E0B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B6Wyd324J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gu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9401726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Veamos cómo a lo largo de los siglos en mar Mediterránea ha servido de espacio de contacto entre nuestras regiones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91680" y="2348880"/>
            <a:ext cx="6034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AGUAS DE HISTORIA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3952875"/>
            <a:ext cx="4876800" cy="2905125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Vamos a investigar cómo, antes que nosotros, griegos, italianos, españoles y portugueses, ya se conocían gracias al mar Mediterráneo.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¡</a:t>
            </a:r>
            <a:r>
              <a:rPr lang="es-ES" sz="3200" dirty="0" smtClean="0"/>
              <a:t>Vamos!</a:t>
            </a:r>
            <a:endParaRPr lang="es-ES" sz="3200" dirty="0"/>
          </a:p>
        </p:txBody>
      </p:sp>
      <p:sp>
        <p:nvSpPr>
          <p:cNvPr id="4" name="3 Rectángulo"/>
          <p:cNvSpPr/>
          <p:nvPr/>
        </p:nvSpPr>
        <p:spPr>
          <a:xfrm>
            <a:off x="1043608" y="476672"/>
            <a:ext cx="7119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¿Qué vamos a hacer?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Hagamos grupos. Cada centro organizará su grupo e invitará a un colaborador/a de cada uno de los otros centros. </a:t>
            </a:r>
          </a:p>
          <a:p>
            <a:endParaRPr lang="es-ES" dirty="0" smtClean="0"/>
          </a:p>
          <a:p>
            <a:r>
              <a:rPr lang="es-ES" dirty="0" smtClean="0"/>
              <a:t>Así colaboramos todos/as.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95736" y="332656"/>
            <a:ext cx="4448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¿Lo primero?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Imagen" descr="2ocooper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789040"/>
            <a:ext cx="2857500" cy="265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Organiza el trabajo con los miembros del grupo. Todo el mundo participa.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Asignar cada función según intereses y capacidades.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Comienza a investigar cómo tu país se movió por el Mediterráneo.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¿Alguna vez estuvo en alguno de los otros países? 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trabajar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5 Imagen" descr="icono-busque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996952"/>
            <a:ext cx="1732784" cy="1626770"/>
          </a:xfrm>
          <a:prstGeom prst="rect">
            <a:avLst/>
          </a:prstGeom>
        </p:spPr>
      </p:pic>
      <p:pic>
        <p:nvPicPr>
          <p:cNvPr id="7" name="6 Imagen" descr="-auc_CAzZjLlQvmSs0GL6oXXXL4j3HpexhjNOf_P3YmryPKwJ94QGRtDb3Sbc6KY -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2924944"/>
            <a:ext cx="1934478" cy="1767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Comunícate  con tu Equipo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Comunícate con los otros Equipos</a:t>
            </a:r>
            <a:endParaRPr lang="es-ES" dirty="0"/>
          </a:p>
        </p:txBody>
      </p:sp>
      <p:pic>
        <p:nvPicPr>
          <p:cNvPr id="8" name="7 Marcador de contenido" descr="tutor-papel-dibujo_csp57951749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856" y="2029619"/>
            <a:ext cx="3952875" cy="2771775"/>
          </a:xfrm>
        </p:spPr>
      </p:pic>
      <p:pic>
        <p:nvPicPr>
          <p:cNvPr id="9" name="8 Marcador de contenido" descr="descarga3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60032" y="2059911"/>
            <a:ext cx="3744416" cy="2628929"/>
          </a:xfrm>
        </p:spPr>
      </p:pic>
      <p:sp>
        <p:nvSpPr>
          <p:cNvPr id="7" name="6 Rectángulo"/>
          <p:cNvSpPr/>
          <p:nvPr/>
        </p:nvSpPr>
        <p:spPr>
          <a:xfrm>
            <a:off x="179512" y="332656"/>
            <a:ext cx="859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SOMOS UN SOLO EQUIPO</a:t>
            </a:r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Mar Mediterrán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229200"/>
          </a:xfrm>
          <a:prstGeom prst="rect">
            <a:avLst/>
          </a:prstGeom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 información obtenida debes mostrarla. Busca una forma divertida y animada como la que sirve de ejemplo. ¡Arriba la Creatividad!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Ejemplo              </a:t>
            </a:r>
            <a:r>
              <a:rPr lang="es-ES" i="1" u="sng" dirty="0" smtClean="0">
                <a:hlinkClick r:id="rId3"/>
              </a:rPr>
              <a:t>https://youtu.be/WB6Wyd324JM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619672" y="404664"/>
            <a:ext cx="5748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VAMOS A CREAR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2339752" y="5589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 podemos olvidarnos de ir anotando en la Plataforma nuestro Diario de Viaje, en el que anotaremos nuestros pasos a través de nuestra investigaciones.</a:t>
            </a:r>
          </a:p>
          <a:p>
            <a:endParaRPr lang="es-ES" dirty="0" smtClean="0"/>
          </a:p>
          <a:p>
            <a:r>
              <a:rPr lang="es-ES" dirty="0" smtClean="0"/>
              <a:t> Las reuniones son muy</a:t>
            </a:r>
          </a:p>
          <a:p>
            <a:pPr>
              <a:buNone/>
            </a:pPr>
            <a:r>
              <a:rPr lang="es-ES" dirty="0" smtClean="0"/>
              <a:t>Importantes. Regístralas.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259632" y="404664"/>
            <a:ext cx="6856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 OLVIDAMOS DE: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Imagen" descr="descarga (4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284984"/>
            <a:ext cx="3096344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vez finalizada nuestra presentación se la mostraremos a los otros Equipos en la siguiente reunión. ¿Dónde será?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115616" y="332656"/>
            <a:ext cx="7047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 FIN NOS VEMOS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4 Imagen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852936"/>
            <a:ext cx="4493493" cy="3675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214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Diapositiva 1</vt:lpstr>
      <vt:lpstr>           Vamos a investigar cómo, antes que nosotros, griegos, italianos, españoles y portugueses, ya se conocían gracias al mar Mediterráneo.    ¡Vamos!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Emilio</dc:creator>
  <cp:lastModifiedBy>Emilio</cp:lastModifiedBy>
  <cp:revision>2</cp:revision>
  <dcterms:created xsi:type="dcterms:W3CDTF">2020-04-16T17:23:08Z</dcterms:created>
  <dcterms:modified xsi:type="dcterms:W3CDTF">2020-04-16T18:10:11Z</dcterms:modified>
</cp:coreProperties>
</file>