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57F80AC-F924-45E2-8A4F-EDDCF7362A6C}" type="datetimeFigureOut">
              <a:rPr lang="es-ES" smtClean="0"/>
              <a:t>16/04/2020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10" name="9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13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21 Conector recto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26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23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Elipse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24 Elipse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7F38806-386F-4E30-8E6C-858988BED297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F80AC-F924-45E2-8A4F-EDDCF7362A6C}" type="datetimeFigureOut">
              <a:rPr lang="es-ES" smtClean="0"/>
              <a:t>16/04/2020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38806-386F-4E30-8E6C-858988BED29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F80AC-F924-45E2-8A4F-EDDCF7362A6C}" type="datetimeFigureOut">
              <a:rPr lang="es-ES" smtClean="0"/>
              <a:t>16/04/2020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38806-386F-4E30-8E6C-858988BED29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57F80AC-F924-45E2-8A4F-EDDCF7362A6C}" type="datetimeFigureOut">
              <a:rPr lang="es-ES" smtClean="0"/>
              <a:t>16/04/2020</a:t>
            </a:fld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7F38806-386F-4E30-8E6C-858988BED297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657F80AC-F924-45E2-8A4F-EDDCF7362A6C}" type="datetimeFigureOut">
              <a:rPr lang="es-ES" smtClean="0"/>
              <a:t>16/04/2020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Rectángulo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Conector recto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14 Conector recto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16 Conector recto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17 Rectángulo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18 Elipse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19 Elipse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20 Elipse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21 Elipse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Elipse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25 Conector recto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7F38806-386F-4E30-8E6C-858988BED297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F80AC-F924-45E2-8A4F-EDDCF7362A6C}" type="datetimeFigureOut">
              <a:rPr lang="es-ES" smtClean="0"/>
              <a:t>16/04/2020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38806-386F-4E30-8E6C-858988BED297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F80AC-F924-45E2-8A4F-EDDCF7362A6C}" type="datetimeFigureOut">
              <a:rPr lang="es-ES" smtClean="0"/>
              <a:t>16/04/2020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38806-386F-4E30-8E6C-858988BED297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2" name="11 Marcador de texto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texto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6" name="5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57F80AC-F924-45E2-8A4F-EDDCF7362A6C}" type="datetimeFigureOut">
              <a:rPr lang="es-ES" smtClean="0"/>
              <a:t>16/04/2020</a:t>
            </a:fld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7F38806-386F-4E30-8E6C-858988BED297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F80AC-F924-45E2-8A4F-EDDCF7362A6C}" type="datetimeFigureOut">
              <a:rPr lang="es-ES" smtClean="0"/>
              <a:t>16/04/2020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38806-386F-4E30-8E6C-858988BED297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13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17 Marcador de contenido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657F80AC-F924-45E2-8A4F-EDDCF7362A6C}" type="datetimeFigureOut">
              <a:rPr lang="es-ES" smtClean="0"/>
              <a:t>16/04/2020</a:t>
            </a:fld>
            <a:endParaRPr lang="es-ES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7F38806-386F-4E30-8E6C-858988BED297}" type="slidenum">
              <a:rPr lang="es-ES" smtClean="0"/>
              <a:t>‹Nº›</a:t>
            </a:fld>
            <a:endParaRPr lang="es-ES"/>
          </a:p>
        </p:txBody>
      </p:sp>
      <p:sp>
        <p:nvSpPr>
          <p:cNvPr id="23" name="22 Marcador de pie de página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12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0" name="9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10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18 Conector recto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19 Conector recto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16 Marcador de fecha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57F80AC-F924-45E2-8A4F-EDDCF7362A6C}" type="datetimeFigureOut">
              <a:rPr lang="es-ES" smtClean="0"/>
              <a:t>16/04/2020</a:t>
            </a:fld>
            <a:endParaRPr lang="es-ES"/>
          </a:p>
        </p:txBody>
      </p:sp>
      <p:sp>
        <p:nvSpPr>
          <p:cNvPr id="18" name="17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7F38806-386F-4E30-8E6C-858988BED297}" type="slidenum">
              <a:rPr lang="es-ES" smtClean="0"/>
              <a:t>‹Nº›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15 Conector recto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657F80AC-F924-45E2-8A4F-EDDCF7362A6C}" type="datetimeFigureOut">
              <a:rPr lang="es-ES" smtClean="0"/>
              <a:t>16/04/2020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Rectángulo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Elipse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7F38806-386F-4E30-8E6C-858988BED297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PROYECTO ETWINNING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ACTIVIDAD DE PRESENTACIÓN</a:t>
            </a:r>
            <a:endParaRPr lang="es-ES" dirty="0"/>
          </a:p>
        </p:txBody>
      </p:sp>
      <p:pic>
        <p:nvPicPr>
          <p:cNvPr id="23554" name="Picture 2" descr="How to make the perfect email introduction - Peter Shankman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285728"/>
            <a:ext cx="4786346" cy="418805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25470"/>
          </a:xfrm>
        </p:spPr>
        <p:txBody>
          <a:bodyPr/>
          <a:lstStyle/>
          <a:p>
            <a:r>
              <a:rPr lang="es-ES" dirty="0" smtClean="0"/>
              <a:t>¿QUIÉN ES QUIÉN?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57200" y="1357298"/>
            <a:ext cx="7467600" cy="5116654"/>
          </a:xfrm>
        </p:spPr>
        <p:txBody>
          <a:bodyPr/>
          <a:lstStyle/>
          <a:p>
            <a:r>
              <a:rPr lang="es-ES" dirty="0" smtClean="0"/>
              <a:t>LOS ALUMNOS ESCRIBEN UNA DESCRIPCIÓN DE ELLOS MISMOS CONTESTANDO A LAS SIGUIENTES PREGUNTAS:</a:t>
            </a:r>
          </a:p>
          <a:p>
            <a:r>
              <a:rPr lang="es-ES" dirty="0" smtClean="0"/>
              <a:t>EDAD</a:t>
            </a:r>
          </a:p>
          <a:p>
            <a:r>
              <a:rPr lang="es-ES" dirty="0" smtClean="0"/>
              <a:t>ANIMAL FAVORITO</a:t>
            </a:r>
          </a:p>
          <a:p>
            <a:r>
              <a:rPr lang="es-ES" dirty="0" smtClean="0"/>
              <a:t>COLOR FAVORITO</a:t>
            </a:r>
          </a:p>
          <a:p>
            <a:r>
              <a:rPr lang="es-ES" dirty="0" smtClean="0"/>
              <a:t>DEPORTE FAVORITO</a:t>
            </a:r>
          </a:p>
          <a:p>
            <a:r>
              <a:rPr lang="es-ES" dirty="0" smtClean="0"/>
              <a:t>SI TIENEN HERMANOS/AS</a:t>
            </a:r>
          </a:p>
          <a:p>
            <a:r>
              <a:rPr lang="es-ES" dirty="0" smtClean="0"/>
              <a:t>HOBBIES</a:t>
            </a:r>
          </a:p>
          <a:p>
            <a:r>
              <a:rPr lang="es-ES" dirty="0" smtClean="0"/>
              <a:t>APARIENCIA</a:t>
            </a:r>
          </a:p>
          <a:p>
            <a:endParaRPr lang="es-ES" dirty="0" smtClean="0"/>
          </a:p>
          <a:p>
            <a:endParaRPr lang="es-ES" dirty="0"/>
          </a:p>
        </p:txBody>
      </p:sp>
      <p:pic>
        <p:nvPicPr>
          <p:cNvPr id="27652" name="Picture 4" descr="Get Adivina quién soy - Microsoft Stor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26" y="4357694"/>
            <a:ext cx="4032150" cy="22680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428596" y="714356"/>
            <a:ext cx="8258204" cy="5929378"/>
          </a:xfrm>
        </p:spPr>
        <p:txBody>
          <a:bodyPr/>
          <a:lstStyle/>
          <a:p>
            <a:r>
              <a:rPr lang="es-ES" dirty="0" smtClean="0"/>
              <a:t>UNA VEZ HECHA LA PRIMERA PARTE, LAS DESCRIPCIONES QUE HAN ESCRITO SE SUBEN A UNA PLATAFORMA CONJUNTA CON EL RESTO DE INTEGRANTES DEL PROYECTO.</a:t>
            </a:r>
          </a:p>
          <a:p>
            <a:endParaRPr lang="es-ES" dirty="0" smtClean="0"/>
          </a:p>
          <a:p>
            <a:r>
              <a:rPr lang="es-ES" dirty="0" smtClean="0"/>
              <a:t>EN DICHA PLATAFORMA HABRÁ IMÁGENES DE CADA ALUMNO CON LOS NOMBRES.</a:t>
            </a:r>
          </a:p>
          <a:p>
            <a:endParaRPr lang="es-ES" dirty="0" smtClean="0"/>
          </a:p>
          <a:p>
            <a:r>
              <a:rPr lang="es-ES" dirty="0" smtClean="0"/>
              <a:t>EN PAREJAS TENDRÁN QUE</a:t>
            </a:r>
          </a:p>
          <a:p>
            <a:pPr>
              <a:buNone/>
            </a:pPr>
            <a:r>
              <a:rPr lang="es-ES" dirty="0" smtClean="0"/>
              <a:t> </a:t>
            </a:r>
            <a:r>
              <a:rPr lang="es-ES" dirty="0" smtClean="0"/>
              <a:t>   PONER CARA Y NOMBRE A</a:t>
            </a:r>
          </a:p>
          <a:p>
            <a:pPr>
              <a:buNone/>
            </a:pPr>
            <a:r>
              <a:rPr lang="es-ES" dirty="0" smtClean="0"/>
              <a:t> </a:t>
            </a:r>
            <a:r>
              <a:rPr lang="es-ES" dirty="0" smtClean="0"/>
              <a:t>   CADA UNA DE LAS</a:t>
            </a:r>
          </a:p>
          <a:p>
            <a:pPr>
              <a:buNone/>
            </a:pPr>
            <a:r>
              <a:rPr lang="es-ES" dirty="0" smtClean="0"/>
              <a:t> </a:t>
            </a:r>
            <a:r>
              <a:rPr lang="es-ES" dirty="0" smtClean="0"/>
              <a:t>   DESCRIPCIONES.</a:t>
            </a:r>
            <a:endParaRPr lang="es-ES" dirty="0"/>
          </a:p>
        </p:txBody>
      </p:sp>
      <p:pic>
        <p:nvPicPr>
          <p:cNvPr id="4" name="Picture 2" descr="Difusión Historia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3857628"/>
            <a:ext cx="2261291" cy="254793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"/>
          </p:nvPr>
        </p:nvSpPr>
        <p:spPr>
          <a:xfrm>
            <a:off x="642910" y="1142984"/>
            <a:ext cx="7467600" cy="4873752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UNA VEZ HAN RELACIONADO TODAS LAS DESCRIPCIONES CON LAS FOTOS Y NOMBRES, EN UNA FECHA DETERMINADA POR LOS PROFESORES, SE HARÁ UNA VIDEOLLAMADA EN LA QUE LOS ALUMNOS HABLARÁN SOBRE SUS CONCLUSIONES Y VERÁN SI HAN ACERTADO O NO.</a:t>
            </a:r>
          </a:p>
          <a:p>
            <a:endParaRPr lang="es-ES" dirty="0" smtClean="0"/>
          </a:p>
          <a:p>
            <a:r>
              <a:rPr lang="es-ES" dirty="0" smtClean="0"/>
              <a:t>ADEMÁS, ESTAS DESCRIPCIONES CON SUS GUSTOS AYUDARÁN A LOS PROFESORES A HACER GRUPOS DE TRABAJO DE ALUMNOS NACIONALES CON ALUMNOS INTERNACIONALES</a:t>
            </a:r>
            <a:endParaRPr lang="es-E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irador">
  <a:themeElements>
    <a:clrScheme name="Mirador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Mirador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irador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19</TotalTime>
  <Words>156</Words>
  <Application>Microsoft Office PowerPoint</Application>
  <PresentationFormat>Presentación en pantalla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5" baseType="lpstr">
      <vt:lpstr>Mirador</vt:lpstr>
      <vt:lpstr>PROYECTO ETWINNING</vt:lpstr>
      <vt:lpstr>¿QUIÉN ES QUIÉN?</vt:lpstr>
      <vt:lpstr>Diapositiva 3</vt:lpstr>
      <vt:lpstr>Diapositiva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PROYECTO ETWINNING</dc:title>
  <dc:creator>Windows User</dc:creator>
  <cp:lastModifiedBy>Windows User</cp:lastModifiedBy>
  <cp:revision>6</cp:revision>
  <dcterms:created xsi:type="dcterms:W3CDTF">2020-04-16T12:30:20Z</dcterms:created>
  <dcterms:modified xsi:type="dcterms:W3CDTF">2020-04-16T12:50:11Z</dcterms:modified>
</cp:coreProperties>
</file>