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6" r:id="rId8"/>
    <p:sldId id="260" r:id="rId9"/>
    <p:sldId id="267" r:id="rId10"/>
    <p:sldId id="270" r:id="rId11"/>
    <p:sldId id="261" r:id="rId12"/>
    <p:sldId id="268" r:id="rId13"/>
    <p:sldId id="262" r:id="rId14"/>
    <p:sldId id="27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0198F0-48F4-44AD-B02E-FADE52F28F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58955E-B2BB-4EA6-8CF0-ACC8ED250D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Erasmus+ 2017-2019 </a:t>
            </a:r>
            <a:br>
              <a:rPr lang="en-US" dirty="0" smtClean="0"/>
            </a:br>
            <a:r>
              <a:rPr lang="en-US" dirty="0" smtClean="0"/>
              <a:t> “tracing our </a:t>
            </a:r>
            <a:r>
              <a:rPr lang="en-US" dirty="0"/>
              <a:t>E</a:t>
            </a:r>
            <a:r>
              <a:rPr lang="en-US" dirty="0" smtClean="0"/>
              <a:t>uropean spirit”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36825"/>
            <a:ext cx="864096" cy="54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48" y="5090242"/>
            <a:ext cx="949839" cy="63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48" y="6038414"/>
            <a:ext cx="949839" cy="71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02" y="4991248"/>
            <a:ext cx="933526" cy="6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02" y="6031125"/>
            <a:ext cx="1080120" cy="65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13255"/>
            <a:ext cx="957846" cy="63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5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43529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645024"/>
            <a:ext cx="3837583" cy="287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7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4- </a:t>
            </a:r>
            <a:r>
              <a:rPr lang="en-US" dirty="0" err="1" smtClean="0"/>
              <a:t>Leukwsia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had an amazing time visiting the capital city of Cyprus</a:t>
            </a:r>
          </a:p>
          <a:p>
            <a:r>
              <a:rPr lang="en-US" dirty="0" smtClean="0"/>
              <a:t>We took many pictures of the Venetian walls, of the </a:t>
            </a:r>
            <a:r>
              <a:rPr lang="en-US" dirty="0" err="1" smtClean="0"/>
              <a:t>Shacolas</a:t>
            </a:r>
            <a:r>
              <a:rPr lang="en-US" dirty="0" smtClean="0"/>
              <a:t> Tower museum and of the house of </a:t>
            </a:r>
            <a:r>
              <a:rPr lang="en-US" dirty="0" err="1" smtClean="0"/>
              <a:t>Hadjigeorgakis</a:t>
            </a:r>
            <a:r>
              <a:rPr lang="en-US" dirty="0" smtClean="0"/>
              <a:t> </a:t>
            </a:r>
            <a:r>
              <a:rPr lang="en-US" dirty="0" err="1" smtClean="0"/>
              <a:t>Kornesios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had free time in </a:t>
            </a:r>
            <a:r>
              <a:rPr lang="en-US" dirty="0" err="1" smtClean="0"/>
              <a:t>Ledras</a:t>
            </a:r>
            <a:r>
              <a:rPr lang="en-US" dirty="0" smtClean="0"/>
              <a:t>, where we drank coffee, ate frozen yoghurt and of course bought souvenirs</a:t>
            </a:r>
          </a:p>
        </p:txBody>
      </p:sp>
    </p:spTree>
    <p:extLst>
      <p:ext uri="{BB962C8B-B14F-4D97-AF65-F5344CB8AC3E}">
        <p14:creationId xmlns:p14="http://schemas.microsoft.com/office/powerpoint/2010/main" val="3215284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imictlab1\Desktop\IMG_20180925_145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240360" cy="43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imictlab1\Desktop\IMG_20180925_145047_H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3511566" cy="26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interesting </a:t>
            </a:r>
            <a:r>
              <a:rPr lang="en-US" dirty="0" smtClean="0"/>
              <a:t>activity was when we went on the </a:t>
            </a:r>
            <a:r>
              <a:rPr lang="en-US" dirty="0" err="1" smtClean="0"/>
              <a:t>teleferique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We visited several churches which are protected by </a:t>
            </a:r>
            <a:r>
              <a:rPr lang="en-US" dirty="0" err="1" smtClean="0"/>
              <a:t>Unesco</a:t>
            </a:r>
            <a:r>
              <a:rPr lang="en-US" dirty="0" smtClean="0"/>
              <a:t>.</a:t>
            </a:r>
          </a:p>
          <a:p>
            <a:r>
              <a:rPr lang="en-US" dirty="0"/>
              <a:t>The restaurant where we had lunch was probably the best place we 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468772" cy="2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459783" cy="437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day in </a:t>
            </a:r>
            <a:r>
              <a:rPr lang="en-US" dirty="0" err="1" smtClean="0"/>
              <a:t>cyprus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466728" cy="2332856"/>
          </a:xfrm>
        </p:spPr>
        <p:txBody>
          <a:bodyPr/>
          <a:lstStyle/>
          <a:p>
            <a:r>
              <a:rPr lang="en-US" dirty="0" smtClean="0"/>
              <a:t>We presented the information we gathered throughout the week.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Thank you for your attention and we hope you had a great time!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58112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Sofia </a:t>
            </a:r>
            <a:r>
              <a:rPr lang="en-US" dirty="0" err="1" smtClean="0"/>
              <a:t>Fitrolaki</a:t>
            </a:r>
            <a:endParaRPr lang="en-US" dirty="0"/>
          </a:p>
          <a:p>
            <a:r>
              <a:rPr lang="en-US" dirty="0" err="1" smtClean="0"/>
              <a:t>Anastasios</a:t>
            </a:r>
            <a:r>
              <a:rPr lang="en-US" dirty="0" smtClean="0"/>
              <a:t> </a:t>
            </a:r>
            <a:r>
              <a:rPr lang="en-US" dirty="0" err="1" smtClean="0"/>
              <a:t>Aspris</a:t>
            </a:r>
            <a:endParaRPr lang="en-US" dirty="0" smtClean="0"/>
          </a:p>
          <a:p>
            <a:r>
              <a:rPr lang="en-US" dirty="0" smtClean="0"/>
              <a:t>Hubert </a:t>
            </a:r>
            <a:r>
              <a:rPr lang="en-US" dirty="0" err="1" smtClean="0"/>
              <a:t>Tymoszuk</a:t>
            </a:r>
            <a:endParaRPr lang="en-US" dirty="0" smtClean="0"/>
          </a:p>
          <a:p>
            <a:r>
              <a:rPr lang="en-US" dirty="0" err="1" smtClean="0"/>
              <a:t>Eirini</a:t>
            </a:r>
            <a:r>
              <a:rPr lang="en-US" dirty="0" smtClean="0"/>
              <a:t> </a:t>
            </a:r>
            <a:r>
              <a:rPr lang="en-US" dirty="0" err="1" smtClean="0"/>
              <a:t>Koumbarou</a:t>
            </a:r>
            <a:endParaRPr lang="en-US" dirty="0" smtClean="0"/>
          </a:p>
          <a:p>
            <a:r>
              <a:rPr lang="en-US" dirty="0" err="1" smtClean="0"/>
              <a:t>Loizos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hrysostomou</a:t>
            </a:r>
            <a:endParaRPr lang="en-US" dirty="0" smtClean="0"/>
          </a:p>
          <a:p>
            <a:r>
              <a:rPr lang="en-US" dirty="0" smtClean="0"/>
              <a:t>Alexander </a:t>
            </a:r>
            <a:r>
              <a:rPr lang="en-US" dirty="0" err="1" smtClean="0"/>
              <a:t>Ioana</a:t>
            </a:r>
            <a:endParaRPr lang="en-US" dirty="0" smtClean="0"/>
          </a:p>
          <a:p>
            <a:r>
              <a:rPr lang="en-US" dirty="0" err="1" smtClean="0"/>
              <a:t>Michalis</a:t>
            </a:r>
            <a:r>
              <a:rPr lang="en-US" dirty="0" smtClean="0"/>
              <a:t> </a:t>
            </a:r>
            <a:r>
              <a:rPr lang="en-US" dirty="0" err="1" smtClean="0"/>
              <a:t>Theocharous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limictlab1\Desktop\IMG_20180926_130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53" y="4077073"/>
            <a:ext cx="4472366" cy="251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The First Day- </a:t>
            </a:r>
            <a:r>
              <a:rPr lang="en-US" dirty="0" err="1" smtClean="0"/>
              <a:t>Vouni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village we firstly had some traditional food for lunch. (</a:t>
            </a:r>
            <a:r>
              <a:rPr lang="en-US" dirty="0" err="1" smtClean="0"/>
              <a:t>souvla</a:t>
            </a:r>
            <a:r>
              <a:rPr lang="en-US" dirty="0" smtClean="0"/>
              <a:t>, </a:t>
            </a:r>
            <a:r>
              <a:rPr lang="en-US" dirty="0" err="1" smtClean="0"/>
              <a:t>koupepia</a:t>
            </a:r>
            <a:r>
              <a:rPr lang="en-US" dirty="0" smtClean="0"/>
              <a:t>, traditional salad, </a:t>
            </a:r>
            <a:r>
              <a:rPr lang="en-US" dirty="0" err="1" smtClean="0"/>
              <a:t>pourekia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games were the most exciting part of the day and everyone loved them. (Poland- Baba </a:t>
            </a:r>
            <a:r>
              <a:rPr lang="en-US" dirty="0" err="1" smtClean="0"/>
              <a:t>yaga</a:t>
            </a:r>
            <a:r>
              <a:rPr lang="en-US" dirty="0" smtClean="0"/>
              <a:t>, Greece-</a:t>
            </a:r>
            <a:r>
              <a:rPr lang="en-US" dirty="0" err="1" smtClean="0"/>
              <a:t>Pentavolo</a:t>
            </a:r>
            <a:r>
              <a:rPr lang="en-US" dirty="0" smtClean="0"/>
              <a:t>, Cyprus-</a:t>
            </a:r>
            <a:r>
              <a:rPr lang="en-US" dirty="0" err="1" smtClean="0"/>
              <a:t>Mantili</a:t>
            </a:r>
            <a:r>
              <a:rPr lang="en-US" dirty="0" smtClean="0"/>
              <a:t>, Romania- Casablanca, Spain-Musical chairs, Austria-Imaginary ball.)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3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mictlab1\Desktop\IMG_20180923_13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7" y="188640"/>
            <a:ext cx="57606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mictlab1\Desktop\Screenshot_2018-09-28-11-08-22-937_com.miui.videoplay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4005642" cy="22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imictlab1\Desktop\IMG_5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933057"/>
            <a:ext cx="3750953" cy="28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2-Tour to Limassol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graffiti of Pascal represents earth and it </a:t>
            </a:r>
            <a:r>
              <a:rPr lang="en-US" dirty="0" err="1" smtClean="0"/>
              <a:t>symbolises</a:t>
            </a:r>
            <a:r>
              <a:rPr lang="en-US" dirty="0" smtClean="0"/>
              <a:t> the nature and that we must respect the environment </a:t>
            </a:r>
          </a:p>
          <a:p>
            <a:r>
              <a:rPr lang="en-US" dirty="0" smtClean="0"/>
              <a:t>The children and the teachers of the school are really friendly.</a:t>
            </a:r>
          </a:p>
          <a:p>
            <a:r>
              <a:rPr lang="en-US" dirty="0" smtClean="0"/>
              <a:t>Everyone had the opportunity to learn the history of each country during medieval time</a:t>
            </a:r>
          </a:p>
          <a:p>
            <a:r>
              <a:rPr lang="en-US" dirty="0" smtClean="0"/>
              <a:t>The medieval bowl made up from clay was an excellent chance for our art-talented students to show their skills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afternoon we went to the medieval castle of Limassol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mictlab1\Desktop\IMG_6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44689"/>
            <a:ext cx="3672408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mictlab1\Desktop\IMG_20180924_131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02433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 rot="2792167">
            <a:off x="1900766" y="2278161"/>
            <a:ext cx="683407" cy="67159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limictlab1\Desktop\IMG_20180924_104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imictlab1\Desktop\IMG_20180924_112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7" y="3068960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limictlab1\Desktop\IMG_20180924_104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08" y="476672"/>
            <a:ext cx="3805536" cy="28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limictlab1\Desktop\IMG_20180924_103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24" y="4130520"/>
            <a:ext cx="3389820" cy="254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3-Larnaka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place that we visited was the </a:t>
            </a:r>
            <a:r>
              <a:rPr lang="en-US" dirty="0" err="1" smtClean="0"/>
              <a:t>Folkore</a:t>
            </a:r>
            <a:r>
              <a:rPr lang="en-US" dirty="0" smtClean="0"/>
              <a:t> Museum of Kostas </a:t>
            </a:r>
            <a:r>
              <a:rPr lang="en-US" dirty="0" err="1" smtClean="0"/>
              <a:t>Kaimakliotis</a:t>
            </a:r>
            <a:r>
              <a:rPr lang="en-US" dirty="0" smtClean="0"/>
              <a:t>. There we represented how a traditional Cypriot wedding was back in that time   </a:t>
            </a:r>
          </a:p>
          <a:p>
            <a:r>
              <a:rPr lang="en-US" dirty="0" smtClean="0"/>
              <a:t>After we had a long tour in </a:t>
            </a:r>
            <a:r>
              <a:rPr lang="en-US" dirty="0" err="1" smtClean="0"/>
              <a:t>Larnaka</a:t>
            </a:r>
            <a:r>
              <a:rPr lang="en-US" dirty="0" smtClean="0"/>
              <a:t>; the tour included </a:t>
            </a:r>
            <a:r>
              <a:rPr lang="en-US" dirty="0" err="1" smtClean="0"/>
              <a:t>Kamares</a:t>
            </a:r>
            <a:r>
              <a:rPr lang="en-US" dirty="0" smtClean="0"/>
              <a:t>, </a:t>
            </a:r>
            <a:r>
              <a:rPr lang="en-US" dirty="0" err="1" smtClean="0"/>
              <a:t>Hala</a:t>
            </a:r>
            <a:r>
              <a:rPr lang="en-US" dirty="0" smtClean="0"/>
              <a:t> Sultan </a:t>
            </a:r>
            <a:r>
              <a:rPr lang="en-US" dirty="0" err="1" smtClean="0"/>
              <a:t>Tekke</a:t>
            </a:r>
            <a:r>
              <a:rPr lang="en-US" dirty="0" smtClean="0"/>
              <a:t>, medieval castle and the church of Saint Lazarus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634"/>
            <a:ext cx="24847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428"/>
            <a:ext cx="24851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15308"/>
            <a:ext cx="3960440" cy="29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0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</TotalTime>
  <Words>329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Erasmus+ 2017-2019   “tracing our European spirit”</vt:lpstr>
      <vt:lpstr> The First Day- Vouni</vt:lpstr>
      <vt:lpstr>PowerPoint Presentation</vt:lpstr>
      <vt:lpstr>Day 2-Tour to Limassol</vt:lpstr>
      <vt:lpstr>PowerPoint Presentation</vt:lpstr>
      <vt:lpstr>PowerPoint Presentation</vt:lpstr>
      <vt:lpstr>PowerPoint Presentation</vt:lpstr>
      <vt:lpstr>Day 3-Larnaka</vt:lpstr>
      <vt:lpstr>PowerPoint Presentation</vt:lpstr>
      <vt:lpstr>PowerPoint Presentation</vt:lpstr>
      <vt:lpstr>Day 4- Leukwsia</vt:lpstr>
      <vt:lpstr>PowerPoint Presentation</vt:lpstr>
      <vt:lpstr>Day 5 mountains</vt:lpstr>
      <vt:lpstr>PowerPoint Presentation</vt:lpstr>
      <vt:lpstr>Last day in cyprus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Erasmus+ 2017-2019   “tracing our European spirit”</dc:title>
  <dc:creator>lim ict lab1 student domain account</dc:creator>
  <cp:lastModifiedBy>lim ict lab1 student domain account</cp:lastModifiedBy>
  <cp:revision>12</cp:revision>
  <dcterms:created xsi:type="dcterms:W3CDTF">2018-09-28T06:46:46Z</dcterms:created>
  <dcterms:modified xsi:type="dcterms:W3CDTF">2018-09-28T09:02:13Z</dcterms:modified>
</cp:coreProperties>
</file>