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64D79-48BB-4FE1-9131-B7E969CA72DB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437B-991D-442A-B2A4-07C312609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437B-991D-442A-B2A4-07C3126099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1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1895-514F-4B04-9BC2-FB9C48537CB8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9C16-68C5-4D3F-8229-3043FEA0A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1"/>
            <a:ext cx="2973985" cy="6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en-US" dirty="0" smtClean="0"/>
              <a:t>Erasmus Week In Cyprus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By: Maria </a:t>
            </a:r>
            <a:r>
              <a:rPr lang="en-US" dirty="0" err="1" smtClean="0"/>
              <a:t>Adamidou</a:t>
            </a:r>
            <a:r>
              <a:rPr lang="en-US" dirty="0" smtClean="0"/>
              <a:t> ( Cyprus )</a:t>
            </a:r>
          </a:p>
          <a:p>
            <a:r>
              <a:rPr lang="en-US" dirty="0" err="1" smtClean="0"/>
              <a:t>Marios</a:t>
            </a:r>
            <a:r>
              <a:rPr lang="en-US" dirty="0" smtClean="0"/>
              <a:t> </a:t>
            </a:r>
            <a:r>
              <a:rPr lang="en-US" dirty="0" err="1" smtClean="0"/>
              <a:t>Neofytou</a:t>
            </a:r>
            <a:r>
              <a:rPr lang="en-US" dirty="0" smtClean="0"/>
              <a:t> ( Cyprus )</a:t>
            </a:r>
          </a:p>
          <a:p>
            <a:r>
              <a:rPr lang="en-US" dirty="0" smtClean="0"/>
              <a:t>Nicole </a:t>
            </a:r>
            <a:r>
              <a:rPr lang="en-US" dirty="0" err="1" smtClean="0"/>
              <a:t>Demetriou</a:t>
            </a:r>
            <a:r>
              <a:rPr lang="en-US" dirty="0" smtClean="0"/>
              <a:t> ( Cyprus )</a:t>
            </a:r>
          </a:p>
          <a:p>
            <a:r>
              <a:rPr lang="en-US" dirty="0" smtClean="0"/>
              <a:t>Gloria </a:t>
            </a:r>
            <a:r>
              <a:rPr lang="en-US" dirty="0" err="1" smtClean="0"/>
              <a:t>Salhofer</a:t>
            </a:r>
            <a:r>
              <a:rPr lang="en-US" dirty="0" smtClean="0"/>
              <a:t> ( Austria )</a:t>
            </a:r>
          </a:p>
          <a:p>
            <a:r>
              <a:rPr lang="en-US" dirty="0" err="1" smtClean="0"/>
              <a:t>Manel</a:t>
            </a:r>
            <a:r>
              <a:rPr lang="en-US" dirty="0" smtClean="0"/>
              <a:t> Perez ( Spain )</a:t>
            </a:r>
          </a:p>
          <a:p>
            <a:r>
              <a:rPr lang="en-US" dirty="0" err="1" smtClean="0"/>
              <a:t>Cirstea</a:t>
            </a:r>
            <a:r>
              <a:rPr lang="en-US" dirty="0" smtClean="0"/>
              <a:t> Catalina ( Romania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8" y="5195468"/>
            <a:ext cx="2493796" cy="166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16658"/>
            <a:ext cx="1997432" cy="1341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1645"/>
            <a:ext cx="2195736" cy="1463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48" y="4208369"/>
            <a:ext cx="1979711" cy="13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1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Day 1 : </a:t>
            </a:r>
            <a:r>
              <a:rPr lang="en-US" dirty="0" err="1" smtClean="0"/>
              <a:t>Vouni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Food : </a:t>
            </a:r>
          </a:p>
          <a:p>
            <a:r>
              <a:rPr lang="en-US" dirty="0" smtClean="0"/>
              <a:t>Traditional Dances </a:t>
            </a:r>
          </a:p>
          <a:p>
            <a:r>
              <a:rPr lang="en-US" dirty="0" smtClean="0"/>
              <a:t>Traditional Games from all the countries </a:t>
            </a:r>
          </a:p>
          <a:p>
            <a:r>
              <a:rPr lang="en-US" dirty="0" err="1" smtClean="0"/>
              <a:t>Palouze</a:t>
            </a:r>
            <a:r>
              <a:rPr lang="en-US" dirty="0" smtClean="0"/>
              <a:t> Festival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33987"/>
            <a:ext cx="2345060" cy="156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17" y="116632"/>
            <a:ext cx="2920933" cy="1949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48978"/>
            <a:ext cx="3024336" cy="2257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42" y="495088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2: Medieval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Medieval time in all 6 countries</a:t>
            </a:r>
          </a:p>
          <a:p>
            <a:r>
              <a:rPr lang="en-US" dirty="0" smtClean="0"/>
              <a:t>Cypriot Medieval Pottery Class</a:t>
            </a:r>
          </a:p>
          <a:p>
            <a:r>
              <a:rPr lang="en-US" dirty="0" smtClean="0"/>
              <a:t>Tour of the Medieval Castle in Limassol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1996062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98" y="3501008"/>
            <a:ext cx="4320480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57496"/>
            <a:ext cx="4265966" cy="28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3: </a:t>
            </a:r>
            <a:r>
              <a:rPr lang="en-US" dirty="0" err="1" smtClean="0"/>
              <a:t>Larnaka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Powerpoint</a:t>
            </a:r>
            <a:r>
              <a:rPr lang="en-US" dirty="0" smtClean="0"/>
              <a:t> Workshop in the morning</a:t>
            </a:r>
          </a:p>
          <a:p>
            <a:r>
              <a:rPr lang="en-US" dirty="0" smtClean="0"/>
              <a:t>Trip to </a:t>
            </a:r>
            <a:r>
              <a:rPr lang="en-US" dirty="0" err="1" smtClean="0"/>
              <a:t>Larnaka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sz="2000" dirty="0" smtClean="0"/>
              <a:t>Folklore Museum, </a:t>
            </a:r>
            <a:r>
              <a:rPr lang="en-US" sz="2000" dirty="0" err="1" smtClean="0"/>
              <a:t>Kamares</a:t>
            </a:r>
            <a:r>
              <a:rPr lang="en-US" sz="2000" dirty="0" smtClean="0"/>
              <a:t>, </a:t>
            </a:r>
            <a:r>
              <a:rPr lang="en-US" sz="2000" dirty="0" err="1" smtClean="0"/>
              <a:t>Hala</a:t>
            </a:r>
            <a:r>
              <a:rPr lang="en-US" sz="2000" dirty="0" smtClean="0"/>
              <a:t> </a:t>
            </a:r>
            <a:r>
              <a:rPr lang="en-US" sz="2000" dirty="0" err="1" smtClean="0"/>
              <a:t>Soultan</a:t>
            </a:r>
            <a:r>
              <a:rPr lang="en-US" sz="2000" dirty="0" smtClean="0"/>
              <a:t> </a:t>
            </a:r>
            <a:r>
              <a:rPr lang="en-US" sz="2000" dirty="0" err="1" smtClean="0"/>
              <a:t>Tekke</a:t>
            </a:r>
            <a:r>
              <a:rPr lang="en-US" sz="2000" dirty="0" smtClean="0"/>
              <a:t>, Medieval Castle, </a:t>
            </a:r>
          </a:p>
          <a:p>
            <a:pPr marL="0" indent="0">
              <a:buNone/>
            </a:pPr>
            <a:r>
              <a:rPr lang="en-US" sz="2000" dirty="0" smtClean="0"/>
              <a:t>Church of Saint Lazarus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2967"/>
            <a:ext cx="2392823" cy="1574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99228"/>
            <a:ext cx="2458484" cy="1542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54084"/>
            <a:ext cx="4031736" cy="1791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97" y="5157193"/>
            <a:ext cx="2907407" cy="1633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79" y="5157193"/>
            <a:ext cx="2270026" cy="151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4: Nicosia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/>
              <a:t>t</a:t>
            </a:r>
            <a:r>
              <a:rPr lang="en-US" dirty="0" smtClean="0"/>
              <a:t>he Venetian Walls , the </a:t>
            </a:r>
            <a:r>
              <a:rPr lang="en-US" dirty="0" err="1" smtClean="0"/>
              <a:t>Shacolas</a:t>
            </a:r>
            <a:r>
              <a:rPr lang="en-US" dirty="0" smtClean="0"/>
              <a:t> Tower </a:t>
            </a:r>
          </a:p>
          <a:p>
            <a:r>
              <a:rPr lang="en-US" dirty="0" smtClean="0"/>
              <a:t>Visit the </a:t>
            </a:r>
            <a:r>
              <a:rPr lang="en-US" dirty="0" err="1" smtClean="0"/>
              <a:t>Shacolas</a:t>
            </a:r>
            <a:r>
              <a:rPr lang="en-US" dirty="0" smtClean="0"/>
              <a:t> Tower Museum and Observatory </a:t>
            </a:r>
          </a:p>
          <a:p>
            <a:r>
              <a:rPr lang="en-US" dirty="0" smtClean="0"/>
              <a:t>Visit the House of </a:t>
            </a:r>
            <a:r>
              <a:rPr lang="en-US" dirty="0" err="1" smtClean="0"/>
              <a:t>Hadjigeorgakis</a:t>
            </a:r>
            <a:r>
              <a:rPr lang="en-US" dirty="0" smtClean="0"/>
              <a:t> </a:t>
            </a:r>
            <a:r>
              <a:rPr lang="en-US" dirty="0" err="1" smtClean="0"/>
              <a:t>Kornesioa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1" y="4437112"/>
            <a:ext cx="3337201" cy="222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84943"/>
            <a:ext cx="2959596" cy="197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5: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to </a:t>
            </a:r>
            <a:r>
              <a:rPr lang="en-US" dirty="0" err="1" smtClean="0"/>
              <a:t>Kalopanagiotis</a:t>
            </a:r>
            <a:r>
              <a:rPr lang="en-US" dirty="0" smtClean="0"/>
              <a:t>, </a:t>
            </a:r>
            <a:r>
              <a:rPr lang="en-US" dirty="0" err="1" smtClean="0"/>
              <a:t>Pedoulas</a:t>
            </a:r>
            <a:r>
              <a:rPr lang="en-US" dirty="0" smtClean="0"/>
              <a:t> and </a:t>
            </a:r>
            <a:r>
              <a:rPr lang="en-US" dirty="0" err="1" smtClean="0"/>
              <a:t>Kakopetria</a:t>
            </a:r>
            <a:endParaRPr lang="en-US" dirty="0" smtClean="0"/>
          </a:p>
          <a:p>
            <a:r>
              <a:rPr lang="en-US" dirty="0" smtClean="0"/>
              <a:t>Visit Byzantine Churches which are protected by UNESCO</a:t>
            </a:r>
          </a:p>
          <a:p>
            <a:r>
              <a:rPr lang="en-US" dirty="0" smtClean="0"/>
              <a:t>Farewell lunch at </a:t>
            </a:r>
            <a:r>
              <a:rPr lang="en-US" dirty="0" err="1" smtClean="0"/>
              <a:t>Kalopanagiotis</a:t>
            </a:r>
            <a:endParaRPr lang="en-US" dirty="0"/>
          </a:p>
        </p:txBody>
      </p:sp>
      <p:pic>
        <p:nvPicPr>
          <p:cNvPr id="4" name="Picture 3" descr="C:\Users\limictlab1\AppData\Local\Microsoft\Windows\Temporary Internet Files\Content.Word\20180927_103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1309"/>
            <a:ext cx="3038513" cy="245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82086"/>
            <a:ext cx="2836540" cy="21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264696" cy="51348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661620"/>
            <a:ext cx="2734642" cy="19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153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Erasmus Week In Cyprus </vt:lpstr>
      <vt:lpstr>Day 1 : Vouni </vt:lpstr>
      <vt:lpstr>Day 2: Medieval Time</vt:lpstr>
      <vt:lpstr>Day 3: Larnaka</vt:lpstr>
      <vt:lpstr>Day 4: Nicosia</vt:lpstr>
      <vt:lpstr>Day 5: Mountains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Week In Cyprus</dc:title>
  <dc:creator>lim ict lab1 student domain account</dc:creator>
  <cp:lastModifiedBy>lim ict lab1 student domain account</cp:lastModifiedBy>
  <cp:revision>7</cp:revision>
  <dcterms:created xsi:type="dcterms:W3CDTF">2018-09-28T06:46:51Z</dcterms:created>
  <dcterms:modified xsi:type="dcterms:W3CDTF">2018-09-28T08:05:00Z</dcterms:modified>
</cp:coreProperties>
</file>