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59" r:id="rId5"/>
    <p:sldId id="264" r:id="rId6"/>
    <p:sldId id="265" r:id="rId7"/>
    <p:sldId id="260" r:id="rId8"/>
    <p:sldId id="262" r:id="rId9"/>
    <p:sldId id="266" r:id="rId10"/>
    <p:sldId id="267" r:id="rId11"/>
    <p:sldId id="268" r:id="rId12"/>
    <p:sldId id="269" r:id="rId13"/>
    <p:sldId id="261" r:id="rId14"/>
    <p:sldId id="270" r:id="rId1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44" autoAdjust="0"/>
    <p:restoredTop sz="94660"/>
  </p:normalViewPr>
  <p:slideViewPr>
    <p:cSldViewPr snapToGrid="0">
      <p:cViewPr>
        <p:scale>
          <a:sx n="33" d="100"/>
          <a:sy n="33" d="100"/>
        </p:scale>
        <p:origin x="1242" y="9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C1608-ED47-46BD-8170-539A2B6DC334}" type="datetimeFigureOut">
              <a:rPr lang="de-DE" smtClean="0"/>
              <a:t>20.04.2018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C2AD9-1CBA-49F6-ADA5-052E654EB0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418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C1608-ED47-46BD-8170-539A2B6DC334}" type="datetimeFigureOut">
              <a:rPr lang="de-DE" smtClean="0"/>
              <a:t>20.04.2018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C2AD9-1CBA-49F6-ADA5-052E654EB0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0585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C1608-ED47-46BD-8170-539A2B6DC334}" type="datetimeFigureOut">
              <a:rPr lang="de-DE" smtClean="0"/>
              <a:t>20.04.2018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C2AD9-1CBA-49F6-ADA5-052E654EB0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9542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C1608-ED47-46BD-8170-539A2B6DC334}" type="datetimeFigureOut">
              <a:rPr lang="de-DE" smtClean="0"/>
              <a:t>20.04.2018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C2AD9-1CBA-49F6-ADA5-052E654EB0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2331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C1608-ED47-46BD-8170-539A2B6DC334}" type="datetimeFigureOut">
              <a:rPr lang="de-DE" smtClean="0"/>
              <a:t>20.04.2018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C2AD9-1CBA-49F6-ADA5-052E654EB0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5712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C1608-ED47-46BD-8170-539A2B6DC334}" type="datetimeFigureOut">
              <a:rPr lang="de-DE" smtClean="0"/>
              <a:t>20.04.2018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C2AD9-1CBA-49F6-ADA5-052E654EB0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9700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C1608-ED47-46BD-8170-539A2B6DC334}" type="datetimeFigureOut">
              <a:rPr lang="de-DE" smtClean="0"/>
              <a:t>20.04.2018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C2AD9-1CBA-49F6-ADA5-052E654EB0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5365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C1608-ED47-46BD-8170-539A2B6DC334}" type="datetimeFigureOut">
              <a:rPr lang="de-DE" smtClean="0"/>
              <a:t>20.04.2018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C2AD9-1CBA-49F6-ADA5-052E654EB0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142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C1608-ED47-46BD-8170-539A2B6DC334}" type="datetimeFigureOut">
              <a:rPr lang="de-DE" smtClean="0"/>
              <a:t>20.04.2018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C2AD9-1CBA-49F6-ADA5-052E654EB0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3053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C1608-ED47-46BD-8170-539A2B6DC334}" type="datetimeFigureOut">
              <a:rPr lang="de-DE" smtClean="0"/>
              <a:t>20.04.2018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C2AD9-1CBA-49F6-ADA5-052E654EB0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9937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C1608-ED47-46BD-8170-539A2B6DC334}" type="datetimeFigureOut">
              <a:rPr lang="de-DE" smtClean="0"/>
              <a:t>20.04.2018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C2AD9-1CBA-49F6-ADA5-052E654EB0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7168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C1608-ED47-46BD-8170-539A2B6DC334}" type="datetimeFigureOut">
              <a:rPr lang="de-DE" smtClean="0"/>
              <a:t>20.04.2018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C2AD9-1CBA-49F6-ADA5-052E654EB0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9289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2593542"/>
            <a:ext cx="12192000" cy="1061839"/>
          </a:xfrm>
          <a:solidFill>
            <a:schemeClr val="bg1">
              <a:alpha val="55000"/>
            </a:schemeClr>
          </a:solidFill>
        </p:spPr>
        <p:txBody>
          <a:bodyPr/>
          <a:lstStyle/>
          <a:p>
            <a:r>
              <a:rPr lang="de-DE" dirty="0" smtClean="0"/>
              <a:t>Erasmus+ 2018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" y="4505074"/>
            <a:ext cx="12192000" cy="751616"/>
          </a:xfrm>
          <a:solidFill>
            <a:schemeClr val="bg1">
              <a:alpha val="55000"/>
            </a:schemeClr>
          </a:solidFill>
        </p:spPr>
        <p:txBody>
          <a:bodyPr>
            <a:normAutofit/>
          </a:bodyPr>
          <a:lstStyle/>
          <a:p>
            <a:r>
              <a:rPr lang="de-DE" sz="4400" dirty="0" err="1" smtClean="0"/>
              <a:t>Sunday</a:t>
            </a:r>
            <a:r>
              <a:rPr lang="de-DE" sz="4400" dirty="0"/>
              <a:t> </a:t>
            </a:r>
            <a:r>
              <a:rPr lang="de-DE" sz="4400" dirty="0" smtClean="0"/>
              <a:t>-</a:t>
            </a:r>
            <a:r>
              <a:rPr lang="de-DE" sz="4400" dirty="0" err="1" smtClean="0"/>
              <a:t>Saturday</a:t>
            </a:r>
            <a:endParaRPr lang="de-DE" sz="4400" dirty="0"/>
          </a:p>
        </p:txBody>
      </p:sp>
      <p:pic>
        <p:nvPicPr>
          <p:cNvPr id="1026" name="Picture 2" descr="Bildergebnis fÃ¼r erasm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536887" cy="155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7530" y="0"/>
            <a:ext cx="2014470" cy="217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129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25" y="-297"/>
            <a:ext cx="12205250" cy="685859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297"/>
            <a:ext cx="12192000" cy="1325563"/>
          </a:xfrm>
          <a:solidFill>
            <a:schemeClr val="bg1">
              <a:alpha val="5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de-DE" sz="6000" b="1" dirty="0" smtClean="0"/>
              <a:t>Writing </a:t>
            </a:r>
            <a:r>
              <a:rPr lang="de-DE" sz="6000" b="1" dirty="0" err="1" smtClean="0"/>
              <a:t>workshop</a:t>
            </a:r>
            <a:endParaRPr lang="de-DE" sz="6000" b="1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4527">
            <a:off x="380410" y="2979173"/>
            <a:ext cx="5580080" cy="3138795"/>
          </a:xfr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7689">
            <a:off x="8296735" y="1658088"/>
            <a:ext cx="2779317" cy="494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29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ildergebnis fÃ¼r wednesd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0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bg1">
              <a:alpha val="5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de-DE" sz="6600" b="1" dirty="0" err="1" smtClean="0"/>
              <a:t>Wednesday</a:t>
            </a:r>
            <a:endParaRPr lang="de-DE" sz="66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2741579" cy="742477"/>
          </a:xfrm>
          <a:solidFill>
            <a:schemeClr val="bg1">
              <a:alpha val="55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4000" dirty="0" smtClean="0"/>
              <a:t>Wels</a:t>
            </a:r>
            <a:endParaRPr lang="de-DE" sz="4000" dirty="0"/>
          </a:p>
        </p:txBody>
      </p:sp>
      <p:sp>
        <p:nvSpPr>
          <p:cNvPr id="4" name="Textfeld 3"/>
          <p:cNvSpPr txBox="1"/>
          <p:nvPr/>
        </p:nvSpPr>
        <p:spPr>
          <a:xfrm>
            <a:off x="7256833" y="1440707"/>
            <a:ext cx="4435813" cy="1323439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4000" dirty="0" err="1" smtClean="0"/>
              <a:t>Trinity</a:t>
            </a:r>
            <a:r>
              <a:rPr lang="de-DE" sz="4000" dirty="0" smtClean="0"/>
              <a:t> Church </a:t>
            </a:r>
            <a:r>
              <a:rPr lang="de-DE" sz="4000" dirty="0" err="1" smtClean="0"/>
              <a:t>of</a:t>
            </a:r>
            <a:r>
              <a:rPr lang="de-DE" sz="4000" dirty="0" smtClean="0"/>
              <a:t> </a:t>
            </a:r>
            <a:r>
              <a:rPr lang="de-DE" sz="4000" dirty="0" err="1" smtClean="0"/>
              <a:t>Stadl-Paura</a:t>
            </a:r>
            <a:endParaRPr lang="de-DE" sz="4000" dirty="0"/>
          </a:p>
        </p:txBody>
      </p:sp>
      <p:pic>
        <p:nvPicPr>
          <p:cNvPr id="4100" name="Picture 4" descr="Bildergebnis fÃ¼r wels austr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64146"/>
            <a:ext cx="3528247" cy="383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ildergebnis fÃ¼r dreifaltigkeitskirche stadl pau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885" y="3275455"/>
            <a:ext cx="4210872" cy="311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607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4684"/>
            <a:ext cx="12193057" cy="690736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529" y="0"/>
            <a:ext cx="12192529" cy="1325563"/>
          </a:xfrm>
          <a:solidFill>
            <a:schemeClr val="bg1">
              <a:alpha val="5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de-DE" sz="6600" b="1" dirty="0" smtClean="0"/>
              <a:t>Wels</a:t>
            </a:r>
            <a:endParaRPr lang="de-DE" sz="6600" b="1" dirty="0"/>
          </a:p>
        </p:txBody>
      </p:sp>
      <p:pic>
        <p:nvPicPr>
          <p:cNvPr id="5122" name="Picture 2" descr="Bildergebnis fÃ¼r wels austr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6585">
            <a:off x="690943" y="2248689"/>
            <a:ext cx="5301947" cy="402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Bildergebnis fÃ¼r wels austr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6746">
            <a:off x="6091061" y="2778103"/>
            <a:ext cx="5741811" cy="322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191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148" name="Picture 4" descr="Bildergebnis fÃ¼r salzbu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3784805"/>
            <a:ext cx="70485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bg1">
              <a:alpha val="5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de-DE" sz="5400" b="1" dirty="0" smtClean="0"/>
              <a:t>EMOTIONAL DAYS </a:t>
            </a:r>
            <a:r>
              <a:rPr lang="de-DE" sz="5400" b="1" dirty="0" err="1" smtClean="0"/>
              <a:t>and</a:t>
            </a:r>
            <a:r>
              <a:rPr lang="de-DE" sz="5400" b="1" dirty="0" smtClean="0"/>
              <a:t> Salzburg</a:t>
            </a:r>
            <a:endParaRPr lang="de-DE" sz="5400" b="1" dirty="0"/>
          </a:p>
        </p:txBody>
      </p:sp>
      <p:pic>
        <p:nvPicPr>
          <p:cNvPr id="6146" name="Picture 2" descr="Bildergebnis fÃ¼r emotional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9444">
            <a:off x="280697" y="2189763"/>
            <a:ext cx="6428621" cy="404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225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Bildergebnis fÃ¼r WE LOVE YO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bg1">
              <a:alpha val="5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de-DE" sz="7200" b="1" dirty="0" smtClean="0"/>
              <a:t>WE LOVE YOU</a:t>
            </a:r>
            <a:endParaRPr lang="de-DE" sz="7200" b="1" dirty="0"/>
          </a:p>
        </p:txBody>
      </p:sp>
      <p:pic>
        <p:nvPicPr>
          <p:cNvPr id="7170" name="Picture 2" descr="Bildergebnis fÃ¼r serce rysun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0509">
            <a:off x="6555375" y="2418737"/>
            <a:ext cx="5449812" cy="482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Bildergebnis fÃ¼r heart emot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6795">
            <a:off x="973978" y="2243489"/>
            <a:ext cx="4362586" cy="436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229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571500" y="2798"/>
            <a:ext cx="13335000" cy="1325563"/>
          </a:xfrm>
          <a:solidFill>
            <a:schemeClr val="bg1">
              <a:alpha val="55000"/>
            </a:schemeClr>
          </a:solidFill>
        </p:spPr>
        <p:txBody>
          <a:bodyPr/>
          <a:lstStyle/>
          <a:p>
            <a:pPr algn="ctr"/>
            <a:r>
              <a:rPr lang="de-DE" sz="5400" b="1" dirty="0" err="1" smtClean="0"/>
              <a:t>Sunday</a:t>
            </a:r>
            <a:r>
              <a:rPr lang="de-DE" dirty="0"/>
              <a:t>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400" y="1825625"/>
            <a:ext cx="4457700" cy="841375"/>
          </a:xfrm>
          <a:solidFill>
            <a:schemeClr val="bg1">
              <a:alpha val="55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4400" dirty="0" err="1" smtClean="0"/>
              <a:t>Various</a:t>
            </a:r>
            <a:r>
              <a:rPr lang="de-DE" sz="4400" dirty="0" smtClean="0"/>
              <a:t> </a:t>
            </a:r>
            <a:r>
              <a:rPr lang="de-DE" sz="4400" dirty="0" err="1" smtClean="0"/>
              <a:t>activities</a:t>
            </a:r>
            <a:endParaRPr lang="de-DE" sz="4400" dirty="0" smtClean="0"/>
          </a:p>
        </p:txBody>
      </p:sp>
      <p:sp>
        <p:nvSpPr>
          <p:cNvPr id="5" name="Textfeld 4"/>
          <p:cNvSpPr txBox="1"/>
          <p:nvPr/>
        </p:nvSpPr>
        <p:spPr>
          <a:xfrm>
            <a:off x="5619750" y="1825625"/>
            <a:ext cx="6877050" cy="1569660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4800" dirty="0" smtClean="0"/>
              <a:t>Traditional </a:t>
            </a:r>
            <a:r>
              <a:rPr lang="de-DE" sz="4800" dirty="0" err="1" smtClean="0"/>
              <a:t>dances</a:t>
            </a:r>
            <a:r>
              <a:rPr lang="de-DE" sz="4800" dirty="0" smtClean="0"/>
              <a:t> in </a:t>
            </a:r>
            <a:r>
              <a:rPr lang="de-DE" sz="4800" dirty="0" err="1" smtClean="0"/>
              <a:t>the</a:t>
            </a:r>
            <a:r>
              <a:rPr lang="de-DE" sz="4800" dirty="0" smtClean="0"/>
              <a:t> </a:t>
            </a:r>
            <a:r>
              <a:rPr lang="de-DE" sz="4800" dirty="0" smtClean="0"/>
              <a:t>Sommerrefektorium</a:t>
            </a:r>
            <a:endParaRPr lang="de-DE" sz="4800" dirty="0" smtClean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0401" y="3429000"/>
            <a:ext cx="4475747" cy="335681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49" y="3429000"/>
            <a:ext cx="48768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73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438"/>
            <a:ext cx="12319000" cy="687343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9147" y="2898074"/>
            <a:ext cx="3472853" cy="178600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2319000" cy="1325563"/>
          </a:xfrm>
          <a:solidFill>
            <a:schemeClr val="bg1">
              <a:alpha val="5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de-DE" sz="5400" b="1" dirty="0" err="1"/>
              <a:t>Various</a:t>
            </a:r>
            <a:r>
              <a:rPr lang="de-DE" sz="5400" b="1" dirty="0"/>
              <a:t> </a:t>
            </a:r>
            <a:r>
              <a:rPr lang="de-DE" sz="5400" b="1" dirty="0" err="1"/>
              <a:t>Activities</a:t>
            </a:r>
            <a:endParaRPr lang="de-DE" sz="54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33562" y="1859544"/>
            <a:ext cx="3873500" cy="746125"/>
          </a:xfrm>
          <a:solidFill>
            <a:schemeClr val="bg1">
              <a:alpha val="5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3600" dirty="0" err="1" smtClean="0"/>
              <a:t>Ice</a:t>
            </a:r>
            <a:r>
              <a:rPr lang="de-DE" sz="3600" dirty="0" smtClean="0"/>
              <a:t> </a:t>
            </a:r>
            <a:r>
              <a:rPr lang="de-DE" sz="3600" dirty="0" err="1" smtClean="0"/>
              <a:t>breaking</a:t>
            </a:r>
            <a:r>
              <a:rPr lang="de-DE" sz="3600" dirty="0" smtClean="0"/>
              <a:t> </a:t>
            </a:r>
            <a:r>
              <a:rPr lang="de-DE" sz="3600" dirty="0" err="1" smtClean="0"/>
              <a:t>games</a:t>
            </a:r>
            <a:r>
              <a:rPr lang="de-DE" sz="3600" dirty="0" smtClean="0"/>
              <a:t> </a:t>
            </a:r>
            <a:endParaRPr lang="de-DE" sz="3600" dirty="0"/>
          </a:p>
        </p:txBody>
      </p:sp>
      <p:sp>
        <p:nvSpPr>
          <p:cNvPr id="5" name="Textfeld 4"/>
          <p:cNvSpPr txBox="1"/>
          <p:nvPr/>
        </p:nvSpPr>
        <p:spPr>
          <a:xfrm>
            <a:off x="9014123" y="1940220"/>
            <a:ext cx="2882900" cy="584775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3200" dirty="0" smtClean="0"/>
              <a:t>Town </a:t>
            </a:r>
            <a:r>
              <a:rPr lang="de-DE" sz="3200" dirty="0" err="1" smtClean="0"/>
              <a:t>walk</a:t>
            </a:r>
            <a:endParaRPr lang="de-DE" sz="3200" dirty="0"/>
          </a:p>
        </p:txBody>
      </p:sp>
      <p:sp>
        <p:nvSpPr>
          <p:cNvPr id="6" name="Textfeld 5"/>
          <p:cNvSpPr txBox="1"/>
          <p:nvPr/>
        </p:nvSpPr>
        <p:spPr>
          <a:xfrm>
            <a:off x="4702175" y="3043659"/>
            <a:ext cx="3517900" cy="1200329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3600" dirty="0" err="1" smtClean="0"/>
              <a:t>Eating</a:t>
            </a:r>
            <a:r>
              <a:rPr lang="de-DE" sz="3600" dirty="0" smtClean="0"/>
              <a:t> traditional Austrian </a:t>
            </a:r>
            <a:r>
              <a:rPr lang="de-DE" sz="3600" dirty="0" err="1" smtClean="0"/>
              <a:t>food</a:t>
            </a:r>
            <a:endParaRPr lang="de-DE" sz="3600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624" y="2898074"/>
            <a:ext cx="3938438" cy="221479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5811" y="4385055"/>
            <a:ext cx="3484264" cy="231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618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765602" cy="685859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594"/>
            <a:ext cx="12765602" cy="1325563"/>
          </a:xfrm>
          <a:solidFill>
            <a:schemeClr val="bg1">
              <a:alpha val="5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de-DE" sz="6000" b="1" dirty="0" smtClean="0"/>
              <a:t>Traditional Dances</a:t>
            </a:r>
            <a:endParaRPr lang="de-DE" sz="60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328"/>
            <a:ext cx="5886450" cy="3680122"/>
          </a:xfrm>
          <a:solidFill>
            <a:schemeClr val="bg1">
              <a:alpha val="55000"/>
            </a:schemeClr>
          </a:solidFill>
        </p:spPr>
        <p:txBody>
          <a:bodyPr>
            <a:noAutofit/>
          </a:bodyPr>
          <a:lstStyle/>
          <a:p>
            <a:r>
              <a:rPr lang="de-DE" sz="3600" dirty="0" smtClean="0"/>
              <a:t>Austria </a:t>
            </a:r>
            <a:r>
              <a:rPr lang="de-DE" sz="3600" dirty="0" smtClean="0"/>
              <a:t>– </a:t>
            </a:r>
            <a:r>
              <a:rPr lang="de-DE" sz="3600" dirty="0" err="1" smtClean="0"/>
              <a:t>Schuaplattln</a:t>
            </a:r>
            <a:r>
              <a:rPr lang="de-DE" sz="3600" dirty="0" smtClean="0"/>
              <a:t>, Waltz</a:t>
            </a:r>
          </a:p>
          <a:p>
            <a:r>
              <a:rPr lang="de-DE" sz="3600" dirty="0" err="1" smtClean="0"/>
              <a:t>Cyprus</a:t>
            </a:r>
            <a:r>
              <a:rPr lang="de-DE" sz="3600" dirty="0" smtClean="0"/>
              <a:t> – </a:t>
            </a:r>
            <a:r>
              <a:rPr lang="de-DE" sz="3600" dirty="0" err="1" smtClean="0"/>
              <a:t>Sousta</a:t>
            </a:r>
            <a:r>
              <a:rPr lang="de-DE" sz="3600" dirty="0" smtClean="0"/>
              <a:t> </a:t>
            </a:r>
          </a:p>
          <a:p>
            <a:r>
              <a:rPr lang="de-DE" sz="3600" dirty="0" err="1" smtClean="0"/>
              <a:t>Greece</a:t>
            </a:r>
            <a:r>
              <a:rPr lang="de-DE" sz="3600" dirty="0" smtClean="0"/>
              <a:t> – </a:t>
            </a:r>
            <a:r>
              <a:rPr lang="de-DE" sz="3600" dirty="0" err="1" smtClean="0"/>
              <a:t>Siganos</a:t>
            </a:r>
            <a:r>
              <a:rPr lang="de-DE" sz="3600" dirty="0" smtClean="0"/>
              <a:t> </a:t>
            </a:r>
            <a:endParaRPr lang="de-DE" sz="3600" dirty="0"/>
          </a:p>
          <a:p>
            <a:r>
              <a:rPr lang="de-DE" sz="3600" dirty="0" err="1" smtClean="0"/>
              <a:t>Poland</a:t>
            </a:r>
            <a:r>
              <a:rPr lang="de-DE" sz="3600" dirty="0" smtClean="0"/>
              <a:t> – </a:t>
            </a:r>
            <a:r>
              <a:rPr lang="de-DE" sz="3600" dirty="0"/>
              <a:t>K</a:t>
            </a:r>
            <a:r>
              <a:rPr lang="de-DE" sz="3600" dirty="0" smtClean="0"/>
              <a:t>rakowiak </a:t>
            </a:r>
          </a:p>
          <a:p>
            <a:r>
              <a:rPr lang="de-DE" sz="3600" dirty="0" smtClean="0"/>
              <a:t>Romania – </a:t>
            </a:r>
            <a:r>
              <a:rPr lang="de-DE" sz="3600" dirty="0" err="1" smtClean="0"/>
              <a:t>Ciuleandra</a:t>
            </a:r>
            <a:r>
              <a:rPr lang="de-DE" sz="3600" dirty="0" smtClean="0"/>
              <a:t> </a:t>
            </a:r>
          </a:p>
          <a:p>
            <a:r>
              <a:rPr lang="de-DE" sz="3600" dirty="0" smtClean="0"/>
              <a:t>Spain - </a:t>
            </a:r>
            <a:r>
              <a:rPr lang="de-DE" sz="3600" dirty="0" err="1" smtClean="0"/>
              <a:t>Makarena</a:t>
            </a:r>
            <a:endParaRPr lang="de-DE" sz="3600" dirty="0" smtClean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8027" y="1958122"/>
            <a:ext cx="3457575" cy="489987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6474" y="3790950"/>
            <a:ext cx="4171188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242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429" y="0"/>
            <a:ext cx="1224642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54429" y="0"/>
            <a:ext cx="12246429" cy="1325563"/>
          </a:xfrm>
          <a:solidFill>
            <a:schemeClr val="bg1">
              <a:alpha val="5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de-DE" sz="6600" b="1" dirty="0" err="1" smtClean="0"/>
              <a:t>Monday</a:t>
            </a:r>
            <a:r>
              <a:rPr lang="de-DE" sz="6600" b="1" dirty="0" smtClean="0"/>
              <a:t> </a:t>
            </a:r>
            <a:endParaRPr lang="de-DE" sz="66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23520" y="1835229"/>
            <a:ext cx="5491480" cy="871855"/>
          </a:xfrm>
          <a:solidFill>
            <a:schemeClr val="bg1">
              <a:alpha val="5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4000" dirty="0" err="1" smtClean="0"/>
              <a:t>Medieval</a:t>
            </a:r>
            <a:r>
              <a:rPr lang="de-DE" sz="4000" dirty="0" smtClean="0"/>
              <a:t> Ages in Europe</a:t>
            </a:r>
            <a:endParaRPr lang="de-DE" sz="4000" dirty="0"/>
          </a:p>
        </p:txBody>
      </p:sp>
      <p:sp>
        <p:nvSpPr>
          <p:cNvPr id="4" name="Textfeld 3"/>
          <p:cNvSpPr txBox="1"/>
          <p:nvPr/>
        </p:nvSpPr>
        <p:spPr>
          <a:xfrm>
            <a:off x="6864350" y="1959907"/>
            <a:ext cx="4178300" cy="707886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4000" dirty="0" smtClean="0"/>
              <a:t> Seasons </a:t>
            </a:r>
            <a:r>
              <a:rPr lang="de-DE" sz="4000" dirty="0" err="1" smtClean="0"/>
              <a:t>workshop</a:t>
            </a:r>
            <a:endParaRPr lang="de-DE" sz="40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27" y="3437730"/>
            <a:ext cx="4985173" cy="2804160"/>
          </a:xfrm>
          <a:prstGeom prst="rect">
            <a:avLst/>
          </a:prstGeom>
        </p:spPr>
      </p:pic>
      <p:pic>
        <p:nvPicPr>
          <p:cNvPr id="1026" name="Picture 2" descr="Bildergebnis fÃ¼r ses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856" y="3053543"/>
            <a:ext cx="4543394" cy="318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499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926" y="0"/>
            <a:ext cx="12247926" cy="685859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55926" y="0"/>
            <a:ext cx="12247926" cy="1325563"/>
          </a:xfrm>
          <a:solidFill>
            <a:schemeClr val="bg1">
              <a:alpha val="5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de-DE" sz="6000" dirty="0" err="1" smtClean="0"/>
              <a:t>Medieval</a:t>
            </a:r>
            <a:r>
              <a:rPr lang="de-DE" sz="6000" dirty="0" smtClean="0"/>
              <a:t> </a:t>
            </a:r>
            <a:r>
              <a:rPr lang="de-DE" sz="6000" dirty="0" err="1" smtClean="0"/>
              <a:t>ages</a:t>
            </a:r>
            <a:r>
              <a:rPr lang="de-DE" sz="6000" dirty="0" smtClean="0"/>
              <a:t> in Europe</a:t>
            </a:r>
            <a:endParaRPr lang="de-DE" sz="6000" dirty="0"/>
          </a:p>
        </p:txBody>
      </p:sp>
      <p:pic>
        <p:nvPicPr>
          <p:cNvPr id="2050" name="Picture 2" descr="Bildergebnis fÃ¼r krzyzac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7131">
            <a:off x="116204" y="2812236"/>
            <a:ext cx="5605145" cy="255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28775">
            <a:off x="6371613" y="2926348"/>
            <a:ext cx="5342253" cy="295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93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7"/>
            <a:ext cx="12247396" cy="685829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0897"/>
            <a:ext cx="12192000" cy="1325563"/>
          </a:xfrm>
          <a:solidFill>
            <a:schemeClr val="bg1">
              <a:alpha val="5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de-DE" sz="6000" b="1" dirty="0" smtClean="0"/>
              <a:t>Seasons </a:t>
            </a:r>
            <a:r>
              <a:rPr lang="de-DE" sz="6000" b="1" dirty="0" err="1" smtClean="0"/>
              <a:t>workshop</a:t>
            </a:r>
            <a:endParaRPr lang="de-DE" sz="60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3850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  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4886" y="1690688"/>
            <a:ext cx="4922228" cy="499624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4359">
            <a:off x="7762076" y="1964105"/>
            <a:ext cx="4286250" cy="428625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7795">
            <a:off x="235843" y="2199054"/>
            <a:ext cx="3854577" cy="318645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573" y="2377440"/>
            <a:ext cx="3798248" cy="375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104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ildergebnis fÃ¼r tuesd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37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bg1">
              <a:alpha val="5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de-DE" sz="6600" b="1" dirty="0" err="1" smtClean="0"/>
              <a:t>Tuesday</a:t>
            </a:r>
            <a:endParaRPr lang="de-DE" sz="66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87166"/>
            <a:ext cx="4098137" cy="761932"/>
          </a:xfrm>
          <a:solidFill>
            <a:schemeClr val="bg1">
              <a:alpha val="55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de-DE" sz="4000" dirty="0" smtClean="0"/>
              <a:t>Gmunden</a:t>
            </a:r>
            <a:endParaRPr lang="de-DE" sz="4000" dirty="0"/>
          </a:p>
        </p:txBody>
      </p:sp>
      <p:sp>
        <p:nvSpPr>
          <p:cNvPr id="4" name="Textfeld 3"/>
          <p:cNvSpPr txBox="1"/>
          <p:nvPr/>
        </p:nvSpPr>
        <p:spPr>
          <a:xfrm>
            <a:off x="6673174" y="1828800"/>
            <a:ext cx="4202349" cy="707886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4000" dirty="0" smtClean="0"/>
              <a:t>Writing </a:t>
            </a:r>
            <a:r>
              <a:rPr lang="de-DE" sz="4000" dirty="0" err="1" smtClean="0"/>
              <a:t>workshop</a:t>
            </a:r>
            <a:endParaRPr lang="de-DE" sz="4000" dirty="0"/>
          </a:p>
        </p:txBody>
      </p:sp>
      <p:pic>
        <p:nvPicPr>
          <p:cNvPr id="3076" name="Picture 4" descr="Bildergebnis fÃ¼r gmund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0192">
            <a:off x="282637" y="3027826"/>
            <a:ext cx="4987692" cy="332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Ãhnliches Fo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2932">
            <a:off x="6680717" y="2907391"/>
            <a:ext cx="4891555" cy="352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929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25" y="-297"/>
            <a:ext cx="12205250" cy="685859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bg1">
              <a:alpha val="5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de-DE" sz="6000" b="1" dirty="0" smtClean="0"/>
              <a:t>Gmunden</a:t>
            </a:r>
            <a:endParaRPr lang="de-DE" sz="6000" b="1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2924">
            <a:off x="542611" y="3168729"/>
            <a:ext cx="4905039" cy="274824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0681">
            <a:off x="6038633" y="2635971"/>
            <a:ext cx="5801738" cy="326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172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</Words>
  <Application>Microsoft Office PowerPoint</Application>
  <PresentationFormat>Breitbild</PresentationFormat>
  <Paragraphs>33</Paragraphs>
  <Slides>14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Erasmus+ 2018</vt:lpstr>
      <vt:lpstr>Sunday </vt:lpstr>
      <vt:lpstr>Various Activities</vt:lpstr>
      <vt:lpstr>Traditional Dances</vt:lpstr>
      <vt:lpstr>Monday </vt:lpstr>
      <vt:lpstr>Medieval ages in Europe</vt:lpstr>
      <vt:lpstr>Seasons workshop</vt:lpstr>
      <vt:lpstr>Tuesday</vt:lpstr>
      <vt:lpstr>Gmunden</vt:lpstr>
      <vt:lpstr>Writing workshop</vt:lpstr>
      <vt:lpstr>Wednesday</vt:lpstr>
      <vt:lpstr>Wels</vt:lpstr>
      <vt:lpstr>EMOTIONAL DAYS and Salzburg</vt:lpstr>
      <vt:lpstr>WE LOVE YOU</vt:lpstr>
    </vt:vector>
  </TitlesOfParts>
  <Company>School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Erasmus+ 2018</dc:title>
  <dc:creator>profileSchueler profileSchueler</dc:creator>
  <cp:lastModifiedBy>profileSchueler profileSchueler</cp:lastModifiedBy>
  <cp:revision>17</cp:revision>
  <dcterms:created xsi:type="dcterms:W3CDTF">2018-04-18T07:01:16Z</dcterms:created>
  <dcterms:modified xsi:type="dcterms:W3CDTF">2018-04-20T06:57:26Z</dcterms:modified>
</cp:coreProperties>
</file>