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Texto del título</a:t>
            </a:r>
          </a:p>
        </p:txBody>
      </p:sp>
      <p:sp>
        <p:nvSpPr>
          <p:cNvPr id="12" name="Nivel de texto 1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Juan López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 Juan López</a:t>
            </a:r>
          </a:p>
        </p:txBody>
      </p:sp>
      <p:sp>
        <p:nvSpPr>
          <p:cNvPr id="94" name="“Escribir una cita aquí”"/>
          <p:cNvSpPr txBox="1"/>
          <p:nvPr>
            <p:ph type="body" sz="quarter" idx="14"/>
          </p:nvPr>
        </p:nvSpPr>
        <p:spPr>
          <a:xfrm>
            <a:off x="1270000" y="4267111"/>
            <a:ext cx="10464800" cy="60977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“Escribir una cita aquí” </a:t>
            </a:r>
          </a:p>
        </p:txBody>
      </p:sp>
      <p:sp>
        <p:nvSpPr>
          <p:cNvPr id="9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n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n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exto del título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Texto del título</a:t>
            </a:r>
          </a:p>
        </p:txBody>
      </p:sp>
      <p:sp>
        <p:nvSpPr>
          <p:cNvPr id="22" name="Nivel de texto 1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el título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3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n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exto del título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Texto del título</a:t>
            </a:r>
          </a:p>
        </p:txBody>
      </p:sp>
      <p:sp>
        <p:nvSpPr>
          <p:cNvPr id="40" name="Nivel de texto 1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4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57" name="Nivel de texto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n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67" name="Nivel de texto 1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Número de diapositiva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ivel de texto 1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n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n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n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Texto del título</a:t>
            </a:r>
          </a:p>
        </p:txBody>
      </p:sp>
      <p:sp>
        <p:nvSpPr>
          <p:cNvPr id="3" name="Nivel de texto 1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/>
          <p:nvPr>
            <p:ph type="sldNum" sz="quarter" idx="2"/>
          </p:nvPr>
        </p:nvSpPr>
        <p:spPr>
          <a:xfrm>
            <a:off x="6328884" y="9296400"/>
            <a:ext cx="340259" cy="32430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7" Type="http://schemas.openxmlformats.org/officeDocument/2006/relationships/image" Target="../media/image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jpeg"/><Relationship Id="rId3" Type="http://schemas.openxmlformats.org/officeDocument/2006/relationships/image" Target="../media/image1.jpeg"/><Relationship Id="rId4" Type="http://schemas.openxmlformats.org/officeDocument/2006/relationships/image" Target="../media/image7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9" Type="http://schemas.openxmlformats.org/officeDocument/2006/relationships/image" Target="../media/image13.jpeg"/><Relationship Id="rId10" Type="http://schemas.openxmlformats.org/officeDocument/2006/relationships/image" Target="../media/image14.jpeg"/><Relationship Id="rId11" Type="http://schemas.openxmlformats.org/officeDocument/2006/relationships/image" Target="../media/image15.jpeg"/><Relationship Id="rId12" Type="http://schemas.openxmlformats.org/officeDocument/2006/relationships/image" Target="../media/image16.jpeg"/><Relationship Id="rId13" Type="http://schemas.openxmlformats.org/officeDocument/2006/relationships/image" Target="../media/image17.jpeg"/><Relationship Id="rId14" Type="http://schemas.openxmlformats.org/officeDocument/2006/relationships/image" Target="../media/image18.jpeg"/><Relationship Id="rId15" Type="http://schemas.openxmlformats.org/officeDocument/2006/relationships/image" Target="../media/image19.jpeg"/><Relationship Id="rId16" Type="http://schemas.openxmlformats.org/officeDocument/2006/relationships/image" Target="../media/image20.jpeg"/><Relationship Id="rId17" Type="http://schemas.openxmlformats.org/officeDocument/2006/relationships/image" Target="../media/image21.jpeg"/><Relationship Id="rId18" Type="http://schemas.openxmlformats.org/officeDocument/2006/relationships/image" Target="../media/image22.jpe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23.jpeg"/><Relationship Id="rId22" Type="http://schemas.openxmlformats.org/officeDocument/2006/relationships/image" Target="../media/image24.jpeg"/><Relationship Id="rId23" Type="http://schemas.openxmlformats.org/officeDocument/2006/relationships/image" Target="../media/image25.jpeg"/><Relationship Id="rId24" Type="http://schemas.openxmlformats.org/officeDocument/2006/relationships/image" Target="../media/image26.jpeg"/><Relationship Id="rId25" Type="http://schemas.openxmlformats.org/officeDocument/2006/relationships/image" Target="../media/image27.jpeg"/><Relationship Id="rId26" Type="http://schemas.openxmlformats.org/officeDocument/2006/relationships/image" Target="../media/image28.jpeg"/><Relationship Id="rId27" Type="http://schemas.openxmlformats.org/officeDocument/2006/relationships/image" Target="../media/image29.jpeg"/><Relationship Id="rId28" Type="http://schemas.openxmlformats.org/officeDocument/2006/relationships/image" Target="../media/image30.jpeg"/><Relationship Id="rId29" Type="http://schemas.openxmlformats.org/officeDocument/2006/relationships/image" Target="../media/image31.jpeg"/><Relationship Id="rId30" Type="http://schemas.openxmlformats.org/officeDocument/2006/relationships/image" Target="../media/image32.jpeg"/><Relationship Id="rId31" Type="http://schemas.openxmlformats.org/officeDocument/2006/relationships/image" Target="../media/image33.jpeg"/><Relationship Id="rId32" Type="http://schemas.openxmlformats.org/officeDocument/2006/relationships/image" Target="../media/image34.jpeg"/><Relationship Id="rId33" Type="http://schemas.openxmlformats.org/officeDocument/2006/relationships/image" Target="../media/image35.jpeg"/><Relationship Id="rId34" Type="http://schemas.openxmlformats.org/officeDocument/2006/relationships/image" Target="../media/image3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Erasmus Presentation"/>
          <p:cNvSpPr txBox="1"/>
          <p:nvPr>
            <p:ph type="ctrTitle"/>
          </p:nvPr>
        </p:nvSpPr>
        <p:spPr>
          <a:xfrm>
            <a:off x="-3827" y="5608361"/>
            <a:ext cx="13012454" cy="338071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sz="8500">
                <a:solidFill>
                  <a:srgbClr val="FFFFFF"/>
                </a:solidFill>
              </a:defRPr>
            </a:lvl1pPr>
          </a:lstStyle>
          <a:p>
            <a:pPr/>
            <a:r>
              <a:t>Erasmus Presentation</a:t>
            </a:r>
          </a:p>
        </p:txBody>
      </p:sp>
      <p:sp>
        <p:nvSpPr>
          <p:cNvPr id="120" name="Sunday-Friday"/>
          <p:cNvSpPr txBox="1"/>
          <p:nvPr>
            <p:ph type="subTitle" sz="quarter" idx="1"/>
          </p:nvPr>
        </p:nvSpPr>
        <p:spPr>
          <a:xfrm>
            <a:off x="-131210" y="8933888"/>
            <a:ext cx="13267221" cy="863572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Sunday-Friday</a:t>
            </a:r>
          </a:p>
        </p:txBody>
      </p:sp>
      <p:grpSp>
        <p:nvGrpSpPr>
          <p:cNvPr id="123" name="AA78CB64-47E2-42C9-83E3-9AA9CC642883-L0-001.jpeg"/>
          <p:cNvGrpSpPr/>
          <p:nvPr/>
        </p:nvGrpSpPr>
        <p:grpSpPr>
          <a:xfrm>
            <a:off x="1440270" y="445115"/>
            <a:ext cx="10124259" cy="7336744"/>
            <a:chOff x="0" y="0"/>
            <a:chExt cx="10124257" cy="7336742"/>
          </a:xfrm>
        </p:grpSpPr>
        <p:pic>
          <p:nvPicPr>
            <p:cNvPr id="122" name="AA78CB64-47E2-42C9-83E3-9AA9CC642883-L0-001.jpeg" descr="AA78CB64-47E2-42C9-83E3-9AA9CC642883-L0-00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5508" r="0" b="0"/>
            <a:stretch>
              <a:fillRect/>
            </a:stretch>
          </p:blipFill>
          <p:spPr>
            <a:xfrm>
              <a:off x="127000" y="88900"/>
              <a:ext cx="9870258" cy="70065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1" name="AA78CB64-47E2-42C9-83E3-9AA9CC642883-L0-001.jpeg" descr="AA78CB64-47E2-42C9-83E3-9AA9CC642883-L0-001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10124259" cy="733674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DD3A38D5-88F9-43CB-AD46-EF44363F8F8D-L0-001.jpeg" descr="DD3A38D5-88F9-43CB-AD46-EF44363F8F8D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8181" t="0" r="18181" b="0"/>
          <a:stretch>
            <a:fillRect/>
          </a:stretch>
        </p:blipFill>
        <p:spPr>
          <a:xfrm>
            <a:off x="6718300" y="2592982"/>
            <a:ext cx="5334000" cy="6286501"/>
          </a:xfrm>
          <a:prstGeom prst="rect">
            <a:avLst/>
          </a:prstGeom>
        </p:spPr>
      </p:pic>
      <p:sp>
        <p:nvSpPr>
          <p:cNvPr id="126" name="Program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Programm</a:t>
            </a:r>
          </a:p>
        </p:txBody>
      </p:sp>
      <p:sp>
        <p:nvSpPr>
          <p:cNvPr id="127" name="Sunday:Traditonal dances and exploring Lambach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Sunday:Traditonal dances and exploring Lambach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0636535B-D28D-4A39-8896-ED1070A6332A-L0-001.jpeg" descr="0636535B-D28D-4A39-8896-ED1070A6332A-L0-00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5905698" y="799107"/>
            <a:ext cx="6959167" cy="8307718"/>
          </a:xfrm>
          <a:prstGeom prst="rect">
            <a:avLst/>
          </a:prstGeom>
          <a:ln w="9525">
            <a:round/>
          </a:ln>
        </p:spPr>
      </p:pic>
      <p:sp>
        <p:nvSpPr>
          <p:cNvPr id="130" name="Monday"/>
          <p:cNvSpPr txBox="1"/>
          <p:nvPr>
            <p:ph type="title"/>
          </p:nvPr>
        </p:nvSpPr>
        <p:spPr>
          <a:xfrm>
            <a:off x="446273" y="635000"/>
            <a:ext cx="5334001" cy="3987800"/>
          </a:xfrm>
          <a:prstGeom prst="rect">
            <a:avLst/>
          </a:prstGeom>
        </p:spPr>
        <p:txBody>
          <a:bodyPr/>
          <a:lstStyle/>
          <a:p>
            <a:pPr/>
            <a:r>
              <a:t>Monday</a:t>
            </a:r>
          </a:p>
        </p:txBody>
      </p:sp>
      <p:sp>
        <p:nvSpPr>
          <p:cNvPr id="131" name="Presentations about medival times in europe and the different seasons"/>
          <p:cNvSpPr txBox="1"/>
          <p:nvPr>
            <p:ph type="body" sz="quarter" idx="1"/>
          </p:nvPr>
        </p:nvSpPr>
        <p:spPr>
          <a:xfrm>
            <a:off x="615015" y="4724400"/>
            <a:ext cx="5334001" cy="4114800"/>
          </a:xfrm>
          <a:prstGeom prst="rect">
            <a:avLst/>
          </a:prstGeom>
        </p:spPr>
        <p:txBody>
          <a:bodyPr/>
          <a:lstStyle/>
          <a:p>
            <a:pPr/>
            <a:r>
              <a:t>Presentations about medival times in europe and the different seasons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41197169-B2F5-42A3-A4D2-7B51D3D18F6E-L0-001.jpeg" descr="41197169-B2F5-42A3-A4D2-7B51D3D18F6E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242" t="0" r="1242" b="0"/>
          <a:stretch>
            <a:fillRect/>
          </a:stretch>
        </p:blipFill>
        <p:spPr>
          <a:xfrm>
            <a:off x="6718299" y="635000"/>
            <a:ext cx="5334001" cy="8216900"/>
          </a:xfrm>
          <a:prstGeom prst="rect">
            <a:avLst/>
          </a:prstGeom>
        </p:spPr>
      </p:pic>
      <p:sp>
        <p:nvSpPr>
          <p:cNvPr id="134" name="Tuesda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Tuesday</a:t>
            </a:r>
          </a:p>
        </p:txBody>
      </p:sp>
      <p:sp>
        <p:nvSpPr>
          <p:cNvPr id="135" name="City trip to Gmunden and the Traunse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City trip to Gmunden and the Traunsee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F3BD6108-AF43-462D-BEDF-1E2C7A74F319-L0-001.jpeg" descr="F3BD6108-AF43-462D-BEDF-1E2C7A74F319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8393" t="0" r="28393" b="0"/>
          <a:stretch>
            <a:fillRect/>
          </a:stretch>
        </p:blipFill>
        <p:spPr>
          <a:xfrm>
            <a:off x="6613066" y="753864"/>
            <a:ext cx="5352716" cy="8245731"/>
          </a:xfrm>
          <a:prstGeom prst="rect">
            <a:avLst/>
          </a:prstGeom>
        </p:spPr>
      </p:pic>
      <p:sp>
        <p:nvSpPr>
          <p:cNvPr id="138" name="Wednesda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Wednesday</a:t>
            </a:r>
          </a:p>
        </p:txBody>
      </p:sp>
      <p:sp>
        <p:nvSpPr>
          <p:cNvPr id="139" name="Trip to wels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Trip to wels </a:t>
            </a:r>
          </a:p>
          <a:p>
            <a:pPr/>
            <a:r>
              <a:t>-Ledererturm</a:t>
            </a:r>
          </a:p>
          <a:p>
            <a:pPr/>
            <a:r>
              <a:t>-Burggarten</a:t>
            </a:r>
          </a:p>
          <a:p>
            <a:pPr/>
            <a:r>
              <a:t>Were the biggest attractions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8403CFD5-E1A7-49E7-8E98-9A43BDD10A85-L0-001.jpeg" descr="8403CFD5-E1A7-49E7-8E98-9A43BDD10A85-L0-00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5367973" y="1578371"/>
            <a:ext cx="7524646" cy="6749184"/>
          </a:xfrm>
          <a:prstGeom prst="rect">
            <a:avLst/>
          </a:prstGeom>
          <a:ln w="9525">
            <a:round/>
          </a:ln>
        </p:spPr>
      </p:pic>
      <p:sp>
        <p:nvSpPr>
          <p:cNvPr id="142" name="Thursday"/>
          <p:cNvSpPr txBox="1"/>
          <p:nvPr>
            <p:ph type="title"/>
          </p:nvPr>
        </p:nvSpPr>
        <p:spPr>
          <a:xfrm>
            <a:off x="78109" y="287592"/>
            <a:ext cx="5334001" cy="3987801"/>
          </a:xfrm>
          <a:prstGeom prst="rect">
            <a:avLst/>
          </a:prstGeom>
        </p:spPr>
        <p:txBody>
          <a:bodyPr/>
          <a:lstStyle/>
          <a:p>
            <a:pPr/>
            <a:r>
              <a:t>Thursday</a:t>
            </a:r>
          </a:p>
        </p:txBody>
      </p:sp>
      <p:sp>
        <p:nvSpPr>
          <p:cNvPr id="143" name="Big trip to Salzburg and Mondsee where we saw the settings of the movie…"/>
          <p:cNvSpPr txBox="1"/>
          <p:nvPr>
            <p:ph type="body" sz="quarter" idx="1"/>
          </p:nvPr>
        </p:nvSpPr>
        <p:spPr>
          <a:xfrm>
            <a:off x="78109" y="4862461"/>
            <a:ext cx="5334001" cy="4114801"/>
          </a:xfrm>
          <a:prstGeom prst="rect">
            <a:avLst/>
          </a:prstGeom>
        </p:spPr>
        <p:txBody>
          <a:bodyPr/>
          <a:lstStyle/>
          <a:p>
            <a:pPr/>
            <a:r>
              <a:t>Big trip to Salzburg and Mondsee where we saw the settings of the movie </a:t>
            </a:r>
          </a:p>
          <a:p>
            <a:pPr/>
            <a:r>
              <a:t>“Sound of Music” and more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7AF8E55E-D284-43C0-92E8-E956E26FBB68-L0-001.jpeg" descr="7AF8E55E-D284-43C0-92E8-E956E26FBB68-L0-00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5036010" y="1060349"/>
            <a:ext cx="7784750" cy="6981020"/>
          </a:xfrm>
          <a:prstGeom prst="rect">
            <a:avLst/>
          </a:prstGeom>
          <a:ln w="9525">
            <a:round/>
          </a:ln>
        </p:spPr>
      </p:pic>
      <p:sp>
        <p:nvSpPr>
          <p:cNvPr id="146" name="Friday"/>
          <p:cNvSpPr txBox="1"/>
          <p:nvPr>
            <p:ph type="title"/>
          </p:nvPr>
        </p:nvSpPr>
        <p:spPr>
          <a:xfrm>
            <a:off x="273833" y="635000"/>
            <a:ext cx="5334001" cy="3987800"/>
          </a:xfrm>
          <a:prstGeom prst="rect">
            <a:avLst/>
          </a:prstGeom>
        </p:spPr>
        <p:txBody>
          <a:bodyPr/>
          <a:lstStyle/>
          <a:p>
            <a:pPr/>
            <a:r>
              <a:t>Friday </a:t>
            </a:r>
          </a:p>
        </p:txBody>
      </p:sp>
      <p:sp>
        <p:nvSpPr>
          <p:cNvPr id="147" name="Finnishing our presentations"/>
          <p:cNvSpPr txBox="1"/>
          <p:nvPr>
            <p:ph type="body" sz="quarter" idx="1"/>
          </p:nvPr>
        </p:nvSpPr>
        <p:spPr>
          <a:xfrm>
            <a:off x="273833" y="4724400"/>
            <a:ext cx="5334001" cy="4114800"/>
          </a:xfrm>
          <a:prstGeom prst="rect">
            <a:avLst/>
          </a:prstGeom>
        </p:spPr>
        <p:txBody>
          <a:bodyPr/>
          <a:lstStyle/>
          <a:p>
            <a:pPr/>
            <a:r>
              <a:t>Finnishing our presentations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Activities out of the programm"/>
          <p:cNvSpPr txBox="1"/>
          <p:nvPr>
            <p:ph type="title"/>
          </p:nvPr>
        </p:nvSpPr>
        <p:spPr>
          <a:xfrm>
            <a:off x="-1716450" y="254000"/>
            <a:ext cx="11099801" cy="2159000"/>
          </a:xfrm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Activities out of the programm</a:t>
            </a:r>
          </a:p>
        </p:txBody>
      </p:sp>
      <p:sp>
        <p:nvSpPr>
          <p:cNvPr id="150" name="We had much fun everyday but especially with out of the programm activities…"/>
          <p:cNvSpPr txBox="1"/>
          <p:nvPr>
            <p:ph type="body" sz="half" idx="1"/>
          </p:nvPr>
        </p:nvSpPr>
        <p:spPr>
          <a:xfrm>
            <a:off x="952500" y="2590800"/>
            <a:ext cx="4971271" cy="6758791"/>
          </a:xfrm>
          <a:prstGeom prst="rect">
            <a:avLst/>
          </a:prstGeom>
        </p:spPr>
        <p:txBody>
          <a:bodyPr/>
          <a:lstStyle/>
          <a:p>
            <a:pPr marL="324485" indent="-324485" defTabSz="426466">
              <a:spcBef>
                <a:spcPts val="3000"/>
              </a:spcBef>
              <a:defRPr sz="2336"/>
            </a:pPr>
            <a:r>
              <a:t>We had much fun everyday but especially with out of the programm activities</a:t>
            </a:r>
          </a:p>
          <a:p>
            <a:pPr marL="324485" indent="-324485" defTabSz="426466">
              <a:spcBef>
                <a:spcPts val="3000"/>
              </a:spcBef>
              <a:defRPr sz="2336"/>
            </a:pPr>
            <a:r>
              <a:t>On Sunday some people had a barbecue together</a:t>
            </a:r>
          </a:p>
          <a:p>
            <a:pPr marL="324485" indent="-324485" defTabSz="426466">
              <a:spcBef>
                <a:spcPts val="3000"/>
              </a:spcBef>
              <a:defRPr sz="2336"/>
            </a:pPr>
            <a:r>
              <a:t>On monday we visited Linz where we went to the Haribo shop</a:t>
            </a:r>
          </a:p>
          <a:p>
            <a:pPr marL="324485" indent="-324485" defTabSz="426466">
              <a:spcBef>
                <a:spcPts val="3000"/>
              </a:spcBef>
              <a:defRPr sz="2336"/>
            </a:pPr>
            <a:r>
              <a:t>While we didnt do anything special on Tuesday some people stayed in wels longer while others had pizza in Lambach</a:t>
            </a:r>
          </a:p>
          <a:p>
            <a:pPr marL="324485" indent="-324485" defTabSz="426466">
              <a:spcBef>
                <a:spcPts val="3000"/>
              </a:spcBef>
              <a:defRPr sz="2336"/>
            </a:pPr>
            <a:r>
              <a:t>On thursday we celebrated the end of a hard day with some ice cream, cake and music</a:t>
            </a:r>
          </a:p>
        </p:txBody>
      </p:sp>
      <p:grpSp>
        <p:nvGrpSpPr>
          <p:cNvPr id="153" name="3E58007B-FD28-4685-A836-4BFAB2695D98-L0-001.jpeg"/>
          <p:cNvGrpSpPr/>
          <p:nvPr/>
        </p:nvGrpSpPr>
        <p:grpSpPr>
          <a:xfrm rot="357274">
            <a:off x="9270619" y="475552"/>
            <a:ext cx="2990676" cy="5197768"/>
            <a:chOff x="0" y="0"/>
            <a:chExt cx="2990674" cy="5197767"/>
          </a:xfrm>
        </p:grpSpPr>
        <p:pic>
          <p:nvPicPr>
            <p:cNvPr id="152" name="3E58007B-FD28-4685-A836-4BFAB2695D98-L0-001.jpeg" descr="3E58007B-FD28-4685-A836-4BFAB2695D98-L0-001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2736675" cy="486756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1" name="3E58007B-FD28-4685-A836-4BFAB2695D98-L0-001.jpeg" descr="3E58007B-FD28-4685-A836-4BFAB2695D98-L0-001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990675" cy="5197768"/>
            </a:xfrm>
            <a:prstGeom prst="rect">
              <a:avLst/>
            </a:prstGeom>
            <a:effectLst/>
          </p:spPr>
        </p:pic>
      </p:grpSp>
      <p:grpSp>
        <p:nvGrpSpPr>
          <p:cNvPr id="156" name="9BE1F989-AF42-4D77-B5B5-404C41D0CF0D-L0-001.jpeg"/>
          <p:cNvGrpSpPr/>
          <p:nvPr/>
        </p:nvGrpSpPr>
        <p:grpSpPr>
          <a:xfrm>
            <a:off x="6365119" y="1645709"/>
            <a:ext cx="2353960" cy="4065278"/>
            <a:chOff x="0" y="0"/>
            <a:chExt cx="2353959" cy="4065277"/>
          </a:xfrm>
        </p:grpSpPr>
        <p:pic>
          <p:nvPicPr>
            <p:cNvPr id="155" name="9BE1F989-AF42-4D77-B5B5-404C41D0CF0D-L0-001.jpeg" descr="9BE1F989-AF42-4D77-B5B5-404C41D0CF0D-L0-001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2099960" cy="373507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4" name="9BE1F989-AF42-4D77-B5B5-404C41D0CF0D-L0-001.jpeg" descr="9BE1F989-AF42-4D77-B5B5-404C41D0CF0D-L0-001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353960" cy="4065278"/>
            </a:xfrm>
            <a:prstGeom prst="rect">
              <a:avLst/>
            </a:prstGeom>
            <a:effectLst/>
          </p:spPr>
        </p:pic>
      </p:grpSp>
      <p:grpSp>
        <p:nvGrpSpPr>
          <p:cNvPr id="159" name="661460E1-0F8A-4824-A1C6-909674C6F64C-L0-001.jpeg"/>
          <p:cNvGrpSpPr/>
          <p:nvPr/>
        </p:nvGrpSpPr>
        <p:grpSpPr>
          <a:xfrm>
            <a:off x="7298456" y="5844034"/>
            <a:ext cx="5532936" cy="3844332"/>
            <a:chOff x="0" y="0"/>
            <a:chExt cx="5532935" cy="3844330"/>
          </a:xfrm>
        </p:grpSpPr>
        <p:pic>
          <p:nvPicPr>
            <p:cNvPr id="158" name="661460E1-0F8A-4824-A1C6-909674C6F64C-L0-001.jpeg" descr="661460E1-0F8A-4824-A1C6-909674C6F64C-L0-001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0" r="0" b="0"/>
            <a:stretch>
              <a:fillRect/>
            </a:stretch>
          </p:blipFill>
          <p:spPr>
            <a:xfrm>
              <a:off x="127000" y="88900"/>
              <a:ext cx="5278936" cy="35141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7" name="661460E1-0F8A-4824-A1C6-909674C6F64C-L0-001.jpeg" descr="661460E1-0F8A-4824-A1C6-909674C6F64C-L0-001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5532936" cy="384433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1BD96176-C996-4B81-BD63-985C1842E725-L0-001.jpeg" descr="1BD96176-C996-4B81-BD63-985C1842E725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2955" r="0" b="295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62" name="AA78CB64-47E2-42C9-83E3-9AA9CC642883-L0-001.jpeg" descr="AA78CB64-47E2-42C9-83E3-9AA9CC642883-L0-001.jpeg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rcRect l="0" t="2935" r="0" b="293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63" name="661460E1-0F8A-4824-A1C6-909674C6F64C-L0-001.jpeg" descr="661460E1-0F8A-4824-A1C6-909674C6F64C-L0-001.jpeg"/>
          <p:cNvPicPr>
            <a:picLocks noChangeAspect="1"/>
          </p:cNvPicPr>
          <p:nvPr>
            <p:ph type="pic" idx="15"/>
          </p:nvPr>
        </p:nvPicPr>
        <p:blipFill>
          <a:blip r:embed="rId4">
            <a:extLst/>
          </a:blip>
          <a:srcRect l="25900" t="0" r="25900" b="0"/>
          <a:stretch>
            <a:fillRect/>
          </a:stretch>
        </p:blipFill>
        <p:spPr>
          <a:xfrm>
            <a:off x="848277" y="888784"/>
            <a:ext cx="2731460" cy="3772508"/>
          </a:xfrm>
          <a:prstGeom prst="rect">
            <a:avLst/>
          </a:prstGeom>
        </p:spPr>
      </p:pic>
      <p:pic>
        <p:nvPicPr>
          <p:cNvPr id="164" name="670181A7-DAA5-4F22-9832-F81F323BA41B-L0-001.jpeg" descr="670181A7-DAA5-4F22-9832-F81F323BA41B-L0-00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9515" y="5108073"/>
            <a:ext cx="5619970" cy="3741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A3F17F30-5973-4CA2-817B-57F59BF565B1-L0-001.jpeg" descr="A3F17F30-5973-4CA2-817B-57F59BF565B1-L0-001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720996" y="871031"/>
            <a:ext cx="2855879" cy="3807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66C96E3D-9DB0-4302-8B1D-4E28FEE5B6A7-L0-001.jpeg" descr="66C96E3D-9DB0-4302-8B1D-4E28FEE5B6A7-L0-001.jpe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92777" y="2240953"/>
            <a:ext cx="7777253" cy="584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84DEF83B-9EFE-45A2-B881-ADFE5BC99F99-L0-001.jpeg" descr="84DEF83B-9EFE-45A2-B881-ADFE5BC99F99-L0-001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806518" y="1449209"/>
            <a:ext cx="10297873" cy="68551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670181A7-DAA5-4F22-9832-F81F323BA41B-L0-001.jpeg" descr="670181A7-DAA5-4F22-9832-F81F323BA41B-L0-00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548222"/>
            <a:ext cx="13004800" cy="86571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DCEFA292-1E32-4789-AC53-ED6C5FBD2BC3-L0-001.jpeg" descr="DCEFA292-1E32-4789-AC53-ED6C5FBD2BC3-L0-001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8F492E92-24B1-438A-9B50-B9FCFD4545FE-L0-001.jpeg" descr="8F492E92-24B1-438A-9B50-B9FCFD4545FE-L0-001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27000" y="1346200"/>
            <a:ext cx="7308281" cy="41109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EE7D46D7-0A62-47A9-93C9-65E4A87B93D7-L0-001.jpeg" descr="EE7D46D7-0A62-47A9-93C9-65E4A87B93D7-L0-001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508432" y="2110691"/>
            <a:ext cx="9352390" cy="6225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9E6BF889-94CF-442A-80C3-34F87E5A8E5F-L0-001.jpeg" descr="9E6BF889-94CF-442A-80C3-34F87E5A8E5F-L0-001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27000" y="675222"/>
            <a:ext cx="13004800" cy="86571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C2AC2166-FFD1-4BF0-BDAC-BCC2E8BEB616-L0-001.jpeg" descr="C2AC2166-FFD1-4BF0-BDAC-BCC2E8BEB616-L0-001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993658" y="730391"/>
            <a:ext cx="8063763" cy="605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8F75F132-A0B9-4E73-BFB1-A68149CBC31B-L0-001.jpeg" descr="8F75F132-A0B9-4E73-BFB1-A68149CBC31B-L0-001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54000" y="3945387"/>
            <a:ext cx="8283130" cy="5513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C5AADD55-80C7-4B93-BCF4-DDEB87700693-L0-001.jpeg" descr="C5AADD55-80C7-4B93-BCF4-DDEB87700693-L0-001.jpe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2732172" y="1113150"/>
            <a:ext cx="8919383" cy="5937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830A6BB8-97FC-47D6-B2FD-8C59147360A6-L0-001.jpeg" descr="830A6BB8-97FC-47D6-B2FD-8C59147360A6-L0-001.jpe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9CF8629C-47B1-497A-87D0-EA538EDFFAD3-L0-001.jpeg" descr="9CF8629C-47B1-497A-87D0-EA538EDFFAD3-L0-001.jpeg"/>
          <p:cNvPicPr>
            <a:picLocks noChangeAspect="1"/>
          </p:cNvPicPr>
          <p:nvPr/>
        </p:nvPicPr>
        <p:blipFill>
          <a:blip r:embed="rId17">
            <a:extLst/>
          </a:blip>
          <a:srcRect l="0" t="34312" r="0" b="34312"/>
          <a:stretch>
            <a:fillRect/>
          </a:stretch>
        </p:blipFill>
        <p:spPr>
          <a:xfrm>
            <a:off x="1225939" y="2336558"/>
            <a:ext cx="10910838" cy="6088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45110F70-4A36-4ED5-B029-77D132645DE4-L0-001.jpeg" descr="45110F70-4A36-4ED5-B029-77D132645DE4-L0-001.jpe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806518" y="1142098"/>
            <a:ext cx="10297873" cy="7723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7AF8E55E-D284-43C0-92E8-E956E26FBB68-L0-001.jpeg" descr="7AF8E55E-D284-43C0-92E8-E956E26FBB68-L0-001.jpe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1480464" y="802690"/>
            <a:ext cx="10297872" cy="7723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0564F674-E60B-48AD-9B75-9863FCE34776-L0-001.jpeg" descr="0564F674-E60B-48AD-9B75-9863FCE34776-L0-001.jpeg"/>
          <p:cNvPicPr>
            <a:picLocks noChangeAspect="0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857784" y="230795"/>
            <a:ext cx="11543232" cy="8797124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81" name="2018-04-20-PHOTO-00000103.jpeg" descr="2018-04-20-PHOTO-00000103.jpeg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255967" y="-1"/>
            <a:ext cx="6492866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2018-04-20-PHOTO-00000081.jpeg" descr="2018-04-20-PHOTO-00000081.jpeg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2018-04-20-PHOTO-00000077.jpeg" descr="2018-04-20-PHOTO-00000077.jpeg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-1" y="1014920"/>
            <a:ext cx="13004801" cy="7298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2018-04-20-PHOTO-00000068.jpeg" descr="2018-04-20-PHOTO-00000068.jpeg"/>
          <p:cNvPicPr>
            <a:picLocks noChangeAspect="1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222696" y="896105"/>
            <a:ext cx="6575786" cy="4940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2018-04-20-PHOTO-00000061.jpeg" descr="2018-04-20-PHOTO-00000061.jpeg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4226355" y="3873084"/>
            <a:ext cx="8500359" cy="5658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2018-04-20-PHOTO-00000073.jpeg" descr="2018-04-20-PHOTO-00000073.jpeg"/>
          <p:cNvPicPr>
            <a:picLocks noChangeAspect="1"/>
          </p:cNvPicPr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1653699" y="0"/>
            <a:ext cx="5483732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2018-04-20-PHOTO-00000084.jpeg" descr="2018-04-20-PHOTO-00000084.jpeg"/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2018-04-20-PHOTO-00000098.jpeg" descr="2018-04-20-PHOTO-00000098.jpeg"/>
          <p:cNvPicPr>
            <a:picLocks noChangeAspect="1"/>
          </p:cNvPicPr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-96531" y="383854"/>
            <a:ext cx="13004801" cy="86571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2018-04-20-PHOTO-00000087.jpeg" descr="2018-04-20-PHOTO-00000087.jpeg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463873" y="857936"/>
            <a:ext cx="11622358" cy="8731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2018-04-20-PHOTO-00000069.jpeg" descr="2018-04-20-PHOTO-00000069.jpeg"/>
          <p:cNvPicPr>
            <a:picLocks noChangeAspect="1"/>
          </p:cNvPicPr>
          <p:nvPr/>
        </p:nvPicPr>
        <p:blipFill>
          <a:blip r:embed="rId30">
            <a:extLst/>
          </a:blip>
          <a:stretch>
            <a:fillRect/>
          </a:stretch>
        </p:blipFill>
        <p:spPr>
          <a:xfrm>
            <a:off x="1313790" y="719080"/>
            <a:ext cx="10631220" cy="7986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2018-04-20-PHOTO-00000060.jpeg" descr="2018-04-20-PHOTO-00000060.jpeg"/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127000" y="548222"/>
            <a:ext cx="13004800" cy="86571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2018-04-20-PHOTO-00000104.jpeg" descr="2018-04-20-PHOTO-00000104.jpeg"/>
          <p:cNvPicPr>
            <a:picLocks noChangeAspect="1"/>
          </p:cNvPicPr>
          <p:nvPr/>
        </p:nvPicPr>
        <p:blipFill>
          <a:blip r:embed="rId32">
            <a:extLst/>
          </a:blip>
          <a:stretch>
            <a:fillRect/>
          </a:stretch>
        </p:blipFill>
        <p:spPr>
          <a:xfrm>
            <a:off x="193001" y="460229"/>
            <a:ext cx="9911869" cy="6598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2018-04-20-PHOTO-00000110.jpeg" descr="2018-04-20-PHOTO-00000110.jpeg"/>
          <p:cNvPicPr>
            <a:picLocks noChangeAspect="1"/>
          </p:cNvPicPr>
          <p:nvPr/>
        </p:nvPicPr>
        <p:blipFill>
          <a:blip r:embed="rId33">
            <a:extLst/>
          </a:blip>
          <a:stretch>
            <a:fillRect/>
          </a:stretch>
        </p:blipFill>
        <p:spPr>
          <a:xfrm>
            <a:off x="322833" y="763129"/>
            <a:ext cx="12359134" cy="8227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2018-04-20-PHOTO-00000082.jpeg" descr="2018-04-20-PHOTO-00000082.jpeg"/>
          <p:cNvPicPr>
            <a:picLocks noChangeAspect="1"/>
          </p:cNvPicPr>
          <p:nvPr/>
        </p:nvPicPr>
        <p:blipFill>
          <a:blip r:embed="rId34">
            <a:extLst/>
          </a:blip>
          <a:stretch>
            <a:fillRect/>
          </a:stretch>
        </p:blipFill>
        <p:spPr>
          <a:xfrm>
            <a:off x="1736565" y="1935194"/>
            <a:ext cx="10910597" cy="61372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1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8" dur="1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10" presetID="1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5" dur="1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Subtype="8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ntr" nodeType="click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6" dur="1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entr" nodeType="clickEffect" presetSubtype="16" presetID="23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Subtype="32" presetID="4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entr" nodeType="clickEffect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2" dur="3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Class="entr" nodeType="clickEffect" presetSubtype="10" presetID="19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Class="entr" nodeType="clickEffect" presetSubtype="1" presetID="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Class="entr" nodeType="clickEffect" presetID="9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99" dur="1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Class="entr" nodeType="clickEffect" presetID="9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4" dur="3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Class="entr" nodeType="clickEffect" presetID="9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9" dur="1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Class="entr" nodeType="clickEffect" presetSubtype="8" presetID="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2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2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Class="entr" nodeType="clickEffect" presetSubtype="8" presetID="2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Class="entr" nodeType="clickEffect" presetSubtype="32" presetID="4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5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6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Class="entr" nodeType="clickEffect" presetSubtype="8" presetID="2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25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25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Class="entr" nodeType="clickEffect" presetSubtype="8" presetID="22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3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Class="entr" nodeType="clickEffect" presetSubtype="1" presetID="2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1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Class="entr" nodeType="clickEffect" presetSubtype="8" presetID="22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7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48" dur="12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Class="entr" nodeType="clickEffect" presetSubtype="8" presetID="2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2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Class="entr" nodeType="clickEffect" presetID="9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8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9" dur="1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" grpId="2"/>
      <p:bldP build="whole" bldLvl="1" animBg="1" rev="0" advAuto="0" spid="174" grpId="9"/>
      <p:bldP build="whole" bldLvl="1" animBg="1" rev="0" advAuto="0" spid="191" grpId="26"/>
      <p:bldP build="whole" bldLvl="1" animBg="1" rev="0" advAuto="0" spid="170" grpId="5"/>
      <p:bldP build="whole" bldLvl="1" animBg="1" rev="0" advAuto="0" spid="177" grpId="12"/>
      <p:bldP build="whole" bldLvl="1" animBg="1" rev="0" advAuto="0" spid="172" grpId="7"/>
      <p:bldP build="whole" bldLvl="1" animBg="1" rev="0" advAuto="0" spid="192" grpId="27"/>
      <p:bldP build="whole" bldLvl="1" animBg="1" rev="0" advAuto="0" spid="185" grpId="20"/>
      <p:bldP build="whole" bldLvl="1" animBg="1" rev="0" advAuto="0" spid="169" grpId="4"/>
      <p:bldP build="whole" bldLvl="1" animBg="1" rev="0" advAuto="0" spid="171" grpId="6"/>
      <p:bldP build="whole" bldLvl="1" animBg="1" rev="0" advAuto="0" spid="186" grpId="21"/>
      <p:bldP build="whole" bldLvl="1" animBg="1" rev="0" advAuto="0" spid="193" grpId="28"/>
      <p:bldP build="whole" bldLvl="1" animBg="1" rev="0" advAuto="0" spid="194" grpId="29"/>
      <p:bldP build="whole" bldLvl="1" animBg="1" rev="0" advAuto="0" spid="178" grpId="13"/>
      <p:bldP build="whole" bldLvl="1" animBg="1" rev="0" advAuto="0" spid="166" grpId="1"/>
      <p:bldP build="whole" bldLvl="1" animBg="1" rev="0" advAuto="0" spid="183" grpId="18"/>
      <p:bldP build="whole" bldLvl="1" animBg="1" rev="0" advAuto="0" spid="179" grpId="14"/>
      <p:bldP build="whole" bldLvl="1" animBg="1" rev="0" advAuto="0" spid="187" grpId="22"/>
      <p:bldP build="whole" bldLvl="1" animBg="1" rev="0" advAuto="0" spid="181" grpId="16"/>
      <p:bldP build="whole" bldLvl="1" animBg="1" rev="0" advAuto="0" spid="182" grpId="17"/>
      <p:bldP build="whole" bldLvl="1" animBg="1" rev="0" advAuto="0" spid="188" grpId="23"/>
      <p:bldP build="whole" bldLvl="1" animBg="1" rev="0" advAuto="0" spid="189" grpId="24"/>
      <p:bldP build="whole" bldLvl="1" animBg="1" rev="0" advAuto="0" spid="184" grpId="19"/>
      <p:bldP build="whole" bldLvl="1" animBg="1" rev="0" advAuto="0" spid="190" grpId="25"/>
      <p:bldP build="whole" bldLvl="1" animBg="1" rev="0" advAuto="0" spid="176" grpId="11"/>
      <p:bldP build="whole" bldLvl="1" animBg="1" rev="0" advAuto="0" spid="175" grpId="10"/>
      <p:bldP build="whole" bldLvl="1" animBg="1" rev="0" advAuto="0" spid="173" grpId="8"/>
      <p:bldP build="whole" bldLvl="1" animBg="1" rev="0" advAuto="0" spid="180" grpId="15"/>
      <p:bldP build="whole" bldLvl="1" animBg="1" rev="0" advAuto="0" spid="168" grpId="3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