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6" autoAdjust="0"/>
  </p:normalViewPr>
  <p:slideViewPr>
    <p:cSldViewPr>
      <p:cViewPr>
        <p:scale>
          <a:sx n="96" d="100"/>
          <a:sy n="96" d="100"/>
        </p:scale>
        <p:origin x="-2064"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36C0B6-4A20-40ED-8A83-F3F419F25DB9}"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E33DF-4E84-4DA7-9BCA-EC44C05BB551}"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6C0B6-4A20-40ED-8A83-F3F419F25DB9}"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E33DF-4E84-4DA7-9BCA-EC44C05BB5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6C0B6-4A20-40ED-8A83-F3F419F25DB9}"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E33DF-4E84-4DA7-9BCA-EC44C05BB5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6C0B6-4A20-40ED-8A83-F3F419F25DB9}"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E33DF-4E84-4DA7-9BCA-EC44C05BB5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6C0B6-4A20-40ED-8A83-F3F419F25DB9}"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E33DF-4E84-4DA7-9BCA-EC44C05BB551}"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6C0B6-4A20-40ED-8A83-F3F419F25DB9}"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E33DF-4E84-4DA7-9BCA-EC44C05BB5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6C0B6-4A20-40ED-8A83-F3F419F25DB9}"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E33DF-4E84-4DA7-9BCA-EC44C05BB551}"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36C0B6-4A20-40ED-8A83-F3F419F25DB9}"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E33DF-4E84-4DA7-9BCA-EC44C05BB5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C0B6-4A20-40ED-8A83-F3F419F25DB9}"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E33DF-4E84-4DA7-9BCA-EC44C05BB5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6C0B6-4A20-40ED-8A83-F3F419F25DB9}"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E33DF-4E84-4DA7-9BCA-EC44C05BB551}"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6C0B6-4A20-40ED-8A83-F3F419F25DB9}"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E33DF-4E84-4DA7-9BCA-EC44C05BB5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36C0B6-4A20-40ED-8A83-F3F419F25DB9}" type="datetimeFigureOut">
              <a:rPr lang="en-US" smtClean="0"/>
              <a:t>11/19/2018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67E33DF-4E84-4DA7-9BCA-EC44C05BB551}"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ERASMUS+ 2018</a:t>
            </a:r>
            <a:endParaRPr lang="en-US" dirty="0"/>
          </a:p>
        </p:txBody>
      </p:sp>
      <p:sp>
        <p:nvSpPr>
          <p:cNvPr id="3" name="Subtitle 2"/>
          <p:cNvSpPr>
            <a:spLocks noGrp="1"/>
          </p:cNvSpPr>
          <p:nvPr>
            <p:ph type="subTitle" idx="1"/>
          </p:nvPr>
        </p:nvSpPr>
        <p:spPr>
          <a:xfrm>
            <a:off x="762000" y="4724400"/>
            <a:ext cx="6858000" cy="648816"/>
          </a:xfrm>
        </p:spPr>
        <p:txBody>
          <a:bodyPr/>
          <a:lstStyle/>
          <a:p>
            <a:pPr algn="ctr"/>
            <a:r>
              <a:rPr lang="en-US" dirty="0" smtClean="0"/>
              <a:t>“ Tracing our European Spirit”</a:t>
            </a:r>
          </a:p>
          <a:p>
            <a:endParaRPr lang="en-US" dirty="0"/>
          </a:p>
        </p:txBody>
      </p:sp>
      <p:sp>
        <p:nvSpPr>
          <p:cNvPr id="4" name="TextBox 3"/>
          <p:cNvSpPr txBox="1"/>
          <p:nvPr/>
        </p:nvSpPr>
        <p:spPr>
          <a:xfrm>
            <a:off x="1043608" y="5331735"/>
            <a:ext cx="6264696" cy="646331"/>
          </a:xfrm>
          <a:prstGeom prst="rect">
            <a:avLst/>
          </a:prstGeom>
          <a:noFill/>
        </p:spPr>
        <p:txBody>
          <a:bodyPr wrap="square" rtlCol="0">
            <a:spAutoFit/>
          </a:bodyPr>
          <a:lstStyle/>
          <a:p>
            <a:r>
              <a:rPr lang="en-US" dirty="0" smtClean="0"/>
              <a:t>Marissa Andronicou, Christina Polyviou, Menexia Savva, Zuzanna Muhsam, Nuria Perez, Ana Nae, Michael Schoeffmann</a:t>
            </a:r>
            <a:endParaRPr lang="en-US" dirty="0"/>
          </a:p>
        </p:txBody>
      </p:sp>
    </p:spTree>
    <p:extLst>
      <p:ext uri="{BB962C8B-B14F-4D97-AF65-F5344CB8AC3E}">
        <p14:creationId xmlns:p14="http://schemas.microsoft.com/office/powerpoint/2010/main" val="2164125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1600200"/>
          </a:xfrm>
        </p:spPr>
        <p:txBody>
          <a:bodyPr>
            <a:normAutofit fontScale="90000"/>
          </a:bodyPr>
          <a:lstStyle/>
          <a:p>
            <a:r>
              <a:rPr lang="en-US" dirty="0" smtClean="0"/>
              <a:t>DAY 1 - SUNDAY 23</a:t>
            </a:r>
            <a:r>
              <a:rPr lang="en-US" baseline="30000" dirty="0" smtClean="0"/>
              <a:t>RD</a:t>
            </a:r>
            <a:r>
              <a:rPr lang="en-US" dirty="0" smtClean="0"/>
              <a:t> OF SEPTEMBER: VOUNI</a:t>
            </a:r>
            <a:endParaRPr lang="en-US" dirty="0"/>
          </a:p>
        </p:txBody>
      </p:sp>
      <p:sp>
        <p:nvSpPr>
          <p:cNvPr id="3" name="Content Placeholder 2"/>
          <p:cNvSpPr>
            <a:spLocks noGrp="1"/>
          </p:cNvSpPr>
          <p:nvPr>
            <p:ph idx="1"/>
          </p:nvPr>
        </p:nvSpPr>
        <p:spPr>
          <a:xfrm>
            <a:off x="899592" y="2780928"/>
            <a:ext cx="7543800" cy="3886200"/>
          </a:xfrm>
        </p:spPr>
        <p:txBody>
          <a:bodyPr/>
          <a:lstStyle/>
          <a:p>
            <a:pPr algn="just"/>
            <a:r>
              <a:rPr lang="en-US" dirty="0" smtClean="0"/>
              <a:t> </a:t>
            </a:r>
            <a:r>
              <a:rPr lang="en-US" sz="1400" dirty="0" smtClean="0"/>
              <a:t>WHAT WE LIKED ABOUT VOUNI WAS,  THE TRADITIONAL DANCES WHICH STUDENTS FROM CYPRUS AND GREECE SHOWED US AND WHICH WE SAW AT THE FESTIVAL. WE ALSO LIKED THE TRADITIONAL FOOD AND OUTFITS.</a:t>
            </a:r>
          </a:p>
          <a:p>
            <a:pPr algn="just"/>
            <a:endParaRPr lang="en-US" sz="1400" dirty="0" smtClean="0"/>
          </a:p>
          <a:p>
            <a:pPr algn="just"/>
            <a:r>
              <a:rPr lang="en-US" sz="1400" dirty="0" smtClean="0"/>
              <a:t>SOME TRADITIONAL GAMES WE PLAYED WERE: PENTOVOLO, IMAGINARY BALL AND CASABLANCA.</a:t>
            </a:r>
          </a:p>
          <a:p>
            <a:pPr algn="just"/>
            <a:endParaRPr lang="en-US" sz="1400" dirty="0" smtClean="0"/>
          </a:p>
          <a:p>
            <a:pPr algn="just"/>
            <a:r>
              <a:rPr lang="en-US" sz="1400" dirty="0" smtClean="0"/>
              <a:t>WE TRIED PALOUZE WHICH WE REALLY LIKED ALTHOUGH IT WAS A LITTLE BIT TOO SWEET.</a:t>
            </a:r>
          </a:p>
          <a:p>
            <a:pPr algn="just"/>
            <a:endParaRPr lang="en-US" sz="1400" dirty="0"/>
          </a:p>
          <a:p>
            <a:pPr marL="0" indent="0" algn="just">
              <a:buNone/>
            </a:pPr>
            <a:endParaRPr lang="en-US" sz="1400" dirty="0" smtClean="0"/>
          </a:p>
          <a:p>
            <a:pPr marL="0" indent="0" algn="just">
              <a:buNone/>
            </a:pPr>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90634" y="539044"/>
            <a:ext cx="1763001" cy="16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37970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1600200"/>
          </a:xfrm>
        </p:spPr>
        <p:txBody>
          <a:bodyPr>
            <a:normAutofit fontScale="90000"/>
          </a:bodyPr>
          <a:lstStyle/>
          <a:p>
            <a:r>
              <a:rPr lang="en-US" dirty="0" smtClean="0"/>
              <a:t>DAY 2- MONDAY 24</a:t>
            </a:r>
            <a:r>
              <a:rPr lang="en-US" baseline="30000" dirty="0" smtClean="0"/>
              <a:t>TH</a:t>
            </a:r>
            <a:r>
              <a:rPr lang="en-US" dirty="0" smtClean="0"/>
              <a:t> OF SEPTEMBER: LIMASSOL</a:t>
            </a:r>
            <a:endParaRPr lang="en-US" dirty="0"/>
          </a:p>
        </p:txBody>
      </p:sp>
      <p:sp>
        <p:nvSpPr>
          <p:cNvPr id="3" name="Content Placeholder 2"/>
          <p:cNvSpPr>
            <a:spLocks noGrp="1"/>
          </p:cNvSpPr>
          <p:nvPr>
            <p:ph idx="1"/>
          </p:nvPr>
        </p:nvSpPr>
        <p:spPr>
          <a:xfrm>
            <a:off x="899592" y="2780928"/>
            <a:ext cx="7543800" cy="3886200"/>
          </a:xfrm>
        </p:spPr>
        <p:txBody>
          <a:bodyPr/>
          <a:lstStyle/>
          <a:p>
            <a:pPr algn="just"/>
            <a:r>
              <a:rPr lang="en-US" sz="1400" dirty="0"/>
              <a:t>WE REALLY LIKED THE GRAFFITI IN TH SCHOOL YARD BECAUSE OF THE MEANINGFUL MESSAGE BEHIND IT. IT SAYS THAT WE HAVE TO RESPECT AND TAKE CARE OF OUR ENVIRONMENT. </a:t>
            </a:r>
          </a:p>
          <a:p>
            <a:pPr algn="just"/>
            <a:r>
              <a:rPr lang="en-US" sz="1400" dirty="0" smtClean="0"/>
              <a:t>WE REALLY LIKED THE ATMOSPHERE AND THE VIBE THAT THE SCHOOL GAVE AND HOW PEOPLE WERE VERY KIND TO OTHER EXCHANGE STUDENTS.</a:t>
            </a:r>
          </a:p>
          <a:p>
            <a:pPr algn="just"/>
            <a:r>
              <a:rPr lang="en-US" sz="1400" dirty="0" smtClean="0"/>
              <a:t>ALL THE PRESENTATIONS WERE INTERESTING BUT THE MOST INTERESTING ONE IN OUR OPINION WAS THE SPANISH ONE.</a:t>
            </a:r>
          </a:p>
          <a:p>
            <a:pPr algn="just"/>
            <a:r>
              <a:rPr lang="en-US" sz="1400" dirty="0" smtClean="0"/>
              <a:t>AFTERWARDS WE WENT TO THE MEDIEVAL ART WORKSHOP AND WE REALLY LIKED MAKING OUR OWN POTTERY. IT WAS FUN AND ORIGINAL.</a:t>
            </a:r>
          </a:p>
          <a:p>
            <a:pPr algn="just"/>
            <a:endParaRPr lang="en-US" sz="1400" dirty="0"/>
          </a:p>
          <a:p>
            <a:pPr algn="just"/>
            <a:r>
              <a:rPr lang="en-US" sz="1400" dirty="0" smtClean="0"/>
              <a:t>WE REALLY LIKED ALL THE DIFFERENT PAINTINGS.</a:t>
            </a:r>
          </a:p>
          <a:p>
            <a:pPr algn="just"/>
            <a:endParaRPr lang="en-US" sz="1400" dirty="0"/>
          </a:p>
          <a:p>
            <a:pPr algn="just"/>
            <a:r>
              <a:rPr lang="en-US" sz="1400" dirty="0" smtClean="0"/>
              <a:t>WE ALSO REALLY LIKED THE MEDIEVAL CASTLE OF LIMASSOL AND HOW OLD IT WAS AND THE HISTORY BEHIND IT.</a:t>
            </a:r>
          </a:p>
          <a:p>
            <a:pPr algn="just"/>
            <a:endParaRPr lang="en-US" sz="1400" dirty="0"/>
          </a:p>
          <a:p>
            <a:pPr algn="just"/>
            <a:endParaRPr lang="en-US" sz="1400" dirty="0" smtClean="0"/>
          </a:p>
          <a:p>
            <a:pPr algn="just"/>
            <a:endParaRPr lang="en-US" sz="1400" dirty="0"/>
          </a:p>
          <a:p>
            <a:pPr algn="just"/>
            <a:endParaRPr lang="en-US" sz="1400" dirty="0" smtClean="0"/>
          </a:p>
          <a:p>
            <a:pPr algn="just"/>
            <a:endParaRPr lang="en-US" sz="1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221946"/>
            <a:ext cx="2096841" cy="215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58890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1600200"/>
          </a:xfrm>
        </p:spPr>
        <p:txBody>
          <a:bodyPr>
            <a:normAutofit fontScale="90000"/>
          </a:bodyPr>
          <a:lstStyle/>
          <a:p>
            <a:r>
              <a:rPr lang="en-US" dirty="0" smtClean="0"/>
              <a:t>Day 3 – Tuesday 25</a:t>
            </a:r>
            <a:r>
              <a:rPr lang="en-US" baseline="30000" dirty="0" smtClean="0"/>
              <a:t>th</a:t>
            </a:r>
            <a:r>
              <a:rPr lang="en-US" dirty="0" smtClean="0"/>
              <a:t> of September: LARNACA</a:t>
            </a:r>
            <a:endParaRPr lang="en-US" dirty="0"/>
          </a:p>
        </p:txBody>
      </p:sp>
      <p:sp>
        <p:nvSpPr>
          <p:cNvPr id="3" name="Content Placeholder 2"/>
          <p:cNvSpPr>
            <a:spLocks noGrp="1"/>
          </p:cNvSpPr>
          <p:nvPr>
            <p:ph idx="1"/>
          </p:nvPr>
        </p:nvSpPr>
        <p:spPr>
          <a:xfrm>
            <a:off x="755576" y="2348880"/>
            <a:ext cx="7543800" cy="3886200"/>
          </a:xfrm>
        </p:spPr>
        <p:txBody>
          <a:bodyPr>
            <a:normAutofit/>
          </a:bodyPr>
          <a:lstStyle/>
          <a:p>
            <a:r>
              <a:rPr lang="en-US" sz="1400" dirty="0" smtClean="0"/>
              <a:t>WE SAW A TRADITIONAL CYPRIOT WEDDING AND WE REALLY LIKED THE MUSIC AND THE WAY PEOPLE CONNECTED BY DANCING AND SINGING WHIL JOINING THE COUPLE</a:t>
            </a:r>
          </a:p>
          <a:p>
            <a:r>
              <a:rPr lang="en-US" sz="1400" dirty="0" smtClean="0"/>
              <a:t>WE ALSO FOUND OUT THAT ANOTHER NAME FOR ‘HALA SULTAN SEKKE’ IS MASQUE OF UMM HARAM</a:t>
            </a:r>
          </a:p>
          <a:p>
            <a:r>
              <a:rPr lang="en-US" sz="1400" dirty="0" smtClean="0"/>
              <a:t>WE ALSO VISITED THE SAINT LAZARUS CHURCH. IT WAS A MIRACLE OF JESUS IN THE GASPEL OF JOHN, IN WHICH JESUS RESTORE HIM TO LIFE FOUR DAY AFTER HIS DEATH.</a:t>
            </a:r>
          </a:p>
          <a:p>
            <a:r>
              <a:rPr lang="en-US" sz="1400" dirty="0" smtClean="0"/>
              <a:t>THE MEDIEVAL CASTLE THAT WE VISITED IN LARNACA IS LOCATED AT THE END OF THE FOINIKOUDES PROMENADE.</a:t>
            </a:r>
            <a:endParaRPr lang="en-US" sz="1400" dirty="0"/>
          </a:p>
        </p:txBody>
      </p:sp>
      <p:pic>
        <p:nvPicPr>
          <p:cNvPr id="2050" name="Picture 2" descr="C:\Users\LIMICT~1\AppData\Local\Temp\WPDNSE\{56D2F317-8F86-BA6E-683F-A4174F855A23}\IMG_20180925_112541_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2078" y="332656"/>
            <a:ext cx="1483263"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868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6781800" cy="1600200"/>
          </a:xfrm>
        </p:spPr>
        <p:txBody>
          <a:bodyPr>
            <a:normAutofit fontScale="90000"/>
          </a:bodyPr>
          <a:lstStyle/>
          <a:p>
            <a:r>
              <a:rPr lang="en-US" dirty="0" smtClean="0"/>
              <a:t>DAY 4- WEDNESDAY 26</a:t>
            </a:r>
            <a:r>
              <a:rPr lang="en-US" baseline="30000" dirty="0" smtClean="0"/>
              <a:t>TH</a:t>
            </a:r>
            <a:r>
              <a:rPr lang="en-US" dirty="0" smtClean="0"/>
              <a:t> OF SEPTEMBER: NICOSIA</a:t>
            </a:r>
            <a:endParaRPr lang="en-US" dirty="0"/>
          </a:p>
        </p:txBody>
      </p:sp>
      <p:sp>
        <p:nvSpPr>
          <p:cNvPr id="3" name="Content Placeholder 2"/>
          <p:cNvSpPr>
            <a:spLocks noGrp="1"/>
          </p:cNvSpPr>
          <p:nvPr>
            <p:ph idx="1"/>
          </p:nvPr>
        </p:nvSpPr>
        <p:spPr>
          <a:xfrm>
            <a:off x="827584" y="1628800"/>
            <a:ext cx="7543800" cy="3886200"/>
          </a:xfrm>
        </p:spPr>
        <p:txBody>
          <a:bodyPr>
            <a:normAutofit/>
          </a:bodyPr>
          <a:lstStyle/>
          <a:p>
            <a:r>
              <a:rPr lang="en-US" sz="1400" dirty="0" smtClean="0"/>
              <a:t>FROM THE “ SHACOLAS TOWER MUSEUM” WE CAN SEE THE BORDER WITH TURKISH PART AND THE MOUNTAINS WITH THE TURKISH FLAG.</a:t>
            </a:r>
          </a:p>
          <a:p>
            <a:endParaRPr lang="en-US" sz="1400" dirty="0" smtClean="0"/>
          </a:p>
          <a:p>
            <a:r>
              <a:rPr lang="en-US" sz="1400" dirty="0" smtClean="0"/>
              <a:t>WE ALSO VISITED OTHER MONUMENTS LIKE THE HOUSE OF HADJIGEORGAKIS KORNESIOS AND LEDRAS.</a:t>
            </a:r>
            <a:endParaRPr lang="en-US" sz="14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4365104"/>
            <a:ext cx="2154123" cy="121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971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6781800" cy="1600200"/>
          </a:xfrm>
        </p:spPr>
        <p:txBody>
          <a:bodyPr>
            <a:normAutofit/>
          </a:bodyPr>
          <a:lstStyle/>
          <a:p>
            <a:r>
              <a:rPr lang="en-US" sz="4000" dirty="0" smtClean="0"/>
              <a:t>DAY</a:t>
            </a:r>
            <a:r>
              <a:rPr lang="en-US" sz="4400" dirty="0" smtClean="0"/>
              <a:t> 5- THURSDAY 27</a:t>
            </a:r>
            <a:r>
              <a:rPr lang="en-US" sz="4400" baseline="30000" dirty="0" smtClean="0"/>
              <a:t>TH</a:t>
            </a:r>
            <a:r>
              <a:rPr lang="en-US" sz="4400" dirty="0" smtClean="0"/>
              <a:t> OF SEPTEMBER: KALOPANAGIOTIS</a:t>
            </a:r>
            <a:endParaRPr lang="en-US" dirty="0"/>
          </a:p>
        </p:txBody>
      </p:sp>
      <p:sp>
        <p:nvSpPr>
          <p:cNvPr id="3" name="Content Placeholder 2"/>
          <p:cNvSpPr>
            <a:spLocks noGrp="1"/>
          </p:cNvSpPr>
          <p:nvPr>
            <p:ph idx="1"/>
          </p:nvPr>
        </p:nvSpPr>
        <p:spPr>
          <a:xfrm>
            <a:off x="853251" y="548680"/>
            <a:ext cx="7543800" cy="3886200"/>
          </a:xfrm>
        </p:spPr>
        <p:txBody>
          <a:bodyPr>
            <a:normAutofit/>
          </a:bodyPr>
          <a:lstStyle/>
          <a:p>
            <a:r>
              <a:rPr lang="en-US" sz="1400" dirty="0" smtClean="0"/>
              <a:t>WE VISITED DIFFERENT OLD AND TRADITIONAL CHURCHES SUCH AS AGIOS NIKOLAOS STEGIS, ARCHANGELOS MICHAEL IN PEDOULAS AND ST. JOHN LAMPADISTIS. </a:t>
            </a:r>
            <a:endParaRPr lang="en-US" sz="1400"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068960"/>
            <a:ext cx="2321511" cy="194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8326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88640"/>
            <a:ext cx="6781800" cy="1600200"/>
          </a:xfrm>
        </p:spPr>
        <p:txBody>
          <a:bodyPr>
            <a:normAutofit fontScale="90000"/>
          </a:bodyPr>
          <a:lstStyle/>
          <a:p>
            <a:r>
              <a:rPr lang="en-US" dirty="0" smtClean="0"/>
              <a:t>THE END!!!!</a:t>
            </a:r>
            <a:br>
              <a:rPr lang="en-US" dirty="0" smtClean="0"/>
            </a:br>
            <a:endParaRPr lang="en-US" dirty="0"/>
          </a:p>
        </p:txBody>
      </p:sp>
      <p:sp>
        <p:nvSpPr>
          <p:cNvPr id="3" name="Content Placeholder 2"/>
          <p:cNvSpPr>
            <a:spLocks noGrp="1"/>
          </p:cNvSpPr>
          <p:nvPr>
            <p:ph idx="1"/>
          </p:nvPr>
        </p:nvSpPr>
        <p:spPr>
          <a:xfrm>
            <a:off x="755576" y="5085184"/>
            <a:ext cx="4591472" cy="1653952"/>
          </a:xfrm>
        </p:spPr>
        <p:txBody>
          <a:bodyPr/>
          <a:lstStyle/>
          <a:p>
            <a:pPr marL="0" indent="0">
              <a:buNone/>
            </a:pPr>
            <a:r>
              <a:rPr lang="en-US" dirty="0" smtClean="0"/>
              <a:t>P.S. PHOTOS TAKEN BY US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980728"/>
            <a:ext cx="3168352" cy="422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957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79</TotalTime>
  <Words>423</Words>
  <Application>Microsoft Office PowerPoint</Application>
  <PresentationFormat>Pokaz na ekranie (4:3)</PresentationFormat>
  <Paragraphs>42</Paragraphs>
  <Slides>7</Slides>
  <Notes>0</Notes>
  <HiddenSlides>0</HiddenSlides>
  <MMClips>0</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NewsPrint</vt:lpstr>
      <vt:lpstr>ERASMUS+ 2018</vt:lpstr>
      <vt:lpstr>DAY 1 - SUNDAY 23RD OF SEPTEMBER: VOUNI</vt:lpstr>
      <vt:lpstr>DAY 2- MONDAY 24TH OF SEPTEMBER: LIMASSOL</vt:lpstr>
      <vt:lpstr>Day 3 – Tuesday 25th of September: LARNACA</vt:lpstr>
      <vt:lpstr>DAY 4- WEDNESDAY 26TH OF SEPTEMBER: NICOSIA</vt:lpstr>
      <vt:lpstr>DAY 5- THURSDAY 27TH OF SEPTEMBER: KALOPANAGIOTIS</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ERASMUS+ 2018</dc:title>
  <dc:creator>lim ict lab1 student domain account</dc:creator>
  <cp:lastModifiedBy>Użytkownik systemu Windows</cp:lastModifiedBy>
  <cp:revision>9</cp:revision>
  <dcterms:created xsi:type="dcterms:W3CDTF">2018-09-28T06:44:17Z</dcterms:created>
  <dcterms:modified xsi:type="dcterms:W3CDTF">2018-11-19T13:23:24Z</dcterms:modified>
</cp:coreProperties>
</file>