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sldIdLst>
    <p:sldId id="256" r:id="rId2"/>
    <p:sldId id="265" r:id="rId3"/>
    <p:sldId id="268" r:id="rId4"/>
    <p:sldId id="269" r:id="rId5"/>
    <p:sldId id="273" r:id="rId6"/>
    <p:sldId id="275" r:id="rId7"/>
    <p:sldId id="272" r:id="rId8"/>
    <p:sldId id="278" r:id="rId9"/>
    <p:sldId id="276" r:id="rId10"/>
    <p:sldId id="274" r:id="rId11"/>
    <p:sldId id="277" r:id="rId12"/>
    <p:sldId id="266" r:id="rId13"/>
    <p:sldId id="279" r:id="rId14"/>
  </p:sldIdLst>
  <p:sldSz cx="12192000" cy="6858000"/>
  <p:notesSz cx="6858000" cy="9144000"/>
  <p:defaultTextStyle>
    <a:defPPr>
      <a:defRPr lang="ro-R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Secțiune implicită" id="{E9607739-905C-464C-A86B-873AA4734CFB}">
          <p14:sldIdLst>
            <p14:sldId id="256"/>
            <p14:sldId id="265"/>
            <p14:sldId id="268"/>
            <p14:sldId id="269"/>
            <p14:sldId id="273"/>
            <p14:sldId id="275"/>
            <p14:sldId id="272"/>
            <p14:sldId id="278"/>
            <p14:sldId id="276"/>
            <p14:sldId id="274"/>
            <p14:sldId id="277"/>
            <p14:sldId id="266"/>
            <p14:sldId id="279"/>
          </p14:sldIdLst>
        </p14:section>
      </p14:sectionLst>
    </p:ex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69" d="100"/>
          <a:sy n="69" d="100"/>
        </p:scale>
        <p:origin x="756" y="96"/>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u diapozitiv">
    <p:spTree>
      <p:nvGrpSpPr>
        <p:cNvPr id="1" name=""/>
        <p:cNvGrpSpPr/>
        <p:nvPr/>
      </p:nvGrpSpPr>
      <p:grpSpPr>
        <a:xfrm>
          <a:off x="0" y="0"/>
          <a:ext cx="0" cy="0"/>
          <a:chOff x="0" y="0"/>
          <a:chExt cx="0" cy="0"/>
        </a:xfrm>
      </p:grpSpPr>
      <p:grpSp>
        <p:nvGrpSpPr>
          <p:cNvPr id="7" name="Group 6"/>
          <p:cNvGrpSpPr/>
          <p:nvPr/>
        </p:nvGrpSpPr>
        <p:grpSpPr>
          <a:xfrm>
            <a:off x="-16934" y="0"/>
            <a:ext cx="12231160" cy="6856214"/>
            <a:chOff x="-16934" y="0"/>
            <a:chExt cx="12231160" cy="6856214"/>
          </a:xfrm>
        </p:grpSpPr>
        <p:pic>
          <p:nvPicPr>
            <p:cNvPr id="16" name="Picture 15" descr="HD-PanelTitleR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7" name="Picture 16"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a:fillRect/>
            </a:stretch>
          </p:blipFill>
          <p:spPr>
            <a:xfrm>
              <a:off x="-16934" y="3147609"/>
              <a:ext cx="2478024" cy="612648"/>
            </a:xfrm>
            <a:prstGeom prst="rect">
              <a:avLst/>
            </a:prstGeom>
          </p:spPr>
        </p:pic>
        <p:pic>
          <p:nvPicPr>
            <p:cNvPr id="20" name="Picture 19"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a:fillRect/>
            </a:stretch>
          </p:blipFill>
          <p:spPr>
            <a:xfrm>
              <a:off x="9736202" y="3147609"/>
              <a:ext cx="2478024" cy="612648"/>
            </a:xfrm>
            <a:prstGeom prst="rect">
              <a:avLst/>
            </a:prstGeom>
          </p:spPr>
        </p:pic>
      </p:grpSp>
      <p:sp>
        <p:nvSpPr>
          <p:cNvPr id="2" name="Title 1"/>
          <p:cNvSpPr>
            <a:spLocks noGrp="1"/>
          </p:cNvSpPr>
          <p:nvPr>
            <p:ph type="ctrTitle" hasCustomPrompt="1"/>
          </p:nvPr>
        </p:nvSpPr>
        <p:spPr>
          <a:xfrm>
            <a:off x="2692398" y="1871131"/>
            <a:ext cx="6815669" cy="1515533"/>
          </a:xfrm>
        </p:spPr>
        <p:txBody>
          <a:bodyPr anchor="b">
            <a:noAutofit/>
          </a:bodyPr>
          <a:lstStyle>
            <a:lvl1pPr algn="ctr">
              <a:defRPr sz="5400">
                <a:effectLst/>
              </a:defRPr>
            </a:lvl1pPr>
          </a:lstStyle>
          <a:p>
            <a:r>
              <a:rPr lang="ro-RO" smtClean="0"/>
              <a:t>Clic pentru editare stil titlu</a:t>
            </a:r>
            <a:endParaRPr lang="en-US" dirty="0"/>
          </a:p>
        </p:txBody>
      </p:sp>
      <p:sp>
        <p:nvSpPr>
          <p:cNvPr id="3" name="Subtitle 2"/>
          <p:cNvSpPr>
            <a:spLocks noGrp="1"/>
          </p:cNvSpPr>
          <p:nvPr>
            <p:ph type="subTitle" idx="1" hasCustomPrompt="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o-RO" smtClean="0"/>
              <a:t>Clic pentru a edita stilul de subtitlu</a:t>
            </a:r>
            <a:endParaRPr lang="en-US" dirty="0"/>
          </a:p>
        </p:txBody>
      </p:sp>
      <p:sp>
        <p:nvSpPr>
          <p:cNvPr id="4" name="Date Placeholder 3"/>
          <p:cNvSpPr>
            <a:spLocks noGrp="1"/>
          </p:cNvSpPr>
          <p:nvPr>
            <p:ph type="dt" sz="half" idx="10"/>
          </p:nvPr>
        </p:nvSpPr>
        <p:spPr>
          <a:xfrm>
            <a:off x="7983232" y="5037663"/>
            <a:ext cx="897467" cy="279400"/>
          </a:xfrm>
        </p:spPr>
        <p:txBody>
          <a:bodyPr/>
          <a:lstStyle/>
          <a:p>
            <a:fld id="{4ADD1AFF-C82E-4A34-B307-F78160AAF733}" type="datetimeFigureOut">
              <a:rPr lang="ro-RO" smtClean="0"/>
              <a:t>11.11.2018</a:t>
            </a:fld>
            <a:endParaRPr lang="ro-RO"/>
          </a:p>
        </p:txBody>
      </p:sp>
      <p:sp>
        <p:nvSpPr>
          <p:cNvPr id="5" name="Footer Placeholder 4"/>
          <p:cNvSpPr>
            <a:spLocks noGrp="1"/>
          </p:cNvSpPr>
          <p:nvPr>
            <p:ph type="ftr" sz="quarter" idx="11"/>
          </p:nvPr>
        </p:nvSpPr>
        <p:spPr>
          <a:xfrm>
            <a:off x="2692397" y="5037663"/>
            <a:ext cx="5214635" cy="279400"/>
          </a:xfrm>
        </p:spPr>
        <p:txBody>
          <a:bodyPr/>
          <a:lstStyle/>
          <a:p>
            <a:endParaRPr lang="ro-RO"/>
          </a:p>
        </p:txBody>
      </p:sp>
      <p:sp>
        <p:nvSpPr>
          <p:cNvPr id="6" name="Slide Number Placeholder 5"/>
          <p:cNvSpPr>
            <a:spLocks noGrp="1"/>
          </p:cNvSpPr>
          <p:nvPr>
            <p:ph type="sldNum" sz="quarter" idx="12"/>
          </p:nvPr>
        </p:nvSpPr>
        <p:spPr>
          <a:xfrm>
            <a:off x="8956900" y="5037663"/>
            <a:ext cx="551167" cy="279400"/>
          </a:xfrm>
        </p:spPr>
        <p:txBody>
          <a:bodyPr/>
          <a:lstStyle/>
          <a:p>
            <a:fld id="{F105DDF9-4951-4ED5-94A2-61AD3B8E0F98}" type="slidenum">
              <a:rPr lang="ro-RO" smtClean="0"/>
              <a:t>‹#›</a:t>
            </a:fld>
            <a:endParaRPr lang="ro-RO"/>
          </a:p>
        </p:txBody>
      </p:sp>
      <p:cxnSp>
        <p:nvCxnSpPr>
          <p:cNvPr id="15" name="Straight Connector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Imagine panoramică cu legendă">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295401" y="4815415"/>
            <a:ext cx="9609666" cy="566738"/>
          </a:xfrm>
        </p:spPr>
        <p:txBody>
          <a:bodyPr anchor="b">
            <a:normAutofit/>
          </a:bodyPr>
          <a:lstStyle>
            <a:lvl1pPr algn="ctr">
              <a:defRPr sz="2400" b="0"/>
            </a:lvl1pPr>
          </a:lstStyle>
          <a:p>
            <a:r>
              <a:rPr lang="ro-RO" smtClean="0"/>
              <a:t>Clic pentru editare stil titlu</a:t>
            </a:r>
            <a:endParaRPr lang="en-US" dirty="0"/>
          </a:p>
        </p:txBody>
      </p:sp>
      <p:sp>
        <p:nvSpPr>
          <p:cNvPr id="3" name="Picture Placeholder 2"/>
          <p:cNvSpPr>
            <a:spLocks noGrp="1" noChangeAspect="1"/>
          </p:cNvSpPr>
          <p:nvPr>
            <p:ph type="pic" idx="1" hasCustomPrompt="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o-RO" smtClean="0"/>
              <a:t>Faceți clic pe pictogramă pentru a adăuga o imagine</a:t>
            </a:r>
            <a:endParaRPr lang="en-US" dirty="0"/>
          </a:p>
        </p:txBody>
      </p:sp>
      <p:sp>
        <p:nvSpPr>
          <p:cNvPr id="4" name="Text Placeholder 3"/>
          <p:cNvSpPr>
            <a:spLocks noGrp="1"/>
          </p:cNvSpPr>
          <p:nvPr>
            <p:ph type="body" sz="half" idx="2" hasCustomPrompt="1"/>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o-RO" smtClean="0"/>
              <a:t>Clic pentru editare stiluri text Coordonator</a:t>
            </a:r>
          </a:p>
        </p:txBody>
      </p:sp>
      <p:sp>
        <p:nvSpPr>
          <p:cNvPr id="5" name="Date Placeholder 4"/>
          <p:cNvSpPr>
            <a:spLocks noGrp="1"/>
          </p:cNvSpPr>
          <p:nvPr>
            <p:ph type="dt" sz="half" idx="10"/>
          </p:nvPr>
        </p:nvSpPr>
        <p:spPr/>
        <p:txBody>
          <a:bodyPr/>
          <a:lstStyle/>
          <a:p>
            <a:fld id="{4ADD1AFF-C82E-4A34-B307-F78160AAF733}" type="datetimeFigureOut">
              <a:rPr lang="ro-RO" smtClean="0"/>
              <a:t>11.11.2018</a:t>
            </a:fld>
            <a:endParaRPr lang="ro-RO"/>
          </a:p>
        </p:txBody>
      </p:sp>
      <p:sp>
        <p:nvSpPr>
          <p:cNvPr id="6" name="Footer Placeholder 5"/>
          <p:cNvSpPr>
            <a:spLocks noGrp="1"/>
          </p:cNvSpPr>
          <p:nvPr>
            <p:ph type="ftr" sz="quarter" idx="11"/>
          </p:nvPr>
        </p:nvSpPr>
        <p:spPr/>
        <p:txBody>
          <a:bodyPr/>
          <a:lstStyle/>
          <a:p>
            <a:endParaRPr lang="ro-RO"/>
          </a:p>
        </p:txBody>
      </p:sp>
      <p:sp>
        <p:nvSpPr>
          <p:cNvPr id="7" name="Slide Number Placeholder 6"/>
          <p:cNvSpPr>
            <a:spLocks noGrp="1"/>
          </p:cNvSpPr>
          <p:nvPr>
            <p:ph type="sldNum" sz="quarter" idx="12"/>
          </p:nvPr>
        </p:nvSpPr>
        <p:spPr/>
        <p:txBody>
          <a:bodyPr/>
          <a:lstStyle/>
          <a:p>
            <a:fld id="{F105DDF9-4951-4ED5-94A2-61AD3B8E0F98}" type="slidenum">
              <a:rPr lang="ro-RO" smtClean="0"/>
              <a:t>‹#›</a:t>
            </a:fld>
            <a:endParaRPr lang="ro-RO"/>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u și legendă">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303868" y="982132"/>
            <a:ext cx="9592732" cy="2954868"/>
          </a:xfrm>
        </p:spPr>
        <p:txBody>
          <a:bodyPr anchor="ctr">
            <a:normAutofit/>
          </a:bodyPr>
          <a:lstStyle>
            <a:lvl1pPr algn="ctr">
              <a:defRPr sz="3200" b="0" cap="none"/>
            </a:lvl1pPr>
          </a:lstStyle>
          <a:p>
            <a:r>
              <a:rPr lang="ro-RO" smtClean="0"/>
              <a:t>Clic pentru editare stil titlu</a:t>
            </a:r>
            <a:endParaRPr lang="en-US" dirty="0"/>
          </a:p>
        </p:txBody>
      </p:sp>
      <p:sp>
        <p:nvSpPr>
          <p:cNvPr id="3" name="Text Placeholder 2"/>
          <p:cNvSpPr>
            <a:spLocks noGrp="1"/>
          </p:cNvSpPr>
          <p:nvPr>
            <p:ph type="body" idx="1" hasCustomPrompt="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o-RO" smtClean="0"/>
              <a:t>Clic pentru editare stiluri text Coordonator</a:t>
            </a:r>
          </a:p>
        </p:txBody>
      </p:sp>
      <p:sp>
        <p:nvSpPr>
          <p:cNvPr id="4" name="Date Placeholder 3"/>
          <p:cNvSpPr>
            <a:spLocks noGrp="1"/>
          </p:cNvSpPr>
          <p:nvPr>
            <p:ph type="dt" sz="half" idx="10"/>
          </p:nvPr>
        </p:nvSpPr>
        <p:spPr/>
        <p:txBody>
          <a:bodyPr/>
          <a:lstStyle/>
          <a:p>
            <a:fld id="{4ADD1AFF-C82E-4A34-B307-F78160AAF733}" type="datetimeFigureOut">
              <a:rPr lang="ro-RO" smtClean="0"/>
              <a:t>11.11.2018</a:t>
            </a:fld>
            <a:endParaRPr lang="ro-RO"/>
          </a:p>
        </p:txBody>
      </p:sp>
      <p:sp>
        <p:nvSpPr>
          <p:cNvPr id="5" name="Footer Placeholder 4"/>
          <p:cNvSpPr>
            <a:spLocks noGrp="1"/>
          </p:cNvSpPr>
          <p:nvPr>
            <p:ph type="ftr" sz="quarter" idx="11"/>
          </p:nvPr>
        </p:nvSpPr>
        <p:spPr/>
        <p:txBody>
          <a:bodyPr/>
          <a:lstStyle/>
          <a:p>
            <a:endParaRPr lang="ro-RO"/>
          </a:p>
        </p:txBody>
      </p:sp>
      <p:sp>
        <p:nvSpPr>
          <p:cNvPr id="6" name="Slide Number Placeholder 5"/>
          <p:cNvSpPr>
            <a:spLocks noGrp="1"/>
          </p:cNvSpPr>
          <p:nvPr>
            <p:ph type="sldNum" sz="quarter" idx="12"/>
          </p:nvPr>
        </p:nvSpPr>
        <p:spPr/>
        <p:txBody>
          <a:bodyPr/>
          <a:lstStyle/>
          <a:p>
            <a:fld id="{F105DDF9-4951-4ED5-94A2-61AD3B8E0F98}" type="slidenum">
              <a:rPr lang="ro-RO" smtClean="0"/>
              <a:t>‹#›</a:t>
            </a:fld>
            <a:endParaRPr lang="ro-RO"/>
          </a:p>
        </p:txBody>
      </p:sp>
      <p:cxnSp>
        <p:nvCxnSpPr>
          <p:cNvPr id="15" name="Straight Connector 14"/>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itat cu legendă">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446213" y="982132"/>
            <a:ext cx="9296398" cy="2370668"/>
          </a:xfrm>
        </p:spPr>
        <p:txBody>
          <a:bodyPr anchor="ctr">
            <a:normAutofit/>
          </a:bodyPr>
          <a:lstStyle>
            <a:lvl1pPr algn="ctr">
              <a:defRPr sz="3200" b="0" cap="none">
                <a:solidFill>
                  <a:schemeClr val="tx1"/>
                </a:solidFill>
              </a:defRPr>
            </a:lvl1pPr>
          </a:lstStyle>
          <a:p>
            <a:r>
              <a:rPr lang="ro-RO" smtClean="0"/>
              <a:t>Clic pentru editare stil titlu</a:t>
            </a:r>
            <a:endParaRPr lang="en-US" dirty="0"/>
          </a:p>
        </p:txBody>
      </p:sp>
      <p:sp>
        <p:nvSpPr>
          <p:cNvPr id="10" name="Text Placeholder 9"/>
          <p:cNvSpPr>
            <a:spLocks noGrp="1"/>
          </p:cNvSpPr>
          <p:nvPr>
            <p:ph type="body" sz="quarter" idx="13" hasCustomPrompt="1"/>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ro-RO" smtClean="0"/>
              <a:t>Clic pentru editare stiluri text Coordonator</a:t>
            </a:r>
          </a:p>
        </p:txBody>
      </p:sp>
      <p:sp>
        <p:nvSpPr>
          <p:cNvPr id="3" name="Text Placeholder 2"/>
          <p:cNvSpPr>
            <a:spLocks noGrp="1"/>
          </p:cNvSpPr>
          <p:nvPr>
            <p:ph type="body" idx="1" hasCustomPrompt="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o-RO" smtClean="0"/>
              <a:t>Clic pentru editare stiluri text Coordonator</a:t>
            </a:r>
          </a:p>
        </p:txBody>
      </p:sp>
      <p:sp>
        <p:nvSpPr>
          <p:cNvPr id="4" name="Date Placeholder 3"/>
          <p:cNvSpPr>
            <a:spLocks noGrp="1"/>
          </p:cNvSpPr>
          <p:nvPr>
            <p:ph type="dt" sz="half" idx="10"/>
          </p:nvPr>
        </p:nvSpPr>
        <p:spPr/>
        <p:txBody>
          <a:bodyPr/>
          <a:lstStyle/>
          <a:p>
            <a:fld id="{4ADD1AFF-C82E-4A34-B307-F78160AAF733}" type="datetimeFigureOut">
              <a:rPr lang="ro-RO" smtClean="0"/>
              <a:t>11.11.2018</a:t>
            </a:fld>
            <a:endParaRPr lang="ro-RO"/>
          </a:p>
        </p:txBody>
      </p:sp>
      <p:sp>
        <p:nvSpPr>
          <p:cNvPr id="5" name="Footer Placeholder 4"/>
          <p:cNvSpPr>
            <a:spLocks noGrp="1"/>
          </p:cNvSpPr>
          <p:nvPr>
            <p:ph type="ftr" sz="quarter" idx="11"/>
          </p:nvPr>
        </p:nvSpPr>
        <p:spPr/>
        <p:txBody>
          <a:bodyPr/>
          <a:lstStyle/>
          <a:p>
            <a:endParaRPr lang="ro-RO"/>
          </a:p>
        </p:txBody>
      </p:sp>
      <p:sp>
        <p:nvSpPr>
          <p:cNvPr id="6" name="Slide Number Placeholder 5"/>
          <p:cNvSpPr>
            <a:spLocks noGrp="1"/>
          </p:cNvSpPr>
          <p:nvPr>
            <p:ph type="sldNum" sz="quarter" idx="12"/>
          </p:nvPr>
        </p:nvSpPr>
        <p:spPr/>
        <p:txBody>
          <a:bodyPr/>
          <a:lstStyle/>
          <a:p>
            <a:fld id="{F105DDF9-4951-4ED5-94A2-61AD3B8E0F98}" type="slidenum">
              <a:rPr lang="ro-RO" smtClean="0"/>
              <a:t>‹#›</a:t>
            </a:fld>
            <a:endParaRPr lang="ro-RO"/>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Carte de vizită">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295402" y="3308581"/>
            <a:ext cx="9609668" cy="1468800"/>
          </a:xfrm>
        </p:spPr>
        <p:txBody>
          <a:bodyPr anchor="b">
            <a:normAutofit/>
          </a:bodyPr>
          <a:lstStyle>
            <a:lvl1pPr algn="l">
              <a:defRPr sz="3200" b="0" cap="none"/>
            </a:lvl1pPr>
          </a:lstStyle>
          <a:p>
            <a:r>
              <a:rPr lang="ro-RO" smtClean="0"/>
              <a:t>Clic pentru editare stil titlu</a:t>
            </a:r>
            <a:endParaRPr lang="en-US" dirty="0"/>
          </a:p>
        </p:txBody>
      </p:sp>
      <p:sp>
        <p:nvSpPr>
          <p:cNvPr id="3" name="Text Placeholder 2"/>
          <p:cNvSpPr>
            <a:spLocks noGrp="1"/>
          </p:cNvSpPr>
          <p:nvPr>
            <p:ph type="body" idx="1" hasCustomPrompt="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o-RO" smtClean="0"/>
              <a:t>Clic pentru editare stiluri text Coordonator</a:t>
            </a:r>
          </a:p>
        </p:txBody>
      </p:sp>
      <p:sp>
        <p:nvSpPr>
          <p:cNvPr id="4" name="Date Placeholder 3"/>
          <p:cNvSpPr>
            <a:spLocks noGrp="1"/>
          </p:cNvSpPr>
          <p:nvPr>
            <p:ph type="dt" sz="half" idx="10"/>
          </p:nvPr>
        </p:nvSpPr>
        <p:spPr/>
        <p:txBody>
          <a:bodyPr/>
          <a:lstStyle/>
          <a:p>
            <a:fld id="{4ADD1AFF-C82E-4A34-B307-F78160AAF733}" type="datetimeFigureOut">
              <a:rPr lang="ro-RO" smtClean="0"/>
              <a:t>11.11.2018</a:t>
            </a:fld>
            <a:endParaRPr lang="ro-RO"/>
          </a:p>
        </p:txBody>
      </p:sp>
      <p:sp>
        <p:nvSpPr>
          <p:cNvPr id="5" name="Footer Placeholder 4"/>
          <p:cNvSpPr>
            <a:spLocks noGrp="1"/>
          </p:cNvSpPr>
          <p:nvPr>
            <p:ph type="ftr" sz="quarter" idx="11"/>
          </p:nvPr>
        </p:nvSpPr>
        <p:spPr/>
        <p:txBody>
          <a:bodyPr/>
          <a:lstStyle/>
          <a:p>
            <a:endParaRPr lang="ro-RO"/>
          </a:p>
        </p:txBody>
      </p:sp>
      <p:sp>
        <p:nvSpPr>
          <p:cNvPr id="6" name="Slide Number Placeholder 5"/>
          <p:cNvSpPr>
            <a:spLocks noGrp="1"/>
          </p:cNvSpPr>
          <p:nvPr>
            <p:ph type="sldNum" sz="quarter" idx="12"/>
          </p:nvPr>
        </p:nvSpPr>
        <p:spPr/>
        <p:txBody>
          <a:bodyPr/>
          <a:lstStyle/>
          <a:p>
            <a:fld id="{F105DDF9-4951-4ED5-94A2-61AD3B8E0F98}" type="slidenum">
              <a:rPr lang="ro-RO" smtClean="0"/>
              <a:t>‹#›</a:t>
            </a:fld>
            <a:endParaRPr lang="ro-RO"/>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Citat carte de vizită">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446213" y="982132"/>
            <a:ext cx="9296398" cy="2243668"/>
          </a:xfrm>
        </p:spPr>
        <p:txBody>
          <a:bodyPr anchor="ctr">
            <a:normAutofit/>
          </a:bodyPr>
          <a:lstStyle>
            <a:lvl1pPr algn="ctr">
              <a:defRPr sz="3200" b="0" cap="none">
                <a:solidFill>
                  <a:schemeClr val="tx1"/>
                </a:solidFill>
              </a:defRPr>
            </a:lvl1pPr>
          </a:lstStyle>
          <a:p>
            <a:r>
              <a:rPr lang="ro-RO" smtClean="0"/>
              <a:t>Clic pentru editare stil titlu</a:t>
            </a:r>
            <a:endParaRPr lang="en-US" dirty="0"/>
          </a:p>
        </p:txBody>
      </p:sp>
      <p:sp>
        <p:nvSpPr>
          <p:cNvPr id="23" name="Text Placeholder 2"/>
          <p:cNvSpPr>
            <a:spLocks noGrp="1"/>
          </p:cNvSpPr>
          <p:nvPr>
            <p:ph type="body" idx="13" hasCustomPrompt="1"/>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o-RO" smtClean="0"/>
              <a:t>Clic pentru editare stiluri text Coordonator</a:t>
            </a:r>
          </a:p>
        </p:txBody>
      </p:sp>
      <p:sp>
        <p:nvSpPr>
          <p:cNvPr id="3" name="Text Placeholder 2"/>
          <p:cNvSpPr>
            <a:spLocks noGrp="1"/>
          </p:cNvSpPr>
          <p:nvPr>
            <p:ph type="body" idx="1" hasCustomPrompt="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o-RO" smtClean="0"/>
              <a:t>Clic pentru editare stiluri text Coordonator</a:t>
            </a:r>
          </a:p>
        </p:txBody>
      </p:sp>
      <p:sp>
        <p:nvSpPr>
          <p:cNvPr id="4" name="Date Placeholder 3"/>
          <p:cNvSpPr>
            <a:spLocks noGrp="1"/>
          </p:cNvSpPr>
          <p:nvPr>
            <p:ph type="dt" sz="half" idx="10"/>
          </p:nvPr>
        </p:nvSpPr>
        <p:spPr/>
        <p:txBody>
          <a:bodyPr/>
          <a:lstStyle/>
          <a:p>
            <a:fld id="{4ADD1AFF-C82E-4A34-B307-F78160AAF733}" type="datetimeFigureOut">
              <a:rPr lang="ro-RO" smtClean="0"/>
              <a:t>11.11.2018</a:t>
            </a:fld>
            <a:endParaRPr lang="ro-RO"/>
          </a:p>
        </p:txBody>
      </p:sp>
      <p:sp>
        <p:nvSpPr>
          <p:cNvPr id="5" name="Footer Placeholder 4"/>
          <p:cNvSpPr>
            <a:spLocks noGrp="1"/>
          </p:cNvSpPr>
          <p:nvPr>
            <p:ph type="ftr" sz="quarter" idx="11"/>
          </p:nvPr>
        </p:nvSpPr>
        <p:spPr/>
        <p:txBody>
          <a:bodyPr/>
          <a:lstStyle/>
          <a:p>
            <a:endParaRPr lang="ro-RO"/>
          </a:p>
        </p:txBody>
      </p:sp>
      <p:sp>
        <p:nvSpPr>
          <p:cNvPr id="6" name="Slide Number Placeholder 5"/>
          <p:cNvSpPr>
            <a:spLocks noGrp="1"/>
          </p:cNvSpPr>
          <p:nvPr>
            <p:ph type="sldNum" sz="quarter" idx="12"/>
          </p:nvPr>
        </p:nvSpPr>
        <p:spPr/>
        <p:txBody>
          <a:bodyPr/>
          <a:lstStyle/>
          <a:p>
            <a:fld id="{F105DDF9-4951-4ED5-94A2-61AD3B8E0F98}" type="slidenum">
              <a:rPr lang="ro-RO" smtClean="0"/>
              <a:t>‹#›</a:t>
            </a:fld>
            <a:endParaRPr lang="ro-RO"/>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Adevărat sau fals">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ro-RO" smtClean="0"/>
              <a:t>Clic pentru editare stil titlu</a:t>
            </a:r>
            <a:endParaRPr lang="en-US" dirty="0"/>
          </a:p>
        </p:txBody>
      </p:sp>
      <p:sp>
        <p:nvSpPr>
          <p:cNvPr id="20" name="Text Placeholder 2"/>
          <p:cNvSpPr>
            <a:spLocks noGrp="1"/>
          </p:cNvSpPr>
          <p:nvPr>
            <p:ph type="body" idx="13" hasCustomPrompt="1"/>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o-RO" smtClean="0"/>
              <a:t>Clic pentru editare stiluri text Coordonator</a:t>
            </a:r>
          </a:p>
        </p:txBody>
      </p:sp>
      <p:sp>
        <p:nvSpPr>
          <p:cNvPr id="3" name="Text Placeholder 2"/>
          <p:cNvSpPr>
            <a:spLocks noGrp="1"/>
          </p:cNvSpPr>
          <p:nvPr>
            <p:ph type="body" idx="1" hasCustomPrompt="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o-RO" smtClean="0"/>
              <a:t>Clic pentru editare stiluri text Coordonator</a:t>
            </a:r>
          </a:p>
        </p:txBody>
      </p:sp>
      <p:sp>
        <p:nvSpPr>
          <p:cNvPr id="4" name="Date Placeholder 3"/>
          <p:cNvSpPr>
            <a:spLocks noGrp="1"/>
          </p:cNvSpPr>
          <p:nvPr>
            <p:ph type="dt" sz="half" idx="10"/>
          </p:nvPr>
        </p:nvSpPr>
        <p:spPr/>
        <p:txBody>
          <a:bodyPr/>
          <a:lstStyle/>
          <a:p>
            <a:fld id="{4ADD1AFF-C82E-4A34-B307-F78160AAF733}" type="datetimeFigureOut">
              <a:rPr lang="ro-RO" smtClean="0"/>
              <a:t>11.11.2018</a:t>
            </a:fld>
            <a:endParaRPr lang="ro-RO"/>
          </a:p>
        </p:txBody>
      </p:sp>
      <p:sp>
        <p:nvSpPr>
          <p:cNvPr id="5" name="Footer Placeholder 4"/>
          <p:cNvSpPr>
            <a:spLocks noGrp="1"/>
          </p:cNvSpPr>
          <p:nvPr>
            <p:ph type="ftr" sz="quarter" idx="11"/>
          </p:nvPr>
        </p:nvSpPr>
        <p:spPr/>
        <p:txBody>
          <a:bodyPr/>
          <a:lstStyle/>
          <a:p>
            <a:endParaRPr lang="ro-RO"/>
          </a:p>
        </p:txBody>
      </p:sp>
      <p:sp>
        <p:nvSpPr>
          <p:cNvPr id="6" name="Slide Number Placeholder 5"/>
          <p:cNvSpPr>
            <a:spLocks noGrp="1"/>
          </p:cNvSpPr>
          <p:nvPr>
            <p:ph type="sldNum" sz="quarter" idx="12"/>
          </p:nvPr>
        </p:nvSpPr>
        <p:spPr/>
        <p:txBody>
          <a:bodyPr/>
          <a:lstStyle/>
          <a:p>
            <a:fld id="{F105DDF9-4951-4ED5-94A2-61AD3B8E0F98}" type="slidenum">
              <a:rPr lang="ro-RO" smtClean="0"/>
              <a:t>‹#›</a:t>
            </a:fld>
            <a:endParaRPr lang="ro-RO"/>
          </a:p>
        </p:txBody>
      </p:sp>
      <p:cxnSp>
        <p:nvCxnSpPr>
          <p:cNvPr id="15" name="Straight Connector 14"/>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ext vertical și titlu">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lgn="ctr">
              <a:defRPr/>
            </a:lvl1pPr>
          </a:lstStyle>
          <a:p>
            <a:r>
              <a:rPr lang="ro-RO" smtClean="0"/>
              <a:t>Clic pentru editare stil titlu</a:t>
            </a:r>
            <a:endParaRPr lang="en-US" dirty="0"/>
          </a:p>
        </p:txBody>
      </p:sp>
      <p:sp>
        <p:nvSpPr>
          <p:cNvPr id="3" name="Vertical Text Placeholder 2"/>
          <p:cNvSpPr>
            <a:spLocks noGrp="1"/>
          </p:cNvSpPr>
          <p:nvPr>
            <p:ph type="body" orient="vert" idx="1" hasCustomPrompt="1"/>
          </p:nvPr>
        </p:nvSpPr>
        <p:spPr/>
        <p:txBody>
          <a:bodyPr vert="eaVert" anchor="t"/>
          <a:lstStyle/>
          <a:p>
            <a:pPr lvl="0"/>
            <a:r>
              <a:rPr lang="ro-RO" smtClean="0"/>
              <a:t>Clic pentru editare stiluri text Coordonator</a:t>
            </a:r>
          </a:p>
          <a:p>
            <a:pPr lvl="1"/>
            <a:r>
              <a:rPr lang="ro-RO" smtClean="0"/>
              <a:t>Al doilea nivel</a:t>
            </a:r>
          </a:p>
          <a:p>
            <a:pPr lvl="2"/>
            <a:r>
              <a:rPr lang="ro-RO" smtClean="0"/>
              <a:t>Al treilea nivel</a:t>
            </a:r>
          </a:p>
          <a:p>
            <a:pPr lvl="3"/>
            <a:r>
              <a:rPr lang="ro-RO" smtClean="0"/>
              <a:t>Al patrulea nivel</a:t>
            </a:r>
          </a:p>
          <a:p>
            <a:pPr lvl="4"/>
            <a:r>
              <a:rPr lang="ro-RO" smtClean="0"/>
              <a:t>Al cincilea nivel</a:t>
            </a:r>
            <a:endParaRPr lang="en-US" dirty="0"/>
          </a:p>
        </p:txBody>
      </p:sp>
      <p:sp>
        <p:nvSpPr>
          <p:cNvPr id="4" name="Date Placeholder 3"/>
          <p:cNvSpPr>
            <a:spLocks noGrp="1"/>
          </p:cNvSpPr>
          <p:nvPr>
            <p:ph type="dt" sz="half" idx="10"/>
          </p:nvPr>
        </p:nvSpPr>
        <p:spPr/>
        <p:txBody>
          <a:bodyPr/>
          <a:lstStyle/>
          <a:p>
            <a:fld id="{4ADD1AFF-C82E-4A34-B307-F78160AAF733}" type="datetimeFigureOut">
              <a:rPr lang="ro-RO" smtClean="0"/>
              <a:t>11.11.2018</a:t>
            </a:fld>
            <a:endParaRPr lang="ro-RO"/>
          </a:p>
        </p:txBody>
      </p:sp>
      <p:sp>
        <p:nvSpPr>
          <p:cNvPr id="5" name="Footer Placeholder 4"/>
          <p:cNvSpPr>
            <a:spLocks noGrp="1"/>
          </p:cNvSpPr>
          <p:nvPr>
            <p:ph type="ftr" sz="quarter" idx="11"/>
          </p:nvPr>
        </p:nvSpPr>
        <p:spPr/>
        <p:txBody>
          <a:bodyPr/>
          <a:lstStyle/>
          <a:p>
            <a:endParaRPr lang="ro-RO"/>
          </a:p>
        </p:txBody>
      </p:sp>
      <p:sp>
        <p:nvSpPr>
          <p:cNvPr id="6" name="Slide Number Placeholder 5"/>
          <p:cNvSpPr>
            <a:spLocks noGrp="1"/>
          </p:cNvSpPr>
          <p:nvPr>
            <p:ph type="sldNum" sz="quarter" idx="12"/>
          </p:nvPr>
        </p:nvSpPr>
        <p:spPr/>
        <p:txBody>
          <a:bodyPr/>
          <a:lstStyle/>
          <a:p>
            <a:fld id="{F105DDF9-4951-4ED5-94A2-61AD3B8E0F98}" type="slidenum">
              <a:rPr lang="ro-RO" smtClean="0"/>
              <a:t>‹#›</a:t>
            </a:fld>
            <a:endParaRPr lang="ro-RO"/>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Titlu vertical și text">
    <p:spTree>
      <p:nvGrpSpPr>
        <p:cNvPr id="1" name=""/>
        <p:cNvGrpSpPr/>
        <p:nvPr/>
      </p:nvGrpSpPr>
      <p:grpSpPr>
        <a:xfrm>
          <a:off x="0" y="0"/>
          <a:ext cx="0" cy="0"/>
          <a:chOff x="0" y="0"/>
          <a:chExt cx="0" cy="0"/>
        </a:xfrm>
      </p:grpSpPr>
      <p:sp>
        <p:nvSpPr>
          <p:cNvPr id="2" name="Vertical Title 1"/>
          <p:cNvSpPr>
            <a:spLocks noGrp="1"/>
          </p:cNvSpPr>
          <p:nvPr>
            <p:ph type="title" orient="vert" hasCustomPrompt="1"/>
          </p:nvPr>
        </p:nvSpPr>
        <p:spPr>
          <a:xfrm>
            <a:off x="8999356" y="982131"/>
            <a:ext cx="1890895" cy="4893735"/>
          </a:xfrm>
        </p:spPr>
        <p:txBody>
          <a:bodyPr vert="eaVert"/>
          <a:lstStyle/>
          <a:p>
            <a:r>
              <a:rPr lang="ro-RO" smtClean="0"/>
              <a:t>Clic pentru editare stil titlu</a:t>
            </a:r>
            <a:endParaRPr lang="en-US" dirty="0"/>
          </a:p>
        </p:txBody>
      </p:sp>
      <p:sp>
        <p:nvSpPr>
          <p:cNvPr id="3" name="Vertical Text Placeholder 2"/>
          <p:cNvSpPr>
            <a:spLocks noGrp="1"/>
          </p:cNvSpPr>
          <p:nvPr>
            <p:ph type="body" orient="vert" idx="1" hasCustomPrompt="1"/>
          </p:nvPr>
        </p:nvSpPr>
        <p:spPr>
          <a:xfrm>
            <a:off x="1295398" y="982132"/>
            <a:ext cx="7433025" cy="4893734"/>
          </a:xfrm>
        </p:spPr>
        <p:txBody>
          <a:bodyPr vert="eaVert" anchor="t"/>
          <a:lstStyle/>
          <a:p>
            <a:pPr lvl="0"/>
            <a:r>
              <a:rPr lang="ro-RO" smtClean="0"/>
              <a:t>Clic pentru editare stiluri text Coordonator</a:t>
            </a:r>
          </a:p>
          <a:p>
            <a:pPr lvl="1"/>
            <a:r>
              <a:rPr lang="ro-RO" smtClean="0"/>
              <a:t>Al doilea nivel</a:t>
            </a:r>
          </a:p>
          <a:p>
            <a:pPr lvl="2"/>
            <a:r>
              <a:rPr lang="ro-RO" smtClean="0"/>
              <a:t>Al treilea nivel</a:t>
            </a:r>
          </a:p>
          <a:p>
            <a:pPr lvl="3"/>
            <a:r>
              <a:rPr lang="ro-RO" smtClean="0"/>
              <a:t>Al patrulea nivel</a:t>
            </a:r>
          </a:p>
          <a:p>
            <a:pPr lvl="4"/>
            <a:r>
              <a:rPr lang="ro-RO" smtClean="0"/>
              <a:t>Al cincilea nivel</a:t>
            </a:r>
            <a:endParaRPr lang="en-US" dirty="0"/>
          </a:p>
        </p:txBody>
      </p:sp>
      <p:sp>
        <p:nvSpPr>
          <p:cNvPr id="4" name="Date Placeholder 3"/>
          <p:cNvSpPr>
            <a:spLocks noGrp="1"/>
          </p:cNvSpPr>
          <p:nvPr>
            <p:ph type="dt" sz="half" idx="10"/>
          </p:nvPr>
        </p:nvSpPr>
        <p:spPr/>
        <p:txBody>
          <a:bodyPr/>
          <a:lstStyle/>
          <a:p>
            <a:fld id="{4ADD1AFF-C82E-4A34-B307-F78160AAF733}" type="datetimeFigureOut">
              <a:rPr lang="ro-RO" smtClean="0"/>
              <a:t>11.11.2018</a:t>
            </a:fld>
            <a:endParaRPr lang="ro-RO"/>
          </a:p>
        </p:txBody>
      </p:sp>
      <p:sp>
        <p:nvSpPr>
          <p:cNvPr id="5" name="Footer Placeholder 4"/>
          <p:cNvSpPr>
            <a:spLocks noGrp="1"/>
          </p:cNvSpPr>
          <p:nvPr>
            <p:ph type="ftr" sz="quarter" idx="11"/>
          </p:nvPr>
        </p:nvSpPr>
        <p:spPr/>
        <p:txBody>
          <a:bodyPr/>
          <a:lstStyle/>
          <a:p>
            <a:endParaRPr lang="ro-RO"/>
          </a:p>
        </p:txBody>
      </p:sp>
      <p:sp>
        <p:nvSpPr>
          <p:cNvPr id="6" name="Slide Number Placeholder 5"/>
          <p:cNvSpPr>
            <a:spLocks noGrp="1"/>
          </p:cNvSpPr>
          <p:nvPr>
            <p:ph type="sldNum" sz="quarter" idx="12"/>
          </p:nvPr>
        </p:nvSpPr>
        <p:spPr/>
        <p:txBody>
          <a:bodyPr/>
          <a:lstStyle/>
          <a:p>
            <a:fld id="{F105DDF9-4951-4ED5-94A2-61AD3B8E0F98}" type="slidenum">
              <a:rPr lang="ro-RO" smtClean="0"/>
              <a:t>‹#›</a:t>
            </a:fld>
            <a:endParaRPr lang="ro-RO"/>
          </a:p>
        </p:txBody>
      </p:sp>
      <p:cxnSp>
        <p:nvCxnSpPr>
          <p:cNvPr id="14" name="Straight Connector 13"/>
          <p:cNvCxnSpPr/>
          <p:nvPr/>
        </p:nvCxnSpPr>
        <p:spPr>
          <a:xfrm>
            <a:off x="886389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u și conținut">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hasCustomPrompt="1"/>
          </p:nvPr>
        </p:nvSpPr>
        <p:spPr/>
        <p:txBody>
          <a:bodyPr/>
          <a:lstStyle/>
          <a:p>
            <a:r>
              <a:rPr lang="ro-RO" smtClean="0"/>
              <a:t>Clic pentru editare stil titlu</a:t>
            </a:r>
            <a:endParaRPr lang="en-US" dirty="0"/>
          </a:p>
        </p:txBody>
      </p:sp>
      <p:sp>
        <p:nvSpPr>
          <p:cNvPr id="3" name="Content Placeholder 2"/>
          <p:cNvSpPr>
            <a:spLocks noGrp="1"/>
          </p:cNvSpPr>
          <p:nvPr>
            <p:ph idx="1" hasCustomPrompt="1"/>
          </p:nvPr>
        </p:nvSpPr>
        <p:spPr/>
        <p:txBody>
          <a:bodyPr/>
          <a:lstStyle/>
          <a:p>
            <a:pPr lvl="0"/>
            <a:r>
              <a:rPr lang="ro-RO" smtClean="0"/>
              <a:t>Clic pentru editare stiluri text Coordonator</a:t>
            </a:r>
          </a:p>
          <a:p>
            <a:pPr lvl="1"/>
            <a:r>
              <a:rPr lang="ro-RO" smtClean="0"/>
              <a:t>Al doilea nivel</a:t>
            </a:r>
          </a:p>
          <a:p>
            <a:pPr lvl="2"/>
            <a:r>
              <a:rPr lang="ro-RO" smtClean="0"/>
              <a:t>Al treilea nivel</a:t>
            </a:r>
          </a:p>
          <a:p>
            <a:pPr lvl="3"/>
            <a:r>
              <a:rPr lang="ro-RO" smtClean="0"/>
              <a:t>Al patrulea nivel</a:t>
            </a:r>
          </a:p>
          <a:p>
            <a:pPr lvl="4"/>
            <a:r>
              <a:rPr lang="ro-RO" smtClean="0"/>
              <a:t>Al cincilea nivel</a:t>
            </a:r>
            <a:endParaRPr lang="en-US" dirty="0"/>
          </a:p>
        </p:txBody>
      </p:sp>
      <p:sp>
        <p:nvSpPr>
          <p:cNvPr id="4" name="Date Placeholder 3"/>
          <p:cNvSpPr>
            <a:spLocks noGrp="1"/>
          </p:cNvSpPr>
          <p:nvPr>
            <p:ph type="dt" sz="half" idx="10"/>
          </p:nvPr>
        </p:nvSpPr>
        <p:spPr/>
        <p:txBody>
          <a:bodyPr/>
          <a:lstStyle/>
          <a:p>
            <a:fld id="{4ADD1AFF-C82E-4A34-B307-F78160AAF733}" type="datetimeFigureOut">
              <a:rPr lang="ro-RO" smtClean="0"/>
              <a:t>11.11.2018</a:t>
            </a:fld>
            <a:endParaRPr lang="ro-RO"/>
          </a:p>
        </p:txBody>
      </p:sp>
      <p:sp>
        <p:nvSpPr>
          <p:cNvPr id="5" name="Footer Placeholder 4"/>
          <p:cNvSpPr>
            <a:spLocks noGrp="1"/>
          </p:cNvSpPr>
          <p:nvPr>
            <p:ph type="ftr" sz="quarter" idx="11"/>
          </p:nvPr>
        </p:nvSpPr>
        <p:spPr/>
        <p:txBody>
          <a:bodyPr/>
          <a:lstStyle/>
          <a:p>
            <a:endParaRPr lang="ro-RO"/>
          </a:p>
        </p:txBody>
      </p:sp>
      <p:sp>
        <p:nvSpPr>
          <p:cNvPr id="6" name="Slide Number Placeholder 5"/>
          <p:cNvSpPr>
            <a:spLocks noGrp="1"/>
          </p:cNvSpPr>
          <p:nvPr>
            <p:ph type="sldNum" sz="quarter" idx="12"/>
          </p:nvPr>
        </p:nvSpPr>
        <p:spPr/>
        <p:txBody>
          <a:bodyPr/>
          <a:lstStyle/>
          <a:p>
            <a:fld id="{F105DDF9-4951-4ED5-94A2-61AD3B8E0F98}" type="slidenum">
              <a:rPr lang="ro-RO" smtClean="0"/>
              <a:t>‹#›</a:t>
            </a:fld>
            <a:endParaRPr lang="ro-RO"/>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ntet secțiun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015069" y="1752606"/>
            <a:ext cx="8158688" cy="1822514"/>
          </a:xfrm>
        </p:spPr>
        <p:txBody>
          <a:bodyPr anchor="b">
            <a:normAutofit/>
          </a:bodyPr>
          <a:lstStyle>
            <a:lvl1pPr algn="ctr">
              <a:defRPr sz="4400" b="0" cap="none"/>
            </a:lvl1pPr>
          </a:lstStyle>
          <a:p>
            <a:r>
              <a:rPr lang="ro-RO" smtClean="0"/>
              <a:t>Clic pentru editare stil titlu</a:t>
            </a:r>
            <a:endParaRPr lang="en-US" dirty="0"/>
          </a:p>
        </p:txBody>
      </p:sp>
      <p:sp>
        <p:nvSpPr>
          <p:cNvPr id="3" name="Text Placeholder 2"/>
          <p:cNvSpPr>
            <a:spLocks noGrp="1"/>
          </p:cNvSpPr>
          <p:nvPr>
            <p:ph type="body" idx="1" hasCustomPrompt="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o-RO" smtClean="0"/>
              <a:t>Clic pentru editare stiluri text Coordonator</a:t>
            </a:r>
          </a:p>
        </p:txBody>
      </p:sp>
      <p:sp>
        <p:nvSpPr>
          <p:cNvPr id="4" name="Date Placeholder 3"/>
          <p:cNvSpPr>
            <a:spLocks noGrp="1"/>
          </p:cNvSpPr>
          <p:nvPr>
            <p:ph type="dt" sz="half" idx="10"/>
          </p:nvPr>
        </p:nvSpPr>
        <p:spPr/>
        <p:txBody>
          <a:bodyPr/>
          <a:lstStyle/>
          <a:p>
            <a:fld id="{4ADD1AFF-C82E-4A34-B307-F78160AAF733}" type="datetimeFigureOut">
              <a:rPr lang="ro-RO" smtClean="0"/>
              <a:t>11.11.2018</a:t>
            </a:fld>
            <a:endParaRPr lang="ro-RO"/>
          </a:p>
        </p:txBody>
      </p:sp>
      <p:sp>
        <p:nvSpPr>
          <p:cNvPr id="5" name="Footer Placeholder 4"/>
          <p:cNvSpPr>
            <a:spLocks noGrp="1"/>
          </p:cNvSpPr>
          <p:nvPr>
            <p:ph type="ftr" sz="quarter" idx="11"/>
          </p:nvPr>
        </p:nvSpPr>
        <p:spPr/>
        <p:txBody>
          <a:bodyPr/>
          <a:lstStyle/>
          <a:p>
            <a:endParaRPr lang="ro-RO"/>
          </a:p>
        </p:txBody>
      </p:sp>
      <p:sp>
        <p:nvSpPr>
          <p:cNvPr id="6" name="Slide Number Placeholder 5"/>
          <p:cNvSpPr>
            <a:spLocks noGrp="1"/>
          </p:cNvSpPr>
          <p:nvPr>
            <p:ph type="sldNum" sz="quarter" idx="12"/>
          </p:nvPr>
        </p:nvSpPr>
        <p:spPr/>
        <p:txBody>
          <a:bodyPr/>
          <a:lstStyle/>
          <a:p>
            <a:fld id="{F105DDF9-4951-4ED5-94A2-61AD3B8E0F98}" type="slidenum">
              <a:rPr lang="ro-RO" smtClean="0"/>
              <a:t>‹#›</a:t>
            </a:fld>
            <a:endParaRPr lang="ro-RO"/>
          </a:p>
        </p:txBody>
      </p:sp>
      <p:cxnSp>
        <p:nvCxnSpPr>
          <p:cNvPr id="16" name="Straight Connector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uă tipuri de conținut">
    <p:spTree>
      <p:nvGrpSpPr>
        <p:cNvPr id="1" name=""/>
        <p:cNvGrpSpPr/>
        <p:nvPr/>
      </p:nvGrpSpPr>
      <p:grpSpPr>
        <a:xfrm>
          <a:off x="0" y="0"/>
          <a:ext cx="0" cy="0"/>
          <a:chOff x="0" y="0"/>
          <a:chExt cx="0" cy="0"/>
        </a:xfrm>
      </p:grpSpPr>
      <p:cxnSp>
        <p:nvCxnSpPr>
          <p:cNvPr id="8" name="Straight Connector 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hasCustomPrompt="1"/>
          </p:nvPr>
        </p:nvSpPr>
        <p:spPr/>
        <p:txBody>
          <a:bodyPr/>
          <a:lstStyle/>
          <a:p>
            <a:r>
              <a:rPr lang="ro-RO" smtClean="0"/>
              <a:t>Clic pentru editare stil titlu</a:t>
            </a:r>
            <a:endParaRPr lang="en-US" dirty="0"/>
          </a:p>
        </p:txBody>
      </p:sp>
      <p:sp>
        <p:nvSpPr>
          <p:cNvPr id="3" name="Content Placeholder 2"/>
          <p:cNvSpPr>
            <a:spLocks noGrp="1"/>
          </p:cNvSpPr>
          <p:nvPr>
            <p:ph sz="half" idx="1" hasCustomPrompt="1"/>
          </p:nvPr>
        </p:nvSpPr>
        <p:spPr>
          <a:xfrm>
            <a:off x="1298448" y="2560320"/>
            <a:ext cx="4718304" cy="3310128"/>
          </a:xfrm>
        </p:spPr>
        <p:txBody>
          <a:bodyPr>
            <a:normAutofit/>
          </a:bodyPr>
          <a:lstStyle/>
          <a:p>
            <a:pPr lvl="0"/>
            <a:r>
              <a:rPr lang="ro-RO" smtClean="0"/>
              <a:t>Clic pentru editare stiluri text Coordonator</a:t>
            </a:r>
          </a:p>
          <a:p>
            <a:pPr lvl="1"/>
            <a:r>
              <a:rPr lang="ro-RO" smtClean="0"/>
              <a:t>Al doilea nivel</a:t>
            </a:r>
          </a:p>
          <a:p>
            <a:pPr lvl="2"/>
            <a:r>
              <a:rPr lang="ro-RO" smtClean="0"/>
              <a:t>Al treilea nivel</a:t>
            </a:r>
          </a:p>
          <a:p>
            <a:pPr lvl="3"/>
            <a:r>
              <a:rPr lang="ro-RO" smtClean="0"/>
              <a:t>Al patrulea nivel</a:t>
            </a:r>
          </a:p>
          <a:p>
            <a:pPr lvl="4"/>
            <a:r>
              <a:rPr lang="ro-RO" smtClean="0"/>
              <a:t>Al cincilea nivel</a:t>
            </a:r>
            <a:endParaRPr lang="en-US" dirty="0"/>
          </a:p>
        </p:txBody>
      </p:sp>
      <p:sp>
        <p:nvSpPr>
          <p:cNvPr id="4" name="Content Placeholder 3"/>
          <p:cNvSpPr>
            <a:spLocks noGrp="1"/>
          </p:cNvSpPr>
          <p:nvPr>
            <p:ph sz="half" idx="2" hasCustomPrompt="1"/>
          </p:nvPr>
        </p:nvSpPr>
        <p:spPr>
          <a:xfrm>
            <a:off x="6181344" y="2560320"/>
            <a:ext cx="4718304" cy="3310128"/>
          </a:xfrm>
        </p:spPr>
        <p:txBody>
          <a:bodyPr>
            <a:normAutofit/>
          </a:bodyPr>
          <a:lstStyle/>
          <a:p>
            <a:pPr lvl="0"/>
            <a:r>
              <a:rPr lang="ro-RO" smtClean="0"/>
              <a:t>Clic pentru editare stiluri text Coordonator</a:t>
            </a:r>
          </a:p>
          <a:p>
            <a:pPr lvl="1"/>
            <a:r>
              <a:rPr lang="ro-RO" smtClean="0"/>
              <a:t>Al doilea nivel</a:t>
            </a:r>
          </a:p>
          <a:p>
            <a:pPr lvl="2"/>
            <a:r>
              <a:rPr lang="ro-RO" smtClean="0"/>
              <a:t>Al treilea nivel</a:t>
            </a:r>
          </a:p>
          <a:p>
            <a:pPr lvl="3"/>
            <a:r>
              <a:rPr lang="ro-RO" smtClean="0"/>
              <a:t>Al patrulea nivel</a:t>
            </a:r>
          </a:p>
          <a:p>
            <a:pPr lvl="4"/>
            <a:r>
              <a:rPr lang="ro-RO" smtClean="0"/>
              <a:t>Al cincilea nivel</a:t>
            </a:r>
            <a:endParaRPr lang="en-US" dirty="0"/>
          </a:p>
        </p:txBody>
      </p:sp>
      <p:sp>
        <p:nvSpPr>
          <p:cNvPr id="5" name="Date Placeholder 4"/>
          <p:cNvSpPr>
            <a:spLocks noGrp="1"/>
          </p:cNvSpPr>
          <p:nvPr>
            <p:ph type="dt" sz="half" idx="10"/>
          </p:nvPr>
        </p:nvSpPr>
        <p:spPr/>
        <p:txBody>
          <a:bodyPr/>
          <a:lstStyle/>
          <a:p>
            <a:fld id="{4ADD1AFF-C82E-4A34-B307-F78160AAF733}" type="datetimeFigureOut">
              <a:rPr lang="ro-RO" smtClean="0"/>
              <a:t>11.11.2018</a:t>
            </a:fld>
            <a:endParaRPr lang="ro-RO"/>
          </a:p>
        </p:txBody>
      </p:sp>
      <p:sp>
        <p:nvSpPr>
          <p:cNvPr id="6" name="Footer Placeholder 5"/>
          <p:cNvSpPr>
            <a:spLocks noGrp="1"/>
          </p:cNvSpPr>
          <p:nvPr>
            <p:ph type="ftr" sz="quarter" idx="11"/>
          </p:nvPr>
        </p:nvSpPr>
        <p:spPr/>
        <p:txBody>
          <a:bodyPr/>
          <a:lstStyle/>
          <a:p>
            <a:endParaRPr lang="ro-RO"/>
          </a:p>
        </p:txBody>
      </p:sp>
      <p:sp>
        <p:nvSpPr>
          <p:cNvPr id="7" name="Slide Number Placeholder 6"/>
          <p:cNvSpPr>
            <a:spLocks noGrp="1"/>
          </p:cNvSpPr>
          <p:nvPr>
            <p:ph type="sldNum" sz="quarter" idx="12"/>
          </p:nvPr>
        </p:nvSpPr>
        <p:spPr/>
        <p:txBody>
          <a:bodyPr/>
          <a:lstStyle/>
          <a:p>
            <a:fld id="{F105DDF9-4951-4ED5-94A2-61AD3B8E0F98}" type="slidenum">
              <a:rPr lang="ro-RO" smtClean="0"/>
              <a:t>‹#›</a:t>
            </a:fld>
            <a:endParaRPr lang="ro-RO"/>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ție">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ro-RO" smtClean="0"/>
              <a:t>Clic pentru editare stil titlu</a:t>
            </a:r>
            <a:endParaRPr lang="en-US" dirty="0"/>
          </a:p>
        </p:txBody>
      </p:sp>
      <p:sp>
        <p:nvSpPr>
          <p:cNvPr id="3" name="Text Placeholder 2"/>
          <p:cNvSpPr>
            <a:spLocks noGrp="1"/>
          </p:cNvSpPr>
          <p:nvPr>
            <p:ph type="body" idx="1" hasCustomPrompt="1"/>
          </p:nvPr>
        </p:nvSpPr>
        <p:spPr>
          <a:xfrm>
            <a:off x="1295400" y="2658533"/>
            <a:ext cx="4718304" cy="576262"/>
          </a:xfrm>
        </p:spPr>
        <p:txBody>
          <a:bodyPr anchor="b">
            <a:noAutofit/>
          </a:bodyPr>
          <a:lstStyle>
            <a:lvl1pPr marL="0" indent="0">
              <a:spcBef>
                <a:spcPts val="670"/>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o-RO" smtClean="0"/>
              <a:t>Clic pentru editare stiluri text Coordonator</a:t>
            </a:r>
          </a:p>
        </p:txBody>
      </p:sp>
      <p:sp>
        <p:nvSpPr>
          <p:cNvPr id="4" name="Content Placeholder 3"/>
          <p:cNvSpPr>
            <a:spLocks noGrp="1"/>
          </p:cNvSpPr>
          <p:nvPr>
            <p:ph sz="half" idx="2" hasCustomPrompt="1"/>
          </p:nvPr>
        </p:nvSpPr>
        <p:spPr>
          <a:xfrm>
            <a:off x="1295400" y="3243262"/>
            <a:ext cx="4718304" cy="2632605"/>
          </a:xfrm>
        </p:spPr>
        <p:txBody>
          <a:bodyPr anchor="t">
            <a:normAutofit/>
          </a:bodyPr>
          <a:lstStyle/>
          <a:p>
            <a:pPr lvl="0"/>
            <a:r>
              <a:rPr lang="ro-RO" smtClean="0"/>
              <a:t>Clic pentru editare stiluri text Coordonator</a:t>
            </a:r>
          </a:p>
          <a:p>
            <a:pPr lvl="1"/>
            <a:r>
              <a:rPr lang="ro-RO" smtClean="0"/>
              <a:t>Al doilea nivel</a:t>
            </a:r>
          </a:p>
          <a:p>
            <a:pPr lvl="2"/>
            <a:r>
              <a:rPr lang="ro-RO" smtClean="0"/>
              <a:t>Al treilea nivel</a:t>
            </a:r>
          </a:p>
          <a:p>
            <a:pPr lvl="3"/>
            <a:r>
              <a:rPr lang="ro-RO" smtClean="0"/>
              <a:t>Al patrulea nivel</a:t>
            </a:r>
          </a:p>
          <a:p>
            <a:pPr lvl="4"/>
            <a:r>
              <a:rPr lang="ro-RO" smtClean="0"/>
              <a:t>Al cincilea nivel</a:t>
            </a:r>
            <a:endParaRPr lang="en-US" dirty="0"/>
          </a:p>
        </p:txBody>
      </p:sp>
      <p:sp>
        <p:nvSpPr>
          <p:cNvPr id="5" name="Text Placeholder 4"/>
          <p:cNvSpPr>
            <a:spLocks noGrp="1"/>
          </p:cNvSpPr>
          <p:nvPr>
            <p:ph type="body" sz="quarter" idx="3" hasCustomPrompt="1"/>
          </p:nvPr>
        </p:nvSpPr>
        <p:spPr>
          <a:xfrm>
            <a:off x="6180670" y="2658533"/>
            <a:ext cx="4718304" cy="576262"/>
          </a:xfrm>
        </p:spPr>
        <p:txBody>
          <a:bodyPr anchor="b">
            <a:noAutofit/>
          </a:bodyPr>
          <a:lstStyle>
            <a:lvl1pPr marL="0" indent="0">
              <a:spcBef>
                <a:spcPts val="670"/>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o-RO" smtClean="0"/>
              <a:t>Clic pentru editare stiluri text Coordonator</a:t>
            </a:r>
          </a:p>
        </p:txBody>
      </p:sp>
      <p:sp>
        <p:nvSpPr>
          <p:cNvPr id="6" name="Content Placeholder 5"/>
          <p:cNvSpPr>
            <a:spLocks noGrp="1"/>
          </p:cNvSpPr>
          <p:nvPr>
            <p:ph sz="quarter" idx="4" hasCustomPrompt="1"/>
          </p:nvPr>
        </p:nvSpPr>
        <p:spPr>
          <a:xfrm>
            <a:off x="6180670" y="3243262"/>
            <a:ext cx="4718304" cy="2632605"/>
          </a:xfrm>
        </p:spPr>
        <p:txBody>
          <a:bodyPr anchor="t">
            <a:normAutofit/>
          </a:bodyPr>
          <a:lstStyle/>
          <a:p>
            <a:pPr lvl="0"/>
            <a:r>
              <a:rPr lang="ro-RO" smtClean="0"/>
              <a:t>Clic pentru editare stiluri text Coordonator</a:t>
            </a:r>
          </a:p>
          <a:p>
            <a:pPr lvl="1"/>
            <a:r>
              <a:rPr lang="ro-RO" smtClean="0"/>
              <a:t>Al doilea nivel</a:t>
            </a:r>
          </a:p>
          <a:p>
            <a:pPr lvl="2"/>
            <a:r>
              <a:rPr lang="ro-RO" smtClean="0"/>
              <a:t>Al treilea nivel</a:t>
            </a:r>
          </a:p>
          <a:p>
            <a:pPr lvl="3"/>
            <a:r>
              <a:rPr lang="ro-RO" smtClean="0"/>
              <a:t>Al patrulea nivel</a:t>
            </a:r>
          </a:p>
          <a:p>
            <a:pPr lvl="4"/>
            <a:r>
              <a:rPr lang="ro-RO" smtClean="0"/>
              <a:t>Al cincilea nivel</a:t>
            </a:r>
            <a:endParaRPr lang="en-US" dirty="0"/>
          </a:p>
        </p:txBody>
      </p:sp>
      <p:sp>
        <p:nvSpPr>
          <p:cNvPr id="7" name="Date Placeholder 6"/>
          <p:cNvSpPr>
            <a:spLocks noGrp="1"/>
          </p:cNvSpPr>
          <p:nvPr>
            <p:ph type="dt" sz="half" idx="10"/>
          </p:nvPr>
        </p:nvSpPr>
        <p:spPr/>
        <p:txBody>
          <a:bodyPr/>
          <a:lstStyle/>
          <a:p>
            <a:fld id="{4ADD1AFF-C82E-4A34-B307-F78160AAF733}" type="datetimeFigureOut">
              <a:rPr lang="ro-RO" smtClean="0"/>
              <a:t>11.11.2018</a:t>
            </a:fld>
            <a:endParaRPr lang="ro-RO"/>
          </a:p>
        </p:txBody>
      </p:sp>
      <p:sp>
        <p:nvSpPr>
          <p:cNvPr id="8" name="Footer Placeholder 7"/>
          <p:cNvSpPr>
            <a:spLocks noGrp="1"/>
          </p:cNvSpPr>
          <p:nvPr>
            <p:ph type="ftr" sz="quarter" idx="11"/>
          </p:nvPr>
        </p:nvSpPr>
        <p:spPr/>
        <p:txBody>
          <a:bodyPr/>
          <a:lstStyle/>
          <a:p>
            <a:endParaRPr lang="ro-RO"/>
          </a:p>
        </p:txBody>
      </p:sp>
      <p:sp>
        <p:nvSpPr>
          <p:cNvPr id="9" name="Slide Number Placeholder 8"/>
          <p:cNvSpPr>
            <a:spLocks noGrp="1"/>
          </p:cNvSpPr>
          <p:nvPr>
            <p:ph type="sldNum" sz="quarter" idx="12"/>
          </p:nvPr>
        </p:nvSpPr>
        <p:spPr/>
        <p:txBody>
          <a:bodyPr/>
          <a:lstStyle/>
          <a:p>
            <a:fld id="{F105DDF9-4951-4ED5-94A2-61AD3B8E0F98}" type="slidenum">
              <a:rPr lang="ro-RO" smtClean="0"/>
              <a:t>‹#›</a:t>
            </a:fld>
            <a:endParaRPr lang="ro-RO"/>
          </a:p>
        </p:txBody>
      </p:sp>
      <p:cxnSp>
        <p:nvCxnSpPr>
          <p:cNvPr id="18" name="Straight Connector 1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Doar titlu">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ro-RO" smtClean="0"/>
              <a:t>Clic pentru editare stil titlu</a:t>
            </a:r>
            <a:endParaRPr lang="en-US" dirty="0"/>
          </a:p>
        </p:txBody>
      </p:sp>
      <p:sp>
        <p:nvSpPr>
          <p:cNvPr id="3" name="Date Placeholder 2"/>
          <p:cNvSpPr>
            <a:spLocks noGrp="1"/>
          </p:cNvSpPr>
          <p:nvPr>
            <p:ph type="dt" sz="half" idx="10"/>
          </p:nvPr>
        </p:nvSpPr>
        <p:spPr/>
        <p:txBody>
          <a:bodyPr/>
          <a:lstStyle/>
          <a:p>
            <a:fld id="{4ADD1AFF-C82E-4A34-B307-F78160AAF733}" type="datetimeFigureOut">
              <a:rPr lang="ro-RO" smtClean="0"/>
              <a:t>11.11.2018</a:t>
            </a:fld>
            <a:endParaRPr lang="ro-RO"/>
          </a:p>
        </p:txBody>
      </p:sp>
      <p:sp>
        <p:nvSpPr>
          <p:cNvPr id="4" name="Footer Placeholder 3"/>
          <p:cNvSpPr>
            <a:spLocks noGrp="1"/>
          </p:cNvSpPr>
          <p:nvPr>
            <p:ph type="ftr" sz="quarter" idx="11"/>
          </p:nvPr>
        </p:nvSpPr>
        <p:spPr/>
        <p:txBody>
          <a:bodyPr/>
          <a:lstStyle/>
          <a:p>
            <a:endParaRPr lang="ro-RO"/>
          </a:p>
        </p:txBody>
      </p:sp>
      <p:sp>
        <p:nvSpPr>
          <p:cNvPr id="5" name="Slide Number Placeholder 4"/>
          <p:cNvSpPr>
            <a:spLocks noGrp="1"/>
          </p:cNvSpPr>
          <p:nvPr>
            <p:ph type="sldNum" sz="quarter" idx="12"/>
          </p:nvPr>
        </p:nvSpPr>
        <p:spPr/>
        <p:txBody>
          <a:bodyPr/>
          <a:lstStyle/>
          <a:p>
            <a:fld id="{F105DDF9-4951-4ED5-94A2-61AD3B8E0F98}" type="slidenum">
              <a:rPr lang="ro-RO" smtClean="0"/>
              <a:t>‹#›</a:t>
            </a:fld>
            <a:endParaRPr lang="ro-RO"/>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Necompletat">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ADD1AFF-C82E-4A34-B307-F78160AAF733}" type="datetimeFigureOut">
              <a:rPr lang="ro-RO" smtClean="0"/>
              <a:t>11.11.2018</a:t>
            </a:fld>
            <a:endParaRPr lang="ro-RO"/>
          </a:p>
        </p:txBody>
      </p:sp>
      <p:sp>
        <p:nvSpPr>
          <p:cNvPr id="3" name="Footer Placeholder 2"/>
          <p:cNvSpPr>
            <a:spLocks noGrp="1"/>
          </p:cNvSpPr>
          <p:nvPr>
            <p:ph type="ftr" sz="quarter" idx="11"/>
          </p:nvPr>
        </p:nvSpPr>
        <p:spPr/>
        <p:txBody>
          <a:bodyPr/>
          <a:lstStyle/>
          <a:p>
            <a:endParaRPr lang="ro-RO"/>
          </a:p>
        </p:txBody>
      </p:sp>
      <p:sp>
        <p:nvSpPr>
          <p:cNvPr id="4" name="Slide Number Placeholder 3"/>
          <p:cNvSpPr>
            <a:spLocks noGrp="1"/>
          </p:cNvSpPr>
          <p:nvPr>
            <p:ph type="sldNum" sz="quarter" idx="12"/>
          </p:nvPr>
        </p:nvSpPr>
        <p:spPr/>
        <p:txBody>
          <a:bodyPr/>
          <a:lstStyle/>
          <a:p>
            <a:fld id="{F105DDF9-4951-4ED5-94A2-61AD3B8E0F98}" type="slidenum">
              <a:rPr lang="ro-RO" smtClean="0"/>
              <a:t>‹#›</a:t>
            </a:fld>
            <a:endParaRPr lang="ro-RO"/>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ținut cu legendă">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293811" y="1388534"/>
            <a:ext cx="3718455" cy="1371600"/>
          </a:xfrm>
        </p:spPr>
        <p:txBody>
          <a:bodyPr anchor="b">
            <a:normAutofit/>
          </a:bodyPr>
          <a:lstStyle>
            <a:lvl1pPr algn="ctr">
              <a:defRPr sz="2400" b="0"/>
            </a:lvl1pPr>
          </a:lstStyle>
          <a:p>
            <a:r>
              <a:rPr lang="ro-RO" smtClean="0"/>
              <a:t>Clic pentru editare stil titlu</a:t>
            </a:r>
            <a:endParaRPr lang="en-US" dirty="0"/>
          </a:p>
        </p:txBody>
      </p:sp>
      <p:sp>
        <p:nvSpPr>
          <p:cNvPr id="3" name="Content Placeholder 2"/>
          <p:cNvSpPr>
            <a:spLocks noGrp="1"/>
          </p:cNvSpPr>
          <p:nvPr>
            <p:ph idx="1" hasCustomPrompt="1"/>
          </p:nvPr>
        </p:nvSpPr>
        <p:spPr>
          <a:xfrm>
            <a:off x="5418668" y="982131"/>
            <a:ext cx="5469466" cy="4893735"/>
          </a:xfrm>
        </p:spPr>
        <p:txBody>
          <a:bodyPr anchor="ctr">
            <a:normAutofit/>
          </a:bodyPr>
          <a:lstStyle/>
          <a:p>
            <a:pPr lvl="0"/>
            <a:r>
              <a:rPr lang="ro-RO" smtClean="0"/>
              <a:t>Clic pentru editare stiluri text Coordonator</a:t>
            </a:r>
          </a:p>
          <a:p>
            <a:pPr lvl="1"/>
            <a:r>
              <a:rPr lang="ro-RO" smtClean="0"/>
              <a:t>Al doilea nivel</a:t>
            </a:r>
          </a:p>
          <a:p>
            <a:pPr lvl="2"/>
            <a:r>
              <a:rPr lang="ro-RO" smtClean="0"/>
              <a:t>Al treilea nivel</a:t>
            </a:r>
          </a:p>
          <a:p>
            <a:pPr lvl="3"/>
            <a:r>
              <a:rPr lang="ro-RO" smtClean="0"/>
              <a:t>Al patrulea nivel</a:t>
            </a:r>
          </a:p>
          <a:p>
            <a:pPr lvl="4"/>
            <a:r>
              <a:rPr lang="ro-RO" smtClean="0"/>
              <a:t>Al cincilea nivel</a:t>
            </a:r>
            <a:endParaRPr lang="en-US" dirty="0"/>
          </a:p>
        </p:txBody>
      </p:sp>
      <p:sp>
        <p:nvSpPr>
          <p:cNvPr id="4" name="Text Placeholder 3"/>
          <p:cNvSpPr>
            <a:spLocks noGrp="1"/>
          </p:cNvSpPr>
          <p:nvPr>
            <p:ph type="body" sz="half" idx="2" hasCustomPrompt="1"/>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o-RO" smtClean="0"/>
              <a:t>Clic pentru editare stiluri text Coordonator</a:t>
            </a:r>
          </a:p>
        </p:txBody>
      </p:sp>
      <p:sp>
        <p:nvSpPr>
          <p:cNvPr id="5" name="Date Placeholder 4"/>
          <p:cNvSpPr>
            <a:spLocks noGrp="1"/>
          </p:cNvSpPr>
          <p:nvPr>
            <p:ph type="dt" sz="half" idx="10"/>
          </p:nvPr>
        </p:nvSpPr>
        <p:spPr/>
        <p:txBody>
          <a:bodyPr/>
          <a:lstStyle/>
          <a:p>
            <a:fld id="{4ADD1AFF-C82E-4A34-B307-F78160AAF733}" type="datetimeFigureOut">
              <a:rPr lang="ro-RO" smtClean="0"/>
              <a:t>11.11.2018</a:t>
            </a:fld>
            <a:endParaRPr lang="ro-RO"/>
          </a:p>
        </p:txBody>
      </p:sp>
      <p:sp>
        <p:nvSpPr>
          <p:cNvPr id="6" name="Footer Placeholder 5"/>
          <p:cNvSpPr>
            <a:spLocks noGrp="1"/>
          </p:cNvSpPr>
          <p:nvPr>
            <p:ph type="ftr" sz="quarter" idx="11"/>
          </p:nvPr>
        </p:nvSpPr>
        <p:spPr/>
        <p:txBody>
          <a:bodyPr/>
          <a:lstStyle/>
          <a:p>
            <a:endParaRPr lang="ro-RO"/>
          </a:p>
        </p:txBody>
      </p:sp>
      <p:sp>
        <p:nvSpPr>
          <p:cNvPr id="7" name="Slide Number Placeholder 6"/>
          <p:cNvSpPr>
            <a:spLocks noGrp="1"/>
          </p:cNvSpPr>
          <p:nvPr>
            <p:ph type="sldNum" sz="quarter" idx="12"/>
          </p:nvPr>
        </p:nvSpPr>
        <p:spPr/>
        <p:txBody>
          <a:bodyPr/>
          <a:lstStyle/>
          <a:p>
            <a:fld id="{F105DDF9-4951-4ED5-94A2-61AD3B8E0F98}" type="slidenum">
              <a:rPr lang="ro-RO" smtClean="0"/>
              <a:t>‹#›</a:t>
            </a:fld>
            <a:endParaRPr lang="ro-RO"/>
          </a:p>
        </p:txBody>
      </p:sp>
      <p:cxnSp>
        <p:nvCxnSpPr>
          <p:cNvPr id="16" name="Straight Connector 15"/>
          <p:cNvCxnSpPr/>
          <p:nvPr/>
        </p:nvCxnSpPr>
        <p:spPr>
          <a:xfrm>
            <a:off x="1396169" y="2912533"/>
            <a:ext cx="35144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ine cu legendă">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295399" y="1883832"/>
            <a:ext cx="6241816" cy="1371600"/>
          </a:xfrm>
        </p:spPr>
        <p:txBody>
          <a:bodyPr anchor="b">
            <a:normAutofit/>
          </a:bodyPr>
          <a:lstStyle>
            <a:lvl1pPr algn="ctr">
              <a:defRPr sz="2800" b="0"/>
            </a:lvl1pPr>
          </a:lstStyle>
          <a:p>
            <a:r>
              <a:rPr lang="ro-RO" smtClean="0"/>
              <a:t>Clic pentru editare stil titlu</a:t>
            </a:r>
            <a:endParaRPr lang="en-US" dirty="0"/>
          </a:p>
        </p:txBody>
      </p:sp>
      <p:sp>
        <p:nvSpPr>
          <p:cNvPr id="17" name="Picture Placeholder 2"/>
          <p:cNvSpPr>
            <a:spLocks noGrp="1" noChangeAspect="1"/>
          </p:cNvSpPr>
          <p:nvPr>
            <p:ph type="pic" idx="1" hasCustomPrompt="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o-RO" smtClean="0"/>
              <a:t>Faceți clic pe pictogramă pentru a adăuga o imagine</a:t>
            </a:r>
            <a:endParaRPr lang="en-US" dirty="0"/>
          </a:p>
        </p:txBody>
      </p:sp>
      <p:sp>
        <p:nvSpPr>
          <p:cNvPr id="4" name="Text Placeholder 3"/>
          <p:cNvSpPr>
            <a:spLocks noGrp="1"/>
          </p:cNvSpPr>
          <p:nvPr>
            <p:ph type="body" sz="half" idx="2" hasCustomPrompt="1"/>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o-RO" smtClean="0"/>
              <a:t>Clic pentru editare stiluri text Coordonator</a:t>
            </a:r>
          </a:p>
        </p:txBody>
      </p:sp>
      <p:sp>
        <p:nvSpPr>
          <p:cNvPr id="5" name="Date Placeholder 4"/>
          <p:cNvSpPr>
            <a:spLocks noGrp="1"/>
          </p:cNvSpPr>
          <p:nvPr>
            <p:ph type="dt" sz="half" idx="10"/>
          </p:nvPr>
        </p:nvSpPr>
        <p:spPr/>
        <p:txBody>
          <a:bodyPr/>
          <a:lstStyle/>
          <a:p>
            <a:fld id="{4ADD1AFF-C82E-4A34-B307-F78160AAF733}" type="datetimeFigureOut">
              <a:rPr lang="ro-RO" smtClean="0"/>
              <a:t>11.11.2018</a:t>
            </a:fld>
            <a:endParaRPr lang="ro-RO"/>
          </a:p>
        </p:txBody>
      </p:sp>
      <p:sp>
        <p:nvSpPr>
          <p:cNvPr id="6" name="Footer Placeholder 5"/>
          <p:cNvSpPr>
            <a:spLocks noGrp="1"/>
          </p:cNvSpPr>
          <p:nvPr>
            <p:ph type="ftr" sz="quarter" idx="11"/>
          </p:nvPr>
        </p:nvSpPr>
        <p:spPr/>
        <p:txBody>
          <a:bodyPr/>
          <a:lstStyle/>
          <a:p>
            <a:endParaRPr lang="ro-RO"/>
          </a:p>
        </p:txBody>
      </p:sp>
      <p:sp>
        <p:nvSpPr>
          <p:cNvPr id="7" name="Slide Number Placeholder 6"/>
          <p:cNvSpPr>
            <a:spLocks noGrp="1"/>
          </p:cNvSpPr>
          <p:nvPr>
            <p:ph type="sldNum" sz="quarter" idx="12"/>
          </p:nvPr>
        </p:nvSpPr>
        <p:spPr/>
        <p:txBody>
          <a:bodyPr/>
          <a:lstStyle/>
          <a:p>
            <a:fld id="{F105DDF9-4951-4ED5-94A2-61AD3B8E0F98}" type="slidenum">
              <a:rPr lang="ro-RO" smtClean="0"/>
              <a:t>‹#›</a:t>
            </a:fld>
            <a:endParaRPr lang="ro-RO"/>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15736" y="0"/>
            <a:ext cx="12229962" cy="6856214"/>
            <a:chOff x="-15736" y="0"/>
            <a:chExt cx="12229962" cy="6856214"/>
          </a:xfrm>
        </p:grpSpPr>
        <p:pic>
          <p:nvPicPr>
            <p:cNvPr id="8" name="Picture 7" descr="HD-PanelContent.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a:fillRect/>
            </a:stretch>
          </p:blipFill>
          <p:spPr>
            <a:xfrm>
              <a:off x="-15736" y="3153832"/>
              <a:ext cx="777240" cy="606425"/>
            </a:xfrm>
            <a:prstGeom prst="rect">
              <a:avLst/>
            </a:prstGeom>
          </p:spPr>
        </p:pic>
        <p:pic>
          <p:nvPicPr>
            <p:cNvPr id="11" name="Picture 10"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a:fillRect/>
            </a:stretch>
          </p:blipFill>
          <p:spPr>
            <a:xfrm>
              <a:off x="11436986" y="3153832"/>
              <a:ext cx="777240" cy="606425"/>
            </a:xfrm>
            <a:prstGeom prst="rect">
              <a:avLst/>
            </a:prstGeom>
          </p:spPr>
        </p:pic>
      </p:grpSp>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ro-RO" smtClean="0"/>
              <a:t>Clic pentru editare stil titlu</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ro-RO" smtClean="0"/>
              <a:t>Clic pentru editare stiluri text Coordonator</a:t>
            </a:r>
          </a:p>
          <a:p>
            <a:pPr lvl="1"/>
            <a:r>
              <a:rPr lang="ro-RO" smtClean="0"/>
              <a:t>Al doilea nivel</a:t>
            </a:r>
          </a:p>
          <a:p>
            <a:pPr lvl="2"/>
            <a:r>
              <a:rPr lang="ro-RO" smtClean="0"/>
              <a:t>Al treilea nivel</a:t>
            </a:r>
          </a:p>
          <a:p>
            <a:pPr lvl="3"/>
            <a:r>
              <a:rPr lang="ro-RO" smtClean="0"/>
              <a:t>Al patrulea nivel</a:t>
            </a:r>
          </a:p>
          <a:p>
            <a:pPr lvl="4"/>
            <a:r>
              <a:rPr lang="ro-RO" smtClean="0"/>
              <a:t>Al cincilea nivel</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4ADD1AFF-C82E-4A34-B307-F78160AAF733}" type="datetimeFigureOut">
              <a:rPr lang="ro-RO" smtClean="0"/>
              <a:t>11.11.2018</a:t>
            </a:fld>
            <a:endParaRPr lang="ro-RO"/>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ro-RO"/>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F105DDF9-4951-4ED5-94A2-61AD3B8E0F98}" type="slidenum">
              <a:rPr lang="ro-RO" smtClean="0"/>
              <a:t>‹#›</a:t>
            </a:fld>
            <a:endParaRPr lang="ro-RO"/>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Lst>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panose="020B0604020202020204"/>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panose="020B0604020202020204"/>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panose="020B0604020202020204"/>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panose="020B0604020202020204"/>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panose="020B0604020202020204"/>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panose="020B0604020202020204"/>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panose="020B0604020202020204"/>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panose="020B0604020202020204"/>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panose="020B0604020202020204"/>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33.png"/><Relationship Id="rId7" Type="http://schemas.openxmlformats.org/officeDocument/2006/relationships/image" Target="../media/image37.png"/><Relationship Id="rId2" Type="http://schemas.openxmlformats.org/officeDocument/2006/relationships/hyperlink" Target="https://www.google.ro/url?sa=i&amp;rct=j&amp;q=&amp;esrc=s&amp;source=images&amp;cd=&amp;cad=rja&amp;uact=8&amp;ved=2ahUKEwj4rtu5ic3eAhUC1BoKHZCfDbgQjRx6BAgBEAU&amp;url=http%3A%2F%2Fwww.roturism-info.ro%2Fimagini-romania%2Fregiuni-turistice%2Fzoom%2Ffoto-biserici-de-lemn-maramures.html&amp;psig=AOvVaw1CBzTAX4qTSkQIvAz41_O9&amp;ust=1542050908213126" TargetMode="External"/><Relationship Id="rId1" Type="http://schemas.openxmlformats.org/officeDocument/2006/relationships/slideLayout" Target="../slideLayouts/slideLayout2.xml"/><Relationship Id="rId6" Type="http://schemas.openxmlformats.org/officeDocument/2006/relationships/image" Target="../media/image36.png"/><Relationship Id="rId5" Type="http://schemas.openxmlformats.org/officeDocument/2006/relationships/image" Target="../media/image35.png"/><Relationship Id="rId4" Type="http://schemas.openxmlformats.org/officeDocument/2006/relationships/image" Target="../media/image34.png"/></Relationships>
</file>

<file path=ppt/slides/_rels/slide12.xml.rels><?xml version="1.0" encoding="UTF-8" standalone="yes"?>
<Relationships xmlns="http://schemas.openxmlformats.org/package/2006/relationships"><Relationship Id="rId8" Type="http://schemas.openxmlformats.org/officeDocument/2006/relationships/image" Target="../media/image44.jpeg"/><Relationship Id="rId3" Type="http://schemas.openxmlformats.org/officeDocument/2006/relationships/image" Target="../media/image39.jpeg"/><Relationship Id="rId7" Type="http://schemas.openxmlformats.org/officeDocument/2006/relationships/image" Target="../media/image43.jpeg"/><Relationship Id="rId2" Type="http://schemas.openxmlformats.org/officeDocument/2006/relationships/image" Target="../media/image38.jpeg"/><Relationship Id="rId1" Type="http://schemas.openxmlformats.org/officeDocument/2006/relationships/slideLayout" Target="../slideLayouts/slideLayout2.xml"/><Relationship Id="rId6" Type="http://schemas.openxmlformats.org/officeDocument/2006/relationships/image" Target="../media/image42.jpeg"/><Relationship Id="rId5" Type="http://schemas.openxmlformats.org/officeDocument/2006/relationships/image" Target="../media/image41.jpeg"/><Relationship Id="rId4" Type="http://schemas.openxmlformats.org/officeDocument/2006/relationships/image" Target="../media/image40.jpeg"/><Relationship Id="rId9" Type="http://schemas.openxmlformats.org/officeDocument/2006/relationships/image" Target="../media/image45.jpeg"/></Relationships>
</file>

<file path=ppt/slides/_rels/slide13.xml.rels><?xml version="1.0" encoding="UTF-8" standalone="yes"?>
<Relationships xmlns="http://schemas.openxmlformats.org/package/2006/relationships"><Relationship Id="rId2" Type="http://schemas.openxmlformats.org/officeDocument/2006/relationships/image" Target="../media/image46.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openxmlformats.org/officeDocument/2006/relationships/image" Target="../media/image15.jpeg"/><Relationship Id="rId3" Type="http://schemas.openxmlformats.org/officeDocument/2006/relationships/image" Target="../media/image10.png"/><Relationship Id="rId7" Type="http://schemas.openxmlformats.org/officeDocument/2006/relationships/image" Target="../media/image14.jpeg"/><Relationship Id="rId2" Type="http://schemas.openxmlformats.org/officeDocument/2006/relationships/image" Target="../media/image9.jpeg"/><Relationship Id="rId1" Type="http://schemas.openxmlformats.org/officeDocument/2006/relationships/slideLayout" Target="../slideLayouts/slideLayout2.xml"/><Relationship Id="rId6" Type="http://schemas.openxmlformats.org/officeDocument/2006/relationships/image" Target="../media/image13.jpeg"/><Relationship Id="rId5" Type="http://schemas.openxmlformats.org/officeDocument/2006/relationships/image" Target="../media/image12.jpeg"/><Relationship Id="rId4" Type="http://schemas.openxmlformats.org/officeDocument/2006/relationships/image" Target="../media/image11.jpeg"/></Relationships>
</file>

<file path=ppt/slides/_rels/slide3.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Layout" Target="../slideLayouts/slideLayout2.xml"/><Relationship Id="rId5" Type="http://schemas.openxmlformats.org/officeDocument/2006/relationships/image" Target="../media/image25.jpeg"/><Relationship Id="rId4" Type="http://schemas.openxmlformats.org/officeDocument/2006/relationships/image" Target="../media/image24.jpeg"/></Relationships>
</file>

<file path=ppt/slides/_rels/slide8.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jpeg"/><Relationship Id="rId1" Type="http://schemas.openxmlformats.org/officeDocument/2006/relationships/slideLayout" Target="../slideLayouts/slideLayout2.xml"/><Relationship Id="rId4" Type="http://schemas.openxmlformats.org/officeDocument/2006/relationships/image" Target="../media/image28.jpeg"/></Relationships>
</file>

<file path=ppt/slides/_rels/slide9.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29.jpeg"/><Relationship Id="rId1" Type="http://schemas.openxmlformats.org/officeDocument/2006/relationships/slideLayout" Target="../slideLayouts/slideLayout2.xml"/><Relationship Id="rId4" Type="http://schemas.openxmlformats.org/officeDocument/2006/relationships/image" Target="../media/image31.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u 1"/>
          <p:cNvSpPr>
            <a:spLocks noGrp="1"/>
          </p:cNvSpPr>
          <p:nvPr>
            <p:ph type="ctrTitle"/>
          </p:nvPr>
        </p:nvSpPr>
        <p:spPr/>
        <p:txBody>
          <a:bodyPr>
            <a:normAutofit fontScale="90000"/>
          </a:bodyPr>
          <a:lstStyle/>
          <a:p>
            <a:r>
              <a:rPr lang="ro-RO" dirty="0" smtClean="0"/>
              <a:t/>
            </a:r>
            <a:br>
              <a:rPr lang="ro-RO" dirty="0" smtClean="0"/>
            </a:br>
            <a:r>
              <a:rPr lang="ro-RO" dirty="0"/>
              <a:t/>
            </a:r>
            <a:br>
              <a:rPr lang="ro-RO" dirty="0"/>
            </a:br>
            <a:r>
              <a:rPr lang="ro-RO" dirty="0" smtClean="0"/>
              <a:t/>
            </a:r>
            <a:br>
              <a:rPr lang="ro-RO" dirty="0" smtClean="0"/>
            </a:br>
            <a:r>
              <a:rPr lang="ro-RO" dirty="0"/>
              <a:t/>
            </a:r>
            <a:br>
              <a:rPr lang="ro-RO" dirty="0"/>
            </a:br>
            <a:r>
              <a:rPr lang="ro-RO" sz="3100" b="1" dirty="0"/>
              <a:t/>
            </a:r>
            <a:br>
              <a:rPr lang="ro-RO" sz="3100" b="1" dirty="0"/>
            </a:br>
            <a:endParaRPr lang="ro-RO" sz="3100" b="1" dirty="0"/>
          </a:p>
        </p:txBody>
      </p:sp>
      <p:sp>
        <p:nvSpPr>
          <p:cNvPr id="3" name="Subtitlu 2"/>
          <p:cNvSpPr>
            <a:spLocks noGrp="1"/>
          </p:cNvSpPr>
          <p:nvPr>
            <p:ph type="subTitle" idx="1"/>
          </p:nvPr>
        </p:nvSpPr>
        <p:spPr/>
        <p:txBody>
          <a:bodyPr>
            <a:normAutofit/>
          </a:bodyPr>
          <a:lstStyle/>
          <a:p>
            <a:r>
              <a:rPr lang="ro-RO" sz="2800" b="1" dirty="0"/>
              <a:t>Wooden churches in Romania </a:t>
            </a:r>
          </a:p>
          <a:p>
            <a:r>
              <a:rPr lang="ro-RO" sz="2800" b="1" dirty="0"/>
              <a:t>– architecture, history, tradition</a:t>
            </a:r>
            <a:endParaRPr lang="ro-RO" sz="2800" dirty="0"/>
          </a:p>
        </p:txBody>
      </p:sp>
      <p:sp>
        <p:nvSpPr>
          <p:cNvPr id="4" name="Rectangle 6"/>
          <p:cNvSpPr/>
          <p:nvPr/>
        </p:nvSpPr>
        <p:spPr>
          <a:xfrm>
            <a:off x="86607" y="6027003"/>
            <a:ext cx="5211581" cy="830997"/>
          </a:xfrm>
          <a:prstGeom prst="rect">
            <a:avLst/>
          </a:prstGeom>
        </p:spPr>
        <p:txBody>
          <a:bodyPr wrap="square">
            <a:spAutoFit/>
          </a:bodyPr>
          <a:lstStyle/>
          <a:p>
            <a:r>
              <a:rPr lang="ro-RO" sz="2400" b="1" dirty="0">
                <a:solidFill>
                  <a:schemeClr val="accent4">
                    <a:lumMod val="75000"/>
                  </a:schemeClr>
                </a:solidFill>
              </a:rPr>
              <a:t>4</a:t>
            </a:r>
            <a:r>
              <a:rPr lang="ro-RO" sz="2400" b="1" baseline="30000" dirty="0" smtClean="0">
                <a:solidFill>
                  <a:schemeClr val="accent4">
                    <a:lumMod val="75000"/>
                  </a:schemeClr>
                </a:solidFill>
              </a:rPr>
              <a:t>rd</a:t>
            </a:r>
            <a:r>
              <a:rPr lang="ro-RO" sz="2400" b="1" dirty="0" smtClean="0">
                <a:solidFill>
                  <a:schemeClr val="accent4">
                    <a:lumMod val="75000"/>
                  </a:schemeClr>
                </a:solidFill>
              </a:rPr>
              <a:t>  </a:t>
            </a:r>
            <a:r>
              <a:rPr lang="en-US" sz="2400" b="1" dirty="0" smtClean="0">
                <a:solidFill>
                  <a:schemeClr val="accent4">
                    <a:lumMod val="75000"/>
                  </a:schemeClr>
                </a:solidFill>
              </a:rPr>
              <a:t>Transnational Learning Activity</a:t>
            </a:r>
            <a:br>
              <a:rPr lang="en-US" sz="2400" b="1" dirty="0" smtClean="0">
                <a:solidFill>
                  <a:schemeClr val="accent4">
                    <a:lumMod val="75000"/>
                  </a:schemeClr>
                </a:solidFill>
              </a:rPr>
            </a:br>
            <a:r>
              <a:rPr lang="ro-RO" sz="2400" b="1" dirty="0" smtClean="0">
                <a:solidFill>
                  <a:schemeClr val="accent4">
                    <a:lumMod val="75000"/>
                  </a:schemeClr>
                </a:solidFill>
              </a:rPr>
              <a:t>SPAIN, 10-17.11.2018</a:t>
            </a:r>
            <a:endParaRPr lang="ro-RO" sz="2400" dirty="0">
              <a:solidFill>
                <a:schemeClr val="accent4">
                  <a:lumMod val="75000"/>
                </a:schemeClr>
              </a:solidFill>
            </a:endParaRPr>
          </a:p>
        </p:txBody>
      </p:sp>
      <p:pic>
        <p:nvPicPr>
          <p:cNvPr id="5" name="Picture 8" descr="D:\DAN\PROGRAME EUROPENE\LOGO si disclaimer erasmus plus\EU flag-Erasmus+_vect_POS.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6179" y="112426"/>
            <a:ext cx="3485714" cy="852509"/>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2"/>
          <p:cNvPicPr>
            <a:picLocks noChangeAspect="1" noChangeArrowheads="1"/>
          </p:cNvPicPr>
          <p:nvPr/>
        </p:nvPicPr>
        <p:blipFill>
          <a:blip r:embed="rId3" cstate="print"/>
          <a:srcRect/>
          <a:stretch>
            <a:fillRect/>
          </a:stretch>
        </p:blipFill>
        <p:spPr bwMode="auto">
          <a:xfrm>
            <a:off x="8487785" y="116174"/>
            <a:ext cx="3489356" cy="848761"/>
          </a:xfrm>
          <a:prstGeom prst="rect">
            <a:avLst/>
          </a:prstGeom>
          <a:ln>
            <a:noFill/>
          </a:ln>
          <a:effectLst>
            <a:softEdge rad="112500"/>
          </a:effectLst>
        </p:spPr>
      </p:pic>
      <p:sp>
        <p:nvSpPr>
          <p:cNvPr id="7" name="Dreptunghi 6"/>
          <p:cNvSpPr/>
          <p:nvPr/>
        </p:nvSpPr>
        <p:spPr>
          <a:xfrm>
            <a:off x="2910944" y="1850948"/>
            <a:ext cx="6378575" cy="1753235"/>
          </a:xfrm>
          <a:prstGeom prst="rect">
            <a:avLst/>
          </a:prstGeom>
          <a:noFill/>
        </p:spPr>
        <p:txBody>
          <a:bodyPr wrap="none" lIns="91440" tIns="45720" rIns="91440" bIns="45720">
            <a:spAutoFit/>
          </a:bodyPr>
          <a:lstStyle/>
          <a:p>
            <a:pPr algn="ctr"/>
            <a:r>
              <a:rPr lang="ro-RO" sz="5400" b="1" cap="none" spc="0" dirty="0" smtClean="0">
                <a:ln w="254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effectLst/>
              </a:rPr>
              <a:t>ARCHITECTURAL </a:t>
            </a:r>
          </a:p>
          <a:p>
            <a:pPr algn="ctr"/>
            <a:r>
              <a:rPr lang="ro-RO" sz="5400" b="1" cap="none" spc="0" dirty="0" smtClean="0">
                <a:ln w="254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effectLst/>
              </a:rPr>
              <a:t>HERITAGE</a:t>
            </a:r>
            <a:endParaRPr lang="ro-RO" sz="5400" b="1" cap="none" spc="0" dirty="0">
              <a:ln w="254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effectLst/>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stituent conținut 2"/>
          <p:cNvSpPr>
            <a:spLocks noGrp="1"/>
          </p:cNvSpPr>
          <p:nvPr>
            <p:ph idx="1"/>
          </p:nvPr>
        </p:nvSpPr>
        <p:spPr>
          <a:xfrm>
            <a:off x="1199213" y="824459"/>
            <a:ext cx="9938479" cy="1588957"/>
          </a:xfrm>
        </p:spPr>
        <p:txBody>
          <a:bodyPr>
            <a:normAutofit/>
          </a:bodyPr>
          <a:lstStyle/>
          <a:p>
            <a:pPr marL="0" indent="0">
              <a:buNone/>
            </a:pPr>
            <a:r>
              <a:rPr lang="ro-RO" dirty="0" smtClean="0"/>
              <a:t>Beyond the historical and religious dimension, the church is also a valuable witness of the past traditions. It was not only a place of worship, but a place of judg</a:t>
            </a:r>
            <a:r>
              <a:rPr lang="en-US" altLang="ro-RO" dirty="0" smtClean="0"/>
              <a:t>e</a:t>
            </a:r>
            <a:r>
              <a:rPr lang="ro-RO" dirty="0" smtClean="0"/>
              <a:t>ment for those who committed bad deeds.</a:t>
            </a:r>
          </a:p>
        </p:txBody>
      </p:sp>
      <p:sp>
        <p:nvSpPr>
          <p:cNvPr id="6" name="Dreptunghi 5"/>
          <p:cNvSpPr/>
          <p:nvPr/>
        </p:nvSpPr>
        <p:spPr>
          <a:xfrm>
            <a:off x="4465449" y="4331960"/>
            <a:ext cx="6777174" cy="1322070"/>
          </a:xfrm>
          <a:prstGeom prst="rect">
            <a:avLst/>
          </a:prstGeom>
        </p:spPr>
        <p:txBody>
          <a:bodyPr wrap="square">
            <a:spAutoFit/>
          </a:bodyPr>
          <a:lstStyle/>
          <a:p>
            <a:r>
              <a:rPr lang="en-US" altLang="ro-RO" sz="2000" dirty="0" smtClean="0"/>
              <a:t>Generally, the thieves and the adulterous women were punished this way, being at the same time subjected to public opprobrium.</a:t>
            </a:r>
            <a:endParaRPr lang="ro-RO" sz="2000" dirty="0" smtClean="0"/>
          </a:p>
          <a:p>
            <a:r>
              <a:rPr lang="ro-RO" sz="2000" dirty="0" smtClean="0"/>
              <a:t>The judg</a:t>
            </a:r>
            <a:r>
              <a:rPr lang="en-US" altLang="ro-RO" sz="2000" dirty="0" smtClean="0"/>
              <a:t>e</a:t>
            </a:r>
            <a:r>
              <a:rPr lang="ro-RO" sz="2000" dirty="0" smtClean="0"/>
              <a:t>ment took place on a </a:t>
            </a:r>
            <a:r>
              <a:rPr lang="en-US" altLang="ro-RO" sz="2000" dirty="0" smtClean="0"/>
              <a:t>celebration</a:t>
            </a:r>
            <a:r>
              <a:rPr lang="ro-RO" sz="2000" dirty="0" smtClean="0"/>
              <a:t> day, when the whole village was present at the church.</a:t>
            </a:r>
          </a:p>
        </p:txBody>
      </p:sp>
      <p:pic>
        <p:nvPicPr>
          <p:cNvPr id="7" name="Imagin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99213" y="2413416"/>
            <a:ext cx="2934833" cy="3458704"/>
          </a:xfrm>
          <a:prstGeom prst="rect">
            <a:avLst/>
          </a:prstGeom>
        </p:spPr>
      </p:pic>
      <p:sp>
        <p:nvSpPr>
          <p:cNvPr id="2" name="Dreptunghi 1"/>
          <p:cNvSpPr/>
          <p:nvPr/>
        </p:nvSpPr>
        <p:spPr>
          <a:xfrm>
            <a:off x="4465449" y="2413416"/>
            <a:ext cx="6777174" cy="1322070"/>
          </a:xfrm>
          <a:prstGeom prst="rect">
            <a:avLst/>
          </a:prstGeom>
        </p:spPr>
        <p:txBody>
          <a:bodyPr wrap="square">
            <a:spAutoFit/>
          </a:bodyPr>
          <a:lstStyle/>
          <a:p>
            <a:r>
              <a:rPr lang="ro-RO" sz="2000" dirty="0" smtClean="0"/>
              <a:t>The </a:t>
            </a:r>
            <a:r>
              <a:rPr lang="en-US" altLang="ro-RO" sz="2000" dirty="0" smtClean="0"/>
              <a:t>guilty</a:t>
            </a:r>
            <a:r>
              <a:rPr lang="ro-RO" sz="2000" dirty="0" smtClean="0"/>
              <a:t> were subjected to the moral conviction of the village, the p</a:t>
            </a:r>
            <a:r>
              <a:rPr lang="en-US" altLang="ro-RO" sz="2000" dirty="0" err="1" smtClean="0"/>
              <a:t>unishment</a:t>
            </a:r>
            <a:r>
              <a:rPr lang="ro-RO" sz="2000" dirty="0" smtClean="0"/>
              <a:t> instrument being the "pranger", meaning "</a:t>
            </a:r>
            <a:r>
              <a:rPr lang="en-US" altLang="ro-RO" sz="2000" dirty="0" smtClean="0"/>
              <a:t>the </a:t>
            </a:r>
            <a:r>
              <a:rPr lang="ro-RO" sz="2000" dirty="0" smtClean="0"/>
              <a:t>pillar of infamy" - in fact a kind of yoke in which the hands and the head of the guilty </a:t>
            </a:r>
            <a:r>
              <a:rPr lang="en-US" altLang="ro-RO" sz="2000" dirty="0" smtClean="0"/>
              <a:t>person</a:t>
            </a:r>
            <a:r>
              <a:rPr lang="ro-RO" sz="2000" dirty="0" smtClean="0"/>
              <a:t> were blocked for 1 -2 days.</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stituent conținut 2"/>
          <p:cNvSpPr>
            <a:spLocks noGrp="1"/>
          </p:cNvSpPr>
          <p:nvPr>
            <p:ph idx="1"/>
          </p:nvPr>
        </p:nvSpPr>
        <p:spPr>
          <a:xfrm>
            <a:off x="1295401" y="734518"/>
            <a:ext cx="9601196" cy="5141350"/>
          </a:xfrm>
        </p:spPr>
        <p:txBody>
          <a:bodyPr/>
          <a:lstStyle/>
          <a:p>
            <a:pPr marL="0" indent="0">
              <a:buNone/>
            </a:pPr>
            <a:r>
              <a:rPr lang="ro-RO" dirty="0"/>
              <a:t>Beyond </a:t>
            </a:r>
            <a:r>
              <a:rPr lang="en-US" altLang="ro-RO" dirty="0"/>
              <a:t>the </a:t>
            </a:r>
            <a:r>
              <a:rPr lang="ro-RO" dirty="0"/>
              <a:t>harmony of </a:t>
            </a:r>
            <a:r>
              <a:rPr lang="en-US" altLang="ro-RO" dirty="0"/>
              <a:t>their </a:t>
            </a:r>
            <a:r>
              <a:rPr lang="ro-RO" dirty="0"/>
              <a:t>proportion and </a:t>
            </a:r>
            <a:r>
              <a:rPr lang="en-US" altLang="ro-RO" dirty="0"/>
              <a:t>the </a:t>
            </a:r>
            <a:r>
              <a:rPr lang="ro-RO" dirty="0"/>
              <a:t>architectural beauty, these buildings are remarkable </a:t>
            </a:r>
            <a:r>
              <a:rPr lang="en-US" altLang="ro-RO" dirty="0"/>
              <a:t>for</a:t>
            </a:r>
            <a:r>
              <a:rPr lang="ro-RO" dirty="0"/>
              <a:t> their high artistic value and originality.</a:t>
            </a:r>
            <a:r>
              <a:rPr lang="ro-RO" dirty="0">
                <a:solidFill>
                  <a:srgbClr val="666666"/>
                </a:solidFill>
                <a:latin typeface="Segoe UI" panose="020B0502040204020203" pitchFamily="34" charset="0"/>
              </a:rPr>
              <a:t> </a:t>
            </a:r>
          </a:p>
          <a:p>
            <a:pPr marL="0" indent="0">
              <a:buNone/>
            </a:pPr>
            <a:r>
              <a:rPr lang="ro-RO" dirty="0">
                <a:solidFill>
                  <a:schemeClr val="tx1"/>
                </a:solidFill>
                <a:latin typeface="Garamond" panose="02020404030301010803" pitchFamily="18" charset="0"/>
              </a:rPr>
              <a:t>In Maramureş there is still a real c</a:t>
            </a:r>
            <a:r>
              <a:rPr lang="en-US" altLang="ro-RO" dirty="0">
                <a:solidFill>
                  <a:schemeClr val="tx1"/>
                </a:solidFill>
                <a:latin typeface="Garamond" panose="02020404030301010803" pitchFamily="18" charset="0"/>
              </a:rPr>
              <a:t>hain</a:t>
            </a:r>
            <a:r>
              <a:rPr lang="ro-RO" dirty="0">
                <a:solidFill>
                  <a:schemeClr val="tx1"/>
                </a:solidFill>
                <a:latin typeface="Garamond" panose="02020404030301010803" pitchFamily="18" charset="0"/>
              </a:rPr>
              <a:t> of wooden churches, because the locals have resisted the </a:t>
            </a:r>
            <a:r>
              <a:rPr lang="en-US" altLang="ro-RO" dirty="0">
                <a:solidFill>
                  <a:schemeClr val="tx1"/>
                </a:solidFill>
                <a:latin typeface="Garamond" panose="02020404030301010803" pitchFamily="18" charset="0"/>
              </a:rPr>
              <a:t>test of </a:t>
            </a:r>
            <a:r>
              <a:rPr lang="ro-RO" dirty="0">
                <a:solidFill>
                  <a:schemeClr val="tx1"/>
                </a:solidFill>
                <a:latin typeface="Garamond" panose="02020404030301010803" pitchFamily="18" charset="0"/>
              </a:rPr>
              <a:t>time and preserved their traditions</a:t>
            </a:r>
            <a:r>
              <a:rPr lang="ro-RO" dirty="0" smtClean="0">
                <a:solidFill>
                  <a:schemeClr val="tx1"/>
                </a:solidFill>
                <a:latin typeface="Garamond" panose="02020404030301010803" pitchFamily="18" charset="0"/>
              </a:rPr>
              <a:t>.</a:t>
            </a:r>
          </a:p>
          <a:p>
            <a:pPr marL="0" indent="0">
              <a:buNone/>
            </a:pPr>
            <a:endParaRPr lang="ro-RO" dirty="0">
              <a:solidFill>
                <a:schemeClr val="tx1"/>
              </a:solidFill>
              <a:latin typeface="Garamond" panose="02020404030301010803" pitchFamily="18" charset="0"/>
            </a:endParaRPr>
          </a:p>
        </p:txBody>
      </p:sp>
      <p:sp>
        <p:nvSpPr>
          <p:cNvPr id="2" name="AutoShape 2" descr="Imagini pentru biserici lemn maramures poze"/>
          <p:cNvSpPr>
            <a:spLocks noChangeAspect="1" noChangeArrowheads="1"/>
          </p:cNvSpPr>
          <p:nvPr/>
        </p:nvSpPr>
        <p:spPr bwMode="auto">
          <a:xfrm>
            <a:off x="63500" y="-136525"/>
            <a:ext cx="1609725" cy="100965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o-RO"/>
          </a:p>
        </p:txBody>
      </p:sp>
      <p:sp>
        <p:nvSpPr>
          <p:cNvPr id="4" name="AutoShape 4" descr="Imagini pentru biserici lemn maramures poze"/>
          <p:cNvSpPr>
            <a:spLocks noChangeAspect="1" noChangeArrowheads="1"/>
          </p:cNvSpPr>
          <p:nvPr/>
        </p:nvSpPr>
        <p:spPr bwMode="auto">
          <a:xfrm>
            <a:off x="215900" y="15875"/>
            <a:ext cx="1609725" cy="100965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o-RO"/>
          </a:p>
        </p:txBody>
      </p:sp>
      <p:sp>
        <p:nvSpPr>
          <p:cNvPr id="6" name="AutoShape 6" descr="Imagini pentru biserici lemn maramures poze">
            <a:hlinkClick r:id="rId2"/>
          </p:cNvPr>
          <p:cNvSpPr>
            <a:spLocks noChangeAspect="1" noChangeArrowheads="1"/>
          </p:cNvSpPr>
          <p:nvPr/>
        </p:nvSpPr>
        <p:spPr bwMode="auto">
          <a:xfrm>
            <a:off x="4684713" y="-884238"/>
            <a:ext cx="2466975" cy="184785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o-RO"/>
          </a:p>
        </p:txBody>
      </p:sp>
      <p:sp>
        <p:nvSpPr>
          <p:cNvPr id="7" name="AutoShape 8" descr="Imagini pentru biserici lemn maramures poze">
            <a:hlinkClick r:id="rId2"/>
          </p:cNvPr>
          <p:cNvSpPr>
            <a:spLocks noChangeAspect="1" noChangeArrowheads="1"/>
          </p:cNvSpPr>
          <p:nvPr/>
        </p:nvSpPr>
        <p:spPr bwMode="auto">
          <a:xfrm>
            <a:off x="4975659" y="2704090"/>
            <a:ext cx="2466975" cy="184785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o-RO"/>
          </a:p>
        </p:txBody>
      </p:sp>
      <p:sp>
        <p:nvSpPr>
          <p:cNvPr id="8" name="AutoShape 10" descr="Imagini pentru biserici lemn maramures poze">
            <a:hlinkClick r:id="rId2"/>
          </p:cNvPr>
          <p:cNvSpPr>
            <a:spLocks noChangeAspect="1" noChangeArrowheads="1"/>
          </p:cNvSpPr>
          <p:nvPr/>
        </p:nvSpPr>
        <p:spPr bwMode="auto">
          <a:xfrm>
            <a:off x="4837113" y="-884238"/>
            <a:ext cx="2466975" cy="184785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o-RO"/>
          </a:p>
        </p:txBody>
      </p:sp>
      <p:pic>
        <p:nvPicPr>
          <p:cNvPr id="9" name="Picture 8"/>
          <p:cNvPicPr>
            <a:picLocks noChangeAspect="1"/>
          </p:cNvPicPr>
          <p:nvPr/>
        </p:nvPicPr>
        <p:blipFill>
          <a:blip r:embed="rId3"/>
          <a:stretch>
            <a:fillRect/>
          </a:stretch>
        </p:blipFill>
        <p:spPr>
          <a:xfrm>
            <a:off x="1295401" y="2582370"/>
            <a:ext cx="4953000" cy="1863674"/>
          </a:xfrm>
          <a:prstGeom prst="rect">
            <a:avLst/>
          </a:prstGeom>
        </p:spPr>
      </p:pic>
      <p:pic>
        <p:nvPicPr>
          <p:cNvPr id="10" name="Picture 9"/>
          <p:cNvPicPr>
            <a:picLocks noChangeAspect="1"/>
          </p:cNvPicPr>
          <p:nvPr/>
        </p:nvPicPr>
        <p:blipFill>
          <a:blip r:embed="rId4"/>
          <a:stretch>
            <a:fillRect/>
          </a:stretch>
        </p:blipFill>
        <p:spPr>
          <a:xfrm>
            <a:off x="8030078" y="2582370"/>
            <a:ext cx="3463636" cy="3704131"/>
          </a:xfrm>
          <a:prstGeom prst="rect">
            <a:avLst/>
          </a:prstGeom>
        </p:spPr>
      </p:pic>
      <p:pic>
        <p:nvPicPr>
          <p:cNvPr id="11" name="Picture 10"/>
          <p:cNvPicPr>
            <a:picLocks noChangeAspect="1"/>
          </p:cNvPicPr>
          <p:nvPr/>
        </p:nvPicPr>
        <p:blipFill>
          <a:blip r:embed="rId5"/>
          <a:stretch>
            <a:fillRect/>
          </a:stretch>
        </p:blipFill>
        <p:spPr>
          <a:xfrm>
            <a:off x="1304926" y="4446046"/>
            <a:ext cx="2466975" cy="1847850"/>
          </a:xfrm>
          <a:prstGeom prst="rect">
            <a:avLst/>
          </a:prstGeom>
        </p:spPr>
      </p:pic>
      <p:pic>
        <p:nvPicPr>
          <p:cNvPr id="12" name="Picture 11"/>
          <p:cNvPicPr>
            <a:picLocks noChangeAspect="1"/>
          </p:cNvPicPr>
          <p:nvPr/>
        </p:nvPicPr>
        <p:blipFill>
          <a:blip r:embed="rId6"/>
          <a:stretch>
            <a:fillRect/>
          </a:stretch>
        </p:blipFill>
        <p:spPr>
          <a:xfrm>
            <a:off x="3667126" y="4446044"/>
            <a:ext cx="2581275" cy="1809752"/>
          </a:xfrm>
          <a:prstGeom prst="rect">
            <a:avLst/>
          </a:prstGeom>
        </p:spPr>
      </p:pic>
      <p:pic>
        <p:nvPicPr>
          <p:cNvPr id="13" name="Picture 12"/>
          <p:cNvPicPr>
            <a:picLocks noChangeAspect="1"/>
          </p:cNvPicPr>
          <p:nvPr/>
        </p:nvPicPr>
        <p:blipFill>
          <a:blip r:embed="rId7"/>
          <a:stretch>
            <a:fillRect/>
          </a:stretch>
        </p:blipFill>
        <p:spPr>
          <a:xfrm>
            <a:off x="6248401" y="2582368"/>
            <a:ext cx="1885950" cy="3604153"/>
          </a:xfrm>
          <a:prstGeom prst="rect">
            <a:avLst/>
          </a:prstGeom>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stituent conținut 2"/>
          <p:cNvSpPr>
            <a:spLocks noGrp="1"/>
          </p:cNvSpPr>
          <p:nvPr>
            <p:ph idx="1"/>
          </p:nvPr>
        </p:nvSpPr>
        <p:spPr>
          <a:xfrm>
            <a:off x="1023582" y="796371"/>
            <a:ext cx="10112991" cy="1605635"/>
          </a:xfrm>
        </p:spPr>
        <p:txBody>
          <a:bodyPr>
            <a:normAutofit/>
          </a:bodyPr>
          <a:lstStyle/>
          <a:p>
            <a:pPr marL="0" indent="0">
              <a:buNone/>
            </a:pPr>
            <a:r>
              <a:rPr lang="ro-RO" dirty="0"/>
              <a:t>Eight wooden churches - masterpieces of the wood architecture in Maramureş County - have been </a:t>
            </a:r>
            <a:r>
              <a:rPr lang="en-US" altLang="ro-RO" dirty="0"/>
              <a:t>on the </a:t>
            </a:r>
            <a:r>
              <a:rPr lang="ro-RO" dirty="0"/>
              <a:t>UNESCO World Heritage List since 1999, being a remarkable Romanian contribution to the cultural treasure of humanity.</a:t>
            </a:r>
          </a:p>
        </p:txBody>
      </p:sp>
      <p:pic>
        <p:nvPicPr>
          <p:cNvPr id="5" name="Imagin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40726" y="2595486"/>
            <a:ext cx="1315631" cy="1703559"/>
          </a:xfrm>
          <a:prstGeom prst="rect">
            <a:avLst/>
          </a:prstGeom>
        </p:spPr>
      </p:pic>
      <p:sp>
        <p:nvSpPr>
          <p:cNvPr id="7" name="CasetăText 6"/>
          <p:cNvSpPr txBox="1"/>
          <p:nvPr/>
        </p:nvSpPr>
        <p:spPr>
          <a:xfrm>
            <a:off x="6782936" y="2460178"/>
            <a:ext cx="4640239" cy="4338320"/>
          </a:xfrm>
          <a:prstGeom prst="rect">
            <a:avLst/>
          </a:prstGeom>
          <a:noFill/>
        </p:spPr>
        <p:txBody>
          <a:bodyPr wrap="square" rtlCol="0">
            <a:spAutoFit/>
          </a:bodyPr>
          <a:lstStyle/>
          <a:p>
            <a:r>
              <a:rPr lang="ro-RO" sz="2000" dirty="0" smtClean="0"/>
              <a:t>1. </a:t>
            </a:r>
            <a:r>
              <a:rPr lang="en-US" altLang="ro-RO" sz="2000" dirty="0" smtClean="0"/>
              <a:t>The Church of the Presentation of the Virgin in the Temple</a:t>
            </a:r>
            <a:r>
              <a:rPr lang="ro-RO" sz="2000" dirty="0" smtClean="0"/>
              <a:t>, Bârsana </a:t>
            </a:r>
          </a:p>
          <a:p>
            <a:r>
              <a:rPr lang="ro-RO" sz="2000" dirty="0" smtClean="0"/>
              <a:t>2. </a:t>
            </a:r>
            <a:r>
              <a:rPr lang="en-US" altLang="ro-RO" sz="2000" dirty="0" smtClean="0"/>
              <a:t>The Church of Saint Nicholas,</a:t>
            </a:r>
            <a:r>
              <a:rPr lang="ro-RO" sz="2000" i="0" dirty="0" smtClean="0">
                <a:effectLst/>
              </a:rPr>
              <a:t> Budești</a:t>
            </a:r>
          </a:p>
          <a:p>
            <a:r>
              <a:rPr lang="ro-RO" sz="2000" dirty="0" smtClean="0"/>
              <a:t>3. Saint Parascheva Church</a:t>
            </a:r>
            <a:r>
              <a:rPr lang="ro-RO" sz="2000" i="0" dirty="0" smtClean="0">
                <a:effectLst/>
              </a:rPr>
              <a:t> - </a:t>
            </a:r>
            <a:r>
              <a:rPr lang="ro-RO" sz="2000" dirty="0" smtClean="0"/>
              <a:t>Des</a:t>
            </a:r>
            <a:r>
              <a:rPr lang="ro-RO" sz="2000" i="0" dirty="0" smtClean="0">
                <a:effectLst/>
              </a:rPr>
              <a:t>ești</a:t>
            </a:r>
          </a:p>
          <a:p>
            <a:r>
              <a:rPr lang="ro-RO" sz="2000" dirty="0" smtClean="0"/>
              <a:t>4. The Ieud Hill Church</a:t>
            </a:r>
            <a:r>
              <a:rPr lang="en-US" altLang="ro-RO" sz="2000" dirty="0" smtClean="0"/>
              <a:t>, </a:t>
            </a:r>
            <a:r>
              <a:rPr lang="ro-RO" sz="2000" dirty="0" smtClean="0"/>
              <a:t>Ieud</a:t>
            </a:r>
          </a:p>
          <a:p>
            <a:r>
              <a:rPr lang="ro-RO" sz="2000" i="0" dirty="0" smtClean="0">
                <a:effectLst/>
              </a:rPr>
              <a:t>5.The Church of the Archangels Michael and Gabriel</a:t>
            </a:r>
            <a:r>
              <a:rPr lang="en-US" altLang="ro-RO" sz="2000" i="0" dirty="0" smtClean="0">
                <a:effectLst/>
              </a:rPr>
              <a:t>, </a:t>
            </a:r>
            <a:r>
              <a:rPr lang="ro-RO" sz="2000" i="0" dirty="0" smtClean="0">
                <a:effectLst/>
              </a:rPr>
              <a:t> Plopiș</a:t>
            </a:r>
          </a:p>
          <a:p>
            <a:r>
              <a:rPr lang="ro-RO" sz="2000" dirty="0" smtClean="0"/>
              <a:t>6. Saint Parascheva Church</a:t>
            </a:r>
            <a:r>
              <a:rPr lang="en-US" altLang="ro-RO" sz="2000" dirty="0" smtClean="0"/>
              <a:t>,</a:t>
            </a:r>
            <a:r>
              <a:rPr lang="ro-RO" sz="2000" i="0" dirty="0" smtClean="0">
                <a:effectLst/>
              </a:rPr>
              <a:t> Poienile Izei</a:t>
            </a:r>
          </a:p>
          <a:p>
            <a:r>
              <a:rPr lang="ro-RO" sz="2000" dirty="0" smtClean="0"/>
              <a:t>7. The Church of the Holy Archangels</a:t>
            </a:r>
            <a:r>
              <a:rPr lang="en-US" altLang="ro-RO" sz="2000" dirty="0" smtClean="0"/>
              <a:t>, </a:t>
            </a:r>
            <a:r>
              <a:rPr lang="ro-RO" sz="2000" i="0" dirty="0" smtClean="0">
                <a:effectLst/>
              </a:rPr>
              <a:t>Rogoz</a:t>
            </a:r>
          </a:p>
          <a:p>
            <a:r>
              <a:rPr lang="ro-RO" sz="2000" dirty="0" smtClean="0"/>
              <a:t>8. The Church of the Archangels Michael and Gabriel</a:t>
            </a:r>
            <a:r>
              <a:rPr lang="en-US" altLang="ro-RO" sz="2000" dirty="0" smtClean="0"/>
              <a:t>, </a:t>
            </a:r>
            <a:r>
              <a:rPr lang="ro-RO" sz="2000" dirty="0" smtClean="0"/>
              <a:t>Ș</a:t>
            </a:r>
            <a:r>
              <a:rPr lang="ro-RO" sz="2000" i="0" dirty="0" smtClean="0">
                <a:effectLst/>
              </a:rPr>
              <a:t>urdești</a:t>
            </a:r>
          </a:p>
          <a:p>
            <a:endParaRPr lang="ro-RO" dirty="0" smtClean="0"/>
          </a:p>
          <a:p>
            <a:endParaRPr lang="ro-RO" dirty="0"/>
          </a:p>
        </p:txBody>
      </p:sp>
      <p:sp>
        <p:nvSpPr>
          <p:cNvPr id="9" name="CasetăText 8"/>
          <p:cNvSpPr txBox="1"/>
          <p:nvPr/>
        </p:nvSpPr>
        <p:spPr>
          <a:xfrm>
            <a:off x="3313257" y="4365009"/>
            <a:ext cx="1310610" cy="369332"/>
          </a:xfrm>
          <a:prstGeom prst="rect">
            <a:avLst/>
          </a:prstGeom>
          <a:noFill/>
        </p:spPr>
        <p:txBody>
          <a:bodyPr wrap="square" rtlCol="0">
            <a:spAutoFit/>
          </a:bodyPr>
          <a:lstStyle/>
          <a:p>
            <a:endParaRPr lang="ro-RO" dirty="0"/>
          </a:p>
        </p:txBody>
      </p:sp>
      <p:pic>
        <p:nvPicPr>
          <p:cNvPr id="10" name="Imagin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456355" y="2611225"/>
            <a:ext cx="1310978" cy="1683111"/>
          </a:xfrm>
          <a:prstGeom prst="rect">
            <a:avLst/>
          </a:prstGeom>
        </p:spPr>
      </p:pic>
      <p:pic>
        <p:nvPicPr>
          <p:cNvPr id="11" name="Imagine 1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43197" y="4281688"/>
            <a:ext cx="1351129" cy="1801505"/>
          </a:xfrm>
          <a:prstGeom prst="rect">
            <a:avLst/>
          </a:prstGeom>
        </p:spPr>
      </p:pic>
      <p:pic>
        <p:nvPicPr>
          <p:cNvPr id="13" name="Imagine 1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767332" y="2508061"/>
            <a:ext cx="1351130" cy="1786275"/>
          </a:xfrm>
          <a:prstGeom prst="rect">
            <a:avLst/>
          </a:prstGeom>
        </p:spPr>
      </p:pic>
      <p:pic>
        <p:nvPicPr>
          <p:cNvPr id="15" name="Imagine 14"/>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118462" y="2508061"/>
            <a:ext cx="1351128" cy="1786275"/>
          </a:xfrm>
          <a:prstGeom prst="rect">
            <a:avLst/>
          </a:prstGeom>
        </p:spPr>
      </p:pic>
      <p:pic>
        <p:nvPicPr>
          <p:cNvPr id="16" name="Imagine 15"/>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491857" y="4308280"/>
            <a:ext cx="1275474" cy="1778729"/>
          </a:xfrm>
          <a:prstGeom prst="rect">
            <a:avLst/>
          </a:prstGeom>
        </p:spPr>
      </p:pic>
      <p:pic>
        <p:nvPicPr>
          <p:cNvPr id="17" name="Imagine 16"/>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3771986" y="4303340"/>
            <a:ext cx="1346476" cy="1797615"/>
          </a:xfrm>
          <a:prstGeom prst="rect">
            <a:avLst/>
          </a:prstGeom>
        </p:spPr>
      </p:pic>
      <p:pic>
        <p:nvPicPr>
          <p:cNvPr id="18" name="Imagine 17"/>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5118461" y="4294336"/>
            <a:ext cx="1351130" cy="1806619"/>
          </a:xfrm>
          <a:prstGeom prst="rect">
            <a:avLst/>
          </a:prstGeom>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u 1"/>
          <p:cNvSpPr>
            <a:spLocks noGrp="1"/>
          </p:cNvSpPr>
          <p:nvPr>
            <p:ph type="title"/>
          </p:nvPr>
        </p:nvSpPr>
        <p:spPr/>
        <p:txBody>
          <a:bodyPr/>
          <a:lstStyle/>
          <a:p>
            <a:r>
              <a:rPr lang="ro-RO" dirty="0"/>
              <a:t>THANK YOU!</a:t>
            </a:r>
          </a:p>
        </p:txBody>
      </p:sp>
      <p:pic>
        <p:nvPicPr>
          <p:cNvPr id="4" name="Picture 2"/>
          <p:cNvPicPr>
            <a:picLocks noGrp="1" noChangeAspect="1" noChangeArrowheads="1"/>
          </p:cNvPicPr>
          <p:nvPr>
            <p:ph idx="1"/>
          </p:nvPr>
        </p:nvPicPr>
        <p:blipFill>
          <a:blip r:embed="rId2"/>
          <a:srcRect/>
          <a:stretch>
            <a:fillRect/>
          </a:stretch>
        </p:blipFill>
        <p:spPr bwMode="auto">
          <a:xfrm>
            <a:off x="2191062" y="3876066"/>
            <a:ext cx="8229600" cy="1689509"/>
          </a:xfrm>
          <a:prstGeom prst="rect">
            <a:avLst/>
          </a:prstGeom>
          <a:noFill/>
          <a:ln w="9525">
            <a:noFill/>
            <a:miter lim="800000"/>
            <a:headEnd/>
            <a:tailEnd/>
          </a:ln>
          <a:effectLst/>
        </p:spPr>
      </p:pic>
      <p:sp>
        <p:nvSpPr>
          <p:cNvPr id="5" name="Content Placeholder 4"/>
          <p:cNvSpPr>
            <a:spLocks noGrp="1"/>
          </p:cNvSpPr>
          <p:nvPr>
            <p:ph idx="1"/>
          </p:nvPr>
        </p:nvSpPr>
        <p:spPr>
          <a:prstGeom prst="rect">
            <a:avLst/>
          </a:prstGeom>
        </p:spPr>
        <p:txBody>
          <a:bodyPr wrap="square">
            <a:spAutoFit/>
          </a:bodyPr>
          <a:lstStyle/>
          <a:p>
            <a:r>
              <a:rPr lang="ro-RO" sz="1200" i="1" dirty="0" smtClean="0"/>
              <a:t>The European Commission support for the production of this publication does not constitute an endorsement of the contents which reflects the views only of the authors, and the Commission cannot be held responsi­ble for any use which may be made of the information contained therein.</a:t>
            </a:r>
            <a:endParaRPr lang="ro-RO" sz="1200"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stituent conținut 2"/>
          <p:cNvSpPr>
            <a:spLocks noGrp="1"/>
          </p:cNvSpPr>
          <p:nvPr>
            <p:ph idx="1"/>
          </p:nvPr>
        </p:nvSpPr>
        <p:spPr>
          <a:xfrm>
            <a:off x="914623" y="554636"/>
            <a:ext cx="10357981" cy="5622327"/>
          </a:xfrm>
        </p:spPr>
        <p:txBody>
          <a:bodyPr/>
          <a:lstStyle/>
          <a:p>
            <a:pPr marL="0" indent="0" algn="just">
              <a:buNone/>
            </a:pPr>
            <a:r>
              <a:rPr lang="ro-RO" dirty="0" smtClean="0"/>
              <a:t>The wooden churches in Romania represent a valuable heritage of </a:t>
            </a:r>
            <a:r>
              <a:rPr lang="en-US" altLang="ro-RO" dirty="0" smtClean="0"/>
              <a:t>the </a:t>
            </a:r>
            <a:r>
              <a:rPr lang="ro-RO" dirty="0" smtClean="0"/>
              <a:t>national and world culture, an </a:t>
            </a:r>
            <a:r>
              <a:rPr lang="en-GB" dirty="0" smtClean="0"/>
              <a:t>expression</a:t>
            </a:r>
            <a:r>
              <a:rPr lang="ro-RO" dirty="0" smtClean="0"/>
              <a:t> </a:t>
            </a:r>
            <a:r>
              <a:rPr lang="en-US" altLang="ro-RO" dirty="0"/>
              <a:t>of</a:t>
            </a:r>
            <a:r>
              <a:rPr lang="ro-RO" dirty="0">
                <a:solidFill>
                  <a:srgbClr val="FF0000"/>
                </a:solidFill>
              </a:rPr>
              <a:t> </a:t>
            </a:r>
            <a:r>
              <a:rPr lang="ro-RO" dirty="0">
                <a:solidFill>
                  <a:schemeClr val="tx1"/>
                </a:solidFill>
              </a:rPr>
              <a:t>a </a:t>
            </a:r>
            <a:r>
              <a:rPr lang="en-GB" dirty="0" smtClean="0">
                <a:solidFill>
                  <a:schemeClr val="tx1"/>
                </a:solidFill>
              </a:rPr>
              <a:t>rich</a:t>
            </a:r>
            <a:r>
              <a:rPr lang="ro-RO" dirty="0" smtClean="0">
                <a:solidFill>
                  <a:schemeClr val="tx1"/>
                </a:solidFill>
              </a:rPr>
              <a:t>, </a:t>
            </a:r>
            <a:r>
              <a:rPr lang="en-GB" dirty="0" smtClean="0">
                <a:solidFill>
                  <a:schemeClr val="tx1"/>
                </a:solidFill>
              </a:rPr>
              <a:t>various</a:t>
            </a:r>
            <a:r>
              <a:rPr lang="ro-RO" dirty="0" smtClean="0">
                <a:solidFill>
                  <a:schemeClr val="tx1"/>
                </a:solidFill>
              </a:rPr>
              <a:t> </a:t>
            </a:r>
            <a:r>
              <a:rPr lang="en-GB" dirty="0" smtClean="0">
                <a:solidFill>
                  <a:schemeClr val="tx1"/>
                </a:solidFill>
              </a:rPr>
              <a:t>and</a:t>
            </a:r>
            <a:r>
              <a:rPr lang="ro-RO" dirty="0" smtClean="0">
                <a:solidFill>
                  <a:schemeClr val="tx1"/>
                </a:solidFill>
              </a:rPr>
              <a:t> </a:t>
            </a:r>
            <a:r>
              <a:rPr lang="en-US" altLang="ro-RO" dirty="0">
                <a:solidFill>
                  <a:schemeClr val="tx1"/>
                </a:solidFill>
              </a:rPr>
              <a:t>remarkably </a:t>
            </a:r>
            <a:r>
              <a:rPr lang="en-GB" dirty="0" smtClean="0">
                <a:solidFill>
                  <a:schemeClr val="tx1"/>
                </a:solidFill>
              </a:rPr>
              <a:t>refined</a:t>
            </a:r>
            <a:r>
              <a:rPr lang="ro-RO" dirty="0" smtClean="0">
                <a:solidFill>
                  <a:schemeClr val="tx1"/>
                </a:solidFill>
              </a:rPr>
              <a:t> </a:t>
            </a:r>
            <a:r>
              <a:rPr lang="en-GB" dirty="0" smtClean="0">
                <a:solidFill>
                  <a:schemeClr val="tx1"/>
                </a:solidFill>
              </a:rPr>
              <a:t>civilization</a:t>
            </a:r>
            <a:r>
              <a:rPr lang="ro-RO" dirty="0" smtClean="0">
                <a:solidFill>
                  <a:schemeClr val="tx1"/>
                </a:solidFill>
              </a:rPr>
              <a:t> </a:t>
            </a:r>
            <a:r>
              <a:rPr lang="ro-RO" dirty="0">
                <a:solidFill>
                  <a:schemeClr val="tx1"/>
                </a:solidFill>
              </a:rPr>
              <a:t>of </a:t>
            </a:r>
            <a:r>
              <a:rPr lang="en-GB" dirty="0" smtClean="0">
                <a:solidFill>
                  <a:schemeClr val="tx1"/>
                </a:solidFill>
              </a:rPr>
              <a:t>wood</a:t>
            </a:r>
            <a:r>
              <a:rPr lang="ro-RO" dirty="0" smtClean="0">
                <a:solidFill>
                  <a:schemeClr val="tx1"/>
                </a:solidFill>
              </a:rPr>
              <a:t> </a:t>
            </a:r>
            <a:r>
              <a:rPr lang="en-GB" dirty="0" smtClean="0"/>
              <a:t>manifested</a:t>
            </a:r>
            <a:r>
              <a:rPr lang="ro-RO" dirty="0" smtClean="0"/>
              <a:t> for </a:t>
            </a:r>
            <a:r>
              <a:rPr lang="en-GB" dirty="0" smtClean="0"/>
              <a:t>centuries</a:t>
            </a:r>
            <a:r>
              <a:rPr lang="ro-RO" dirty="0" smtClean="0">
                <a:solidFill>
                  <a:schemeClr val="tx1"/>
                </a:solidFill>
              </a:rPr>
              <a:t>. </a:t>
            </a:r>
            <a:r>
              <a:rPr lang="ro-RO" dirty="0">
                <a:solidFill>
                  <a:schemeClr val="tx1"/>
                </a:solidFill>
              </a:rPr>
              <a:t>In Romania there</a:t>
            </a:r>
            <a:r>
              <a:rPr lang="ro-RO" dirty="0"/>
              <a:t> are more than 1,400 wooden churches built before 1918. Their historical and cultural value is inestimable, being </a:t>
            </a:r>
            <a:r>
              <a:rPr lang="en-US" altLang="ro-RO" dirty="0"/>
              <a:t>a landmark</a:t>
            </a:r>
            <a:r>
              <a:rPr lang="ro-RO" dirty="0"/>
              <a:t> for the Romanians' national identity.</a:t>
            </a:r>
          </a:p>
        </p:txBody>
      </p:sp>
      <p:pic>
        <p:nvPicPr>
          <p:cNvPr id="4" name="Imagin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64525" y="2811440"/>
            <a:ext cx="1992573" cy="2947914"/>
          </a:xfrm>
          <a:prstGeom prst="rect">
            <a:avLst/>
          </a:prstGeom>
        </p:spPr>
      </p:pic>
      <p:pic>
        <p:nvPicPr>
          <p:cNvPr id="5" name="Imagin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541575" y="4230805"/>
            <a:ext cx="2224077" cy="1528547"/>
          </a:xfrm>
          <a:prstGeom prst="rect">
            <a:avLst/>
          </a:prstGeom>
        </p:spPr>
      </p:pic>
      <p:pic>
        <p:nvPicPr>
          <p:cNvPr id="6" name="Imagin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978582" y="4230804"/>
            <a:ext cx="2043159" cy="1528548"/>
          </a:xfrm>
          <a:prstGeom prst="rect">
            <a:avLst/>
          </a:prstGeom>
        </p:spPr>
      </p:pic>
      <p:pic>
        <p:nvPicPr>
          <p:cNvPr id="7" name="Imagine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541575" y="2811440"/>
            <a:ext cx="2224077" cy="1296535"/>
          </a:xfrm>
          <a:prstGeom prst="rect">
            <a:avLst/>
          </a:prstGeom>
        </p:spPr>
      </p:pic>
      <p:pic>
        <p:nvPicPr>
          <p:cNvPr id="8" name="Imagine 7"/>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978582" y="2811440"/>
            <a:ext cx="2041478" cy="1329562"/>
          </a:xfrm>
          <a:prstGeom prst="rect">
            <a:avLst/>
          </a:prstGeom>
        </p:spPr>
      </p:pic>
      <p:pic>
        <p:nvPicPr>
          <p:cNvPr id="9" name="Imagine 8"/>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8234671" y="4230804"/>
            <a:ext cx="2264125" cy="1516964"/>
          </a:xfrm>
          <a:prstGeom prst="rect">
            <a:avLst/>
          </a:prstGeom>
        </p:spPr>
      </p:pic>
      <p:pic>
        <p:nvPicPr>
          <p:cNvPr id="10" name="Substituent conținut 3"/>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8232990" y="2776785"/>
            <a:ext cx="2265806" cy="1331190"/>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stituent conținut 2"/>
          <p:cNvSpPr>
            <a:spLocks noGrp="1"/>
          </p:cNvSpPr>
          <p:nvPr>
            <p:ph idx="1"/>
          </p:nvPr>
        </p:nvSpPr>
        <p:spPr>
          <a:xfrm>
            <a:off x="1019332" y="791570"/>
            <a:ext cx="10373194" cy="5084298"/>
          </a:xfrm>
        </p:spPr>
        <p:txBody>
          <a:bodyPr>
            <a:normAutofit/>
          </a:bodyPr>
          <a:lstStyle/>
          <a:p>
            <a:pPr marL="0" indent="0" algn="just">
              <a:buNone/>
            </a:pPr>
            <a:r>
              <a:rPr lang="ro-RO" sz="2200" dirty="0"/>
              <a:t>In all medieval Romanian space, in all villages and fairs, the first places of worship were made of wood. </a:t>
            </a:r>
            <a:r>
              <a:rPr lang="en-US" sz="2200" dirty="0" smtClean="0"/>
              <a:t>While</a:t>
            </a:r>
            <a:r>
              <a:rPr lang="ro-RO" sz="2200" dirty="0" smtClean="0"/>
              <a:t> </a:t>
            </a:r>
            <a:r>
              <a:rPr lang="ro-RO" sz="2200" dirty="0"/>
              <a:t>the stone and brick churches, which started being built in the fourteenth and fifteenth centuries, were built by rulers and boyars, the small wooden churches were erected on the initiative and collective effort of the village communities</a:t>
            </a:r>
            <a:r>
              <a:rPr lang="ro-RO" dirty="0"/>
              <a:t>.</a:t>
            </a:r>
            <a:r>
              <a:rPr lang="ro-RO" dirty="0" smtClean="0"/>
              <a:t> </a:t>
            </a:r>
            <a:endParaRPr lang="ro-RO" dirty="0"/>
          </a:p>
          <a:p>
            <a:pPr marL="0" indent="0">
              <a:buNone/>
            </a:pPr>
            <a:endParaRPr lang="ro-RO" dirty="0"/>
          </a:p>
        </p:txBody>
      </p:sp>
      <p:pic>
        <p:nvPicPr>
          <p:cNvPr id="4" name="Imagin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45392" y="2841325"/>
            <a:ext cx="4549587" cy="3034539"/>
          </a:xfrm>
          <a:prstGeom prst="rect">
            <a:avLst/>
          </a:prstGeom>
        </p:spPr>
      </p:pic>
      <p:pic>
        <p:nvPicPr>
          <p:cNvPr id="5" name="Imagin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55141" y="2841325"/>
            <a:ext cx="4514567" cy="3034539"/>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stituent conținut 2"/>
          <p:cNvSpPr>
            <a:spLocks noGrp="1"/>
          </p:cNvSpPr>
          <p:nvPr>
            <p:ph idx="1"/>
          </p:nvPr>
        </p:nvSpPr>
        <p:spPr>
          <a:xfrm>
            <a:off x="1078723" y="736530"/>
            <a:ext cx="10426888" cy="1666529"/>
          </a:xfrm>
        </p:spPr>
        <p:txBody>
          <a:bodyPr>
            <a:normAutofit fontScale="92500"/>
          </a:bodyPr>
          <a:lstStyle/>
          <a:p>
            <a:pPr marL="0" indent="0" algn="just">
              <a:spcBef>
                <a:spcPts val="0"/>
              </a:spcBef>
              <a:spcAft>
                <a:spcPts val="0"/>
              </a:spcAft>
              <a:buNone/>
            </a:pPr>
            <a:r>
              <a:rPr lang="ro-RO" dirty="0" smtClean="0"/>
              <a:t>The wooden churches have a significant historic value, being witness to some very important historical events that happened in the Transylvanian settlements. Until the nineteenth century, the Romanians in </a:t>
            </a:r>
            <a:r>
              <a:rPr lang="ro-RO" dirty="0" smtClean="0">
                <a:sym typeface="+mn-ea"/>
              </a:rPr>
              <a:t>Transylvania </a:t>
            </a:r>
            <a:r>
              <a:rPr lang="ro-RO" dirty="0" smtClean="0"/>
              <a:t>were forbidden, either by the Hungarian or the Austrian domination, to build orthodox churches made of </a:t>
            </a:r>
            <a:r>
              <a:rPr lang="en-US" altLang="ro-RO" dirty="0" smtClean="0"/>
              <a:t>ston</a:t>
            </a:r>
            <a:r>
              <a:rPr lang="ro-RO" dirty="0" smtClean="0"/>
              <a:t>e or bricks.</a:t>
            </a:r>
          </a:p>
        </p:txBody>
      </p:sp>
      <p:pic>
        <p:nvPicPr>
          <p:cNvPr id="5" name="Imagin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78723" y="2565779"/>
            <a:ext cx="2837176" cy="3446711"/>
          </a:xfrm>
          <a:prstGeom prst="rect">
            <a:avLst/>
          </a:prstGeom>
        </p:spPr>
      </p:pic>
      <p:sp>
        <p:nvSpPr>
          <p:cNvPr id="6" name="Dreptunghi 5"/>
          <p:cNvSpPr/>
          <p:nvPr/>
        </p:nvSpPr>
        <p:spPr>
          <a:xfrm>
            <a:off x="4130721" y="4457629"/>
            <a:ext cx="7224216" cy="1568450"/>
          </a:xfrm>
          <a:prstGeom prst="rect">
            <a:avLst/>
          </a:prstGeom>
        </p:spPr>
        <p:txBody>
          <a:bodyPr wrap="square">
            <a:spAutoFit/>
          </a:bodyPr>
          <a:lstStyle/>
          <a:p>
            <a:pPr algn="just"/>
            <a:r>
              <a:rPr lang="ro-RO" sz="2400" dirty="0" smtClean="0"/>
              <a:t>Transylvania is the place where </a:t>
            </a:r>
            <a:r>
              <a:rPr lang="en-US" altLang="ro-RO" sz="2400" dirty="0" smtClean="0"/>
              <a:t>the</a:t>
            </a:r>
            <a:r>
              <a:rPr lang="ro-RO" sz="2400" dirty="0" smtClean="0"/>
              <a:t> wood architecture developed, a type of architecture that gave birth to the most beautiful Romanian Orthodox churches, a proof of the continuity of the Romanians in Transylvania.</a:t>
            </a:r>
            <a:endParaRPr lang="ro-RO" sz="2400" dirty="0"/>
          </a:p>
        </p:txBody>
      </p:sp>
      <p:sp>
        <p:nvSpPr>
          <p:cNvPr id="7" name="Dreptunghi 6"/>
          <p:cNvSpPr/>
          <p:nvPr/>
        </p:nvSpPr>
        <p:spPr>
          <a:xfrm>
            <a:off x="4130721" y="2760651"/>
            <a:ext cx="7024047" cy="1198880"/>
          </a:xfrm>
          <a:prstGeom prst="rect">
            <a:avLst/>
          </a:prstGeom>
        </p:spPr>
        <p:txBody>
          <a:bodyPr wrap="square">
            <a:spAutoFit/>
          </a:bodyPr>
          <a:lstStyle/>
          <a:p>
            <a:pPr algn="just"/>
            <a:r>
              <a:rPr lang="ro-RO" sz="2400" dirty="0" smtClean="0"/>
              <a:t>As a result, wooden churches became a symbol - reflected even in the elongated architectural form - of the national aspiration for freedom of the Transylvanian Romanians.</a:t>
            </a:r>
            <a:endParaRPr lang="ro-RO" sz="2400"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Substituent conținut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164426" y="2817929"/>
            <a:ext cx="4882348" cy="2851077"/>
          </a:xfrm>
        </p:spPr>
      </p:pic>
      <p:sp>
        <p:nvSpPr>
          <p:cNvPr id="5" name="Dreptunghi 4"/>
          <p:cNvSpPr/>
          <p:nvPr/>
        </p:nvSpPr>
        <p:spPr>
          <a:xfrm>
            <a:off x="1295401" y="906522"/>
            <a:ext cx="9622807" cy="829945"/>
          </a:xfrm>
          <a:prstGeom prst="rect">
            <a:avLst/>
          </a:prstGeom>
        </p:spPr>
        <p:txBody>
          <a:bodyPr wrap="square">
            <a:spAutoFit/>
          </a:bodyPr>
          <a:lstStyle/>
          <a:p>
            <a:pPr algn="just"/>
            <a:r>
              <a:rPr lang="ro-RO" sz="2400" b="0" i="0" dirty="0" smtClean="0">
                <a:solidFill>
                  <a:srgbClr val="000000"/>
                </a:solidFill>
                <a:effectLst/>
                <a:latin typeface="Garamond" panose="02020404030301010803" pitchFamily="18" charset="0"/>
              </a:rPr>
              <a:t>Wooden churches are generally rectangular in shape, elongated between sunrise and sunset and consist of four parts:</a:t>
            </a:r>
            <a:endParaRPr lang="ro-RO" sz="2400" dirty="0">
              <a:latin typeface="Garamond" panose="02020404030301010803" pitchFamily="18" charset="0"/>
            </a:endParaRPr>
          </a:p>
        </p:txBody>
      </p:sp>
      <p:sp>
        <p:nvSpPr>
          <p:cNvPr id="6" name="Dreptunghi 5"/>
          <p:cNvSpPr/>
          <p:nvPr/>
        </p:nvSpPr>
        <p:spPr>
          <a:xfrm>
            <a:off x="8275686" y="2658419"/>
            <a:ext cx="3323262" cy="3477875"/>
          </a:xfrm>
          <a:prstGeom prst="rect">
            <a:avLst/>
          </a:prstGeom>
        </p:spPr>
        <p:txBody>
          <a:bodyPr wrap="square">
            <a:spAutoFit/>
          </a:bodyPr>
          <a:lstStyle/>
          <a:p>
            <a:pPr marL="342900" indent="-342900" algn="just">
              <a:buAutoNum type="arabicPeriod"/>
            </a:pPr>
            <a:r>
              <a:rPr lang="ro-RO" sz="2000" b="1" i="0" dirty="0" smtClean="0">
                <a:solidFill>
                  <a:srgbClr val="000000"/>
                </a:solidFill>
                <a:effectLst/>
                <a:latin typeface="Garamond" panose="02020404030301010803" pitchFamily="18" charset="0"/>
              </a:rPr>
              <a:t>The  narthex  </a:t>
            </a:r>
            <a:r>
              <a:rPr lang="en-US" altLang="ro-RO" sz="2000" b="1" i="0" dirty="0" smtClean="0">
                <a:solidFill>
                  <a:srgbClr val="000000"/>
                </a:solidFill>
                <a:effectLst/>
                <a:latin typeface="Garamond" panose="02020404030301010803" pitchFamily="18" charset="0"/>
              </a:rPr>
              <a:t>or </a:t>
            </a:r>
            <a:r>
              <a:rPr lang="ro-RO" sz="2000" b="1" i="0" dirty="0" smtClean="0">
                <a:solidFill>
                  <a:srgbClr val="000000"/>
                </a:solidFill>
                <a:effectLst/>
                <a:latin typeface="Garamond" panose="02020404030301010803" pitchFamily="18" charset="0"/>
              </a:rPr>
              <a:t>"</a:t>
            </a:r>
            <a:r>
              <a:rPr lang="en-US" altLang="ro-RO" sz="2000" b="1" i="0" dirty="0" smtClean="0">
                <a:solidFill>
                  <a:srgbClr val="000000"/>
                </a:solidFill>
                <a:effectLst/>
                <a:latin typeface="Garamond" panose="02020404030301010803" pitchFamily="18" charset="0"/>
              </a:rPr>
              <a:t>The </a:t>
            </a:r>
            <a:r>
              <a:rPr lang="ro-RO" sz="2000" b="1" i="0" dirty="0" smtClean="0">
                <a:solidFill>
                  <a:srgbClr val="000000"/>
                </a:solidFill>
                <a:effectLst/>
                <a:latin typeface="Garamond" panose="02020404030301010803" pitchFamily="18" charset="0"/>
              </a:rPr>
              <a:t>Women's Church", above which a tower with a small balcony is built where the belfry is located.</a:t>
            </a:r>
          </a:p>
          <a:p>
            <a:pPr marL="342900" indent="-342900" algn="just">
              <a:buAutoNum type="arabicPeriod"/>
            </a:pPr>
            <a:r>
              <a:rPr lang="ro-RO" sz="2000" b="1" i="0" dirty="0" smtClean="0">
                <a:solidFill>
                  <a:srgbClr val="000000"/>
                </a:solidFill>
                <a:effectLst/>
                <a:latin typeface="Garamond" panose="02020404030301010803" pitchFamily="18" charset="0"/>
              </a:rPr>
              <a:t>The nave or </a:t>
            </a:r>
            <a:r>
              <a:rPr lang="ro-RO" sz="2000" b="1" dirty="0" smtClean="0">
                <a:solidFill>
                  <a:srgbClr val="000000"/>
                </a:solidFill>
                <a:effectLst/>
                <a:latin typeface="Garamond" panose="02020404030301010803" pitchFamily="18" charset="0"/>
                <a:sym typeface="+mn-ea"/>
              </a:rPr>
              <a:t>"</a:t>
            </a:r>
            <a:r>
              <a:rPr lang="en-US" altLang="ro-RO" sz="2000" b="1" i="0" dirty="0" smtClean="0">
                <a:solidFill>
                  <a:srgbClr val="000000"/>
                </a:solidFill>
                <a:effectLst/>
                <a:latin typeface="Garamond" panose="02020404030301010803" pitchFamily="18" charset="0"/>
              </a:rPr>
              <a:t>The </a:t>
            </a:r>
            <a:r>
              <a:rPr lang="ro-RO" sz="2000" b="1" i="0" dirty="0" smtClean="0">
                <a:solidFill>
                  <a:srgbClr val="000000"/>
                </a:solidFill>
                <a:effectLst/>
                <a:latin typeface="Garamond" panose="02020404030301010803" pitchFamily="18" charset="0"/>
              </a:rPr>
              <a:t>Men</a:t>
            </a:r>
            <a:r>
              <a:rPr lang="en-US" sz="2000" b="1" i="0" dirty="0" smtClean="0">
                <a:solidFill>
                  <a:srgbClr val="000000"/>
                </a:solidFill>
                <a:effectLst/>
                <a:latin typeface="Garamond" panose="02020404030301010803" pitchFamily="18" charset="0"/>
              </a:rPr>
              <a:t>'s Church</a:t>
            </a:r>
            <a:r>
              <a:rPr lang="ro-RO" sz="2000" b="1" dirty="0" smtClean="0">
                <a:solidFill>
                  <a:srgbClr val="000000"/>
                </a:solidFill>
                <a:effectLst/>
                <a:latin typeface="Garamond" panose="02020404030301010803" pitchFamily="18" charset="0"/>
                <a:sym typeface="+mn-ea"/>
              </a:rPr>
              <a:t>"</a:t>
            </a:r>
            <a:r>
              <a:rPr lang="ro-RO" sz="2000" b="1" i="0" dirty="0" smtClean="0">
                <a:solidFill>
                  <a:srgbClr val="000000"/>
                </a:solidFill>
                <a:effectLst/>
                <a:latin typeface="Garamond" panose="02020404030301010803" pitchFamily="18" charset="0"/>
              </a:rPr>
              <a:t>.</a:t>
            </a:r>
          </a:p>
          <a:p>
            <a:pPr marL="342900" indent="-342900" algn="just">
              <a:buAutoNum type="arabicPeriod"/>
            </a:pPr>
            <a:r>
              <a:rPr lang="en-US" altLang="ro-RO" sz="2000" b="1" i="0" dirty="0" smtClean="0">
                <a:solidFill>
                  <a:srgbClr val="000000"/>
                </a:solidFill>
                <a:effectLst/>
                <a:latin typeface="Garamond" panose="02020404030301010803" pitchFamily="18" charset="0"/>
              </a:rPr>
              <a:t>The altar or the shrine.</a:t>
            </a:r>
            <a:endParaRPr lang="ro-RO" sz="2000" b="1" i="0" dirty="0" smtClean="0">
              <a:solidFill>
                <a:srgbClr val="000000"/>
              </a:solidFill>
              <a:effectLst/>
              <a:latin typeface="Garamond" panose="02020404030301010803" pitchFamily="18" charset="0"/>
            </a:endParaRPr>
          </a:p>
          <a:p>
            <a:pPr marL="342900" indent="-342900" algn="just">
              <a:buAutoNum type="arabicPeriod"/>
            </a:pPr>
            <a:r>
              <a:rPr lang="en-US" altLang="ro-RO" sz="2000" b="1" dirty="0">
                <a:latin typeface="Garamond" panose="02020404030301010803" pitchFamily="18" charset="0"/>
              </a:rPr>
              <a:t>The p</a:t>
            </a:r>
            <a:r>
              <a:rPr lang="ro-RO" sz="2000" b="1" dirty="0">
                <a:latin typeface="Garamond" panose="02020404030301010803" pitchFamily="18" charset="0"/>
              </a:rPr>
              <a:t>orch with carved pillars on the south side.</a:t>
            </a:r>
          </a:p>
        </p:txBody>
      </p:sp>
      <p:cxnSp>
        <p:nvCxnSpPr>
          <p:cNvPr id="8" name="Conector drept cu săgeată 7"/>
          <p:cNvCxnSpPr/>
          <p:nvPr/>
        </p:nvCxnSpPr>
        <p:spPr>
          <a:xfrm flipH="1">
            <a:off x="4875214" y="2949319"/>
            <a:ext cx="3400472" cy="1136271"/>
          </a:xfrm>
          <a:prstGeom prst="straightConnector1">
            <a:avLst/>
          </a:prstGeom>
          <a:ln w="25400">
            <a:solidFill>
              <a:schemeClr val="accent3">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1" name="Conector drept cu săgeată 10"/>
          <p:cNvCxnSpPr/>
          <p:nvPr/>
        </p:nvCxnSpPr>
        <p:spPr>
          <a:xfrm flipH="1">
            <a:off x="5743939" y="4376490"/>
            <a:ext cx="2417291" cy="79484"/>
          </a:xfrm>
          <a:prstGeom prst="straightConnector1">
            <a:avLst/>
          </a:prstGeom>
          <a:ln w="254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3" name="Conector drept cu săgeată 12"/>
          <p:cNvCxnSpPr/>
          <p:nvPr/>
        </p:nvCxnSpPr>
        <p:spPr>
          <a:xfrm flipH="1" flipV="1">
            <a:off x="7032742" y="4052236"/>
            <a:ext cx="1242944" cy="916841"/>
          </a:xfrm>
          <a:prstGeom prst="straightConnector1">
            <a:avLst/>
          </a:prstGeom>
          <a:ln w="25400">
            <a:solidFill>
              <a:srgbClr val="00B050"/>
            </a:solidFill>
            <a:tailEnd type="triangle"/>
          </a:ln>
        </p:spPr>
        <p:style>
          <a:lnRef idx="1">
            <a:schemeClr val="accent1"/>
          </a:lnRef>
          <a:fillRef idx="0">
            <a:schemeClr val="accent1"/>
          </a:fillRef>
          <a:effectRef idx="0">
            <a:schemeClr val="accent1"/>
          </a:effectRef>
          <a:fontRef idx="minor">
            <a:schemeClr val="tx1"/>
          </a:fontRef>
        </p:style>
      </p:cxnSp>
      <p:cxnSp>
        <p:nvCxnSpPr>
          <p:cNvPr id="16" name="Conector drept cu săgeată 15"/>
          <p:cNvCxnSpPr/>
          <p:nvPr/>
        </p:nvCxnSpPr>
        <p:spPr>
          <a:xfrm flipH="1" flipV="1">
            <a:off x="5213346" y="5294669"/>
            <a:ext cx="3062340" cy="1"/>
          </a:xfrm>
          <a:prstGeom prst="straightConnector1">
            <a:avLst/>
          </a:prstGeom>
          <a:ln w="25400">
            <a:solidFill>
              <a:srgbClr val="7030A0"/>
            </a:solidFill>
            <a:tailEnd type="triangle"/>
          </a:ln>
        </p:spPr>
        <p:style>
          <a:lnRef idx="1">
            <a:schemeClr val="accent1"/>
          </a:lnRef>
          <a:fillRef idx="0">
            <a:schemeClr val="accent1"/>
          </a:fillRef>
          <a:effectRef idx="0">
            <a:schemeClr val="accent1"/>
          </a:effectRef>
          <a:fontRef idx="minor">
            <a:schemeClr val="tx1"/>
          </a:fontRef>
        </p:style>
      </p:cxnSp>
      <p:pic>
        <p:nvPicPr>
          <p:cNvPr id="33" name="Imagine 3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72125" y="2631163"/>
            <a:ext cx="2385671" cy="3204554"/>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ubstituent conținut 2"/>
          <p:cNvSpPr txBox="1"/>
          <p:nvPr/>
        </p:nvSpPr>
        <p:spPr>
          <a:xfrm>
            <a:off x="988810" y="668172"/>
            <a:ext cx="10463134" cy="3318936"/>
          </a:xfrm>
          <a:prstGeom prst="rect">
            <a:avLst/>
          </a:prstGeom>
        </p:spPr>
        <p:txBody>
          <a:bodyPr vert="horz" lIns="91440" tIns="45720" rIns="91440" bIns="45720" rtlCol="0" anchor="t">
            <a:normAutofit/>
          </a:bodyPr>
          <a:lstStyle>
            <a:lvl1pPr marL="285750" indent="-285750" algn="l" defTabSz="457200" rtl="0" eaLnBrk="1" latinLnBrk="0" hangingPunct="1">
              <a:spcBef>
                <a:spcPct val="20000"/>
              </a:spcBef>
              <a:spcAft>
                <a:spcPts val="600"/>
              </a:spcAft>
              <a:buClr>
                <a:schemeClr val="accent1"/>
              </a:buClr>
              <a:buSzPct val="115000"/>
              <a:buFont typeface="Arial" panose="020B0604020202020204"/>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panose="020B0604020202020204"/>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panose="020B0604020202020204"/>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panose="020B0604020202020204"/>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panose="020B0604020202020204"/>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panose="020B0604020202020204"/>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panose="020B0604020202020204"/>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panose="020B0604020202020204"/>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panose="020B0604020202020204"/>
              <a:buChar char="•"/>
              <a:defRPr sz="1400" kern="1200" cap="none">
                <a:solidFill>
                  <a:schemeClr val="tx1">
                    <a:lumMod val="85000"/>
                    <a:lumOff val="15000"/>
                  </a:schemeClr>
                </a:solidFill>
                <a:effectLst/>
                <a:latin typeface="+mn-lt"/>
                <a:ea typeface="+mn-ea"/>
                <a:cs typeface="+mn-cs"/>
              </a:defRPr>
            </a:lvl9pPr>
          </a:lstStyle>
          <a:p>
            <a:pPr marL="0" indent="0">
              <a:buNone/>
            </a:pPr>
            <a:r>
              <a:rPr lang="ro-RO" dirty="0" smtClean="0"/>
              <a:t>      </a:t>
            </a:r>
            <a:endParaRPr lang="ro-RO" dirty="0"/>
          </a:p>
        </p:txBody>
      </p:sp>
      <p:sp>
        <p:nvSpPr>
          <p:cNvPr id="7" name="Dreptunghi 6"/>
          <p:cNvSpPr/>
          <p:nvPr/>
        </p:nvSpPr>
        <p:spPr>
          <a:xfrm>
            <a:off x="1279160" y="923890"/>
            <a:ext cx="10053404" cy="1568450"/>
          </a:xfrm>
          <a:prstGeom prst="rect">
            <a:avLst/>
          </a:prstGeom>
        </p:spPr>
        <p:txBody>
          <a:bodyPr wrap="square">
            <a:spAutoFit/>
          </a:bodyPr>
          <a:lstStyle/>
          <a:p>
            <a:pPr algn="just"/>
            <a:r>
              <a:rPr lang="ro-RO" sz="2400" b="0" i="0" dirty="0">
                <a:solidFill>
                  <a:srgbClr val="222222"/>
                </a:solidFill>
              </a:rPr>
              <a:t>The walls are </a:t>
            </a:r>
            <a:r>
              <a:rPr lang="en-US" altLang="ro-RO" sz="2400" b="0" i="0" dirty="0">
                <a:solidFill>
                  <a:srgbClr val="222222"/>
                </a:solidFill>
              </a:rPr>
              <a:t>made of</a:t>
            </a:r>
            <a:r>
              <a:rPr lang="ro-RO" sz="2400" b="0" i="0" dirty="0">
                <a:solidFill>
                  <a:srgbClr val="222222"/>
                </a:solidFill>
              </a:rPr>
              <a:t> fir or oak beams, </a:t>
            </a:r>
            <a:r>
              <a:rPr lang="en-US" altLang="ro-RO" sz="2400" b="0" i="0" dirty="0">
                <a:solidFill>
                  <a:srgbClr val="222222"/>
                </a:solidFill>
              </a:rPr>
              <a:t>trimmed </a:t>
            </a:r>
            <a:r>
              <a:rPr lang="en-US" altLang="ro-RO" sz="2400" b="0" i="0" dirty="0" smtClean="0">
                <a:solidFill>
                  <a:srgbClr val="222222"/>
                </a:solidFill>
              </a:rPr>
              <a:t>by</a:t>
            </a:r>
            <a:r>
              <a:rPr lang="ro-RO" altLang="ro-RO" sz="2400" b="0" i="0" dirty="0" smtClean="0">
                <a:solidFill>
                  <a:srgbClr val="222222"/>
                </a:solidFill>
              </a:rPr>
              <a:t> </a:t>
            </a:r>
            <a:r>
              <a:rPr lang="en-US" altLang="ro-RO" sz="2400" b="0" i="0" dirty="0" smtClean="0">
                <a:solidFill>
                  <a:srgbClr val="222222"/>
                </a:solidFill>
              </a:rPr>
              <a:t>axe</a:t>
            </a:r>
            <a:r>
              <a:rPr lang="ro-RO" altLang="ro-RO" sz="2400" dirty="0">
                <a:solidFill>
                  <a:srgbClr val="222222"/>
                </a:solidFill>
              </a:rPr>
              <a:t> </a:t>
            </a:r>
            <a:r>
              <a:rPr lang="en-GB" altLang="ro-RO" sz="2400" dirty="0" smtClean="0">
                <a:solidFill>
                  <a:srgbClr val="222222"/>
                </a:solidFill>
              </a:rPr>
              <a:t>and</a:t>
            </a:r>
            <a:r>
              <a:rPr lang="ro-RO" sz="2400" b="0" i="0" dirty="0" smtClean="0">
                <a:solidFill>
                  <a:srgbClr val="222222"/>
                </a:solidFill>
              </a:rPr>
              <a:t> </a:t>
            </a:r>
            <a:r>
              <a:rPr lang="en-GB" sz="2400" b="0" i="0" dirty="0" smtClean="0">
                <a:solidFill>
                  <a:srgbClr val="222222"/>
                </a:solidFill>
              </a:rPr>
              <a:t>fixed</a:t>
            </a:r>
            <a:r>
              <a:rPr lang="ro-RO" sz="2400" b="0" i="0" dirty="0" smtClean="0">
                <a:solidFill>
                  <a:srgbClr val="222222"/>
                </a:solidFill>
              </a:rPr>
              <a:t> </a:t>
            </a:r>
            <a:r>
              <a:rPr lang="en-GB" sz="2400" b="0" i="0" dirty="0" smtClean="0">
                <a:solidFill>
                  <a:srgbClr val="222222"/>
                </a:solidFill>
              </a:rPr>
              <a:t>only</a:t>
            </a:r>
            <a:r>
              <a:rPr lang="ro-RO" sz="2400" b="0" i="0" dirty="0" smtClean="0">
                <a:solidFill>
                  <a:srgbClr val="222222"/>
                </a:solidFill>
              </a:rPr>
              <a:t> </a:t>
            </a:r>
            <a:r>
              <a:rPr lang="ro-RO" sz="2400" b="0" i="0" dirty="0">
                <a:solidFill>
                  <a:srgbClr val="222222"/>
                </a:solidFill>
              </a:rPr>
              <a:t>in wooden nails. </a:t>
            </a:r>
            <a:r>
              <a:rPr lang="en-US" altLang="ro-RO" sz="2400" b="0" i="0" dirty="0">
                <a:solidFill>
                  <a:srgbClr val="222222"/>
                </a:solidFill>
              </a:rPr>
              <a:t>I</a:t>
            </a:r>
            <a:r>
              <a:rPr lang="ro-RO" sz="2400" b="0" i="0" dirty="0">
                <a:solidFill>
                  <a:srgbClr val="222222"/>
                </a:solidFill>
              </a:rPr>
              <a:t>ron nails </a:t>
            </a:r>
            <a:r>
              <a:rPr lang="en-US" altLang="ro-RO" sz="2400" b="0" i="0" dirty="0">
                <a:solidFill>
                  <a:srgbClr val="222222"/>
                </a:solidFill>
              </a:rPr>
              <a:t>are not used</a:t>
            </a:r>
            <a:r>
              <a:rPr lang="ro-RO" sz="2400" b="0" i="0" dirty="0">
                <a:solidFill>
                  <a:srgbClr val="222222"/>
                </a:solidFill>
              </a:rPr>
              <a:t>. </a:t>
            </a:r>
          </a:p>
          <a:p>
            <a:pPr algn="just"/>
            <a:r>
              <a:rPr lang="ro-RO" sz="2400" b="0" i="0" dirty="0">
                <a:solidFill>
                  <a:srgbClr val="222222"/>
                </a:solidFill>
              </a:rPr>
              <a:t>The vault/dome reproduces the image of the heavenly world and the sacredness of this space.</a:t>
            </a:r>
          </a:p>
        </p:txBody>
      </p:sp>
      <p:pic>
        <p:nvPicPr>
          <p:cNvPr id="10" name="Imagine 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29877" y="2595212"/>
            <a:ext cx="4471315" cy="3174776"/>
          </a:xfrm>
          <a:prstGeom prst="rect">
            <a:avLst/>
          </a:prstGeom>
        </p:spPr>
      </p:pic>
      <p:pic>
        <p:nvPicPr>
          <p:cNvPr id="12" name="Imagine 1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505732" y="2665203"/>
            <a:ext cx="4459296" cy="3104785"/>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stituent conținut 2"/>
          <p:cNvSpPr>
            <a:spLocks noGrp="1"/>
          </p:cNvSpPr>
          <p:nvPr>
            <p:ph idx="1"/>
          </p:nvPr>
        </p:nvSpPr>
        <p:spPr>
          <a:xfrm>
            <a:off x="1304144" y="823666"/>
            <a:ext cx="9927962" cy="3318936"/>
          </a:xfrm>
        </p:spPr>
        <p:txBody>
          <a:bodyPr/>
          <a:lstStyle/>
          <a:p>
            <a:pPr marL="0" indent="0" algn="just">
              <a:buNone/>
            </a:pPr>
            <a:r>
              <a:rPr lang="ro-RO" dirty="0" smtClean="0"/>
              <a:t>The wooden churches were </a:t>
            </a:r>
            <a:r>
              <a:rPr lang="en-US" altLang="ro-RO" dirty="0" smtClean="0"/>
              <a:t>paint</a:t>
            </a:r>
            <a:r>
              <a:rPr lang="ro-RO" dirty="0" smtClean="0"/>
              <a:t>ed in the vivid colo</a:t>
            </a:r>
            <a:r>
              <a:rPr lang="en-US" altLang="ro-RO" dirty="0" smtClean="0"/>
              <a:t>u</a:t>
            </a:r>
            <a:r>
              <a:rPr lang="ro-RO" dirty="0" smtClean="0"/>
              <a:t>rful </a:t>
            </a:r>
            <a:r>
              <a:rPr lang="en-US" altLang="ro-RO" dirty="0" smtClean="0"/>
              <a:t>style</a:t>
            </a:r>
            <a:r>
              <a:rPr lang="ro-RO" dirty="0" smtClean="0"/>
              <a:t> of the  </a:t>
            </a:r>
            <a:r>
              <a:rPr lang="en-US" dirty="0" smtClean="0"/>
              <a:t>Byzantine</a:t>
            </a:r>
            <a:r>
              <a:rPr lang="ro-RO" dirty="0" smtClean="0"/>
              <a:t> </a:t>
            </a:r>
            <a:r>
              <a:rPr lang="en-US" altLang="ro-RO" dirty="0" err="1" smtClean="0">
                <a:solidFill>
                  <a:schemeClr val="tx1"/>
                </a:solidFill>
              </a:rPr>
              <a:t>archit</a:t>
            </a:r>
            <a:r>
              <a:rPr lang="ro-RO" altLang="ro-RO" dirty="0" err="1" smtClean="0">
                <a:solidFill>
                  <a:schemeClr val="tx1"/>
                </a:solidFill>
              </a:rPr>
              <a:t>ecture</a:t>
            </a:r>
            <a:r>
              <a:rPr lang="ro-RO" dirty="0" smtClean="0">
                <a:solidFill>
                  <a:schemeClr val="tx1"/>
                </a:solidFill>
              </a:rPr>
              <a:t>. </a:t>
            </a:r>
            <a:r>
              <a:rPr lang="ro-RO" dirty="0" smtClean="0"/>
              <a:t>They depicted faces of </a:t>
            </a:r>
            <a:r>
              <a:rPr lang="en-US" altLang="ro-RO" dirty="0" smtClean="0"/>
              <a:t>saints</a:t>
            </a:r>
            <a:r>
              <a:rPr lang="ro-RO" dirty="0" smtClean="0"/>
              <a:t> and biblical scenes suggestive </a:t>
            </a:r>
            <a:r>
              <a:rPr lang="en-US" altLang="ro-RO" dirty="0" smtClean="0"/>
              <a:t>for the</a:t>
            </a:r>
            <a:r>
              <a:rPr lang="ro-RO" dirty="0" smtClean="0"/>
              <a:t> Romanian peasants - </a:t>
            </a:r>
            <a:r>
              <a:rPr lang="en-US" altLang="ro-RO" dirty="0" smtClean="0"/>
              <a:t>who were </a:t>
            </a:r>
            <a:r>
              <a:rPr lang="ro-RO" dirty="0" smtClean="0"/>
              <a:t>largely illiterate</a:t>
            </a:r>
            <a:r>
              <a:rPr lang="en-US" altLang="ro-RO" dirty="0" smtClean="0"/>
              <a:t>-</a:t>
            </a:r>
            <a:r>
              <a:rPr lang="ro-RO" dirty="0" smtClean="0"/>
              <a:t>, but also aspects of local life and images of the </a:t>
            </a:r>
            <a:r>
              <a:rPr lang="en-US" altLang="ro-RO" dirty="0" smtClean="0"/>
              <a:t>traditional</a:t>
            </a:r>
            <a:r>
              <a:rPr lang="ro-RO" dirty="0" smtClean="0"/>
              <a:t> </a:t>
            </a:r>
            <a:r>
              <a:rPr lang="en-US" altLang="ro-RO" dirty="0" smtClean="0"/>
              <a:t>costumes</a:t>
            </a:r>
            <a:r>
              <a:rPr lang="ro-RO" dirty="0" smtClean="0"/>
              <a:t>. </a:t>
            </a:r>
            <a:endParaRPr lang="ro-RO" dirty="0"/>
          </a:p>
          <a:p>
            <a:pPr marL="0" indent="0" algn="just">
              <a:buNone/>
            </a:pPr>
            <a:endParaRPr lang="ro-RO" dirty="0"/>
          </a:p>
        </p:txBody>
      </p:sp>
      <p:pic>
        <p:nvPicPr>
          <p:cNvPr id="7" name="Imagin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04144" y="2575580"/>
            <a:ext cx="4414268" cy="3363160"/>
          </a:xfrm>
          <a:prstGeom prst="rect">
            <a:avLst/>
          </a:prstGeom>
        </p:spPr>
      </p:pic>
      <p:pic>
        <p:nvPicPr>
          <p:cNvPr id="8" name="Imagin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18412" y="2575579"/>
            <a:ext cx="2370707" cy="3378221"/>
          </a:xfrm>
          <a:prstGeom prst="rect">
            <a:avLst/>
          </a:prstGeom>
        </p:spPr>
      </p:pic>
      <p:pic>
        <p:nvPicPr>
          <p:cNvPr id="9" name="Imagine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089119" y="2575577"/>
            <a:ext cx="2830346" cy="1688869"/>
          </a:xfrm>
          <a:prstGeom prst="rect">
            <a:avLst/>
          </a:prstGeom>
        </p:spPr>
      </p:pic>
      <p:pic>
        <p:nvPicPr>
          <p:cNvPr id="10" name="Substituent conținut 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089119" y="4255593"/>
            <a:ext cx="2830346" cy="1698208"/>
          </a:xfrm>
          <a:prstGeom prst="rect">
            <a:avLst/>
          </a:prstGeom>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stituent conținut 2"/>
          <p:cNvSpPr>
            <a:spLocks noGrp="1"/>
          </p:cNvSpPr>
          <p:nvPr>
            <p:ph idx="1"/>
          </p:nvPr>
        </p:nvSpPr>
        <p:spPr>
          <a:xfrm>
            <a:off x="1175480" y="788093"/>
            <a:ext cx="9601196" cy="1550373"/>
          </a:xfrm>
        </p:spPr>
        <p:txBody>
          <a:bodyPr>
            <a:normAutofit fontScale="97500"/>
          </a:bodyPr>
          <a:lstStyle/>
          <a:p>
            <a:pPr marL="0" indent="0" algn="just">
              <a:buNone/>
            </a:pPr>
            <a:r>
              <a:rPr lang="ro-RO" dirty="0"/>
              <a:t>One of the most interesting and mysterious features of </a:t>
            </a:r>
            <a:r>
              <a:rPr lang="en-US" altLang="ro-RO" dirty="0"/>
              <a:t>the</a:t>
            </a:r>
            <a:r>
              <a:rPr lang="ro-RO" dirty="0"/>
              <a:t> Romanian wooden churches is the sculptured language of the</a:t>
            </a:r>
            <a:r>
              <a:rPr lang="ro-RO" dirty="0">
                <a:solidFill>
                  <a:schemeClr val="tx1"/>
                </a:solidFill>
              </a:rPr>
              <a:t> portals</a:t>
            </a:r>
            <a:r>
              <a:rPr lang="ro-RO" dirty="0"/>
              <a:t>, </a:t>
            </a:r>
            <a:r>
              <a:rPr lang="en-US" altLang="ro-RO" dirty="0"/>
              <a:t>portals </a:t>
            </a:r>
            <a:r>
              <a:rPr lang="ro-RO" dirty="0"/>
              <a:t>both </a:t>
            </a:r>
            <a:r>
              <a:rPr lang="en-US" altLang="ro-RO" dirty="0"/>
              <a:t>in </a:t>
            </a:r>
            <a:r>
              <a:rPr lang="ro-RO" dirty="0"/>
              <a:t>physical and symbolic </a:t>
            </a:r>
            <a:r>
              <a:rPr lang="en-US" altLang="ro-RO" dirty="0"/>
              <a:t>ways</a:t>
            </a:r>
            <a:r>
              <a:rPr lang="ro-RO" dirty="0"/>
              <a:t>. They feature a wide variety of symbolic and decorative carvings, which can be compared to the </a:t>
            </a:r>
            <a:r>
              <a:rPr lang="en-US" altLang="ro-RO" dirty="0"/>
              <a:t>portals of the G</a:t>
            </a:r>
            <a:r>
              <a:rPr lang="ro-RO" dirty="0"/>
              <a:t>othic cathedrals.</a:t>
            </a:r>
            <a:r>
              <a:rPr lang="ro-RO" dirty="0" smtClean="0"/>
              <a:t> </a:t>
            </a:r>
            <a:endParaRPr lang="ro-RO" dirty="0"/>
          </a:p>
        </p:txBody>
      </p:sp>
      <p:sp>
        <p:nvSpPr>
          <p:cNvPr id="4" name="Dreptunghi 3"/>
          <p:cNvSpPr/>
          <p:nvPr/>
        </p:nvSpPr>
        <p:spPr>
          <a:xfrm>
            <a:off x="7345181" y="2646739"/>
            <a:ext cx="3897442" cy="3476625"/>
          </a:xfrm>
          <a:prstGeom prst="rect">
            <a:avLst/>
          </a:prstGeom>
        </p:spPr>
        <p:txBody>
          <a:bodyPr wrap="square">
            <a:spAutoFit/>
          </a:bodyPr>
          <a:lstStyle/>
          <a:p>
            <a:pPr algn="just"/>
            <a:r>
              <a:rPr lang="ro-RO" sz="2200" dirty="0" smtClean="0"/>
              <a:t>The language </a:t>
            </a:r>
            <a:r>
              <a:rPr lang="en-US" altLang="ro-RO" sz="2200" dirty="0" smtClean="0"/>
              <a:t>of the </a:t>
            </a:r>
            <a:r>
              <a:rPr lang="ro-RO" sz="2200" dirty="0" err="1" smtClean="0">
                <a:sym typeface="+mn-ea"/>
              </a:rPr>
              <a:t>portals</a:t>
            </a:r>
            <a:r>
              <a:rPr lang="en-US" altLang="ro-RO" sz="2200" dirty="0" smtClean="0"/>
              <a:t> </a:t>
            </a:r>
            <a:r>
              <a:rPr lang="ro-RO" sz="2200" dirty="0" smtClean="0"/>
              <a:t>betrays a veiled religious symbolism, difficult to understand, its defining elements being often geometric (rosettes, ropes, </a:t>
            </a:r>
            <a:r>
              <a:rPr lang="en-US" altLang="ro-RO" sz="2200" dirty="0" smtClean="0"/>
              <a:t>diamond</a:t>
            </a:r>
            <a:r>
              <a:rPr lang="ro-RO" sz="2200" dirty="0" smtClean="0"/>
              <a:t>s), compl</a:t>
            </a:r>
            <a:r>
              <a:rPr lang="en-US" altLang="ro-RO" sz="2200" dirty="0" smtClean="0"/>
              <a:t>e</a:t>
            </a:r>
            <a:r>
              <a:rPr lang="ro-RO" sz="2200" dirty="0" smtClean="0"/>
              <a:t>ted by figurative-descriptive elements: crosses, </a:t>
            </a:r>
            <a:r>
              <a:rPr lang="en-US" altLang="ro-RO" sz="2200" dirty="0" smtClean="0"/>
              <a:t>fir tree</a:t>
            </a:r>
            <a:r>
              <a:rPr lang="ro-RO" sz="2200" dirty="0" smtClean="0"/>
              <a:t>s, flowers, animals, birds, celestial </a:t>
            </a:r>
            <a:r>
              <a:rPr lang="en-US" altLang="ro-RO" sz="2200" dirty="0" smtClean="0"/>
              <a:t>and terrestrial </a:t>
            </a:r>
            <a:r>
              <a:rPr lang="ro-RO" sz="2200" dirty="0" smtClean="0"/>
              <a:t>objects, human figures.</a:t>
            </a:r>
            <a:endParaRPr lang="ro-RO" sz="2200" dirty="0"/>
          </a:p>
        </p:txBody>
      </p:sp>
      <p:pic>
        <p:nvPicPr>
          <p:cNvPr id="5" name="Picture 2" descr="https://upload.wikimedia.org/wikipedia/commons/thumb/5/59/Bradet.portal_intrare.jpg/800px-Bradet.portal_intrare.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295402" y="2692400"/>
            <a:ext cx="2212296" cy="3048000"/>
          </a:xfrm>
          <a:prstGeom prst="rect">
            <a:avLst/>
          </a:prstGeom>
          <a:noFill/>
          <a:extLst>
            <a:ext uri="{909E8E84-426E-40DD-AFC4-6F175D3DCCD1}">
              <a14:hiddenFill xmlns:a14="http://schemas.microsoft.com/office/drawing/2010/main">
                <a:solidFill>
                  <a:srgbClr val="FFFFFF"/>
                </a:solidFill>
              </a14:hiddenFill>
            </a:ext>
          </a:extLst>
        </p:spPr>
      </p:pic>
      <p:pic>
        <p:nvPicPr>
          <p:cNvPr id="4098" name="Picture 2" descr="Imagini pentru sculptura bisericilor de lem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87732" y="2692401"/>
            <a:ext cx="2381250" cy="3048000"/>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descr="Imagini pentru sculptura bisericilor de lemn"/>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401550" y="4149725"/>
            <a:ext cx="2381250" cy="159067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stituent conținut 2"/>
          <p:cNvSpPr>
            <a:spLocks noGrp="1"/>
          </p:cNvSpPr>
          <p:nvPr>
            <p:ph idx="1"/>
          </p:nvPr>
        </p:nvSpPr>
        <p:spPr>
          <a:xfrm>
            <a:off x="1173480" y="782955"/>
            <a:ext cx="10085705" cy="2594610"/>
          </a:xfrm>
        </p:spPr>
        <p:txBody>
          <a:bodyPr>
            <a:normAutofit/>
          </a:bodyPr>
          <a:lstStyle/>
          <a:p>
            <a:pPr marL="0" indent="0" algn="just">
              <a:buNone/>
            </a:pPr>
            <a:r>
              <a:rPr lang="ro-RO" sz="2200" dirty="0" smtClean="0"/>
              <a:t>The wooden churches were raised in the most important place </a:t>
            </a:r>
            <a:r>
              <a:rPr lang="en-US" altLang="ro-RO" sz="2200" dirty="0" smtClean="0"/>
              <a:t>of the village, usually</a:t>
            </a:r>
            <a:r>
              <a:rPr lang="ro-RO" sz="2200" dirty="0" smtClean="0"/>
              <a:t>, </a:t>
            </a:r>
            <a:r>
              <a:rPr lang="en-US" altLang="ro-RO" sz="2200" dirty="0" smtClean="0"/>
              <a:t>the highest, from </a:t>
            </a:r>
            <a:r>
              <a:rPr lang="ro-RO" sz="2200" dirty="0" smtClean="0"/>
              <a:t>where the</a:t>
            </a:r>
            <a:r>
              <a:rPr lang="en-US" altLang="ro-RO" sz="2200" dirty="0" smtClean="0"/>
              <a:t>y</a:t>
            </a:r>
            <a:r>
              <a:rPr lang="ro-RO" sz="2200" dirty="0" smtClean="0"/>
              <a:t> dominated </a:t>
            </a:r>
            <a:r>
              <a:rPr lang="en-US" altLang="ro-RO" sz="2200" dirty="0" smtClean="0"/>
              <a:t>the settlements </a:t>
            </a:r>
            <a:r>
              <a:rPr lang="ro-RO" sz="2200" dirty="0" smtClean="0"/>
              <a:t>(in plain areas they were situated in the cent</a:t>
            </a:r>
            <a:r>
              <a:rPr lang="en-US" altLang="ro-RO" sz="2200" dirty="0" smtClean="0"/>
              <a:t>re</a:t>
            </a:r>
            <a:r>
              <a:rPr lang="ro-RO" sz="2200" dirty="0" smtClean="0"/>
              <a:t> of the village).</a:t>
            </a:r>
            <a:r>
              <a:rPr lang="ro-RO" sz="2200" dirty="0"/>
              <a:t> </a:t>
            </a:r>
            <a:r>
              <a:rPr lang="en-US" altLang="ro-RO" sz="2200" dirty="0"/>
              <a:t>The entire rural life took place a</a:t>
            </a:r>
            <a:r>
              <a:rPr lang="ro-RO" sz="2200" dirty="0"/>
              <a:t>round the</a:t>
            </a:r>
            <a:r>
              <a:rPr lang="en-US" altLang="ro-RO" sz="2200" dirty="0"/>
              <a:t>se</a:t>
            </a:r>
            <a:r>
              <a:rPr lang="ro-RO" sz="2200" dirty="0"/>
              <a:t> places of worship</a:t>
            </a:r>
            <a:r>
              <a:rPr lang="en-US" altLang="ro-RO" sz="2200" dirty="0"/>
              <a:t>.</a:t>
            </a:r>
            <a:r>
              <a:rPr lang="ro-RO" sz="2200" dirty="0"/>
              <a:t> </a:t>
            </a:r>
            <a:r>
              <a:rPr lang="en-US" altLang="ro-RO" sz="2200" dirty="0"/>
              <a:t>They had</a:t>
            </a:r>
            <a:r>
              <a:rPr lang="ro-RO" sz="2200" dirty="0"/>
              <a:t> the value of "axis mundi" </a:t>
            </a:r>
            <a:r>
              <a:rPr lang="en-US" altLang="ro-RO" sz="2200" dirty="0"/>
              <a:t>(the centre of the world)</a:t>
            </a:r>
            <a:r>
              <a:rPr lang="ro-RO" sz="2200" dirty="0"/>
              <a:t> in </a:t>
            </a:r>
            <a:r>
              <a:rPr lang="en-US" altLang="ro-RO" sz="2200" dirty="0"/>
              <a:t>both </a:t>
            </a:r>
            <a:r>
              <a:rPr lang="ro-RO" sz="2200" dirty="0"/>
              <a:t>the spiritual </a:t>
            </a:r>
            <a:r>
              <a:rPr lang="en-US" altLang="ro-RO" sz="2200" dirty="0"/>
              <a:t>and the material </a:t>
            </a:r>
            <a:r>
              <a:rPr lang="ro-RO" sz="2200" dirty="0"/>
              <a:t>life of the Romanian village. </a:t>
            </a:r>
          </a:p>
        </p:txBody>
      </p:sp>
      <p:pic>
        <p:nvPicPr>
          <p:cNvPr id="4" name="Imagin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275715" y="3005455"/>
            <a:ext cx="2606675" cy="2976880"/>
          </a:xfrm>
          <a:prstGeom prst="rect">
            <a:avLst/>
          </a:prstGeom>
        </p:spPr>
      </p:pic>
      <p:pic>
        <p:nvPicPr>
          <p:cNvPr id="5" name="Imagin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11988" y="3452884"/>
            <a:ext cx="3447415" cy="2529391"/>
          </a:xfrm>
          <a:prstGeom prst="rect">
            <a:avLst/>
          </a:prstGeom>
        </p:spPr>
      </p:pic>
      <p:pic>
        <p:nvPicPr>
          <p:cNvPr id="6" name="Imagin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984139" y="3452884"/>
            <a:ext cx="3726846" cy="2529391"/>
          </a:xfrm>
          <a:prstGeom prst="rect">
            <a:avLst/>
          </a:prstGeom>
        </p:spPr>
      </p:pic>
    </p:spTree>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rganic">
  <a:themeElements>
    <a:clrScheme name="Organic">
      <a:dk1>
        <a:sysClr val="windowText" lastClr="000000"/>
      </a:dk1>
      <a:lt1>
        <a:sysClr val="window" lastClr="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Organic">
      <a:majorFont>
        <a:latin typeface="Garamond"/>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fillRect/>
          </a:stretch>
        </a:blip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Organic</Template>
  <TotalTime>20</TotalTime>
  <Words>978</Words>
  <Application>Microsoft Office PowerPoint</Application>
  <PresentationFormat>Widescreen</PresentationFormat>
  <Paragraphs>40</Paragraphs>
  <Slides>13</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13</vt:i4>
      </vt:variant>
    </vt:vector>
  </HeadingPairs>
  <TitlesOfParts>
    <vt:vector size="17" baseType="lpstr">
      <vt:lpstr>Arial</vt:lpstr>
      <vt:lpstr>Garamond</vt:lpstr>
      <vt:lpstr>Segoe UI</vt:lpstr>
      <vt:lpstr>Organic</vt:lpstr>
      <vt:lpstr>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THANK YOU!</vt:lpstr>
    </vt:vector>
  </TitlesOfParts>
  <Company>Hewlett-Packard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Prezentare PowerPoint</dc:title>
  <dc:creator>prof</dc:creator>
  <cp:lastModifiedBy>Windows User</cp:lastModifiedBy>
  <cp:revision>44</cp:revision>
  <dcterms:created xsi:type="dcterms:W3CDTF">2018-11-04T14:02:00Z</dcterms:created>
  <dcterms:modified xsi:type="dcterms:W3CDTF">2018-11-11T19:33:59Z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1033-10.2.0.7549</vt:lpwstr>
  </property>
</Properties>
</file>