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2" r:id="rId4"/>
    <p:sldId id="263" r:id="rId5"/>
    <p:sldId id="257" r:id="rId6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77"/>
    <p:restoredTop sz="94746"/>
  </p:normalViewPr>
  <p:slideViewPr>
    <p:cSldViewPr snapToGrid="0" snapToObjects="1">
      <p:cViewPr varScale="1">
        <p:scale>
          <a:sx n="110" d="100"/>
          <a:sy n="110" d="100"/>
        </p:scale>
        <p:origin x="4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059D2-DDB7-934C-92FE-A19BC079A49A}" type="datetimeFigureOut">
              <a:rPr lang="es-ES_tradnl" smtClean="0"/>
              <a:t>16/10/17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E491A-2177-3F47-9F4E-5D31532B641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51170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D001-5C94-0B41-A904-195311BC40E7}" type="datetimeFigureOut">
              <a:rPr lang="es-ES_tradnl" smtClean="0"/>
              <a:t>16/10/17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B45F-7EAE-FD4F-98EA-5323C3A6E734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7089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D001-5C94-0B41-A904-195311BC40E7}" type="datetimeFigureOut">
              <a:rPr lang="es-ES_tradnl" smtClean="0"/>
              <a:t>16/10/17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B45F-7EAE-FD4F-98EA-5323C3A6E734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9810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D001-5C94-0B41-A904-195311BC40E7}" type="datetimeFigureOut">
              <a:rPr lang="es-ES_tradnl" smtClean="0"/>
              <a:t>16/10/17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B45F-7EAE-FD4F-98EA-5323C3A6E734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6421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D001-5C94-0B41-A904-195311BC40E7}" type="datetimeFigureOut">
              <a:rPr lang="es-ES_tradnl" smtClean="0"/>
              <a:t>16/10/17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B45F-7EAE-FD4F-98EA-5323C3A6E734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0911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D001-5C94-0B41-A904-195311BC40E7}" type="datetimeFigureOut">
              <a:rPr lang="es-ES_tradnl" smtClean="0"/>
              <a:t>16/10/17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B45F-7EAE-FD4F-98EA-5323C3A6E734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86859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D001-5C94-0B41-A904-195311BC40E7}" type="datetimeFigureOut">
              <a:rPr lang="es-ES_tradnl" smtClean="0"/>
              <a:t>16/10/17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B45F-7EAE-FD4F-98EA-5323C3A6E734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2443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D001-5C94-0B41-A904-195311BC40E7}" type="datetimeFigureOut">
              <a:rPr lang="es-ES_tradnl" smtClean="0"/>
              <a:t>16/10/17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B45F-7EAE-FD4F-98EA-5323C3A6E734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0713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D001-5C94-0B41-A904-195311BC40E7}" type="datetimeFigureOut">
              <a:rPr lang="es-ES_tradnl" smtClean="0"/>
              <a:t>16/10/17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B45F-7EAE-FD4F-98EA-5323C3A6E734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7692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D001-5C94-0B41-A904-195311BC40E7}" type="datetimeFigureOut">
              <a:rPr lang="es-ES_tradnl" smtClean="0"/>
              <a:t>16/10/17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B45F-7EAE-FD4F-98EA-5323C3A6E734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285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D001-5C94-0B41-A904-195311BC40E7}" type="datetimeFigureOut">
              <a:rPr lang="es-ES_tradnl" smtClean="0"/>
              <a:t>16/10/17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B45F-7EAE-FD4F-98EA-5323C3A6E734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5840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D001-5C94-0B41-A904-195311BC40E7}" type="datetimeFigureOut">
              <a:rPr lang="es-ES_tradnl" smtClean="0"/>
              <a:t>16/10/17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B45F-7EAE-FD4F-98EA-5323C3A6E734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868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D001-5C94-0B41-A904-195311BC40E7}" type="datetimeFigureOut">
              <a:rPr lang="es-ES_tradnl" smtClean="0"/>
              <a:t>16/10/17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FB45F-7EAE-FD4F-98EA-5323C3A6E734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1082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4800" dirty="0" smtClean="0"/>
              <a:t>                     </a:t>
            </a:r>
            <a:r>
              <a:rPr lang="es-ES_tradnl" sz="4800" dirty="0" err="1" smtClean="0"/>
              <a:t>Sant</a:t>
            </a:r>
            <a:r>
              <a:rPr lang="es-ES_tradnl" sz="4800" dirty="0" smtClean="0"/>
              <a:t> Jordi i el </a:t>
            </a:r>
            <a:r>
              <a:rPr lang="es-ES_tradnl" sz="4800" dirty="0" err="1" smtClean="0"/>
              <a:t>Drac</a:t>
            </a:r>
            <a:endParaRPr lang="es-ES_tradnl" sz="4800" dirty="0" smtClean="0"/>
          </a:p>
          <a:p>
            <a:r>
              <a:rPr lang="es-ES_tradnl" sz="4800" dirty="0" smtClean="0"/>
              <a:t>       </a:t>
            </a:r>
            <a:r>
              <a:rPr lang="es-ES_tradnl" sz="4800" dirty="0" err="1" smtClean="0"/>
              <a:t>St.George</a:t>
            </a:r>
            <a:r>
              <a:rPr lang="es-ES_tradnl" sz="4800" dirty="0" smtClean="0"/>
              <a:t> and </a:t>
            </a:r>
            <a:r>
              <a:rPr lang="es-ES_tradnl" sz="4800" dirty="0" err="1" smtClean="0"/>
              <a:t>the</a:t>
            </a:r>
            <a:r>
              <a:rPr lang="es-ES_tradnl" sz="4800" dirty="0" smtClean="0"/>
              <a:t> </a:t>
            </a:r>
            <a:r>
              <a:rPr lang="es-ES_tradnl" sz="4800" dirty="0" err="1" smtClean="0"/>
              <a:t>dragon</a:t>
            </a:r>
            <a:endParaRPr lang="es-ES_tradnl" sz="4800" dirty="0" smtClean="0"/>
          </a:p>
          <a:p>
            <a:endParaRPr lang="es-ES_tradnl" sz="4800" dirty="0" smtClean="0"/>
          </a:p>
          <a:p>
            <a:endParaRPr lang="es-ES_tradnl" sz="4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310" y="2721730"/>
            <a:ext cx="3662690" cy="345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17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760" y="0"/>
            <a:ext cx="4114800" cy="6745573"/>
          </a:xfrm>
        </p:spPr>
      </p:pic>
    </p:spTree>
    <p:extLst>
      <p:ext uri="{BB962C8B-B14F-4D97-AF65-F5344CB8AC3E}">
        <p14:creationId xmlns:p14="http://schemas.microsoft.com/office/powerpoint/2010/main" val="86170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err="1" smtClean="0"/>
              <a:t>St.Jordi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700" y="1422400"/>
            <a:ext cx="42926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667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539" y="140272"/>
            <a:ext cx="6362922" cy="6362922"/>
          </a:xfrm>
        </p:spPr>
      </p:pic>
    </p:spTree>
    <p:extLst>
      <p:ext uri="{BB962C8B-B14F-4D97-AF65-F5344CB8AC3E}">
        <p14:creationId xmlns:p14="http://schemas.microsoft.com/office/powerpoint/2010/main" val="1546628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797" y="3507698"/>
            <a:ext cx="5456419" cy="3013023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114" y="300433"/>
            <a:ext cx="5149659" cy="288380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91" y="300433"/>
            <a:ext cx="4195497" cy="31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7105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</Words>
  <Application>Microsoft Macintosh PowerPoint</Application>
  <PresentationFormat>Panorámica</PresentationFormat>
  <Paragraphs>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Tema de Office</vt:lpstr>
      <vt:lpstr>Presentación de PowerPoint</vt:lpstr>
      <vt:lpstr>Presentación de PowerPoint</vt:lpstr>
      <vt:lpstr>St.Jordi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2</cp:revision>
  <dcterms:created xsi:type="dcterms:W3CDTF">2017-10-16T08:19:38Z</dcterms:created>
  <dcterms:modified xsi:type="dcterms:W3CDTF">2017-10-16T08:31:26Z</dcterms:modified>
</cp:coreProperties>
</file>