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010006"/>
          </a:xfrm>
        </p:spPr>
        <p:txBody>
          <a:bodyPr/>
          <a:lstStyle/>
          <a:p>
            <a:r>
              <a:rPr lang="de-DE" dirty="0" smtClean="0"/>
              <a:t>An Austrian Legend: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1872" y="3422561"/>
            <a:ext cx="9418320" cy="1691640"/>
          </a:xfrm>
        </p:spPr>
        <p:txBody>
          <a:bodyPr>
            <a:normAutofit/>
          </a:bodyPr>
          <a:lstStyle/>
          <a:p>
            <a:r>
              <a:rPr lang="de-DE" sz="4800" dirty="0" smtClean="0">
                <a:solidFill>
                  <a:srgbClr val="0070C0"/>
                </a:solidFill>
              </a:rPr>
              <a:t>The </a:t>
            </a:r>
            <a:r>
              <a:rPr lang="de-DE" sz="4800" dirty="0" err="1" smtClean="0">
                <a:solidFill>
                  <a:srgbClr val="0070C0"/>
                </a:solidFill>
              </a:rPr>
              <a:t>story</a:t>
            </a:r>
            <a:r>
              <a:rPr lang="de-DE" sz="4800" dirty="0" smtClean="0">
                <a:solidFill>
                  <a:srgbClr val="0070C0"/>
                </a:solidFill>
              </a:rPr>
              <a:t> </a:t>
            </a:r>
            <a:r>
              <a:rPr lang="de-DE" sz="4800" dirty="0" err="1" smtClean="0">
                <a:solidFill>
                  <a:srgbClr val="0070C0"/>
                </a:solidFill>
              </a:rPr>
              <a:t>of</a:t>
            </a:r>
            <a:r>
              <a:rPr lang="de-DE" sz="4800" dirty="0" smtClean="0">
                <a:solidFill>
                  <a:srgbClr val="0070C0"/>
                </a:solidFill>
              </a:rPr>
              <a:t> Flavia</a:t>
            </a:r>
            <a:endParaRPr lang="de-DE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179705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The </a:t>
            </a:r>
            <a:r>
              <a:rPr lang="de-DE" dirty="0" err="1" smtClean="0">
                <a:solidFill>
                  <a:srgbClr val="0070C0"/>
                </a:solidFill>
              </a:rPr>
              <a:t>characters</a:t>
            </a:r>
            <a:r>
              <a:rPr lang="de-DE" dirty="0" smtClean="0">
                <a:solidFill>
                  <a:srgbClr val="0070C0"/>
                </a:solidFill>
              </a:rPr>
              <a:t>: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1872" y="1287888"/>
            <a:ext cx="8595360" cy="4892250"/>
          </a:xfrm>
        </p:spPr>
        <p:txBody>
          <a:bodyPr/>
          <a:lstStyle/>
          <a:p>
            <a:r>
              <a:rPr lang="en-US" sz="2400" dirty="0" smtClean="0">
                <a:solidFill>
                  <a:srgbClr val="00B0F0"/>
                </a:solidFill>
              </a:rPr>
              <a:t>Flavia: </a:t>
            </a:r>
            <a:r>
              <a:rPr lang="en-US" dirty="0" smtClean="0"/>
              <a:t>The daughter of an </a:t>
            </a:r>
            <a:r>
              <a:rPr lang="en-US" dirty="0" err="1" smtClean="0"/>
              <a:t>Patrizier</a:t>
            </a:r>
            <a:r>
              <a:rPr lang="en-US" dirty="0" smtClean="0"/>
              <a:t>, she lives in a castle near the Lake </a:t>
            </a:r>
            <a:r>
              <a:rPr lang="en-US" dirty="0" err="1" smtClean="0"/>
              <a:t>Atter</a:t>
            </a:r>
            <a:r>
              <a:rPr lang="en-US" dirty="0" smtClean="0"/>
              <a:t>, she becomes a </a:t>
            </a:r>
            <a:r>
              <a:rPr lang="en-US" dirty="0" err="1" smtClean="0"/>
              <a:t>christian</a:t>
            </a:r>
            <a:r>
              <a:rPr lang="en-US" dirty="0" smtClean="0"/>
              <a:t> after a journey to Rom 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Flavia´s Father: </a:t>
            </a:r>
            <a:r>
              <a:rPr lang="en-US" dirty="0" smtClean="0"/>
              <a:t>He is a rich roman landowner, he is very displeased about the religious choice of his daughter 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Flavia´s Mother: </a:t>
            </a:r>
            <a:r>
              <a:rPr lang="en-US" dirty="0" smtClean="0"/>
              <a:t>She searches for Flavia after the death of her husband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The Shepard: </a:t>
            </a:r>
            <a:r>
              <a:rPr lang="en-US" dirty="0" smtClean="0"/>
              <a:t>He saves Flavia and cares for her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34572"/>
          </a:xfrm>
        </p:spPr>
        <p:txBody>
          <a:bodyPr/>
          <a:lstStyle/>
          <a:p>
            <a:r>
              <a:rPr lang="de-DE" dirty="0" err="1" smtClean="0">
                <a:solidFill>
                  <a:srgbClr val="0070C0"/>
                </a:solidFill>
              </a:rPr>
              <a:t>Why</a:t>
            </a:r>
            <a:r>
              <a:rPr lang="de-DE" dirty="0" smtClean="0">
                <a:solidFill>
                  <a:srgbClr val="0070C0"/>
                </a:solidFill>
              </a:rPr>
              <a:t> Flavia </a:t>
            </a:r>
            <a:r>
              <a:rPr lang="de-DE" dirty="0" err="1" smtClean="0">
                <a:solidFill>
                  <a:srgbClr val="0070C0"/>
                </a:solidFill>
              </a:rPr>
              <a:t>is</a:t>
            </a:r>
            <a:r>
              <a:rPr lang="de-DE" dirty="0" smtClean="0">
                <a:solidFill>
                  <a:srgbClr val="0070C0"/>
                </a:solidFill>
              </a:rPr>
              <a:t> still relevant: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550" y="1623680"/>
            <a:ext cx="8595360" cy="4351337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Lambach</a:t>
            </a:r>
            <a:r>
              <a:rPr lang="en-US" sz="2000" dirty="0" smtClean="0"/>
              <a:t> is named after the shore were Flavia stranded</a:t>
            </a:r>
          </a:p>
          <a:p>
            <a:r>
              <a:rPr lang="en-US" sz="2000" dirty="0" smtClean="0"/>
              <a:t>Flavia is still included in the banner of </a:t>
            </a:r>
            <a:r>
              <a:rPr lang="en-US" sz="2000" dirty="0" err="1" smtClean="0"/>
              <a:t>Lambach</a:t>
            </a:r>
            <a:r>
              <a:rPr lang="en-US" sz="2000" dirty="0" smtClean="0"/>
              <a:t> and monastery of </a:t>
            </a:r>
            <a:r>
              <a:rPr lang="en-US" sz="2000" dirty="0" err="1" smtClean="0"/>
              <a:t>Lambach</a:t>
            </a:r>
            <a:endParaRPr lang="en-US" sz="2000" dirty="0" smtClean="0"/>
          </a:p>
          <a:p>
            <a:r>
              <a:rPr lang="de-DE" sz="2000" dirty="0" smtClean="0"/>
              <a:t>Also a </a:t>
            </a:r>
            <a:r>
              <a:rPr lang="de-DE" sz="2000" dirty="0" err="1" smtClean="0"/>
              <a:t>sorrority</a:t>
            </a:r>
            <a:r>
              <a:rPr lang="de-DE" sz="2000" dirty="0" smtClean="0"/>
              <a:t> </a:t>
            </a:r>
            <a:r>
              <a:rPr lang="en-US" sz="2000" dirty="0" smtClean="0"/>
              <a:t>“Flavia </a:t>
            </a:r>
            <a:r>
              <a:rPr lang="en-US" sz="2000" dirty="0" err="1" smtClean="0"/>
              <a:t>Lambach</a:t>
            </a:r>
            <a:r>
              <a:rPr lang="en-US" sz="2000" dirty="0" smtClean="0"/>
              <a:t>” is named after her</a:t>
            </a:r>
          </a:p>
          <a:p>
            <a:r>
              <a:rPr lang="en-US" sz="2000" dirty="0" smtClean="0"/>
              <a:t>The story of Flavia is still hugely popular today in the region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12" y="3826958"/>
            <a:ext cx="2614411" cy="282683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5595243"/>
            <a:ext cx="4691692" cy="105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TM03457515[[fn=Ansicht]]</Template>
  <TotalTime>0</TotalTime>
  <Words>133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An Austrian Legend:</vt:lpstr>
      <vt:lpstr>The characters: </vt:lpstr>
      <vt:lpstr>Why Flavia is still relevant: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Austrian Legend:</dc:title>
  <dc:creator>profileSchueler profileSchueler</dc:creator>
  <cp:lastModifiedBy>lehrer</cp:lastModifiedBy>
  <cp:revision>7</cp:revision>
  <dcterms:created xsi:type="dcterms:W3CDTF">2017-10-04T10:35:22Z</dcterms:created>
  <dcterms:modified xsi:type="dcterms:W3CDTF">2017-10-13T05:53:39Z</dcterms:modified>
</cp:coreProperties>
</file>