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5" r:id="rId3"/>
    <p:sldId id="266" r:id="rId4"/>
    <p:sldId id="264" r:id="rId5"/>
    <p:sldId id="267" r:id="rId6"/>
    <p:sldId id="271" r:id="rId7"/>
    <p:sldId id="269" r:id="rId8"/>
    <p:sldId id="256" r:id="rId9"/>
    <p:sldId id="258" r:id="rId10"/>
    <p:sldId id="257" r:id="rId11"/>
    <p:sldId id="259" r:id="rId12"/>
    <p:sldId id="260" r:id="rId13"/>
    <p:sldId id="261" r:id="rId14"/>
    <p:sldId id="262" r:id="rId15"/>
    <p:sldId id="263" r:id="rId16"/>
    <p:sldId id="270" r:id="rId17"/>
    <p:sldId id="272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52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17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73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92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7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46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12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12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62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96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42FCCDA-BBBE-483E-B3CE-AD46647B185D}" type="datetimeFigureOut">
              <a:rPr lang="pl-PL" smtClean="0"/>
              <a:t>2017-10-13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B27CB97-41FA-48B4-9E32-D58BC0BAD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92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Legend of Poland</a:t>
            </a:r>
            <a:endParaRPr lang="pl-PL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4" y="306383"/>
            <a:ext cx="1474212" cy="1679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gaTym\Documents\2015_2016\Erasmus_Plus_2015_2017\EU flag-Erasmus+_vect_P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30" y="457280"/>
            <a:ext cx="3675690" cy="105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297429" y="5898237"/>
            <a:ext cx="115546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Ten projekt został zrealizowany przy wsparciu finansowym Komisji Europejskiej. Projekt lub publikacja odzwierciedlają jedynie stanowisko ich autora i Komisja Europejska nie ponosi odpowiedzialności za umieszczoną w nich zawartość merytoryczną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endParaRPr kumimoji="0" lang="pl-PL" altLang="pl-PL" sz="1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ju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project has been funded with support from the European Commission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publication [communication] reflects the views only of the author, and the Commission cannot be held responsible for any use which may be made of the information contained therein.</a:t>
            </a: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032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97" y="740228"/>
            <a:ext cx="9197202" cy="6021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423" y="243841"/>
            <a:ext cx="11713027" cy="66185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A </a:t>
            </a:r>
            <a:r>
              <a:rPr lang="pl-PL" sz="36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tiny</a:t>
            </a:r>
            <a:r>
              <a:rPr lang="pl-PL" sz="36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 hut </a:t>
            </a:r>
            <a:r>
              <a:rPr lang="pl-PL" sz="3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at</a:t>
            </a:r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pl-PL" sz="36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the </a:t>
            </a:r>
            <a:r>
              <a:rPr lang="pl-PL" sz="36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shores</a:t>
            </a:r>
            <a:r>
              <a:rPr lang="pl-PL" sz="36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Calibri"/>
                <a:cs typeface="Times New Roman"/>
              </a:rPr>
              <a:t> of the Vistula River</a:t>
            </a:r>
            <a:endParaRPr lang="pl-P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19" y="773471"/>
            <a:ext cx="7831880" cy="5961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a 4"/>
          <p:cNvGrpSpPr/>
          <p:nvPr/>
        </p:nvGrpSpPr>
        <p:grpSpPr>
          <a:xfrm>
            <a:off x="4649560" y="313509"/>
            <a:ext cx="1646464" cy="1178496"/>
            <a:chOff x="2824842" y="1596508"/>
            <a:chExt cx="1646464" cy="1646074"/>
          </a:xfrm>
        </p:grpSpPr>
        <p:sp>
          <p:nvSpPr>
            <p:cNvPr id="6" name="Objaśnienie owalne 5"/>
            <p:cNvSpPr/>
            <p:nvPr/>
          </p:nvSpPr>
          <p:spPr>
            <a:xfrm flipH="1">
              <a:off x="2824842" y="1596508"/>
              <a:ext cx="1646464" cy="1646074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3060245" y="2234878"/>
              <a:ext cx="1175657" cy="51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Wars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 flipH="1">
            <a:off x="8364310" y="1359794"/>
            <a:ext cx="1728924" cy="1178496"/>
            <a:chOff x="2824842" y="1596508"/>
            <a:chExt cx="1646464" cy="1646074"/>
          </a:xfrm>
        </p:grpSpPr>
        <p:sp>
          <p:nvSpPr>
            <p:cNvPr id="9" name="Objaśnienie owalne 8"/>
            <p:cNvSpPr/>
            <p:nvPr/>
          </p:nvSpPr>
          <p:spPr>
            <a:xfrm flipH="1">
              <a:off x="2824842" y="1596508"/>
              <a:ext cx="1646464" cy="1646074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3060244" y="2234878"/>
              <a:ext cx="1175657" cy="51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Sawa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64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3" y="0"/>
            <a:ext cx="8525813" cy="6763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88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4292" y="235131"/>
            <a:ext cx="9875520" cy="862149"/>
          </a:xfrm>
        </p:spPr>
        <p:txBody>
          <a:bodyPr/>
          <a:lstStyle/>
          <a:p>
            <a:pPr algn="ctr"/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They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fell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in love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90" y="797634"/>
            <a:ext cx="7865527" cy="5832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78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6268" y="274311"/>
            <a:ext cx="1620000" cy="666216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WARS</a:t>
            </a:r>
            <a:endParaRPr lang="pl-PL" sz="4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52" y="1187821"/>
            <a:ext cx="7495903" cy="548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7340235" y="257575"/>
            <a:ext cx="1620000" cy="666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SAWA</a:t>
            </a:r>
            <a:endParaRPr lang="pl-PL" sz="4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138057" y="274311"/>
            <a:ext cx="2020389" cy="818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married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9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4.07407E-6 L 0.12045 0.001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9544 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3" y="201958"/>
            <a:ext cx="6004560" cy="6342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49" y="261255"/>
            <a:ext cx="5898864" cy="6335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454535" y="243833"/>
            <a:ext cx="1751514" cy="836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WARS</a:t>
            </a:r>
            <a:endParaRPr lang="pl-PL" sz="4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922919" y="243833"/>
            <a:ext cx="1705790" cy="818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ZAWA</a:t>
            </a:r>
            <a:endParaRPr lang="pl-PL" sz="4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198" y="409181"/>
            <a:ext cx="6465426" cy="6043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00" y="243841"/>
            <a:ext cx="4337729" cy="637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88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149580" y="2719251"/>
            <a:ext cx="9872871" cy="851263"/>
          </a:xfrm>
        </p:spPr>
        <p:txBody>
          <a:bodyPr/>
          <a:lstStyle/>
          <a:p>
            <a:pPr marL="45720" indent="0" algn="ctr">
              <a:buNone/>
            </a:pPr>
            <a:r>
              <a:rPr lang="pl-PL" sz="4400" b="1" dirty="0" err="1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Thank</a:t>
            </a:r>
            <a:r>
              <a:rPr lang="pl-PL" sz="4400" b="1" dirty="0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pl-PL" sz="4400" b="1" dirty="0" err="1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</a:t>
            </a:r>
            <a:r>
              <a:rPr lang="pl-PL" sz="4400" b="1" dirty="0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 for </a:t>
            </a:r>
            <a:r>
              <a:rPr lang="pl-PL" sz="4400" b="1" dirty="0" err="1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your</a:t>
            </a:r>
            <a:r>
              <a:rPr lang="pl-PL" sz="4400" b="1" dirty="0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pl-PL" sz="4400" b="1" dirty="0" err="1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attention</a:t>
            </a:r>
            <a:r>
              <a:rPr lang="pl-PL" sz="4400" b="1" dirty="0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pl-PL" sz="4400" b="1" dirty="0" smtClean="0">
                <a:solidFill>
                  <a:srgbClr val="A6B727">
                    <a:lumMod val="50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297429" y="5898237"/>
            <a:ext cx="115546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Ten projekt został zrealizowany przy wsparciu finansowym Komisji Europejskiej. Projekt lub publikacja odzwierciedlają jedynie stanowisko ich autora i Komisja Europejska nie ponosi odpowiedzialności za umieszczoną w nich zawartość merytoryczną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endParaRPr kumimoji="0" lang="pl-PL" altLang="pl-PL" sz="1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ju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project has been funded with support from the European Commission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publication [communication] reflects the views only of the author, and the Commission cannot be held responsible for any use which may be made of the information contained therein.</a:t>
            </a: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</a:p>
        </p:txBody>
      </p:sp>
      <p:pic>
        <p:nvPicPr>
          <p:cNvPr id="7" name="Picture 6" descr="C:\Users\AgaTym\Documents\2015_2016\Erasmus_Plus_2015_2017\EU flag-Erasmus+_vect_P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0" y="840457"/>
            <a:ext cx="3675690" cy="105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83" y="457280"/>
            <a:ext cx="1474212" cy="1679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8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018" y="202273"/>
            <a:ext cx="9007484" cy="6524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a 10"/>
          <p:cNvGrpSpPr/>
          <p:nvPr/>
        </p:nvGrpSpPr>
        <p:grpSpPr>
          <a:xfrm>
            <a:off x="2824842" y="1596508"/>
            <a:ext cx="1646464" cy="1646074"/>
            <a:chOff x="2824842" y="1596508"/>
            <a:chExt cx="1646464" cy="1646074"/>
          </a:xfrm>
        </p:grpSpPr>
        <p:sp>
          <p:nvSpPr>
            <p:cNvPr id="7" name="Objaśnienie owalne 6"/>
            <p:cNvSpPr/>
            <p:nvPr/>
          </p:nvSpPr>
          <p:spPr>
            <a:xfrm flipH="1">
              <a:off x="2824842" y="1596508"/>
              <a:ext cx="1646464" cy="1646074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3060245" y="2234879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</a:rPr>
                <a:t>Czech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5189765" y="1596508"/>
            <a:ext cx="1888672" cy="1515835"/>
            <a:chOff x="5189765" y="1596508"/>
            <a:chExt cx="1888672" cy="1515835"/>
          </a:xfrm>
        </p:grpSpPr>
        <p:sp>
          <p:nvSpPr>
            <p:cNvPr id="6" name="Objaśnienie owalne 5"/>
            <p:cNvSpPr/>
            <p:nvPr/>
          </p:nvSpPr>
          <p:spPr>
            <a:xfrm>
              <a:off x="5189765" y="1596508"/>
              <a:ext cx="1888672" cy="1515835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546272" y="2192109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</a:rPr>
                <a:t>Lech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7462158" y="1596508"/>
            <a:ext cx="1655716" cy="1489592"/>
            <a:chOff x="7462158" y="1355271"/>
            <a:chExt cx="1828800" cy="1730829"/>
          </a:xfrm>
        </p:grpSpPr>
        <p:sp>
          <p:nvSpPr>
            <p:cNvPr id="5" name="Objaśnienie owalne 4"/>
            <p:cNvSpPr/>
            <p:nvPr/>
          </p:nvSpPr>
          <p:spPr>
            <a:xfrm>
              <a:off x="7462158" y="1355271"/>
              <a:ext cx="1828800" cy="1730829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7788729" y="2011917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</a:rPr>
                <a:t>Rus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926080" y="5747658"/>
            <a:ext cx="6191794" cy="88827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three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brothers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459" y="138321"/>
            <a:ext cx="8900602" cy="6472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6016" y="5756365"/>
            <a:ext cx="11702143" cy="87738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hey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decided to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search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new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land for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their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families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508068" y="1010194"/>
            <a:ext cx="3142117" cy="726742"/>
            <a:chOff x="2824842" y="1596508"/>
            <a:chExt cx="1646464" cy="1646074"/>
          </a:xfrm>
        </p:grpSpPr>
        <p:sp>
          <p:nvSpPr>
            <p:cNvPr id="9" name="Objaśnienie owalne 8"/>
            <p:cNvSpPr/>
            <p:nvPr/>
          </p:nvSpPr>
          <p:spPr>
            <a:xfrm flipH="1">
              <a:off x="2824842" y="1596508"/>
              <a:ext cx="1646464" cy="1646074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3060245" y="2019301"/>
              <a:ext cx="1175657" cy="60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</a:rPr>
                <a:t>Czech Republic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 flipH="1">
            <a:off x="7313111" y="782677"/>
            <a:ext cx="3396343" cy="741497"/>
            <a:chOff x="2824842" y="1596508"/>
            <a:chExt cx="1646464" cy="1646074"/>
          </a:xfrm>
        </p:grpSpPr>
        <p:sp>
          <p:nvSpPr>
            <p:cNvPr id="12" name="Objaśnienie owalne 11"/>
            <p:cNvSpPr/>
            <p:nvPr/>
          </p:nvSpPr>
          <p:spPr>
            <a:xfrm flipH="1">
              <a:off x="2824842" y="1596508"/>
              <a:ext cx="1646464" cy="1646074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3060245" y="2019301"/>
              <a:ext cx="1175657" cy="8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50000"/>
                    </a:schemeClr>
                  </a:solidFill>
                </a:rPr>
                <a:t>Russia</a:t>
              </a:r>
              <a:endParaRPr lang="pl-PL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935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043" y="918379"/>
            <a:ext cx="8089202" cy="579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278673" y="198848"/>
            <a:ext cx="11625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Lech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and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his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troops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decided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to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get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rest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nearby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the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old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oak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tree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when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they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noticed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a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beautiful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white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eagle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flying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over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their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heads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Bookman Old Style"/>
                <a:ea typeface="Times New Roman"/>
                <a:cs typeface="Times"/>
              </a:rPr>
              <a:t>.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8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361" y="109635"/>
            <a:ext cx="9404797" cy="6385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252547" y="253778"/>
            <a:ext cx="11678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Having seen the eagle feed its brood, Lech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decided</a:t>
            </a:r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:</a:t>
            </a:r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8112033" y="1356987"/>
            <a:ext cx="3026230" cy="2402533"/>
            <a:chOff x="8355873" y="1356987"/>
            <a:chExt cx="3026230" cy="2402533"/>
          </a:xfrm>
        </p:grpSpPr>
        <p:sp>
          <p:nvSpPr>
            <p:cNvPr id="3" name="Objaśnienie owalne 2"/>
            <p:cNvSpPr/>
            <p:nvPr/>
          </p:nvSpPr>
          <p:spPr>
            <a:xfrm flipH="1">
              <a:off x="8355873" y="1356987"/>
              <a:ext cx="3026230" cy="2402533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8501741" y="1773423"/>
              <a:ext cx="273449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’’T</a:t>
              </a:r>
              <a:r>
                <a:rPr lang="en-US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his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must be </a:t>
              </a:r>
              <a:r>
                <a:rPr lang="pl-PL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 </a:t>
              </a:r>
              <a:r>
                <a:rPr lang="en-US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a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good land </a:t>
              </a:r>
              <a:r>
                <a:rPr lang="pl-PL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  </a:t>
              </a:r>
              <a:r>
                <a:rPr lang="en-US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for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a new home for </a:t>
              </a:r>
              <a:r>
                <a:rPr lang="pl-PL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my </a:t>
              </a:r>
              <a:r>
                <a:rPr lang="en-US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people</a:t>
              </a:r>
              <a:r>
                <a:rPr lang="pl-PL" sz="2400" b="1" dirty="0" smtClean="0">
                  <a:solidFill>
                    <a:schemeClr val="accent1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.’’</a:t>
              </a:r>
              <a:endParaRPr lang="pl-PL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7" name="Symbol zastępczy zawartości 3"/>
          <p:cNvPicPr>
            <a:picLocks noChangeAspect="1"/>
          </p:cNvPicPr>
          <p:nvPr/>
        </p:nvPicPr>
        <p:blipFill rotWithShape="1">
          <a:blip r:embed="rId3"/>
          <a:srcRect l="42931" t="21542" r="38773" b="54106"/>
          <a:stretch/>
        </p:blipFill>
        <p:spPr>
          <a:xfrm>
            <a:off x="9797141" y="3759520"/>
            <a:ext cx="2133601" cy="20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64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423" y="226423"/>
            <a:ext cx="11721737" cy="809898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Gniezno – the </a:t>
            </a:r>
            <a:r>
              <a:rPr lang="pl-PL" sz="3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first</a:t>
            </a:r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3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capital</a:t>
            </a:r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of Poland</a:t>
            </a:r>
            <a:endParaRPr lang="pl-PL" sz="36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fot. ta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12" y="936483"/>
            <a:ext cx="6027102" cy="451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248195" y="5564777"/>
            <a:ext cx="11721737" cy="1045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he name derives from “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gniazdo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” </a:t>
            </a:r>
            <a:endParaRPr lang="pl-PL" sz="3600" b="1" dirty="0" smtClean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(that means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“a nest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”</a:t>
            </a:r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in Polish) </a:t>
            </a:r>
            <a:endParaRPr lang="pl-PL" sz="36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9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zawartości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3" y="292751"/>
            <a:ext cx="5214850" cy="629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10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Legend of </a:t>
            </a:r>
            <a:r>
              <a:rPr lang="pl-PL" dirty="0" err="1" smtClean="0"/>
              <a:t>warsaw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301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90" y="261256"/>
            <a:ext cx="8448540" cy="6294089"/>
          </a:xfrm>
        </p:spPr>
      </p:pic>
    </p:spTree>
    <p:extLst>
      <p:ext uri="{BB962C8B-B14F-4D97-AF65-F5344CB8AC3E}">
        <p14:creationId xmlns:p14="http://schemas.microsoft.com/office/powerpoint/2010/main" val="19674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dstawa">
  <a:themeElements>
    <a:clrScheme name="Podstaw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261</TotalTime>
  <Words>275</Words>
  <Application>Microsoft Office PowerPoint</Application>
  <PresentationFormat>Panoramiczny</PresentationFormat>
  <Paragraphs>29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</vt:lpstr>
      <vt:lpstr>Bookman Old Style</vt:lpstr>
      <vt:lpstr>Calibri</vt:lpstr>
      <vt:lpstr>Corbel</vt:lpstr>
      <vt:lpstr>Times</vt:lpstr>
      <vt:lpstr>Times New Roman</vt:lpstr>
      <vt:lpstr>Wingdings</vt:lpstr>
      <vt:lpstr>Podstawa</vt:lpstr>
      <vt:lpstr>Legend of Poland</vt:lpstr>
      <vt:lpstr>three brothers</vt:lpstr>
      <vt:lpstr>They decided to search  new land for their families.</vt:lpstr>
      <vt:lpstr>Prezentacja programu PowerPoint</vt:lpstr>
      <vt:lpstr>Prezentacja programu PowerPoint</vt:lpstr>
      <vt:lpstr>Gniezno – the first capital of Poland</vt:lpstr>
      <vt:lpstr>Prezentacja programu PowerPoint</vt:lpstr>
      <vt:lpstr>Legend of warsaw</vt:lpstr>
      <vt:lpstr>Prezentacja programu PowerPoint</vt:lpstr>
      <vt:lpstr>A tiny hut at the shores of the Vistula River</vt:lpstr>
      <vt:lpstr>Prezentacja programu PowerPoint</vt:lpstr>
      <vt:lpstr>Prezentacja programu PowerPoint</vt:lpstr>
      <vt:lpstr>They fell in love</vt:lpstr>
      <vt:lpstr>WARS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Legend of warsaw</dc:title>
  <dc:creator>Fredek</dc:creator>
  <cp:lastModifiedBy>Agnieszka</cp:lastModifiedBy>
  <cp:revision>17</cp:revision>
  <dcterms:created xsi:type="dcterms:W3CDTF">2017-10-09T13:13:50Z</dcterms:created>
  <dcterms:modified xsi:type="dcterms:W3CDTF">2017-10-13T05:24:56Z</dcterms:modified>
</cp:coreProperties>
</file>