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0" r:id="rId3"/>
    <p:sldId id="271" r:id="rId4"/>
    <p:sldId id="273" r:id="rId5"/>
    <p:sldId id="272" r:id="rId6"/>
    <p:sldId id="275" r:id="rId7"/>
    <p:sldId id="276" r:id="rId8"/>
    <p:sldId id="277" r:id="rId9"/>
    <p:sldId id="274" r:id="rId10"/>
    <p:sldId id="269" r:id="rId11"/>
    <p:sldId id="278" r:id="rId12"/>
    <p:sldId id="279" r:id="rId13"/>
    <p:sldId id="281" r:id="rId14"/>
    <p:sldId id="280" r:id="rId15"/>
    <p:sldId id="258" r:id="rId16"/>
    <p:sldId id="261" r:id="rId17"/>
    <p:sldId id="263" r:id="rId18"/>
    <p:sldId id="260" r:id="rId1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694"/>
    <a:srgbClr val="597BE9"/>
    <a:srgbClr val="305BE4"/>
    <a:srgbClr val="7578E5"/>
    <a:srgbClr val="575ADF"/>
    <a:srgbClr val="373BD9"/>
    <a:srgbClr val="375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84615" autoAdjust="0"/>
  </p:normalViewPr>
  <p:slideViewPr>
    <p:cSldViewPr>
      <p:cViewPr>
        <p:scale>
          <a:sx n="90" d="100"/>
          <a:sy n="90" d="100"/>
        </p:scale>
        <p:origin x="-2244" y="-2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669BE-FF42-46FE-ABC1-BD6C314975F8}" type="datetimeFigureOut">
              <a:rPr lang="pl-PL" smtClean="0"/>
              <a:t>03.11.2018</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E22B2-E576-486F-9AED-7A6804D35663}" type="slidenum">
              <a:rPr lang="pl-PL" smtClean="0"/>
              <a:t>‹#›</a:t>
            </a:fld>
            <a:endParaRPr lang="pl-PL"/>
          </a:p>
        </p:txBody>
      </p:sp>
    </p:spTree>
    <p:extLst>
      <p:ext uri="{BB962C8B-B14F-4D97-AF65-F5344CB8AC3E}">
        <p14:creationId xmlns:p14="http://schemas.microsoft.com/office/powerpoint/2010/main" val="295281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1.Hello everyone, we are from Poland: My name is </a:t>
            </a:r>
            <a:r>
              <a:rPr lang="en-US" dirty="0" err="1" smtClean="0"/>
              <a:t>Zuzia</a:t>
            </a:r>
            <a:r>
              <a:rPr lang="en-US" dirty="0" smtClean="0"/>
              <a:t>/Hubert. And we are going to present you how the Middle Ages looked like in Poland. </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a:t>
            </a:fld>
            <a:endParaRPr lang="pl-PL"/>
          </a:p>
        </p:txBody>
      </p:sp>
    </p:spTree>
    <p:extLst>
      <p:ext uri="{BB962C8B-B14F-4D97-AF65-F5344CB8AC3E}">
        <p14:creationId xmlns:p14="http://schemas.microsoft.com/office/powerpoint/2010/main" val="3916050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10. The most famous and important moment of the first war was the Battle of </a:t>
            </a:r>
            <a:r>
              <a:rPr lang="en-US" dirty="0" err="1" smtClean="0"/>
              <a:t>Grundwald</a:t>
            </a:r>
            <a:r>
              <a:rPr lang="en-US" dirty="0" smtClean="0"/>
              <a:t> on the 15 July 1410 – the great victory over  the Teutonic State and the beginning of its decline and later secularization at the time of reformation.</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10</a:t>
            </a:fld>
            <a:endParaRPr lang="pl-PL"/>
          </a:p>
        </p:txBody>
      </p:sp>
    </p:spTree>
    <p:extLst>
      <p:ext uri="{BB962C8B-B14F-4D97-AF65-F5344CB8AC3E}">
        <p14:creationId xmlns:p14="http://schemas.microsoft.com/office/powerpoint/2010/main" val="342484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11.The 15th century is not only the time of war but also the time when the culture developed. The </a:t>
            </a:r>
            <a:r>
              <a:rPr lang="en-US" dirty="0" err="1" smtClean="0"/>
              <a:t>Jagiellonian</a:t>
            </a:r>
            <a:r>
              <a:rPr lang="en-US" dirty="0" smtClean="0"/>
              <a:t> University </a:t>
            </a:r>
            <a:r>
              <a:rPr lang="en-US" dirty="0" err="1" smtClean="0"/>
              <a:t>founde</a:t>
            </a:r>
            <a:r>
              <a:rPr lang="pl-PL" dirty="0" smtClean="0"/>
              <a:t>d</a:t>
            </a:r>
            <a:r>
              <a:rPr lang="en-US" dirty="0" smtClean="0"/>
              <a:t> in 1364 by the last </a:t>
            </a:r>
            <a:r>
              <a:rPr lang="en-US" dirty="0" err="1" smtClean="0"/>
              <a:t>Piast</a:t>
            </a:r>
            <a:r>
              <a:rPr lang="en-US" dirty="0" smtClean="0"/>
              <a:t> king was restored thanks to </a:t>
            </a:r>
            <a:r>
              <a:rPr lang="en-US" dirty="0" err="1" smtClean="0"/>
              <a:t>Jagiellons</a:t>
            </a:r>
            <a:r>
              <a:rPr lang="en-US" dirty="0" smtClean="0"/>
              <a:t>’ financial support. It became one of the important cultural </a:t>
            </a:r>
            <a:r>
              <a:rPr lang="en-US" dirty="0" err="1" smtClean="0"/>
              <a:t>centres</a:t>
            </a:r>
            <a:r>
              <a:rPr lang="en-US" dirty="0" smtClean="0"/>
              <a:t> of Poland and Europe.</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11</a:t>
            </a:fld>
            <a:endParaRPr lang="pl-PL"/>
          </a:p>
        </p:txBody>
      </p:sp>
    </p:spTree>
    <p:extLst>
      <p:ext uri="{BB962C8B-B14F-4D97-AF65-F5344CB8AC3E}">
        <p14:creationId xmlns:p14="http://schemas.microsoft.com/office/powerpoint/2010/main" val="400170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12.In architecture the gothic style became significant. Here you can see some examples of gothic building</a:t>
            </a:r>
            <a:r>
              <a:rPr lang="pl-PL" dirty="0" smtClean="0"/>
              <a:t>s</a:t>
            </a:r>
            <a:r>
              <a:rPr lang="en-US" dirty="0" smtClean="0"/>
              <a:t> in Poland.</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12</a:t>
            </a:fld>
            <a:endParaRPr lang="pl-PL"/>
          </a:p>
        </p:txBody>
      </p:sp>
    </p:spTree>
    <p:extLst>
      <p:ext uri="{BB962C8B-B14F-4D97-AF65-F5344CB8AC3E}">
        <p14:creationId xmlns:p14="http://schemas.microsoft.com/office/powerpoint/2010/main" val="194209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13.The chronicler Jan </a:t>
            </a:r>
            <a:r>
              <a:rPr lang="en-US" dirty="0" err="1" smtClean="0"/>
              <a:t>Długosz</a:t>
            </a:r>
            <a:r>
              <a:rPr lang="en-US" dirty="0" smtClean="0"/>
              <a:t> who is considered Poland’s firs historian, wrote </a:t>
            </a:r>
            <a:r>
              <a:rPr lang="pl-PL" dirty="0" smtClean="0"/>
              <a:t>’’</a:t>
            </a:r>
            <a:r>
              <a:rPr lang="en-US" dirty="0" smtClean="0"/>
              <a:t>Annals or Chronicles of the Famous Kingdom of Poland</a:t>
            </a:r>
            <a:r>
              <a:rPr lang="pl-PL" dirty="0" smtClean="0"/>
              <a:t>’’</a:t>
            </a:r>
            <a:r>
              <a:rPr lang="en-US" dirty="0" smtClean="0"/>
              <a:t>.</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13</a:t>
            </a:fld>
            <a:endParaRPr lang="pl-PL"/>
          </a:p>
        </p:txBody>
      </p:sp>
    </p:spTree>
    <p:extLst>
      <p:ext uri="{BB962C8B-B14F-4D97-AF65-F5344CB8AC3E}">
        <p14:creationId xmlns:p14="http://schemas.microsoft.com/office/powerpoint/2010/main" val="191035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14.And </a:t>
            </a:r>
            <a:r>
              <a:rPr lang="en-US" dirty="0" err="1" smtClean="0"/>
              <a:t>Veit</a:t>
            </a:r>
            <a:r>
              <a:rPr lang="en-US" dirty="0" smtClean="0"/>
              <a:t> </a:t>
            </a:r>
            <a:r>
              <a:rPr lang="en-US" dirty="0" err="1" smtClean="0"/>
              <a:t>Stoss</a:t>
            </a:r>
            <a:r>
              <a:rPr lang="en-US" dirty="0" smtClean="0"/>
              <a:t> carved his wooden Altar at St Mary’s Church in Cracow.</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14</a:t>
            </a:fld>
            <a:endParaRPr lang="pl-PL"/>
          </a:p>
        </p:txBody>
      </p:sp>
    </p:spTree>
    <p:extLst>
      <p:ext uri="{BB962C8B-B14F-4D97-AF65-F5344CB8AC3E}">
        <p14:creationId xmlns:p14="http://schemas.microsoft.com/office/powerpoint/2010/main" val="351968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15. </a:t>
            </a:r>
            <a:r>
              <a:rPr lang="en-US" dirty="0" smtClean="0"/>
              <a:t>Nicolaus Copernicus, an astronomer formulated the first modern heliocentric theory about the solar system</a:t>
            </a:r>
            <a:r>
              <a:rPr lang="pl-PL" dirty="0" smtClean="0"/>
              <a:t>.</a:t>
            </a:r>
            <a:r>
              <a:rPr lang="en-US" dirty="0" smtClean="0"/>
              <a:t> </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15</a:t>
            </a:fld>
            <a:endParaRPr lang="pl-PL"/>
          </a:p>
        </p:txBody>
      </p:sp>
    </p:spTree>
    <p:extLst>
      <p:ext uri="{BB962C8B-B14F-4D97-AF65-F5344CB8AC3E}">
        <p14:creationId xmlns:p14="http://schemas.microsoft.com/office/powerpoint/2010/main" val="69374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17.To sum up</a:t>
            </a:r>
            <a:r>
              <a:rPr lang="pl-PL" dirty="0" smtClean="0"/>
              <a:t>,</a:t>
            </a:r>
            <a:r>
              <a:rPr lang="en-US" dirty="0" smtClean="0"/>
              <a:t> at the end of the 15th century, the </a:t>
            </a:r>
            <a:r>
              <a:rPr lang="en-US" dirty="0" err="1" smtClean="0"/>
              <a:t>Jagiellonians</a:t>
            </a:r>
            <a:r>
              <a:rPr lang="en-US" dirty="0" smtClean="0"/>
              <a:t> reigned over vast territories stretching from the Baltic to the Black to the Adriatic Sea.</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16</a:t>
            </a:fld>
            <a:endParaRPr lang="pl-PL"/>
          </a:p>
        </p:txBody>
      </p:sp>
    </p:spTree>
    <p:extLst>
      <p:ext uri="{BB962C8B-B14F-4D97-AF65-F5344CB8AC3E}">
        <p14:creationId xmlns:p14="http://schemas.microsoft.com/office/powerpoint/2010/main" val="141507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18.</a:t>
            </a:r>
            <a:r>
              <a:rPr lang="pl-PL" dirty="0" smtClean="0"/>
              <a:t> </a:t>
            </a:r>
            <a:r>
              <a:rPr lang="en-US" dirty="0" smtClean="0"/>
              <a:t>The first half of the next century</a:t>
            </a:r>
            <a:r>
              <a:rPr lang="pl-PL" dirty="0" smtClean="0"/>
              <a:t>,</a:t>
            </a:r>
            <a:r>
              <a:rPr lang="en-US" dirty="0" smtClean="0"/>
              <a:t> when two last </a:t>
            </a:r>
            <a:r>
              <a:rPr lang="en-US" dirty="0" err="1" smtClean="0"/>
              <a:t>Jagiellonian</a:t>
            </a:r>
            <a:r>
              <a:rPr lang="en-US" dirty="0" smtClean="0"/>
              <a:t> kings ruled</a:t>
            </a:r>
            <a:r>
              <a:rPr lang="pl-PL" dirty="0" smtClean="0"/>
              <a:t>,</a:t>
            </a:r>
            <a:r>
              <a:rPr lang="en-US" dirty="0" smtClean="0"/>
              <a:t> brought </a:t>
            </a:r>
            <a:r>
              <a:rPr lang="en-US" dirty="0" err="1" smtClean="0"/>
              <a:t>fu</a:t>
            </a:r>
            <a:r>
              <a:rPr lang="pl-PL" dirty="0" smtClean="0"/>
              <a:t>r</a:t>
            </a:r>
            <a:r>
              <a:rPr lang="en-US" dirty="0" err="1" smtClean="0"/>
              <a:t>ther</a:t>
            </a:r>
            <a:r>
              <a:rPr lang="en-US" dirty="0" smtClean="0"/>
              <a:t> development in culture and it is called the Golden Age. </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17</a:t>
            </a:fld>
            <a:endParaRPr lang="pl-PL"/>
          </a:p>
        </p:txBody>
      </p:sp>
    </p:spTree>
    <p:extLst>
      <p:ext uri="{BB962C8B-B14F-4D97-AF65-F5344CB8AC3E}">
        <p14:creationId xmlns:p14="http://schemas.microsoft.com/office/powerpoint/2010/main" val="3759995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19.</a:t>
            </a:r>
            <a:r>
              <a:rPr lang="pl-PL" dirty="0" smtClean="0"/>
              <a:t> </a:t>
            </a:r>
            <a:r>
              <a:rPr lang="en-US" dirty="0" smtClean="0"/>
              <a:t>Thank you for your attention.</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18</a:t>
            </a:fld>
            <a:endParaRPr lang="pl-PL"/>
          </a:p>
        </p:txBody>
      </p:sp>
    </p:spTree>
    <p:extLst>
      <p:ext uri="{BB962C8B-B14F-4D97-AF65-F5344CB8AC3E}">
        <p14:creationId xmlns:p14="http://schemas.microsoft.com/office/powerpoint/2010/main" val="50113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2</a:t>
            </a:r>
            <a:r>
              <a:rPr lang="pl-PL" dirty="0" smtClean="0"/>
              <a:t>.</a:t>
            </a:r>
            <a:r>
              <a:rPr lang="en-US" dirty="0" smtClean="0"/>
              <a:t>We will focus on the 15th century. The 15th century is the time of a new dynasty and Polish – Lithuanian – Teutonic conflict and wars, but also the time when Pol</a:t>
            </a:r>
            <a:r>
              <a:rPr lang="pl-PL" dirty="0" smtClean="0"/>
              <a:t>and</a:t>
            </a:r>
            <a:r>
              <a:rPr lang="en-US" dirty="0" smtClean="0"/>
              <a:t> changed in terms of culture. At the end of the 15th century the Kingdom of Poland became one of the strongest and powerful monarchies in Europe.</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2</a:t>
            </a:fld>
            <a:endParaRPr lang="pl-PL"/>
          </a:p>
        </p:txBody>
      </p:sp>
    </p:spTree>
    <p:extLst>
      <p:ext uri="{BB962C8B-B14F-4D97-AF65-F5344CB8AC3E}">
        <p14:creationId xmlns:p14="http://schemas.microsoft.com/office/powerpoint/2010/main" val="427068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3.This map shows the geopolitical situation in the </a:t>
            </a:r>
            <a:r>
              <a:rPr lang="pl-PL" dirty="0" smtClean="0"/>
              <a:t>central</a:t>
            </a:r>
            <a:r>
              <a:rPr lang="en-US" dirty="0" smtClean="0"/>
              <a:t> Europe in the 15th century. The Kingdom of Poland was quite small and it was weaken</a:t>
            </a:r>
            <a:r>
              <a:rPr lang="pl-PL" dirty="0" smtClean="0"/>
              <a:t>e</a:t>
            </a:r>
            <a:r>
              <a:rPr lang="en-US" dirty="0" smtClean="0"/>
              <a:t>d after the age of fragmentation.</a:t>
            </a:r>
          </a:p>
          <a:p>
            <a:r>
              <a:rPr lang="en-US" dirty="0" smtClean="0"/>
              <a:t>The Grand D</a:t>
            </a:r>
            <a:r>
              <a:rPr lang="pl-PL" dirty="0" smtClean="0"/>
              <a:t>u</a:t>
            </a:r>
            <a:r>
              <a:rPr lang="en-US" dirty="0" err="1" smtClean="0"/>
              <a:t>chy</a:t>
            </a:r>
            <a:r>
              <a:rPr lang="en-US" dirty="0" smtClean="0"/>
              <a:t> of Lithuania was a great territory but it didn’t belong to </a:t>
            </a:r>
            <a:r>
              <a:rPr lang="pl-PL" dirty="0" smtClean="0"/>
              <a:t>c</a:t>
            </a:r>
            <a:r>
              <a:rPr lang="en-US" dirty="0" err="1" smtClean="0"/>
              <a:t>hristian</a:t>
            </a:r>
            <a:r>
              <a:rPr lang="en-US" dirty="0" smtClean="0"/>
              <a:t> culture. The State of Teutonic Order was getting bigger and bigger trying to incorporate both Polish and Lithuanian territories. It was a mutual enemy for both countries and that is why Poland and Lithuania came closer.</a:t>
            </a:r>
          </a:p>
          <a:p>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3</a:t>
            </a:fld>
            <a:endParaRPr lang="pl-PL"/>
          </a:p>
        </p:txBody>
      </p:sp>
    </p:spTree>
    <p:extLst>
      <p:ext uri="{BB962C8B-B14F-4D97-AF65-F5344CB8AC3E}">
        <p14:creationId xmlns:p14="http://schemas.microsoft.com/office/powerpoint/2010/main" val="117464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4.In 1385 the Union of </a:t>
            </a:r>
            <a:r>
              <a:rPr lang="en-US" dirty="0" err="1" smtClean="0"/>
              <a:t>Krewo</a:t>
            </a:r>
            <a:r>
              <a:rPr lang="en-US" dirty="0" smtClean="0"/>
              <a:t> took place. The Grand Duke of Lithuania became the King of Poland, and the Grand Duchy of Lithuania became baptized, what gave the country more power and took away the right to invade pagan territories</a:t>
            </a:r>
            <a:r>
              <a:rPr lang="pl-PL" dirty="0" smtClean="0"/>
              <a:t> </a:t>
            </a:r>
            <a:r>
              <a:rPr lang="en-US" dirty="0" smtClean="0"/>
              <a:t>from the Teutonic State.</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4</a:t>
            </a:fld>
            <a:endParaRPr lang="pl-PL"/>
          </a:p>
        </p:txBody>
      </p:sp>
    </p:spTree>
    <p:extLst>
      <p:ext uri="{BB962C8B-B14F-4D97-AF65-F5344CB8AC3E}">
        <p14:creationId xmlns:p14="http://schemas.microsoft.com/office/powerpoint/2010/main" val="154110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5.Here you can see the genealogical tree of the </a:t>
            </a:r>
            <a:r>
              <a:rPr lang="en-US" dirty="0" err="1" smtClean="0"/>
              <a:t>Jagiellonian</a:t>
            </a:r>
            <a:r>
              <a:rPr lang="en-US" dirty="0" smtClean="0"/>
              <a:t> dynasty which </a:t>
            </a:r>
            <a:r>
              <a:rPr lang="pl-PL" dirty="0" err="1" smtClean="0"/>
              <a:t>over</a:t>
            </a:r>
            <a:r>
              <a:rPr lang="en-US" dirty="0" smtClean="0"/>
              <a:t> the course of the 15th century became one of the most powerful and influential families in Europe. They ruled Poland and Lithuania but also Bohemia and Hungary. Here are coats of arms of both states and this one is a symbol of the Polish-Lithuanian Commonwealth after 1569 when two countries became </a:t>
            </a:r>
            <a:r>
              <a:rPr lang="pl-PL" dirty="0" smtClean="0"/>
              <a:t>the</a:t>
            </a:r>
            <a:r>
              <a:rPr lang="en-US" dirty="0" smtClean="0"/>
              <a:t> real union</a:t>
            </a:r>
            <a:r>
              <a:rPr lang="pl-PL" dirty="0" smtClean="0"/>
              <a:t>.</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5</a:t>
            </a:fld>
            <a:endParaRPr lang="pl-PL"/>
          </a:p>
        </p:txBody>
      </p:sp>
    </p:spTree>
    <p:extLst>
      <p:ext uri="{BB962C8B-B14F-4D97-AF65-F5344CB8AC3E}">
        <p14:creationId xmlns:p14="http://schemas.microsoft.com/office/powerpoint/2010/main" val="203654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6.The </a:t>
            </a:r>
            <a:r>
              <a:rPr lang="pl-PL" dirty="0" err="1" smtClean="0"/>
              <a:t>first</a:t>
            </a:r>
            <a:r>
              <a:rPr lang="pl-PL" dirty="0" smtClean="0"/>
              <a:t> </a:t>
            </a:r>
            <a:r>
              <a:rPr lang="pl-PL" dirty="0" err="1" smtClean="0"/>
              <a:t>Jagiellonian</a:t>
            </a:r>
            <a:r>
              <a:rPr lang="pl-PL" dirty="0" smtClean="0"/>
              <a:t> King was </a:t>
            </a:r>
            <a:r>
              <a:rPr lang="pl-PL" dirty="0" err="1" smtClean="0"/>
              <a:t>Wałdysław</a:t>
            </a:r>
            <a:r>
              <a:rPr lang="pl-PL" dirty="0" smtClean="0"/>
              <a:t> Jagiełło. He </a:t>
            </a:r>
            <a:r>
              <a:rPr lang="pl-PL" dirty="0" err="1" smtClean="0"/>
              <a:t>had</a:t>
            </a:r>
            <a:r>
              <a:rPr lang="pl-PL" dirty="0" smtClean="0"/>
              <a:t> </a:t>
            </a:r>
            <a:r>
              <a:rPr lang="pl-PL" dirty="0" err="1" smtClean="0"/>
              <a:t>two</a:t>
            </a:r>
            <a:r>
              <a:rPr lang="pl-PL" dirty="0" smtClean="0"/>
              <a:t> sons: Władysław Warneńczyk, King of Poland and </a:t>
            </a:r>
            <a:r>
              <a:rPr lang="pl-PL" dirty="0" err="1" smtClean="0"/>
              <a:t>Hungary</a:t>
            </a:r>
            <a:r>
              <a:rPr lang="pl-PL" dirty="0" smtClean="0"/>
              <a:t> and </a:t>
            </a:r>
            <a:r>
              <a:rPr lang="pl-PL" dirty="0" err="1" smtClean="0"/>
              <a:t>Croatia</a:t>
            </a:r>
            <a:r>
              <a:rPr lang="pl-PL" dirty="0" smtClean="0"/>
              <a:t>, and Kazimierz Jagiellończyk, </a:t>
            </a:r>
            <a:r>
              <a:rPr lang="pl-PL" dirty="0" err="1" smtClean="0"/>
              <a:t>who</a:t>
            </a:r>
            <a:r>
              <a:rPr lang="pl-PL" dirty="0" smtClean="0"/>
              <a:t> </a:t>
            </a:r>
            <a:r>
              <a:rPr lang="pl-PL" dirty="0" err="1" smtClean="0"/>
              <a:t>gave</a:t>
            </a:r>
            <a:r>
              <a:rPr lang="pl-PL" dirty="0" smtClean="0"/>
              <a:t> the </a:t>
            </a:r>
            <a:r>
              <a:rPr lang="pl-PL" dirty="0" err="1" smtClean="0"/>
              <a:t>Kingdom</a:t>
            </a:r>
            <a:r>
              <a:rPr lang="pl-PL" dirty="0" smtClean="0"/>
              <a:t> </a:t>
            </a:r>
            <a:r>
              <a:rPr lang="pl-PL" dirty="0" err="1" smtClean="0"/>
              <a:t>many</a:t>
            </a:r>
            <a:r>
              <a:rPr lang="pl-PL" dirty="0" smtClean="0"/>
              <a:t> </a:t>
            </a:r>
            <a:r>
              <a:rPr lang="pl-PL" dirty="0" err="1" smtClean="0"/>
              <a:t>children</a:t>
            </a:r>
            <a:r>
              <a:rPr lang="pl-PL" dirty="0" smtClean="0"/>
              <a:t> </a:t>
            </a:r>
            <a:r>
              <a:rPr lang="pl-PL" dirty="0" err="1" smtClean="0"/>
              <a:t>among</a:t>
            </a:r>
            <a:r>
              <a:rPr lang="pl-PL" dirty="0" smtClean="0"/>
              <a:t> </a:t>
            </a:r>
            <a:r>
              <a:rPr lang="pl-PL" dirty="0" err="1" smtClean="0"/>
              <a:t>whom</a:t>
            </a:r>
            <a:r>
              <a:rPr lang="pl-PL" dirty="0" smtClean="0"/>
              <a:t> </a:t>
            </a:r>
            <a:r>
              <a:rPr lang="pl-PL" dirty="0" err="1" smtClean="0"/>
              <a:t>three</a:t>
            </a:r>
            <a:r>
              <a:rPr lang="pl-PL" dirty="0" smtClean="0"/>
              <a:t> </a:t>
            </a:r>
            <a:r>
              <a:rPr lang="pl-PL" dirty="0" err="1" smtClean="0"/>
              <a:t>kings</a:t>
            </a:r>
            <a:r>
              <a:rPr lang="pl-PL" dirty="0" smtClean="0"/>
              <a:t>. </a:t>
            </a:r>
            <a:r>
              <a:rPr lang="pl-PL" dirty="0" err="1" smtClean="0"/>
              <a:t>Zygmunt’s</a:t>
            </a:r>
            <a:r>
              <a:rPr lang="pl-PL" dirty="0" smtClean="0"/>
              <a:t> </a:t>
            </a:r>
            <a:r>
              <a:rPr lang="pl-PL" dirty="0" err="1" smtClean="0"/>
              <a:t>son</a:t>
            </a:r>
            <a:r>
              <a:rPr lang="pl-PL" dirty="0" smtClean="0"/>
              <a:t> was the </a:t>
            </a:r>
            <a:r>
              <a:rPr lang="pl-PL" dirty="0" err="1" smtClean="0"/>
              <a:t>last</a:t>
            </a:r>
            <a:r>
              <a:rPr lang="pl-PL" dirty="0" smtClean="0"/>
              <a:t> </a:t>
            </a:r>
            <a:r>
              <a:rPr lang="pl-PL" dirty="0" err="1" smtClean="0"/>
              <a:t>Jagiellonian</a:t>
            </a:r>
            <a:r>
              <a:rPr lang="pl-PL" dirty="0" smtClean="0"/>
              <a:t> king (he </a:t>
            </a:r>
            <a:r>
              <a:rPr lang="pl-PL" dirty="0" err="1" smtClean="0"/>
              <a:t>died</a:t>
            </a:r>
            <a:r>
              <a:rPr lang="pl-PL" dirty="0" smtClean="0"/>
              <a:t> in 1572).</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6</a:t>
            </a:fld>
            <a:endParaRPr lang="pl-PL"/>
          </a:p>
        </p:txBody>
      </p:sp>
    </p:spTree>
    <p:extLst>
      <p:ext uri="{BB962C8B-B14F-4D97-AF65-F5344CB8AC3E}">
        <p14:creationId xmlns:p14="http://schemas.microsoft.com/office/powerpoint/2010/main" val="82886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7.The main enemy of the Polish-Lithuanian State was The Order of Brothers of the German House of Saint Mary in Jerusalem, a Catholic religious order founded as a military order c. 1190 in Acre, Kingdom of Jerusalem. It was moved to Poland in 1230, following the Golden Bull of Rimini,  when Grand Master Hermann von </a:t>
            </a:r>
            <a:r>
              <a:rPr lang="en-US" dirty="0" err="1" smtClean="0"/>
              <a:t>Salza</a:t>
            </a:r>
            <a:r>
              <a:rPr lang="en-US" dirty="0" smtClean="0"/>
              <a:t> and Duke Konrad I of </a:t>
            </a:r>
            <a:r>
              <a:rPr lang="en-US" dirty="0" err="1" smtClean="0"/>
              <a:t>Masovia</a:t>
            </a:r>
            <a:r>
              <a:rPr lang="en-US" dirty="0" smtClean="0"/>
              <a:t> launched the Prussian Crusade, a joint invasion of Prussia intended to Christianize the Baltic Old Prussians. It was the beginning of the Teutonic State in the northern Europe and of the conflict with the </a:t>
            </a:r>
            <a:r>
              <a:rPr lang="en-US" dirty="0" err="1" smtClean="0"/>
              <a:t>neighbours</a:t>
            </a:r>
            <a:r>
              <a:rPr lang="en-US" dirty="0" smtClean="0"/>
              <a:t>.</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7</a:t>
            </a:fld>
            <a:endParaRPr lang="pl-PL"/>
          </a:p>
        </p:txBody>
      </p:sp>
    </p:spTree>
    <p:extLst>
      <p:ext uri="{BB962C8B-B14F-4D97-AF65-F5344CB8AC3E}">
        <p14:creationId xmlns:p14="http://schemas.microsoft.com/office/powerpoint/2010/main" val="231843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8.This map shows how the Teutonic State grew in territories and power.</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8</a:t>
            </a:fld>
            <a:endParaRPr lang="pl-PL"/>
          </a:p>
        </p:txBody>
      </p:sp>
    </p:spTree>
    <p:extLst>
      <p:ext uri="{BB962C8B-B14F-4D97-AF65-F5344CB8AC3E}">
        <p14:creationId xmlns:p14="http://schemas.microsoft.com/office/powerpoint/2010/main" val="261814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9.That is why the 15th century was mainly the time of wars between joined Poland and Lithuania against the Teutonic Order.  There were two great wars: in 1409-1411 and 1454-1466. </a:t>
            </a:r>
            <a:endParaRPr lang="pl-PL" dirty="0"/>
          </a:p>
        </p:txBody>
      </p:sp>
      <p:sp>
        <p:nvSpPr>
          <p:cNvPr id="4" name="Symbol zastępczy numeru slajdu 3"/>
          <p:cNvSpPr>
            <a:spLocks noGrp="1"/>
          </p:cNvSpPr>
          <p:nvPr>
            <p:ph type="sldNum" sz="quarter" idx="10"/>
          </p:nvPr>
        </p:nvSpPr>
        <p:spPr/>
        <p:txBody>
          <a:bodyPr/>
          <a:lstStyle/>
          <a:p>
            <a:fld id="{782E22B2-E576-486F-9AED-7A6804D35663}" type="slidenum">
              <a:rPr lang="pl-PL" smtClean="0"/>
              <a:t>9</a:t>
            </a:fld>
            <a:endParaRPr lang="pl-PL"/>
          </a:p>
        </p:txBody>
      </p:sp>
    </p:spTree>
    <p:extLst>
      <p:ext uri="{BB962C8B-B14F-4D97-AF65-F5344CB8AC3E}">
        <p14:creationId xmlns:p14="http://schemas.microsoft.com/office/powerpoint/2010/main" val="59191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DBEC3BD-21A3-47CB-9D31-3CD5EA8AE744}" type="datetimeFigureOut">
              <a:rPr lang="pl-PL" smtClean="0"/>
              <a:t>03.11.2018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227345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DBEC3BD-21A3-47CB-9D31-3CD5EA8AE744}" type="datetimeFigureOut">
              <a:rPr lang="pl-PL" smtClean="0"/>
              <a:t>03.11.2018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362820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DBEC3BD-21A3-47CB-9D31-3CD5EA8AE744}" type="datetimeFigureOut">
              <a:rPr lang="pl-PL" smtClean="0"/>
              <a:t>03.11.2018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318761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DBEC3BD-21A3-47CB-9D31-3CD5EA8AE744}" type="datetimeFigureOut">
              <a:rPr lang="pl-PL" smtClean="0"/>
              <a:t>03.11.2018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134059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ADBEC3BD-21A3-47CB-9D31-3CD5EA8AE744}" type="datetimeFigureOut">
              <a:rPr lang="pl-PL" smtClean="0"/>
              <a:t>03.11.2018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195085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DBEC3BD-21A3-47CB-9D31-3CD5EA8AE744}" type="datetimeFigureOut">
              <a:rPr lang="pl-PL" smtClean="0"/>
              <a:t>03.11.2018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80315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DBEC3BD-21A3-47CB-9D31-3CD5EA8AE744}" type="datetimeFigureOut">
              <a:rPr lang="pl-PL" smtClean="0"/>
              <a:t>03.11.2018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88244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ADBEC3BD-21A3-47CB-9D31-3CD5EA8AE744}" type="datetimeFigureOut">
              <a:rPr lang="pl-PL" smtClean="0"/>
              <a:t>03.11.2018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318473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DBEC3BD-21A3-47CB-9D31-3CD5EA8AE744}" type="datetimeFigureOut">
              <a:rPr lang="pl-PL" smtClean="0"/>
              <a:t>03.11.2018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177270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DBEC3BD-21A3-47CB-9D31-3CD5EA8AE744}" type="datetimeFigureOut">
              <a:rPr lang="pl-PL" smtClean="0"/>
              <a:t>03.11.2018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254218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DBEC3BD-21A3-47CB-9D31-3CD5EA8AE744}" type="datetimeFigureOut">
              <a:rPr lang="pl-PL" smtClean="0"/>
              <a:t>03.11.2018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BDB176F-0DF9-4E4B-931E-87EC5905EAF7}" type="slidenum">
              <a:rPr lang="pl-PL" smtClean="0"/>
              <a:t>‹#›</a:t>
            </a:fld>
            <a:endParaRPr lang="pl-PL"/>
          </a:p>
        </p:txBody>
      </p:sp>
    </p:spTree>
    <p:extLst>
      <p:ext uri="{BB962C8B-B14F-4D97-AF65-F5344CB8AC3E}">
        <p14:creationId xmlns:p14="http://schemas.microsoft.com/office/powerpoint/2010/main" val="1457516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EC3BD-21A3-47CB-9D31-3CD5EA8AE744}" type="datetimeFigureOut">
              <a:rPr lang="pl-PL" smtClean="0"/>
              <a:t>03.11.2018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B176F-0DF9-4E4B-931E-87EC5905EAF7}" type="slidenum">
              <a:rPr lang="pl-PL" smtClean="0"/>
              <a:t>‹#›</a:t>
            </a:fld>
            <a:endParaRPr lang="pl-PL"/>
          </a:p>
        </p:txBody>
      </p:sp>
    </p:spTree>
    <p:extLst>
      <p:ext uri="{BB962C8B-B14F-4D97-AF65-F5344CB8AC3E}">
        <p14:creationId xmlns:p14="http://schemas.microsoft.com/office/powerpoint/2010/main" val="798003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hyperlink" Target="https://en.wikipedia.org/wiki/Sigismund_I_the_Ol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 y="368135"/>
            <a:ext cx="9144000" cy="15675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l-PL" sz="5400" b="1" cap="small" spc="50" dirty="0" err="1" smtClean="0">
                <a:ln w="28575" cmpd="sng">
                  <a:solidFill>
                    <a:schemeClr val="accent1"/>
                  </a:solidFill>
                  <a:prstDash val="solid"/>
                </a:ln>
                <a:solidFill>
                  <a:srgbClr val="002060"/>
                </a:solidFill>
                <a:effectLst>
                  <a:glow rad="38100">
                    <a:schemeClr val="accent1">
                      <a:alpha val="40000"/>
                    </a:schemeClr>
                  </a:glow>
                </a:effectLst>
              </a:rPr>
              <a:t>Tracing</a:t>
            </a:r>
            <a:r>
              <a:rPr lang="pl-PL" sz="5400" b="1" cap="small" spc="50" dirty="0" smtClean="0">
                <a:ln w="28575" cmpd="sng">
                  <a:solidFill>
                    <a:schemeClr val="accent1"/>
                  </a:solidFill>
                  <a:prstDash val="solid"/>
                </a:ln>
                <a:solidFill>
                  <a:srgbClr val="002060"/>
                </a:solidFill>
                <a:effectLst>
                  <a:glow rad="38100">
                    <a:schemeClr val="accent1">
                      <a:alpha val="40000"/>
                    </a:schemeClr>
                  </a:glow>
                </a:effectLst>
              </a:rPr>
              <a:t> </a:t>
            </a:r>
            <a:r>
              <a:rPr lang="pl-PL" sz="5400" b="1" cap="small" spc="50" dirty="0" err="1" smtClean="0">
                <a:ln w="28575" cmpd="sng">
                  <a:solidFill>
                    <a:schemeClr val="accent1"/>
                  </a:solidFill>
                  <a:prstDash val="solid"/>
                </a:ln>
                <a:solidFill>
                  <a:srgbClr val="002060"/>
                </a:solidFill>
                <a:effectLst>
                  <a:glow rad="38100">
                    <a:schemeClr val="accent1">
                      <a:alpha val="40000"/>
                    </a:schemeClr>
                  </a:glow>
                </a:effectLst>
              </a:rPr>
              <a:t>Our</a:t>
            </a:r>
            <a:r>
              <a:rPr lang="pl-PL" sz="5400" b="1" cap="small" spc="50" dirty="0" smtClean="0">
                <a:ln w="28575" cmpd="sng">
                  <a:solidFill>
                    <a:schemeClr val="accent1"/>
                  </a:solidFill>
                  <a:prstDash val="solid"/>
                </a:ln>
                <a:solidFill>
                  <a:srgbClr val="002060"/>
                </a:solidFill>
                <a:effectLst>
                  <a:glow rad="38100">
                    <a:schemeClr val="accent1">
                      <a:alpha val="40000"/>
                    </a:schemeClr>
                  </a:glow>
                </a:effectLst>
              </a:rPr>
              <a:t> </a:t>
            </a:r>
            <a:r>
              <a:rPr lang="pl-PL" sz="5400" b="1" cap="small" spc="50" dirty="0" err="1" smtClean="0">
                <a:ln w="28575" cmpd="sng">
                  <a:solidFill>
                    <a:schemeClr val="accent1"/>
                  </a:solidFill>
                  <a:prstDash val="solid"/>
                </a:ln>
                <a:solidFill>
                  <a:srgbClr val="002060"/>
                </a:solidFill>
                <a:effectLst>
                  <a:glow rad="38100">
                    <a:schemeClr val="accent1">
                      <a:alpha val="40000"/>
                    </a:schemeClr>
                  </a:glow>
                </a:effectLst>
              </a:rPr>
              <a:t>European</a:t>
            </a:r>
            <a:r>
              <a:rPr lang="pl-PL" sz="5400" b="1" cap="small" spc="50" dirty="0" smtClean="0">
                <a:ln w="28575" cmpd="sng">
                  <a:solidFill>
                    <a:schemeClr val="accent1"/>
                  </a:solidFill>
                  <a:prstDash val="solid"/>
                </a:ln>
                <a:solidFill>
                  <a:srgbClr val="002060"/>
                </a:solidFill>
                <a:effectLst>
                  <a:glow rad="38100">
                    <a:schemeClr val="accent1">
                      <a:alpha val="40000"/>
                    </a:schemeClr>
                  </a:glow>
                </a:effectLst>
              </a:rPr>
              <a:t> </a:t>
            </a:r>
            <a:r>
              <a:rPr lang="pl-PL" sz="5400" b="1" cap="small" spc="50" dirty="0" err="1" smtClean="0">
                <a:ln w="28575" cmpd="sng">
                  <a:solidFill>
                    <a:schemeClr val="accent1"/>
                  </a:solidFill>
                  <a:prstDash val="solid"/>
                </a:ln>
                <a:solidFill>
                  <a:srgbClr val="002060"/>
                </a:solidFill>
                <a:effectLst>
                  <a:glow rad="38100">
                    <a:schemeClr val="accent1">
                      <a:alpha val="40000"/>
                    </a:schemeClr>
                  </a:glow>
                </a:effectLst>
              </a:rPr>
              <a:t>Spirit</a:t>
            </a:r>
            <a:r>
              <a:rPr lang="pl-PL" sz="5400" b="1" cap="small" spc="50" dirty="0" smtClean="0">
                <a:ln w="28575" cmpd="sng">
                  <a:solidFill>
                    <a:schemeClr val="accent1"/>
                  </a:solidFill>
                  <a:prstDash val="solid"/>
                </a:ln>
                <a:solidFill>
                  <a:srgbClr val="002060"/>
                </a:solidFill>
                <a:effectLst>
                  <a:glow rad="38100">
                    <a:schemeClr val="accent1">
                      <a:alpha val="40000"/>
                    </a:schemeClr>
                  </a:glow>
                </a:effectLst>
              </a:rPr>
              <a:t/>
            </a:r>
            <a:br>
              <a:rPr lang="pl-PL" sz="5400" b="1" cap="small" spc="50" dirty="0" smtClean="0">
                <a:ln w="28575" cmpd="sng">
                  <a:solidFill>
                    <a:schemeClr val="accent1"/>
                  </a:solidFill>
                  <a:prstDash val="solid"/>
                </a:ln>
                <a:solidFill>
                  <a:srgbClr val="002060"/>
                </a:solidFill>
                <a:effectLst>
                  <a:glow rad="38100">
                    <a:schemeClr val="accent1">
                      <a:alpha val="40000"/>
                    </a:schemeClr>
                  </a:glow>
                </a:effectLst>
              </a:rPr>
            </a:br>
            <a:r>
              <a:rPr lang="pl-PL" sz="5400" b="1" cap="small" spc="50" dirty="0" smtClean="0">
                <a:ln w="28575" cmpd="sng">
                  <a:solidFill>
                    <a:schemeClr val="accent1"/>
                  </a:solidFill>
                  <a:prstDash val="solid"/>
                </a:ln>
                <a:solidFill>
                  <a:srgbClr val="002060"/>
                </a:solidFill>
                <a:effectLst>
                  <a:glow rad="38100">
                    <a:schemeClr val="accent1">
                      <a:alpha val="40000"/>
                    </a:schemeClr>
                  </a:glow>
                </a:effectLst>
              </a:rPr>
              <a:t>Erasmus+ </a:t>
            </a:r>
            <a:r>
              <a:rPr lang="pl-PL" sz="5400" b="1" cap="small" spc="50" dirty="0" err="1" smtClean="0">
                <a:ln w="28575" cmpd="sng">
                  <a:solidFill>
                    <a:schemeClr val="accent1"/>
                  </a:solidFill>
                  <a:prstDash val="solid"/>
                </a:ln>
                <a:solidFill>
                  <a:srgbClr val="002060"/>
                </a:solidFill>
                <a:effectLst>
                  <a:glow rad="38100">
                    <a:schemeClr val="accent1">
                      <a:alpha val="40000"/>
                    </a:schemeClr>
                  </a:glow>
                </a:effectLst>
              </a:rPr>
              <a:t>project</a:t>
            </a:r>
            <a:endParaRPr lang="pl-PL" sz="5400" b="1" cap="small" spc="50" dirty="0">
              <a:ln w="28575" cmpd="sng">
                <a:solidFill>
                  <a:schemeClr val="accent1"/>
                </a:solidFill>
                <a:prstDash val="solid"/>
              </a:ln>
              <a:solidFill>
                <a:srgbClr val="002060"/>
              </a:solidFill>
              <a:effectLst>
                <a:glow rad="38100">
                  <a:schemeClr val="accent1">
                    <a:alpha val="40000"/>
                  </a:schemeClr>
                </a:glow>
              </a:effectLst>
            </a:endParaRPr>
          </a:p>
        </p:txBody>
      </p:sp>
      <p:pic>
        <p:nvPicPr>
          <p:cNvPr id="5" name="Picture 6" descr="C:\Users\AgaTym\Documents\2015_2016\Erasmus_Plus_2015_2017\EU flag-Erasmus+_vect_P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127631"/>
            <a:ext cx="2893775" cy="827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p:cNvSpPr txBox="1">
            <a:spLocks/>
          </p:cNvSpPr>
          <p:nvPr/>
        </p:nvSpPr>
        <p:spPr>
          <a:xfrm>
            <a:off x="2627784" y="2060847"/>
            <a:ext cx="3768324" cy="2160241"/>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pl-PL" sz="4000" b="1" cap="small" spc="50" dirty="0" smtClean="0">
                <a:ln w="28575" cmpd="sng">
                  <a:solidFill>
                    <a:srgbClr val="31B6FD"/>
                  </a:solidFill>
                  <a:prstDash val="solid"/>
                </a:ln>
                <a:solidFill>
                  <a:srgbClr val="002060"/>
                </a:solidFill>
                <a:effectLst>
                  <a:glow rad="38100">
                    <a:srgbClr val="31B6FD">
                      <a:alpha val="40000"/>
                    </a:srgbClr>
                  </a:glow>
                </a:effectLst>
              </a:rPr>
              <a:t>Poland </a:t>
            </a:r>
            <a:br>
              <a:rPr lang="pl-PL" sz="4000" b="1" cap="small" spc="50" dirty="0" smtClean="0">
                <a:ln w="28575" cmpd="sng">
                  <a:solidFill>
                    <a:srgbClr val="31B6FD"/>
                  </a:solidFill>
                  <a:prstDash val="solid"/>
                </a:ln>
                <a:solidFill>
                  <a:srgbClr val="002060"/>
                </a:solidFill>
                <a:effectLst>
                  <a:glow rad="38100">
                    <a:srgbClr val="31B6FD">
                      <a:alpha val="40000"/>
                    </a:srgbClr>
                  </a:glow>
                </a:effectLst>
              </a:rPr>
            </a:br>
            <a:r>
              <a:rPr lang="pl-PL" sz="4000" b="1" cap="small" spc="50" dirty="0" smtClean="0">
                <a:ln w="28575" cmpd="sng">
                  <a:solidFill>
                    <a:srgbClr val="31B6FD"/>
                  </a:solidFill>
                  <a:prstDash val="solid"/>
                </a:ln>
                <a:solidFill>
                  <a:srgbClr val="002060"/>
                </a:solidFill>
                <a:effectLst>
                  <a:glow rad="38100">
                    <a:srgbClr val="31B6FD">
                      <a:alpha val="40000"/>
                    </a:srgbClr>
                  </a:glow>
                </a:effectLst>
              </a:rPr>
              <a:t>in 15th and 16th </a:t>
            </a:r>
            <a:r>
              <a:rPr lang="pl-PL" sz="4000" b="1" cap="small" spc="50" dirty="0" err="1" smtClean="0">
                <a:ln w="28575" cmpd="sng">
                  <a:solidFill>
                    <a:srgbClr val="31B6FD"/>
                  </a:solidFill>
                  <a:prstDash val="solid"/>
                </a:ln>
                <a:solidFill>
                  <a:srgbClr val="002060"/>
                </a:solidFill>
                <a:effectLst>
                  <a:glow rad="38100">
                    <a:srgbClr val="31B6FD">
                      <a:alpha val="40000"/>
                    </a:srgbClr>
                  </a:glow>
                </a:effectLst>
              </a:rPr>
              <a:t>centuries</a:t>
            </a:r>
            <a:endParaRPr lang="pl-PL" sz="4000" b="1" cap="small" spc="50" dirty="0">
              <a:ln w="28575" cmpd="sng">
                <a:solidFill>
                  <a:srgbClr val="31B6FD"/>
                </a:solidFill>
                <a:prstDash val="solid"/>
              </a:ln>
              <a:solidFill>
                <a:srgbClr val="002060"/>
              </a:solidFill>
              <a:effectLst>
                <a:glow rad="38100">
                  <a:srgbClr val="31B6FD">
                    <a:alpha val="40000"/>
                  </a:srgbClr>
                </a:glow>
              </a:effectLst>
            </a:endParaRPr>
          </a:p>
        </p:txBody>
      </p:sp>
      <p:pic>
        <p:nvPicPr>
          <p:cNvPr id="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169811"/>
            <a:ext cx="1995253" cy="22726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stylianoum\Documents\ΟΡΓΑΝΩΣΗ ΣΧΟΛΕΙΟΥ\COMENIUS - ERASMUS +\2017 - 2019\Logo ERASMUS + Tracing Our European Spir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233" y="3625437"/>
            <a:ext cx="2919501" cy="1196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ytuł 1"/>
          <p:cNvSpPr txBox="1">
            <a:spLocks/>
          </p:cNvSpPr>
          <p:nvPr/>
        </p:nvSpPr>
        <p:spPr>
          <a:xfrm>
            <a:off x="0" y="5074135"/>
            <a:ext cx="9144000" cy="836712"/>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shape">
              <a:fillToRect l="50000" t="50000" r="50000" b="50000"/>
            </a:path>
            <a:tileRect/>
          </a:gradFill>
          <a:ln>
            <a:noFill/>
          </a:ln>
        </p:spPr>
        <p:txBody>
          <a:bodyPr vert="horz" lIns="91440" tIns="45720" rIns="91440" bIns="45720" rtlCol="0" anchor="b">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pl-PL" sz="3600" b="1" cap="small" spc="50" dirty="0" err="1" smtClean="0">
                <a:ln w="28575" cmpd="sng">
                  <a:solidFill>
                    <a:srgbClr val="31B6FD"/>
                  </a:solidFill>
                  <a:prstDash val="solid"/>
                </a:ln>
                <a:solidFill>
                  <a:srgbClr val="002060"/>
                </a:solidFill>
                <a:effectLst>
                  <a:glow rad="38100">
                    <a:srgbClr val="31B6FD">
                      <a:alpha val="40000"/>
                    </a:srgbClr>
                  </a:glow>
                </a:effectLst>
              </a:rPr>
              <a:t>Cyprus</a:t>
            </a:r>
            <a:r>
              <a:rPr lang="pl-PL" sz="3600" b="1" cap="small" spc="50" dirty="0" smtClean="0">
                <a:ln w="28575" cmpd="sng">
                  <a:solidFill>
                    <a:srgbClr val="31B6FD"/>
                  </a:solidFill>
                  <a:prstDash val="solid"/>
                </a:ln>
                <a:solidFill>
                  <a:srgbClr val="002060"/>
                </a:solidFill>
                <a:effectLst>
                  <a:glow rad="38100">
                    <a:srgbClr val="31B6FD">
                      <a:alpha val="40000"/>
                    </a:srgbClr>
                  </a:glow>
                </a:effectLst>
              </a:rPr>
              <a:t> 22</a:t>
            </a:r>
            <a:r>
              <a:rPr lang="pl-PL" sz="3600" b="1" cap="small" spc="50" baseline="30000" dirty="0" smtClean="0">
                <a:ln w="28575" cmpd="sng">
                  <a:solidFill>
                    <a:srgbClr val="31B6FD"/>
                  </a:solidFill>
                  <a:prstDash val="solid"/>
                </a:ln>
                <a:solidFill>
                  <a:srgbClr val="002060"/>
                </a:solidFill>
                <a:effectLst>
                  <a:glow rad="38100">
                    <a:srgbClr val="31B6FD">
                      <a:alpha val="40000"/>
                    </a:srgbClr>
                  </a:glow>
                </a:effectLst>
              </a:rPr>
              <a:t>nd</a:t>
            </a:r>
            <a:r>
              <a:rPr lang="pl-PL" sz="3600" b="1" cap="small" spc="50" dirty="0" smtClean="0">
                <a:ln w="28575" cmpd="sng">
                  <a:solidFill>
                    <a:srgbClr val="31B6FD"/>
                  </a:solidFill>
                  <a:prstDash val="solid"/>
                </a:ln>
                <a:solidFill>
                  <a:srgbClr val="002060"/>
                </a:solidFill>
                <a:effectLst>
                  <a:glow rad="38100">
                    <a:srgbClr val="31B6FD">
                      <a:alpha val="40000"/>
                    </a:srgbClr>
                  </a:glow>
                </a:effectLst>
              </a:rPr>
              <a:t>-29</a:t>
            </a:r>
            <a:r>
              <a:rPr lang="pl-PL" sz="3600" b="1" cap="small" spc="50" baseline="30000" dirty="0" smtClean="0">
                <a:ln w="28575" cmpd="sng">
                  <a:solidFill>
                    <a:srgbClr val="31B6FD"/>
                  </a:solidFill>
                  <a:prstDash val="solid"/>
                </a:ln>
                <a:solidFill>
                  <a:srgbClr val="002060"/>
                </a:solidFill>
                <a:effectLst>
                  <a:glow rad="38100">
                    <a:srgbClr val="31B6FD">
                      <a:alpha val="40000"/>
                    </a:srgbClr>
                  </a:glow>
                </a:effectLst>
              </a:rPr>
              <a:t>Th</a:t>
            </a:r>
            <a:r>
              <a:rPr lang="pl-PL" sz="3600" b="1" cap="small" spc="50" dirty="0" smtClean="0">
                <a:ln w="28575" cmpd="sng">
                  <a:solidFill>
                    <a:srgbClr val="31B6FD"/>
                  </a:solidFill>
                  <a:prstDash val="solid"/>
                </a:ln>
                <a:solidFill>
                  <a:srgbClr val="002060"/>
                </a:solidFill>
                <a:effectLst>
                  <a:glow rad="38100">
                    <a:srgbClr val="31B6FD">
                      <a:alpha val="40000"/>
                    </a:srgbClr>
                  </a:glow>
                </a:effectLst>
              </a:rPr>
              <a:t> </a:t>
            </a:r>
            <a:r>
              <a:rPr lang="pl-PL" sz="3600" b="1" cap="small" spc="50" dirty="0" err="1" smtClean="0">
                <a:ln w="28575" cmpd="sng">
                  <a:solidFill>
                    <a:srgbClr val="31B6FD"/>
                  </a:solidFill>
                  <a:prstDash val="solid"/>
                </a:ln>
                <a:solidFill>
                  <a:srgbClr val="002060"/>
                </a:solidFill>
                <a:effectLst>
                  <a:glow rad="38100">
                    <a:srgbClr val="31B6FD">
                      <a:alpha val="40000"/>
                    </a:srgbClr>
                  </a:glow>
                </a:effectLst>
              </a:rPr>
              <a:t>September</a:t>
            </a:r>
            <a:r>
              <a:rPr lang="pl-PL" sz="3600" b="1" cap="small" spc="50" dirty="0" smtClean="0">
                <a:ln w="28575" cmpd="sng">
                  <a:solidFill>
                    <a:srgbClr val="31B6FD"/>
                  </a:solidFill>
                  <a:prstDash val="solid"/>
                </a:ln>
                <a:solidFill>
                  <a:srgbClr val="002060"/>
                </a:solidFill>
                <a:effectLst>
                  <a:glow rad="38100">
                    <a:srgbClr val="31B6FD">
                      <a:alpha val="40000"/>
                    </a:srgbClr>
                  </a:glow>
                </a:effectLst>
              </a:rPr>
              <a:t> 2018</a:t>
            </a:r>
            <a:endParaRPr lang="pl-PL" sz="3600" b="1" cap="small" spc="50" dirty="0">
              <a:ln w="28575" cmpd="sng">
                <a:solidFill>
                  <a:srgbClr val="31B6FD"/>
                </a:solidFill>
                <a:prstDash val="solid"/>
              </a:ln>
              <a:solidFill>
                <a:srgbClr val="002060"/>
              </a:solidFill>
              <a:effectLst>
                <a:glow rad="38100">
                  <a:srgbClr val="31B6FD">
                    <a:alpha val="40000"/>
                  </a:srgbClr>
                </a:glow>
              </a:effectLst>
            </a:endParaRPr>
          </a:p>
        </p:txBody>
      </p:sp>
    </p:spTree>
    <p:extLst>
      <p:ext uri="{BB962C8B-B14F-4D97-AF65-F5344CB8AC3E}">
        <p14:creationId xmlns:p14="http://schemas.microsoft.com/office/powerpoint/2010/main" val="426043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363272" cy="1143000"/>
          </a:xfrm>
        </p:spPr>
        <p:txBody>
          <a:bodyPr>
            <a:normAutofit fontScale="90000"/>
          </a:bodyPr>
          <a:lstStyle/>
          <a:p>
            <a:r>
              <a:rPr lang="pl-PL" b="1" dirty="0">
                <a:effectLst>
                  <a:outerShdw blurRad="38100" dist="38100" dir="2700000" algn="tl">
                    <a:srgbClr val="000000">
                      <a:alpha val="43137"/>
                    </a:srgbClr>
                  </a:outerShdw>
                </a:effectLst>
              </a:rPr>
              <a:t>The Battle of </a:t>
            </a:r>
            <a:r>
              <a:rPr lang="pl-PL" b="1" dirty="0" smtClean="0">
                <a:effectLst>
                  <a:outerShdw blurRad="38100" dist="38100" dir="2700000" algn="tl">
                    <a:srgbClr val="000000">
                      <a:alpha val="43137"/>
                    </a:srgbClr>
                  </a:outerShdw>
                </a:effectLst>
              </a:rPr>
              <a:t>Grunwald (</a:t>
            </a:r>
            <a:r>
              <a:rPr lang="pl-PL" b="1" dirty="0" err="1" smtClean="0">
                <a:effectLst>
                  <a:outerShdw blurRad="38100" dist="38100" dir="2700000" algn="tl">
                    <a:srgbClr val="000000">
                      <a:alpha val="43137"/>
                    </a:srgbClr>
                  </a:outerShdw>
                </a:effectLst>
              </a:rPr>
              <a:t>Tennenberg</a:t>
            </a:r>
            <a:r>
              <a:rPr lang="pl-PL" b="1" dirty="0" smtClean="0">
                <a:effectLst>
                  <a:outerShdw blurRad="38100" dist="38100" dir="2700000" algn="tl">
                    <a:srgbClr val="000000">
                      <a:alpha val="43137"/>
                    </a:srgbClr>
                  </a:outerShdw>
                </a:effectLst>
              </a:rPr>
              <a:t>) 1410</a:t>
            </a:r>
            <a:endParaRPr lang="pl-PL" b="1" dirty="0">
              <a:effectLst>
                <a:outerShdw blurRad="38100" dist="38100" dir="2700000" algn="tl">
                  <a:srgbClr val="000000">
                    <a:alpha val="43137"/>
                  </a:srgbClr>
                </a:outerShdw>
              </a:effectLst>
            </a:endParaRPr>
          </a:p>
        </p:txBody>
      </p:sp>
      <p:sp>
        <p:nvSpPr>
          <p:cNvPr id="4" name="Prostokąt 3"/>
          <p:cNvSpPr/>
          <p:nvPr/>
        </p:nvSpPr>
        <p:spPr>
          <a:xfrm>
            <a:off x="755576" y="1647220"/>
            <a:ext cx="7859216" cy="646331"/>
          </a:xfrm>
          <a:prstGeom prst="rect">
            <a:avLst/>
          </a:prstGeom>
        </p:spPr>
        <p:txBody>
          <a:bodyPr wrap="square">
            <a:spAutoFit/>
          </a:bodyPr>
          <a:lstStyle/>
          <a:p>
            <a:pPr algn="ctr"/>
            <a:r>
              <a:rPr lang="en-US" dirty="0">
                <a:latin typeface="Arial" panose="020B0604020202020204" pitchFamily="34" charset="0"/>
              </a:rPr>
              <a:t>The battle was one of the largest in medieval Europe and is regarded as one of the most important victories in the histories of Poland and </a:t>
            </a:r>
            <a:r>
              <a:rPr lang="en-US" dirty="0" smtClean="0">
                <a:latin typeface="Arial" panose="020B0604020202020204" pitchFamily="34" charset="0"/>
              </a:rPr>
              <a:t>Lithuania</a:t>
            </a:r>
            <a:r>
              <a:rPr lang="pl-PL" dirty="0" smtClean="0">
                <a:latin typeface="Arial" panose="020B0604020202020204" pitchFamily="34" charset="0"/>
              </a:rPr>
              <a:t>.</a:t>
            </a:r>
            <a:endParaRPr lang="pl-PL" dirty="0"/>
          </a:p>
        </p:txBody>
      </p:sp>
      <p:pic>
        <p:nvPicPr>
          <p:cNvPr id="5" name="Picture 2" descr="Jan Matejko, Bitwa pod Grunwald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06" y="2536349"/>
            <a:ext cx="8444339" cy="36724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Prostokąt 2"/>
          <p:cNvSpPr/>
          <p:nvPr/>
        </p:nvSpPr>
        <p:spPr>
          <a:xfrm>
            <a:off x="0" y="6602053"/>
            <a:ext cx="9144000" cy="246221"/>
          </a:xfrm>
          <a:prstGeom prst="rect">
            <a:avLst/>
          </a:prstGeom>
        </p:spPr>
        <p:txBody>
          <a:bodyPr wrap="square">
            <a:spAutoFit/>
          </a:bodyPr>
          <a:lstStyle/>
          <a:p>
            <a:r>
              <a:rPr lang="pl-PL" sz="1000" dirty="0" smtClean="0"/>
              <a:t>Source: http</a:t>
            </a:r>
            <a:r>
              <a:rPr lang="pl-PL" sz="1000" dirty="0"/>
              <a:t>://cyfrowe.mnw.art.pl/dmuseion/docmetadata?id=4799</a:t>
            </a:r>
          </a:p>
        </p:txBody>
      </p:sp>
    </p:spTree>
    <p:extLst>
      <p:ext uri="{BB962C8B-B14F-4D97-AF65-F5344CB8AC3E}">
        <p14:creationId xmlns:p14="http://schemas.microsoft.com/office/powerpoint/2010/main" val="30715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1143000"/>
          </a:xfrm>
        </p:spPr>
        <p:txBody>
          <a:bodyPr/>
          <a:lstStyle/>
          <a:p>
            <a:r>
              <a:rPr lang="pl-PL" b="1" dirty="0" err="1" smtClean="0">
                <a:effectLst>
                  <a:outerShdw blurRad="38100" dist="38100" dir="2700000" algn="tl">
                    <a:srgbClr val="000000">
                      <a:alpha val="43137"/>
                    </a:srgbClr>
                  </a:outerShdw>
                </a:effectLst>
              </a:rPr>
              <a:t>Cultural</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developement</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251520" y="908720"/>
            <a:ext cx="8373616" cy="4525963"/>
          </a:xfrm>
        </p:spPr>
        <p:txBody>
          <a:bodyPr>
            <a:normAutofit/>
          </a:bodyPr>
          <a:lstStyle/>
          <a:p>
            <a:pPr marL="0" indent="0">
              <a:buNone/>
            </a:pPr>
            <a:r>
              <a:rPr lang="pl-PL" sz="2000" b="1" dirty="0" err="1" smtClean="0">
                <a:effectLst>
                  <a:outerShdw blurRad="38100" dist="38100" dir="2700000" algn="tl">
                    <a:srgbClr val="000000">
                      <a:alpha val="43137"/>
                    </a:srgbClr>
                  </a:outerShdw>
                </a:effectLst>
              </a:rPr>
              <a:t>Jagiellonian</a:t>
            </a:r>
            <a:r>
              <a:rPr lang="pl-PL" sz="2000" b="1" dirty="0">
                <a:effectLst>
                  <a:outerShdw blurRad="38100" dist="38100" dir="2700000" algn="tl">
                    <a:srgbClr val="000000">
                      <a:alpha val="43137"/>
                    </a:srgbClr>
                  </a:outerShdw>
                </a:effectLst>
              </a:rPr>
              <a:t> </a:t>
            </a:r>
            <a:r>
              <a:rPr lang="pl-PL" sz="2000" b="1" dirty="0" smtClean="0">
                <a:effectLst>
                  <a:outerShdw blurRad="38100" dist="38100" dir="2700000" algn="tl">
                    <a:srgbClr val="000000">
                      <a:alpha val="43137"/>
                    </a:srgbClr>
                  </a:outerShdw>
                </a:effectLst>
              </a:rPr>
              <a:t>University</a:t>
            </a:r>
          </a:p>
          <a:p>
            <a:r>
              <a:rPr lang="pl-PL" sz="2000" dirty="0" err="1" smtClean="0"/>
              <a:t>founded</a:t>
            </a:r>
            <a:r>
              <a:rPr lang="pl-PL" sz="2000" dirty="0" smtClean="0"/>
              <a:t> </a:t>
            </a:r>
            <a:r>
              <a:rPr lang="pl-PL" sz="2000" dirty="0"/>
              <a:t>in </a:t>
            </a:r>
            <a:r>
              <a:rPr lang="pl-PL" sz="2000" dirty="0" smtClean="0"/>
              <a:t>1364 by </a:t>
            </a:r>
            <a:r>
              <a:rPr lang="pl-PL" sz="2000" dirty="0" err="1" smtClean="0"/>
              <a:t>Casimirus</a:t>
            </a:r>
            <a:r>
              <a:rPr lang="pl-PL" sz="2000" dirty="0" smtClean="0"/>
              <a:t> the Great</a:t>
            </a:r>
          </a:p>
          <a:p>
            <a:r>
              <a:rPr lang="en-US" sz="2000" dirty="0" smtClean="0"/>
              <a:t>the </a:t>
            </a:r>
            <a:r>
              <a:rPr lang="en-US" sz="2000" dirty="0"/>
              <a:t>oldest university in </a:t>
            </a:r>
            <a:r>
              <a:rPr lang="en-US" sz="2000" dirty="0" smtClean="0"/>
              <a:t>Poland</a:t>
            </a:r>
            <a:endParaRPr lang="pl-PL" sz="2000" dirty="0" smtClean="0"/>
          </a:p>
          <a:p>
            <a:r>
              <a:rPr lang="en-US" sz="2000" dirty="0" smtClean="0"/>
              <a:t>the </a:t>
            </a:r>
            <a:r>
              <a:rPr lang="en-US" sz="2000" dirty="0"/>
              <a:t>second oldest university in Central </a:t>
            </a:r>
            <a:r>
              <a:rPr lang="en-US" sz="2000" dirty="0" smtClean="0"/>
              <a:t>Europe</a:t>
            </a:r>
            <a:endParaRPr lang="pl-PL" sz="2000" dirty="0" smtClean="0"/>
          </a:p>
          <a:p>
            <a:r>
              <a:rPr lang="en-US" sz="2000" dirty="0"/>
              <a:t>one of the oldest surviving universities in the </a:t>
            </a:r>
            <a:r>
              <a:rPr lang="en-US" sz="2000" dirty="0" smtClean="0"/>
              <a:t>world</a:t>
            </a:r>
            <a:endParaRPr lang="pl-PL" sz="2000" dirty="0" smtClean="0"/>
          </a:p>
          <a:p>
            <a:r>
              <a:rPr lang="pl-PL" sz="2000" dirty="0" smtClean="0"/>
              <a:t>a</a:t>
            </a:r>
            <a:r>
              <a:rPr lang="en-US" sz="2000" dirty="0" err="1" smtClean="0"/>
              <a:t>fter</a:t>
            </a:r>
            <a:r>
              <a:rPr lang="en-US" sz="2000" dirty="0" smtClean="0"/>
              <a:t> </a:t>
            </a:r>
            <a:r>
              <a:rPr lang="en-US" sz="2000" dirty="0"/>
              <a:t>a period of disinterest and lack of funds, the institution was restored in the 1390s by King </a:t>
            </a:r>
            <a:r>
              <a:rPr lang="en-US" sz="2000" dirty="0" err="1"/>
              <a:t>Władysław</a:t>
            </a:r>
            <a:r>
              <a:rPr lang="en-US" sz="2000" dirty="0"/>
              <a:t> II </a:t>
            </a:r>
            <a:r>
              <a:rPr lang="en-US" sz="2000" dirty="0" err="1"/>
              <a:t>Jagiełło</a:t>
            </a:r>
            <a:r>
              <a:rPr lang="en-US" sz="2000" dirty="0"/>
              <a:t> and his wife Saint </a:t>
            </a:r>
            <a:r>
              <a:rPr lang="en-US" sz="2000" dirty="0" smtClean="0"/>
              <a:t>Hedwig</a:t>
            </a:r>
            <a:endParaRPr lang="pl-PL" sz="2000" dirty="0" smtClean="0"/>
          </a:p>
          <a:p>
            <a:r>
              <a:rPr lang="pl-PL" sz="2000" dirty="0" smtClean="0"/>
              <a:t>notable alumni:  </a:t>
            </a:r>
            <a:r>
              <a:rPr lang="en-US" sz="2000" dirty="0"/>
              <a:t>mathematician and astronomer Nicolaus </a:t>
            </a:r>
            <a:r>
              <a:rPr lang="en-US" sz="2000" dirty="0" smtClean="0"/>
              <a:t>Copernicus</a:t>
            </a:r>
            <a:endParaRPr lang="pl-PL" sz="2000" dirty="0"/>
          </a:p>
        </p:txBody>
      </p:sp>
      <p:pic>
        <p:nvPicPr>
          <p:cNvPr id="13314" name="Picture 2" descr="Ilustracj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688" y="3959034"/>
            <a:ext cx="3492345" cy="2619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316" name="Picture 4" descr="https://upload.wikimedia.org/wikipedia/commons/thumb/f/fc/Krak%C3%B3w_-_Collegium_Maius_-_Dziedziniec_01.JPG/1280px-Krak%C3%B3w_-_Collegium_Maius_-_Dziedziniec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998552"/>
            <a:ext cx="3462474" cy="25968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318" name="Picture 6" descr="https://upload.wikimedia.org/wikipedia/commons/thumb/b/b3/AGAD_Pieczec_Uniwersytetu_Jagiellonskiego_1420_r..jpg/1024px-AGAD_Pieczec_Uniwersytetu_Jagiellonskiego_1420_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80610">
            <a:off x="3299437" y="4111782"/>
            <a:ext cx="2277784" cy="2028652"/>
          </a:xfrm>
          <a:prstGeom prst="ellipse">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0" y="6611779"/>
            <a:ext cx="9144000" cy="246221"/>
          </a:xfrm>
          <a:prstGeom prst="rect">
            <a:avLst/>
          </a:prstGeom>
        </p:spPr>
        <p:txBody>
          <a:bodyPr wrap="square">
            <a:spAutoFit/>
          </a:bodyPr>
          <a:lstStyle/>
          <a:p>
            <a:r>
              <a:rPr lang="pl-PL" sz="1000" dirty="0" smtClean="0"/>
              <a:t>Source: https</a:t>
            </a:r>
            <a:r>
              <a:rPr lang="pl-PL" sz="1000" dirty="0"/>
              <a:t>://pl.wikipedia.org/wiki/Uniwersytet_Jagiello%C5%84ski#/media/File:Krak%C3%B3w_-_Collegium_Novum_01.JPG</a:t>
            </a:r>
          </a:p>
        </p:txBody>
      </p:sp>
    </p:spTree>
    <p:extLst>
      <p:ext uri="{BB962C8B-B14F-4D97-AF65-F5344CB8AC3E}">
        <p14:creationId xmlns:p14="http://schemas.microsoft.com/office/powerpoint/2010/main" val="136593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4" presetClass="entr" presetSubtype="32" fill="hold" nodeType="afterEffect">
                                  <p:stCondLst>
                                    <p:cond delay="0"/>
                                  </p:stCondLst>
                                  <p:childTnLst>
                                    <p:set>
                                      <p:cBhvr>
                                        <p:cTn id="41" dur="1" fill="hold">
                                          <p:stCondLst>
                                            <p:cond delay="0"/>
                                          </p:stCondLst>
                                        </p:cTn>
                                        <p:tgtEl>
                                          <p:spTgt spid="13316"/>
                                        </p:tgtEl>
                                        <p:attrNameLst>
                                          <p:attrName>style.visibility</p:attrName>
                                        </p:attrNameLst>
                                      </p:cBhvr>
                                      <p:to>
                                        <p:strVal val="visible"/>
                                      </p:to>
                                    </p:set>
                                    <p:animEffect transition="in" filter="box(out)">
                                      <p:cBhvr>
                                        <p:cTn id="42" dur="2000"/>
                                        <p:tgtEl>
                                          <p:spTgt spid="13316"/>
                                        </p:tgtEl>
                                      </p:cBhvr>
                                    </p:animEffect>
                                  </p:childTnLst>
                                </p:cTn>
                              </p:par>
                              <p:par>
                                <p:cTn id="43" presetID="4" presetClass="entr" presetSubtype="32" fill="hold" nodeType="withEffect">
                                  <p:stCondLst>
                                    <p:cond delay="0"/>
                                  </p:stCondLst>
                                  <p:childTnLst>
                                    <p:set>
                                      <p:cBhvr>
                                        <p:cTn id="44" dur="1" fill="hold">
                                          <p:stCondLst>
                                            <p:cond delay="0"/>
                                          </p:stCondLst>
                                        </p:cTn>
                                        <p:tgtEl>
                                          <p:spTgt spid="13314"/>
                                        </p:tgtEl>
                                        <p:attrNameLst>
                                          <p:attrName>style.visibility</p:attrName>
                                        </p:attrNameLst>
                                      </p:cBhvr>
                                      <p:to>
                                        <p:strVal val="visible"/>
                                      </p:to>
                                    </p:set>
                                    <p:animEffect transition="in" filter="box(out)">
                                      <p:cBhvr>
                                        <p:cTn id="45" dur="2000"/>
                                        <p:tgtEl>
                                          <p:spTgt spid="13314"/>
                                        </p:tgtEl>
                                      </p:cBhvr>
                                    </p:animEffect>
                                  </p:childTnLst>
                                </p:cTn>
                              </p:par>
                            </p:childTnLst>
                          </p:cTn>
                        </p:par>
                        <p:par>
                          <p:cTn id="46" fill="hold">
                            <p:stCondLst>
                              <p:cond delay="5500"/>
                            </p:stCondLst>
                            <p:childTnLst>
                              <p:par>
                                <p:cTn id="47" presetID="6" presetClass="entr" presetSubtype="32" fill="hold" nodeType="afterEffect">
                                  <p:stCondLst>
                                    <p:cond delay="0"/>
                                  </p:stCondLst>
                                  <p:childTnLst>
                                    <p:set>
                                      <p:cBhvr>
                                        <p:cTn id="48" dur="1" fill="hold">
                                          <p:stCondLst>
                                            <p:cond delay="0"/>
                                          </p:stCondLst>
                                        </p:cTn>
                                        <p:tgtEl>
                                          <p:spTgt spid="13318"/>
                                        </p:tgtEl>
                                        <p:attrNameLst>
                                          <p:attrName>style.visibility</p:attrName>
                                        </p:attrNameLst>
                                      </p:cBhvr>
                                      <p:to>
                                        <p:strVal val="visible"/>
                                      </p:to>
                                    </p:set>
                                    <p:animEffect transition="in" filter="circle(out)">
                                      <p:cBhvr>
                                        <p:cTn id="49"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1143000"/>
          </a:xfrm>
        </p:spPr>
        <p:txBody>
          <a:bodyPr/>
          <a:lstStyle/>
          <a:p>
            <a:r>
              <a:rPr lang="pl-PL" b="1" dirty="0" err="1" smtClean="0">
                <a:effectLst>
                  <a:outerShdw blurRad="38100" dist="38100" dir="2700000" algn="tl">
                    <a:srgbClr val="000000">
                      <a:alpha val="43137"/>
                    </a:srgbClr>
                  </a:outerShdw>
                </a:effectLst>
              </a:rPr>
              <a:t>Cultural</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developement</a:t>
            </a:r>
            <a:endParaRPr lang="pl-PL" b="1" dirty="0">
              <a:effectLst>
                <a:outerShdw blurRad="38100" dist="38100" dir="2700000" algn="tl">
                  <a:srgbClr val="000000">
                    <a:alpha val="43137"/>
                  </a:srgbClr>
                </a:outerShdw>
              </a:effectLst>
            </a:endParaRPr>
          </a:p>
        </p:txBody>
      </p:sp>
      <p:sp>
        <p:nvSpPr>
          <p:cNvPr id="4" name="Symbol zastępczy zawartości 2"/>
          <p:cNvSpPr txBox="1">
            <a:spLocks/>
          </p:cNvSpPr>
          <p:nvPr/>
        </p:nvSpPr>
        <p:spPr>
          <a:xfrm>
            <a:off x="1763688" y="980728"/>
            <a:ext cx="5832648" cy="20078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pl-PL" dirty="0" err="1" smtClean="0"/>
              <a:t>Gothic</a:t>
            </a:r>
            <a:r>
              <a:rPr lang="pl-PL" dirty="0" smtClean="0"/>
              <a:t> Style </a:t>
            </a:r>
            <a:r>
              <a:rPr lang="pl-PL" dirty="0"/>
              <a:t>in Architecture</a:t>
            </a:r>
          </a:p>
          <a:p>
            <a:pPr algn="ctr"/>
            <a:endParaRPr lang="pl-PL" dirty="0"/>
          </a:p>
        </p:txBody>
      </p:sp>
      <p:sp>
        <p:nvSpPr>
          <p:cNvPr id="3" name="Prostokąt 2"/>
          <p:cNvSpPr/>
          <p:nvPr/>
        </p:nvSpPr>
        <p:spPr>
          <a:xfrm>
            <a:off x="0" y="6611779"/>
            <a:ext cx="4572000" cy="246221"/>
          </a:xfrm>
          <a:prstGeom prst="rect">
            <a:avLst/>
          </a:prstGeom>
        </p:spPr>
        <p:txBody>
          <a:bodyPr>
            <a:spAutoFit/>
          </a:bodyPr>
          <a:lstStyle/>
          <a:p>
            <a:r>
              <a:rPr lang="pl-PL" sz="1000" dirty="0" smtClean="0"/>
              <a:t>Source: https</a:t>
            </a:r>
            <a:r>
              <a:rPr lang="pl-PL" sz="1000" dirty="0"/>
              <a:t>://pl.wikipedia.org/wiki/Architektura_gotycka_w_Polsce</a:t>
            </a:r>
          </a:p>
        </p:txBody>
      </p:sp>
      <p:grpSp>
        <p:nvGrpSpPr>
          <p:cNvPr id="8" name="Grupa 7"/>
          <p:cNvGrpSpPr/>
          <p:nvPr/>
        </p:nvGrpSpPr>
        <p:grpSpPr>
          <a:xfrm>
            <a:off x="188052" y="1735563"/>
            <a:ext cx="2693869" cy="3651620"/>
            <a:chOff x="769633" y="1628800"/>
            <a:chExt cx="3370714" cy="5157192"/>
          </a:xfrm>
        </p:grpSpPr>
        <p:pic>
          <p:nvPicPr>
            <p:cNvPr id="12290" name="Picture 2" descr="https://upload.wikimedia.org/wikipedia/commons/thumb/7/78/Kosciol_mariacki_krakow.jpg/800px-Kosciol_mariacki_krak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34" y="1628800"/>
              <a:ext cx="3370713" cy="5157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Prostokąt 4"/>
            <p:cNvSpPr/>
            <p:nvPr/>
          </p:nvSpPr>
          <p:spPr>
            <a:xfrm>
              <a:off x="769633" y="1628800"/>
              <a:ext cx="1786143" cy="646331"/>
            </a:xfrm>
            <a:prstGeom prst="rect">
              <a:avLst/>
            </a:prstGeom>
          </p:spPr>
          <p:txBody>
            <a:bodyPr wrap="square">
              <a:spAutoFit/>
            </a:bodyPr>
            <a:lstStyle/>
            <a:p>
              <a:pPr algn="ctr"/>
              <a:r>
                <a:rPr lang="en-US" dirty="0"/>
                <a:t>St Mary's Church </a:t>
              </a:r>
              <a:r>
                <a:rPr lang="pl-PL" dirty="0" smtClean="0"/>
                <a:t/>
              </a:r>
              <a:br>
                <a:rPr lang="pl-PL" dirty="0" smtClean="0"/>
              </a:br>
              <a:r>
                <a:rPr lang="en-US" dirty="0" smtClean="0"/>
                <a:t>in </a:t>
              </a:r>
              <a:r>
                <a:rPr lang="en-US" dirty="0"/>
                <a:t>Cracow</a:t>
              </a:r>
              <a:endParaRPr lang="pl-PL" dirty="0"/>
            </a:p>
          </p:txBody>
        </p:sp>
      </p:grpSp>
      <p:grpSp>
        <p:nvGrpSpPr>
          <p:cNvPr id="11" name="Grupa 10"/>
          <p:cNvGrpSpPr/>
          <p:nvPr/>
        </p:nvGrpSpPr>
        <p:grpSpPr>
          <a:xfrm>
            <a:off x="6365578" y="1735563"/>
            <a:ext cx="2646638" cy="3651620"/>
            <a:chOff x="4788024" y="1628800"/>
            <a:chExt cx="3667173" cy="5165818"/>
          </a:xfrm>
        </p:grpSpPr>
        <p:pic>
          <p:nvPicPr>
            <p:cNvPr id="12292" name="Picture 4" descr="https://upload.wikimedia.org/wikipedia/commons/thumb/f/fb/CopernicusHouse.jpg/800px-Copernicus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628800"/>
              <a:ext cx="3667173" cy="5165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Prostokąt 8"/>
            <p:cNvSpPr/>
            <p:nvPr/>
          </p:nvSpPr>
          <p:spPr>
            <a:xfrm>
              <a:off x="6228184" y="1628800"/>
              <a:ext cx="2227012" cy="646331"/>
            </a:xfrm>
            <a:prstGeom prst="rect">
              <a:avLst/>
            </a:prstGeom>
          </p:spPr>
          <p:txBody>
            <a:bodyPr wrap="square">
              <a:spAutoFit/>
            </a:bodyPr>
            <a:lstStyle/>
            <a:p>
              <a:pPr algn="ctr"/>
              <a:r>
                <a:rPr lang="pl-PL" dirty="0" smtClean="0"/>
                <a:t>Copernicus’ </a:t>
              </a:r>
              <a:r>
                <a:rPr lang="pl-PL" dirty="0" err="1" smtClean="0"/>
                <a:t>house</a:t>
              </a:r>
              <a:r>
                <a:rPr lang="pl-PL" dirty="0" smtClean="0"/>
                <a:t> </a:t>
              </a:r>
              <a:br>
                <a:rPr lang="pl-PL" dirty="0" smtClean="0"/>
              </a:br>
              <a:r>
                <a:rPr lang="pl-PL" dirty="0" smtClean="0"/>
                <a:t>in Toruń</a:t>
              </a:r>
              <a:endParaRPr lang="pl-PL" dirty="0"/>
            </a:p>
          </p:txBody>
        </p:sp>
      </p:grpSp>
      <p:grpSp>
        <p:nvGrpSpPr>
          <p:cNvPr id="6" name="Grupa 5"/>
          <p:cNvGrpSpPr/>
          <p:nvPr/>
        </p:nvGrpSpPr>
        <p:grpSpPr>
          <a:xfrm>
            <a:off x="2789414" y="1516448"/>
            <a:ext cx="3635714" cy="2404292"/>
            <a:chOff x="2882702" y="9832320"/>
            <a:chExt cx="3635714" cy="2404292"/>
          </a:xfrm>
        </p:grpSpPr>
        <p:pic>
          <p:nvPicPr>
            <p:cNvPr id="7" name="Picture 6" descr="https://upload.wikimedia.org/wikipedia/commons/thumb/d/d3/2014_K%C5%82odzko%2C_most_%C5%9Bw._Jana01.jpg/1920px-2014_K%C5%82odzko%2C_most_%C5%9Bw._Jana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9932" y="10357165"/>
              <a:ext cx="3541253" cy="1879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Prostokąt 9"/>
            <p:cNvSpPr/>
            <p:nvPr/>
          </p:nvSpPr>
          <p:spPr>
            <a:xfrm>
              <a:off x="2882702" y="9832320"/>
              <a:ext cx="3635714" cy="369332"/>
            </a:xfrm>
            <a:prstGeom prst="rect">
              <a:avLst/>
            </a:prstGeom>
          </p:spPr>
          <p:txBody>
            <a:bodyPr wrap="square">
              <a:spAutoFit/>
            </a:bodyPr>
            <a:lstStyle/>
            <a:p>
              <a:pPr algn="ctr"/>
              <a:r>
                <a:rPr lang="pl-PL" dirty="0" err="1" smtClean="0"/>
                <a:t>Gothic</a:t>
              </a:r>
              <a:r>
                <a:rPr lang="pl-PL" dirty="0" smtClean="0"/>
                <a:t> </a:t>
              </a:r>
              <a:r>
                <a:rPr lang="pl-PL" dirty="0" err="1" smtClean="0"/>
                <a:t>bridge</a:t>
              </a:r>
              <a:r>
                <a:rPr lang="pl-PL" dirty="0" smtClean="0"/>
                <a:t> in Kłodzko</a:t>
              </a:r>
              <a:endParaRPr lang="pl-PL" dirty="0"/>
            </a:p>
          </p:txBody>
        </p:sp>
      </p:grpSp>
    </p:spTree>
    <p:extLst>
      <p:ext uri="{BB962C8B-B14F-4D97-AF65-F5344CB8AC3E}">
        <p14:creationId xmlns:p14="http://schemas.microsoft.com/office/powerpoint/2010/main" val="344495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ppt_x"/>
                                          </p:val>
                                        </p:tav>
                                        <p:tav tm="100000">
                                          <p:val>
                                            <p:strVal val="#ppt_x"/>
                                          </p:val>
                                        </p:tav>
                                      </p:tavLst>
                                    </p:anim>
                                    <p:anim calcmode="lin" valueType="num">
                                      <p:cBhvr additive="base">
                                        <p:cTn id="17"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1143000"/>
          </a:xfrm>
        </p:spPr>
        <p:txBody>
          <a:bodyPr/>
          <a:lstStyle/>
          <a:p>
            <a:r>
              <a:rPr lang="pl-PL" b="1" dirty="0" err="1" smtClean="0">
                <a:effectLst>
                  <a:outerShdw blurRad="38100" dist="38100" dir="2700000" algn="tl">
                    <a:srgbClr val="000000">
                      <a:alpha val="43137"/>
                    </a:srgbClr>
                  </a:outerShdw>
                </a:effectLst>
              </a:rPr>
              <a:t>Cultural</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developement</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311397" y="620688"/>
            <a:ext cx="8496944" cy="2232248"/>
          </a:xfrm>
        </p:spPr>
        <p:txBody>
          <a:bodyPr>
            <a:normAutofit fontScale="62500" lnSpcReduction="20000"/>
          </a:bodyPr>
          <a:lstStyle/>
          <a:p>
            <a:pPr marL="0" indent="0" algn="ctr">
              <a:buNone/>
            </a:pPr>
            <a:endParaRPr lang="pl-PL" dirty="0"/>
          </a:p>
          <a:p>
            <a:pPr marL="0" indent="0" algn="ctr">
              <a:buNone/>
            </a:pPr>
            <a:r>
              <a:rPr lang="pl-PL" sz="5100" u="sng" dirty="0" err="1" smtClean="0">
                <a:solidFill>
                  <a:schemeClr val="bg2">
                    <a:lumMod val="50000"/>
                  </a:schemeClr>
                </a:solidFill>
                <a:effectLst>
                  <a:outerShdw blurRad="38100" dist="38100" dir="2700000" algn="tl">
                    <a:srgbClr val="000000">
                      <a:alpha val="43137"/>
                    </a:srgbClr>
                  </a:outerShdw>
                </a:effectLst>
              </a:rPr>
              <a:t>Chronicler</a:t>
            </a:r>
            <a:r>
              <a:rPr lang="pl-PL" sz="5100" u="sng" dirty="0" smtClean="0">
                <a:solidFill>
                  <a:schemeClr val="bg2">
                    <a:lumMod val="50000"/>
                  </a:schemeClr>
                </a:solidFill>
                <a:effectLst>
                  <a:outerShdw blurRad="38100" dist="38100" dir="2700000" algn="tl">
                    <a:srgbClr val="000000">
                      <a:alpha val="43137"/>
                    </a:srgbClr>
                  </a:outerShdw>
                </a:effectLst>
              </a:rPr>
              <a:t> – Jan Długosz (1415-1480)</a:t>
            </a:r>
          </a:p>
          <a:p>
            <a:pPr marL="0" indent="0" algn="ctr">
              <a:buNone/>
            </a:pPr>
            <a:r>
              <a:rPr lang="en-US" sz="5100" dirty="0" smtClean="0"/>
              <a:t>He </a:t>
            </a:r>
            <a:r>
              <a:rPr lang="en-US" sz="5100" dirty="0"/>
              <a:t>is considered Poland's first </a:t>
            </a:r>
            <a:r>
              <a:rPr lang="en-US" sz="5100" dirty="0" smtClean="0"/>
              <a:t>historian</a:t>
            </a:r>
            <a:endParaRPr lang="pl-PL" sz="5100" dirty="0" smtClean="0"/>
          </a:p>
          <a:p>
            <a:pPr marL="0" indent="0" algn="ctr">
              <a:buNone/>
            </a:pPr>
            <a:r>
              <a:rPr lang="en-US" sz="5100" dirty="0" err="1" smtClean="0"/>
              <a:t>Annales</a:t>
            </a:r>
            <a:r>
              <a:rPr lang="en-US" sz="5100" dirty="0" smtClean="0"/>
              <a:t> </a:t>
            </a:r>
            <a:r>
              <a:rPr lang="en-US" sz="5100" dirty="0" err="1"/>
              <a:t>seu</a:t>
            </a:r>
            <a:r>
              <a:rPr lang="en-US" sz="5100" dirty="0"/>
              <a:t> </a:t>
            </a:r>
            <a:r>
              <a:rPr lang="en-US" sz="5100" dirty="0" err="1"/>
              <a:t>cronici</a:t>
            </a:r>
            <a:r>
              <a:rPr lang="en-US" sz="5100" dirty="0"/>
              <a:t> </a:t>
            </a:r>
            <a:r>
              <a:rPr lang="en-US" sz="5100" dirty="0" err="1"/>
              <a:t>incliti</a:t>
            </a:r>
            <a:r>
              <a:rPr lang="en-US" sz="5100" dirty="0"/>
              <a:t> </a:t>
            </a:r>
            <a:r>
              <a:rPr lang="en-US" sz="5100" dirty="0" err="1"/>
              <a:t>regni</a:t>
            </a:r>
            <a:r>
              <a:rPr lang="en-US" sz="5100" dirty="0"/>
              <a:t> </a:t>
            </a:r>
            <a:r>
              <a:rPr lang="en-US" sz="5100" dirty="0" err="1" smtClean="0"/>
              <a:t>Poloniae</a:t>
            </a:r>
            <a:r>
              <a:rPr lang="pl-PL" sz="5100" dirty="0" smtClean="0"/>
              <a:t/>
            </a:r>
            <a:br>
              <a:rPr lang="pl-PL" sz="5100" dirty="0" smtClean="0"/>
            </a:br>
            <a:r>
              <a:rPr lang="en-US" sz="5100" dirty="0" smtClean="0"/>
              <a:t>(</a:t>
            </a:r>
            <a:r>
              <a:rPr lang="en-US" sz="4400" b="1" dirty="0" smtClean="0"/>
              <a:t>Annals </a:t>
            </a:r>
            <a:r>
              <a:rPr lang="en-US" sz="4400" b="1" dirty="0"/>
              <a:t>or Chronicles of the Famous Kingdom of Poland</a:t>
            </a:r>
            <a:r>
              <a:rPr lang="en-US" sz="5100" dirty="0"/>
              <a:t>)</a:t>
            </a:r>
            <a:endParaRPr lang="pl-PL" sz="5100" dirty="0"/>
          </a:p>
        </p:txBody>
      </p:sp>
      <p:pic>
        <p:nvPicPr>
          <p:cNvPr id="11266" name="Picture 2" descr="Jan DÅugos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6" y="2837858"/>
            <a:ext cx="2840169" cy="377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thumb/0/03/Insignia_seu_clenodia_Regis_et_Regni_Poloniae_1.jpg/800px-Insignia_seu_clenodia_Regis_et_Regni_Poloniae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271" y="2837858"/>
            <a:ext cx="2880320" cy="377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Prostokąt 3"/>
          <p:cNvSpPr/>
          <p:nvPr/>
        </p:nvSpPr>
        <p:spPr>
          <a:xfrm>
            <a:off x="-7548" y="6615154"/>
            <a:ext cx="9134834" cy="246221"/>
          </a:xfrm>
          <a:prstGeom prst="rect">
            <a:avLst/>
          </a:prstGeom>
        </p:spPr>
        <p:txBody>
          <a:bodyPr wrap="square">
            <a:spAutoFit/>
          </a:bodyPr>
          <a:lstStyle/>
          <a:p>
            <a:r>
              <a:rPr lang="pl-PL" sz="1000" dirty="0" smtClean="0"/>
              <a:t>Source: https</a:t>
            </a:r>
            <a:r>
              <a:rPr lang="pl-PL" sz="1000" dirty="0"/>
              <a:t>://pl.wikipedia.org/wiki/Jan_D%C5%82ugosz#/media/File:Insignia_seu_clenodia_Regis_et_Regni_Poloniae_1.jpg</a:t>
            </a:r>
          </a:p>
        </p:txBody>
      </p:sp>
    </p:spTree>
    <p:extLst>
      <p:ext uri="{BB962C8B-B14F-4D97-AF65-F5344CB8AC3E}">
        <p14:creationId xmlns:p14="http://schemas.microsoft.com/office/powerpoint/2010/main" val="98315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6" presetClass="entr" presetSubtype="42" fill="hold" nodeType="afterEffect">
                                  <p:stCondLst>
                                    <p:cond delay="0"/>
                                  </p:stCondLst>
                                  <p:childTnLst>
                                    <p:set>
                                      <p:cBhvr>
                                        <p:cTn id="24" dur="1" fill="hold">
                                          <p:stCondLst>
                                            <p:cond delay="0"/>
                                          </p:stCondLst>
                                        </p:cTn>
                                        <p:tgtEl>
                                          <p:spTgt spid="11268"/>
                                        </p:tgtEl>
                                        <p:attrNameLst>
                                          <p:attrName>style.visibility</p:attrName>
                                        </p:attrNameLst>
                                      </p:cBhvr>
                                      <p:to>
                                        <p:strVal val="visible"/>
                                      </p:to>
                                    </p:set>
                                    <p:animEffect transition="in" filter="barn(outHorizontal)">
                                      <p:cBhvr>
                                        <p:cTn id="25" dur="500"/>
                                        <p:tgtEl>
                                          <p:spTgt spid="11268"/>
                                        </p:tgtEl>
                                      </p:cBhvr>
                                    </p:animEffect>
                                  </p:childTnLst>
                                </p:cTn>
                              </p:par>
                              <p:par>
                                <p:cTn id="26" presetID="16" presetClass="entr" presetSubtype="42" fill="hold" nodeType="with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barn(outHorizontal)">
                                      <p:cBhvr>
                                        <p:cTn id="28"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1143000"/>
          </a:xfrm>
        </p:spPr>
        <p:txBody>
          <a:bodyPr/>
          <a:lstStyle/>
          <a:p>
            <a:r>
              <a:rPr lang="pl-PL" dirty="0" err="1" smtClean="0"/>
              <a:t>Cultural</a:t>
            </a:r>
            <a:r>
              <a:rPr lang="pl-PL" dirty="0" smtClean="0"/>
              <a:t> </a:t>
            </a:r>
            <a:r>
              <a:rPr lang="pl-PL" dirty="0" err="1" smtClean="0"/>
              <a:t>developement</a:t>
            </a:r>
            <a:endParaRPr lang="pl-PL" dirty="0"/>
          </a:p>
        </p:txBody>
      </p:sp>
      <p:sp>
        <p:nvSpPr>
          <p:cNvPr id="4" name="Symbol zastępczy zawartości 2"/>
          <p:cNvSpPr txBox="1">
            <a:spLocks/>
          </p:cNvSpPr>
          <p:nvPr/>
        </p:nvSpPr>
        <p:spPr>
          <a:xfrm>
            <a:off x="459827" y="908720"/>
            <a:ext cx="8200528" cy="158417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pl-PL" dirty="0" err="1" smtClean="0"/>
              <a:t>Sculpture</a:t>
            </a:r>
            <a:r>
              <a:rPr lang="pl-PL" dirty="0" smtClean="0"/>
              <a:t> </a:t>
            </a:r>
          </a:p>
          <a:p>
            <a:pPr marL="0" indent="0" algn="ctr">
              <a:buNone/>
            </a:pPr>
            <a:r>
              <a:rPr lang="pl-PL" sz="3100" dirty="0" smtClean="0"/>
              <a:t>w</a:t>
            </a:r>
            <a:r>
              <a:rPr lang="en-US" sz="3100" dirty="0" err="1" smtClean="0"/>
              <a:t>ooden</a:t>
            </a:r>
            <a:r>
              <a:rPr lang="en-US" sz="3100" dirty="0" smtClean="0"/>
              <a:t> </a:t>
            </a:r>
            <a:r>
              <a:rPr lang="en-US" sz="3100" dirty="0"/>
              <a:t>Altar of </a:t>
            </a:r>
            <a:r>
              <a:rPr lang="en-US" sz="3100" dirty="0" err="1"/>
              <a:t>Veit</a:t>
            </a:r>
            <a:r>
              <a:rPr lang="en-US" sz="3100" dirty="0"/>
              <a:t> </a:t>
            </a:r>
            <a:r>
              <a:rPr lang="en-US" sz="3100" dirty="0" err="1"/>
              <a:t>Stoss</a:t>
            </a:r>
            <a:r>
              <a:rPr lang="en-US" sz="3100" dirty="0"/>
              <a:t> </a:t>
            </a:r>
            <a:r>
              <a:rPr lang="pl-PL" sz="3100" dirty="0" smtClean="0"/>
              <a:t/>
            </a:r>
            <a:br>
              <a:rPr lang="pl-PL" sz="3100" dirty="0" smtClean="0"/>
            </a:br>
            <a:r>
              <a:rPr lang="en-US" sz="3100" dirty="0" smtClean="0"/>
              <a:t>at </a:t>
            </a:r>
            <a:r>
              <a:rPr lang="en-US" sz="3100" dirty="0"/>
              <a:t>St Mary's Church in </a:t>
            </a:r>
            <a:r>
              <a:rPr lang="pl-PL" sz="3100" dirty="0" err="1" smtClean="0"/>
              <a:t>Craco</a:t>
            </a:r>
            <a:r>
              <a:rPr lang="en-US" sz="3100" dirty="0" smtClean="0"/>
              <a:t>w</a:t>
            </a:r>
            <a:endParaRPr lang="pl-PL" sz="3100" dirty="0"/>
          </a:p>
        </p:txBody>
      </p:sp>
      <p:pic>
        <p:nvPicPr>
          <p:cNvPr id="10242" name="Picture 2" descr="https://upload.wikimedia.org/wikipedia/commons/7/7e/Gothic_altar_veit_stoss_border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2492895"/>
            <a:ext cx="6693185" cy="4118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Prostokąt 2"/>
          <p:cNvSpPr/>
          <p:nvPr/>
        </p:nvSpPr>
        <p:spPr>
          <a:xfrm>
            <a:off x="4192" y="6611779"/>
            <a:ext cx="9139808" cy="246221"/>
          </a:xfrm>
          <a:prstGeom prst="rect">
            <a:avLst/>
          </a:prstGeom>
        </p:spPr>
        <p:txBody>
          <a:bodyPr wrap="square">
            <a:spAutoFit/>
          </a:bodyPr>
          <a:lstStyle/>
          <a:p>
            <a:r>
              <a:rPr lang="pl-PL" sz="1000" dirty="0" smtClean="0"/>
              <a:t>Source: https</a:t>
            </a:r>
            <a:r>
              <a:rPr lang="pl-PL" sz="1000" dirty="0"/>
              <a:t>://pl.wikipedia.org/wiki/O%C5%82tarz_Wita_Stwosza_w_Krakowie#/media/File:Gothic_altar_veit_stoss_bordercropped.jpg</a:t>
            </a:r>
          </a:p>
        </p:txBody>
      </p:sp>
    </p:spTree>
    <p:extLst>
      <p:ext uri="{BB962C8B-B14F-4D97-AF65-F5344CB8AC3E}">
        <p14:creationId xmlns:p14="http://schemas.microsoft.com/office/powerpoint/2010/main" val="300653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barn(outVertical)">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8920" y="1086704"/>
            <a:ext cx="4680520" cy="2416711"/>
          </a:xfrm>
        </p:spPr>
        <p:txBody>
          <a:bodyPr>
            <a:normAutofit fontScale="90000"/>
          </a:bodyPr>
          <a:lstStyle/>
          <a:p>
            <a:r>
              <a:rPr lang="en-US" sz="3600" u="sng" dirty="0" err="1">
                <a:solidFill>
                  <a:schemeClr val="bg2">
                    <a:lumMod val="50000"/>
                  </a:schemeClr>
                </a:solidFill>
                <a:effectLst>
                  <a:outerShdw blurRad="38100" dist="38100" dir="2700000" algn="tl">
                    <a:srgbClr val="000000">
                      <a:alpha val="43137"/>
                    </a:srgbClr>
                  </a:outerShdw>
                </a:effectLst>
                <a:latin typeface="+mn-lt"/>
                <a:ea typeface="+mn-ea"/>
                <a:cs typeface="+mn-cs"/>
              </a:rPr>
              <a:t>Nicolaus</a:t>
            </a:r>
            <a:r>
              <a:rPr lang="en-US" sz="3600" u="sng" dirty="0">
                <a:solidFill>
                  <a:schemeClr val="bg2">
                    <a:lumMod val="50000"/>
                  </a:schemeClr>
                </a:solidFill>
                <a:effectLst>
                  <a:outerShdw blurRad="38100" dist="38100" dir="2700000" algn="tl">
                    <a:srgbClr val="000000">
                      <a:alpha val="43137"/>
                    </a:srgbClr>
                  </a:outerShdw>
                </a:effectLst>
                <a:latin typeface="+mn-lt"/>
                <a:ea typeface="+mn-ea"/>
                <a:cs typeface="+mn-cs"/>
              </a:rPr>
              <a:t> </a:t>
            </a:r>
            <a:r>
              <a:rPr lang="en-US" sz="3600" u="sng" dirty="0" smtClean="0">
                <a:solidFill>
                  <a:schemeClr val="bg2">
                    <a:lumMod val="50000"/>
                  </a:schemeClr>
                </a:solidFill>
                <a:effectLst>
                  <a:outerShdw blurRad="38100" dist="38100" dir="2700000" algn="tl">
                    <a:srgbClr val="000000">
                      <a:alpha val="43137"/>
                    </a:srgbClr>
                  </a:outerShdw>
                </a:effectLst>
                <a:latin typeface="+mn-lt"/>
                <a:ea typeface="+mn-ea"/>
                <a:cs typeface="+mn-cs"/>
              </a:rPr>
              <a:t>Copernicus</a:t>
            </a:r>
            <a:r>
              <a:rPr lang="en-US" sz="2800" dirty="0" smtClean="0"/>
              <a:t> </a:t>
            </a:r>
            <a:r>
              <a:rPr lang="pl-PL" sz="2800" dirty="0" smtClean="0"/>
              <a:t/>
            </a:r>
            <a:br>
              <a:rPr lang="pl-PL" sz="2800" dirty="0" smtClean="0"/>
            </a:br>
            <a:r>
              <a:rPr lang="pl-PL" sz="2800" dirty="0" err="1" smtClean="0"/>
              <a:t>Polish</a:t>
            </a:r>
            <a:r>
              <a:rPr lang="pl-PL" sz="2800" dirty="0" smtClean="0"/>
              <a:t> </a:t>
            </a:r>
            <a:r>
              <a:rPr lang="en-US" sz="2800" dirty="0" smtClean="0"/>
              <a:t>astronomer</a:t>
            </a:r>
            <a:r>
              <a:rPr lang="pl-PL" sz="2800" dirty="0" smtClean="0"/>
              <a:t/>
            </a:r>
            <a:br>
              <a:rPr lang="pl-PL" sz="2800" dirty="0" smtClean="0"/>
            </a:br>
            <a:r>
              <a:rPr lang="pl-PL" sz="2800" dirty="0" err="1" smtClean="0"/>
              <a:t>formulated</a:t>
            </a:r>
            <a:r>
              <a:rPr lang="pl-PL" sz="2800" dirty="0" smtClean="0"/>
              <a:t> the </a:t>
            </a:r>
            <a:r>
              <a:rPr lang="pl-PL" sz="2800" dirty="0" err="1" smtClean="0"/>
              <a:t>first</a:t>
            </a:r>
            <a:r>
              <a:rPr lang="pl-PL" sz="2800" dirty="0" smtClean="0"/>
              <a:t> modern </a:t>
            </a:r>
            <a:r>
              <a:rPr lang="pl-PL" sz="2800" dirty="0" err="1" smtClean="0"/>
              <a:t>heliocentric</a:t>
            </a:r>
            <a:r>
              <a:rPr lang="pl-PL" sz="2800" dirty="0" smtClean="0"/>
              <a:t> </a:t>
            </a:r>
            <a:r>
              <a:rPr lang="pl-PL" sz="2800" dirty="0" err="1" smtClean="0"/>
              <a:t>theory</a:t>
            </a:r>
            <a:r>
              <a:rPr lang="pl-PL" sz="2800" dirty="0" smtClean="0"/>
              <a:t> </a:t>
            </a:r>
            <a:br>
              <a:rPr lang="pl-PL" sz="2800" dirty="0" smtClean="0"/>
            </a:br>
            <a:r>
              <a:rPr lang="pl-PL" sz="2800" dirty="0" err="1" smtClean="0"/>
              <a:t>about</a:t>
            </a:r>
            <a:r>
              <a:rPr lang="pl-PL" sz="2800" dirty="0" smtClean="0"/>
              <a:t> the </a:t>
            </a:r>
            <a:r>
              <a:rPr lang="pl-PL" sz="2800" dirty="0" err="1" smtClean="0"/>
              <a:t>solar</a:t>
            </a:r>
            <a:r>
              <a:rPr lang="pl-PL" sz="2800" dirty="0" smtClean="0"/>
              <a:t> system</a:t>
            </a:r>
            <a:r>
              <a:rPr lang="en-US" sz="2800" dirty="0" smtClean="0"/>
              <a:t>  </a:t>
            </a:r>
            <a:r>
              <a:rPr lang="pl-PL" sz="2800" dirty="0" smtClean="0"/>
              <a:t/>
            </a:r>
            <a:br>
              <a:rPr lang="pl-PL" sz="2800" dirty="0" smtClean="0"/>
            </a:br>
            <a:r>
              <a:rPr lang="en-US" sz="2200" dirty="0" smtClean="0"/>
              <a:t>(1473–1543)</a:t>
            </a:r>
          </a:p>
        </p:txBody>
      </p:sp>
      <p:pic>
        <p:nvPicPr>
          <p:cNvPr id="2050" name="Picture 2" descr="https://upload.wikimedia.org/wikipedia/commons/3/3c/Nikolaus_Kopernikus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87" y="3503415"/>
            <a:ext cx="4240149"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f/f4/De_revolutionibus_1617_Astronomia_instaurat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209" y="1700808"/>
            <a:ext cx="3803974" cy="504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Symbol zastępczy zawartości 2"/>
          <p:cNvSpPr>
            <a:spLocks noGrp="1"/>
          </p:cNvSpPr>
          <p:nvPr>
            <p:ph idx="1"/>
          </p:nvPr>
        </p:nvSpPr>
        <p:spPr>
          <a:xfrm>
            <a:off x="251520" y="6600533"/>
            <a:ext cx="3024336" cy="227099"/>
          </a:xfrm>
        </p:spPr>
        <p:txBody>
          <a:bodyPr>
            <a:normAutofit fontScale="25000" lnSpcReduction="20000"/>
          </a:bodyPr>
          <a:lstStyle/>
          <a:p>
            <a:pPr marL="0" indent="0">
              <a:buNone/>
            </a:pPr>
            <a:r>
              <a:rPr lang="pl-PL" dirty="0" smtClean="0"/>
              <a:t>Source: https://en.wikipedia.org/wiki/Polish_Golden_Age</a:t>
            </a:r>
            <a:endParaRPr lang="pl-PL" dirty="0"/>
          </a:p>
        </p:txBody>
      </p:sp>
      <p:sp>
        <p:nvSpPr>
          <p:cNvPr id="7" name="Tytuł 1"/>
          <p:cNvSpPr txBox="1">
            <a:spLocks/>
          </p:cNvSpPr>
          <p:nvPr/>
        </p:nvSpPr>
        <p:spPr>
          <a:xfrm>
            <a:off x="5054209" y="692696"/>
            <a:ext cx="3963963"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i="1" dirty="0" smtClean="0"/>
              <a:t>De </a:t>
            </a:r>
            <a:r>
              <a:rPr lang="en-US" sz="2400" i="1" dirty="0" err="1" smtClean="0"/>
              <a:t>revolutionibus</a:t>
            </a:r>
            <a:r>
              <a:rPr lang="en-US" sz="2400" i="1" dirty="0" smtClean="0"/>
              <a:t> </a:t>
            </a:r>
            <a:endParaRPr lang="pl-PL" sz="2400" i="1" dirty="0" smtClean="0"/>
          </a:p>
          <a:p>
            <a:r>
              <a:rPr lang="en-US" sz="2400" i="1" dirty="0" err="1" smtClean="0"/>
              <a:t>orbium</a:t>
            </a:r>
            <a:r>
              <a:rPr lang="en-US" sz="2400" i="1" dirty="0" smtClean="0"/>
              <a:t> </a:t>
            </a:r>
            <a:r>
              <a:rPr lang="en-US" sz="2400" i="1" dirty="0" err="1" smtClean="0"/>
              <a:t>coelestium</a:t>
            </a:r>
            <a:endParaRPr lang="pl-PL" sz="2400" dirty="0"/>
          </a:p>
        </p:txBody>
      </p:sp>
      <p:sp>
        <p:nvSpPr>
          <p:cNvPr id="3" name="pole tekstowe 2"/>
          <p:cNvSpPr txBox="1"/>
          <p:nvPr/>
        </p:nvSpPr>
        <p:spPr>
          <a:xfrm>
            <a:off x="683568" y="5517232"/>
            <a:ext cx="3737595" cy="369332"/>
          </a:xfrm>
          <a:prstGeom prst="rect">
            <a:avLst/>
          </a:prstGeom>
          <a:noFill/>
        </p:spPr>
        <p:txBody>
          <a:bodyPr wrap="square" rtlCol="0">
            <a:spAutoFit/>
          </a:bodyPr>
          <a:lstStyle/>
          <a:p>
            <a:endParaRPr lang="pl-PL" dirty="0"/>
          </a:p>
        </p:txBody>
      </p:sp>
      <p:sp>
        <p:nvSpPr>
          <p:cNvPr id="8" name="Tytuł 1"/>
          <p:cNvSpPr txBox="1">
            <a:spLocks/>
          </p:cNvSpPr>
          <p:nvPr/>
        </p:nvSpPr>
        <p:spPr>
          <a:xfrm>
            <a:off x="467544" y="-394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b="1" dirty="0" err="1" smtClean="0">
                <a:effectLst>
                  <a:outerShdw blurRad="38100" dist="38100" dir="2700000" algn="tl">
                    <a:srgbClr val="000000">
                      <a:alpha val="43137"/>
                    </a:srgbClr>
                  </a:outerShdw>
                </a:effectLst>
              </a:rPr>
              <a:t>Cultural</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developement</a:t>
            </a:r>
            <a:endParaRPr lang="pl-P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85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par>
                          <p:cTn id="12" fill="hold">
                            <p:stCondLst>
                              <p:cond delay="1000"/>
                            </p:stCondLst>
                            <p:childTnLst>
                              <p:par>
                                <p:cTn id="13" presetID="8" presetClass="emph" presetSubtype="0" fill="hold" nodeType="afterEffect">
                                  <p:stCondLst>
                                    <p:cond delay="0"/>
                                  </p:stCondLst>
                                  <p:childTnLst>
                                    <p:animRot by="21600000">
                                      <p:cBhvr>
                                        <p:cTn id="14" dur="2000" fill="hold"/>
                                        <p:tgtEl>
                                          <p:spTgt spid="2050"/>
                                        </p:tgtEl>
                                        <p:attrNameLst>
                                          <p:attrName>r</p:attrName>
                                        </p:attrNameLst>
                                      </p:cBhvr>
                                    </p:animRo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1000"/>
                                        <p:tgtEl>
                                          <p:spTgt spid="2052"/>
                                        </p:tgtEl>
                                      </p:cBhvr>
                                    </p:animEffect>
                                    <p:anim calcmode="lin" valueType="num">
                                      <p:cBhvr>
                                        <p:cTn id="24" dur="1000" fill="hold"/>
                                        <p:tgtEl>
                                          <p:spTgt spid="2052"/>
                                        </p:tgtEl>
                                        <p:attrNameLst>
                                          <p:attrName>ppt_x</p:attrName>
                                        </p:attrNameLst>
                                      </p:cBhvr>
                                      <p:tavLst>
                                        <p:tav tm="0">
                                          <p:val>
                                            <p:strVal val="#ppt_x"/>
                                          </p:val>
                                        </p:tav>
                                        <p:tav tm="100000">
                                          <p:val>
                                            <p:strVal val="#ppt_x"/>
                                          </p:val>
                                        </p:tav>
                                      </p:tavLst>
                                    </p:anim>
                                    <p:anim calcmode="lin" valueType="num">
                                      <p:cBhvr>
                                        <p:cTn id="2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75656" y="185894"/>
            <a:ext cx="6048672" cy="1143000"/>
          </a:xfrm>
        </p:spPr>
        <p:txBody>
          <a:bodyPr>
            <a:normAutofit fontScale="90000"/>
          </a:bodyPr>
          <a:lstStyle/>
          <a:p>
            <a:r>
              <a:rPr lang="pl-PL" b="1" dirty="0" smtClean="0">
                <a:effectLst>
                  <a:outerShdw blurRad="38100" dist="38100" dir="2700000" algn="tl">
                    <a:srgbClr val="000000">
                      <a:alpha val="43137"/>
                    </a:srgbClr>
                  </a:outerShdw>
                </a:effectLst>
              </a:rPr>
              <a:t>Poland in the 15</a:t>
            </a:r>
            <a:r>
              <a:rPr lang="pl-PL" b="1" baseline="30000" dirty="0" smtClean="0">
                <a:effectLst>
                  <a:outerShdw blurRad="38100" dist="38100" dir="2700000" algn="tl">
                    <a:srgbClr val="000000">
                      <a:alpha val="43137"/>
                    </a:srgbClr>
                  </a:outerShdw>
                </a:effectLst>
              </a:rPr>
              <a:t>th</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century</a:t>
            </a:r>
            <a:endParaRPr lang="pl-PL" b="1" dirty="0">
              <a:effectLst>
                <a:outerShdw blurRad="38100" dist="38100" dir="2700000" algn="tl">
                  <a:srgbClr val="000000">
                    <a:alpha val="43137"/>
                  </a:srgbClr>
                </a:outerShdw>
              </a:effectLst>
            </a:endParaRPr>
          </a:p>
        </p:txBody>
      </p:sp>
      <p:pic>
        <p:nvPicPr>
          <p:cNvPr id="5" name="Picture 2" descr="https://upload.wikimedia.org/wikipedia/commons/thumb/d/d0/Jagiellonian.png/1024px-Jagielloni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118161"/>
            <a:ext cx="4646272" cy="4678034"/>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395536" y="5949280"/>
            <a:ext cx="8568952" cy="646331"/>
          </a:xfrm>
          <a:prstGeom prst="rect">
            <a:avLst/>
          </a:prstGeom>
        </p:spPr>
        <p:txBody>
          <a:bodyPr wrap="square">
            <a:spAutoFit/>
          </a:bodyPr>
          <a:lstStyle/>
          <a:p>
            <a:pPr algn="ctr"/>
            <a:r>
              <a:rPr lang="en-US" dirty="0">
                <a:latin typeface="Arial"/>
              </a:rPr>
              <a:t>At the end of the 15th century, the </a:t>
            </a:r>
            <a:r>
              <a:rPr lang="en-US" dirty="0" err="1">
                <a:latin typeface="Arial"/>
              </a:rPr>
              <a:t>Jagiellonians</a:t>
            </a:r>
            <a:r>
              <a:rPr lang="en-US" dirty="0">
                <a:latin typeface="Arial"/>
              </a:rPr>
              <a:t> reigned over vast territories stretching from the Baltic to the Black to the Adriatic Sea.</a:t>
            </a:r>
            <a:endParaRPr lang="pl-PL" dirty="0"/>
          </a:p>
        </p:txBody>
      </p:sp>
      <p:sp>
        <p:nvSpPr>
          <p:cNvPr id="3" name="Prostokąt 2"/>
          <p:cNvSpPr/>
          <p:nvPr/>
        </p:nvSpPr>
        <p:spPr>
          <a:xfrm>
            <a:off x="0" y="6595611"/>
            <a:ext cx="9144000" cy="246221"/>
          </a:xfrm>
          <a:prstGeom prst="rect">
            <a:avLst/>
          </a:prstGeom>
        </p:spPr>
        <p:txBody>
          <a:bodyPr wrap="square">
            <a:spAutoFit/>
          </a:bodyPr>
          <a:lstStyle/>
          <a:p>
            <a:r>
              <a:rPr lang="pl-PL" sz="1000" dirty="0" smtClean="0"/>
              <a:t>Source: https</a:t>
            </a:r>
            <a:r>
              <a:rPr lang="pl-PL" sz="1000" dirty="0"/>
              <a:t>://en.wikipedia.org/wiki/Jagiellonian_dynasty#/media/File:Jagiellonian.png</a:t>
            </a:r>
          </a:p>
        </p:txBody>
      </p:sp>
    </p:spTree>
    <p:extLst>
      <p:ext uri="{BB962C8B-B14F-4D97-AF65-F5344CB8AC3E}">
        <p14:creationId xmlns:p14="http://schemas.microsoft.com/office/powerpoint/2010/main" val="424964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1412776"/>
          </a:xfrm>
        </p:spPr>
        <p:txBody>
          <a:bodyPr>
            <a:normAutofit fontScale="90000"/>
          </a:bodyPr>
          <a:lstStyle/>
          <a:p>
            <a:r>
              <a:rPr lang="pl-PL" b="1" dirty="0" err="1" smtClean="0">
                <a:effectLst>
                  <a:outerShdw blurRad="38100" dist="38100" dir="2700000" algn="tl">
                    <a:srgbClr val="000000">
                      <a:alpha val="43137"/>
                    </a:srgbClr>
                  </a:outerShdw>
                </a:effectLst>
              </a:rPr>
              <a:t>Polish</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Golden</a:t>
            </a:r>
            <a:r>
              <a:rPr lang="pl-PL" b="1" dirty="0" smtClean="0">
                <a:effectLst>
                  <a:outerShdw blurRad="38100" dist="38100" dir="2700000" algn="tl">
                    <a:srgbClr val="000000">
                      <a:alpha val="43137"/>
                    </a:srgbClr>
                  </a:outerShdw>
                </a:effectLst>
              </a:rPr>
              <a:t> Age</a:t>
            </a:r>
            <a:br>
              <a:rPr lang="pl-PL" b="1" dirty="0" smtClean="0">
                <a:effectLst>
                  <a:outerShdw blurRad="38100" dist="38100" dir="2700000" algn="tl">
                    <a:srgbClr val="000000">
                      <a:alpha val="43137"/>
                    </a:srgbClr>
                  </a:outerShdw>
                </a:effectLst>
              </a:rPr>
            </a:br>
            <a:r>
              <a:rPr lang="pl-PL" b="1" dirty="0" smtClean="0">
                <a:effectLst>
                  <a:outerShdw blurRad="38100" dist="38100" dir="2700000" algn="tl">
                    <a:srgbClr val="000000">
                      <a:alpha val="43137"/>
                    </a:srgbClr>
                  </a:outerShdw>
                </a:effectLst>
              </a:rPr>
              <a:t>16</a:t>
            </a:r>
            <a:r>
              <a:rPr lang="pl-PL" b="1" baseline="30000" dirty="0" smtClean="0">
                <a:effectLst>
                  <a:outerShdw blurRad="38100" dist="38100" dir="2700000" algn="tl">
                    <a:srgbClr val="000000">
                      <a:alpha val="43137"/>
                    </a:srgbClr>
                  </a:outerShdw>
                </a:effectLst>
              </a:rPr>
              <a:t>th</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century</a:t>
            </a:r>
            <a:endParaRPr lang="pl-PL" b="1" dirty="0">
              <a:effectLst>
                <a:outerShdw blurRad="38100" dist="38100" dir="2700000" algn="tl">
                  <a:srgbClr val="000000">
                    <a:alpha val="43137"/>
                  </a:srgbClr>
                </a:outerShdw>
              </a:effectLst>
            </a:endParaRPr>
          </a:p>
        </p:txBody>
      </p:sp>
      <p:sp>
        <p:nvSpPr>
          <p:cNvPr id="4" name="AutoShape 2" descr="data:image/png;base64,iVBORw0KGgoAAAANSUhEUgAAB4AAAAONCAYAAABnc30LAAAgAElEQVR4Xuy925Jsy3Ec2OfC+w0AQaORZuQPaGwkkPiHETh6lQZD/YqkB0m/JELzxvkM6Yl80QOBgwvBO88+RxarymtHZa+qle4RkWut7tywbb3RnRnu4RGxuk96ZfUnLy8vX7/MP1OBIgX+83/7s/XIn3zSjdi/8hqSiG076PjkDpJOty63hSQAne/B4ks1I3M4LMZCjK4g2bEahqTZ0sRCPvwWfq6wQ9Bby0p7ft1o6hlKPRXKUezjlFyD2OG8E/BTOAT727db7jgmR8sNF5myvr3i86YvuPK07Y38YF1xPlvsTlP+nXXa0nF+fSqQosDX5zhy2J3lYJ3K8x2cT7RX8+nmKZwSKSnBI3AJcwhqEcIPYMu4J8LcI0f22aHJyWfG77hmQhKUcEgMYzYC591ikPWgdSLj188UlwG32pqV20GtfhD7P/3ff8LKNtdPBboVsLMRqk+7I8+FU4GXl5dVA5g86KIP8Ij4dGzSrCKoaP1CAtD5VscXzJDqHCRzhdRJwhC0OjwOOU+iBNpsBcDoHgVDoY/kGp8QM5xroKY3ufRuuuwUa+xh5f66C5ISRZjgZwLmcEqSOVppbn9CX4xRtiOt4ly2GOR10RaS+PWd9RFZH27b3nWe//Gc1BLk4VoSaneY3es8UJ/yXAfm0l3gJwtz6eapmxYpIcEULkEeYQ574gew5bxPhLlHjuyzQ5OTz4zfwZtXlvtbwhmRC40hNEw1RnX8+pniMqBWk/WiYi8D93rHNIDZjpnrGQWmAcyoNdfSCkQNYPqAhzxYo+MTx90kFVpbxUig8yWTOFx8wQmgczgoxkKL7yrJoJJwBHZkOyrZf9wjgmla6MagjCf0LcTZA1PuZ98FYk1TsAN6p+iepEM6lyVgqKNezXmgzLFnBrt7ANFcZZ8kOCCXR+jDcmTrmzDzCuTR9xy6XjuIRx8W7cBxOCR54DaS3671GqTLkBwH5RLtjXyaeeqmREpKMMwlgUeIQxB/L2wZN5DvaMzReMozQ5OTz4zf8cZMYEFoWrMDYlTnQMe3IRF0YmaLC89lwK3mc6XiTwOYaYu5NkGBaQAniDhDPFbglQFMHhJSB0WVsYVDapIO30YkAKWlcHBZHV+yCUiN3jWGUHNJL2GWMBxCOfm5CoDRMxDA0rW/gopiyjmK/XWTSK/kZaeYb1jnIHZa/kk8UvS4q2Woo+4j5YWKdtvz/YFe7CE2VIbiXB7lOzTHHtGDz3IG4ohrD1uPI4oV4EQdKgVwDreVOwkcRn+3egzUozzHgblEGiOXZp6qaZESEkzhEuQR4nBSbDnnQL6jMSW8QH7ss0KH4jPjd/AGluU/Amdi9HcarRXZlNXx+zO9rCTp0x1bmW809rwBzHbLXM8oMA1gRq25llbgzgAmDwrpA6XS+BwbkgqtK2tmcOx5s4SOL5gRNIZQhENijNBKwFi28J2r79LAJIbsfOla8LN28xm0zC67hNkI5RjA3BM3jB3MO6XWtyA5A5QTJUXZ2wSI7RyZIG1vMdG82mykV5zHI/Rh+THV3UkLhmJ07SF1jyb1hvfTB09n1II/GSzPcjfdB2lRnt+gPKKNkEszR9WcKNKJ+ys5U7gERQ5zCOCHsPfAPRGmpG0gP/ZZoUPxmfE7tPmmcQQRaAwrDIlzSAwyhyXt4qasjl9Mn1KoOtdI/GkAs50y1zMKTAOYUWuupRVQDWD6wIk8hKPjk1YXSYfWlTVw6HzJBA4XXzBe6BwOiiFZK2S9Y8YUr7RIj58roaaS3jcBeS1CeGJ+e2HuiRvGDmgdm6+Vtk8YIK1TH41gXrSE1LTnBLurkGiemhtJFeZQ3ylswR6s30GDJOYPwwzrn+pEZvwuBehDqa6oOy8SDlIrGe+i8SANSnMblEO09rk08xRNiZSUXJhLkMee+CHsQN4y7okwpRwD+bHPCg2Kz4rfcc2EJCjhkBjGjMZ5pxjVOlXHr58nLgNudfELD1xPTwOY7ZS5nlFgGsCMWnMtrcDNACYPzegDKSI+HXuav0/rTutJ1Eo2QkgMOgfB3BmBsdCip1S7ESrhCOzIUirZf9wjgklajMS6DZLEVKiaK4OYp9zLwVzlZ07beYG8w7knaZCmxU0brf/Whjoob+w5wewuJJqn5pOECvk/Qh2SV28Nd8i/lxqz7lCaMsTn2qEK0IdhQ9kRYMLhMBGdWrqLpgPyL81rAH+qiA8W59LMUTQnCn/QvSZRmEtQ4D3xQ9iBvGXck2DukR/7rNCk5DPjd2hzfVgcQWg6FxKDjm/NVY1xsPj188RVgVo9SMtpALNdMtczCkwDmFFrrqUVUAxg+qCKPKCj4xP2B0mF1vNoN38lo4IUia4XGX9EDofFWIjRChMT4VtcwOG38DOFHYIOUl1FzWWsPfILYu6Vaxg3UNvYpKy0vdjP6TyWgHmDnJCW/oxgdhYSzVPzSUKF/NdQh+TUU7/BefdQYtYcRkeG9Fx7eAWoA7IjZkMe2lWlMFzHAXmX5jSAf0atc2nmKJoSJSGxI/AIcQhocDrcPXIVMGVdBSz1+aBB8ZnxO3jD0TQYgfNuMchmOaROZA7sXHHhOYW41fz8UPGviU4DmO2QuZ5RYBrAjFpzLa3AYgCTB2r0ARYRn45NHlwTVGgtL+foXAbc6jcQ/4AayfZHda0FreRcyDkSqWkzFQCj5wsMydrqul8BBby9ME+LG+gj37hyTwV6a21wwjxuQRMj5YXSnxVbO8VZ2wobnosugPECj0dcEaKwZj2yK2sOoZtCfO55UwpQB1tHyZw7SSxhvYtuxXmX5lTMPaPIuRRz1MyJwh94t3qm8AgKHOIQwD4d7uhcRTxZVxFPeUZoUHxm/A5tpmkcQQAawwpD4tAYZPyFEtswJMbZ4xfLQ1eA0nNAraYBzHbIXM8oMA1gRq25llaANYDpQy3y4I6LT67mltNavjfzVzrwLu2Ha8kOiDFCKwljkUwbDFJmfp6wQwTSsuJfZHGjqWY4Or+l5Jo62i4njIird2kOdgp+QHffWuEa3IIlRsoLpU7R9r5A7z0LPiT1Iu6P8hqS01NRd2ew3U/+0UKtnounAvsqQB2k7Uv1gk4e5mVTHq7XgHzLchrAPVrfXIo5SqZESUgszCPIIYS/F3YAV85XxHzreOyzQZSRNq+Wb2MsOeF73wgMKRdBaDoXEoOOP6Ie1TmQ8dmW5cP3V6F/5ZU1SYaK//XXL9MAZrtjrmcUmAYwo9ZcSyvwn//sB9Qe6liOPLSkYi+suR0kHUoX1lDhmGuGTTVGdXy+wsfUScpj2UQrTE4EWlzA4bdw83SjpgFpuzTN5fqKNQ7h7YUZwA3nG8ROwU/gkMZD+N75bHiFx5T2LFB3FRGUnzFMHkXc1ygMyefUjXQhv7tOTP/MtVOBTgWow6/OmCXLyEO9bA5DdRqQa1k+A7hHaptLL0fFlCgJiYV5BDmE8PfCDuDK+YqYbx2PfS5oMvIq8ju0Fz+NwHm3GGSzHFInMgdmnvjQnELcam5+2Nj/6U++x0gz104FKAWmAUzJNRezCjAGMH3wRR5ecvHJ1dxyVkbarKPplGrJG180f8EAoTFIjaTD3BEYglZSLuJxtiABP0/YIYDRfRPA0nXnZ+5GU1eTfk7tiZmCLc6Sl1jup2BftWUO8xDn/VG7CaMZ6Vx+bxHBnDo8SaeI9xpieS5bVRuY6xaVQ+qjkD76nqqa8ydPR1dqd37sgdhwwjvXfKg+xbmW5VLMO9pzufTiKsYjXBUJJhbmcWJ8OfdAzqMxT4EX0JN9LmhQvIr8Ds7EQt4jcA6JIRSSzoPEOHv8+lnqV6h/pfZ9kIk/DWC2M+Z6RoFpADNqzbW0AmUGMHnIwx9E9u8gqdAasjc1+5lfqZAJVMdfPBVWpeocFlIcK271oFoIeUj1WNLhFSAlZrvkfr0Axmek1RVET4Mn9pXWJa6MQg19E8j6BvIN1/YugVAG4pQ+Grs4lwRZY8+Ent3BnqtV70kCRbzXEHM6oacYzZqBOQrshO+ICsqJ9hy8XuVKkgd95Xx2BmAOx3ahulO9hupSnGNZLsW8o/2WRy9HwZQoCUmFeQQ4nBJ7j3xFTFnfkXgilvI80KB4Ffkdg0xgQQA6lwNi0DlYc5F50BgHi8/OE0efU4dbzdWKiT0NYLYr5npGgWkAM2rNtbQCvQYwfWBIHBzRscljOoIKrd/lhJ7LgFv9/uIvkrKVqK6BUOcReUgYl6ZlFWbbnI5/t4Gsp5bRFVHAOhWe2LuhHAOYYdwgdgp+Aoc0HuK8rw2wOCqxZ0Hv7iJy/JOyl3Ds+UOiCE98FuHB+qK6RNmV1zVKsGr/QetRle6wuNyJ1zBa1UDMgVk1l7v4O9VjmB7F+ZXlUcw70mN51HLUS4mSkFSYR5BDCD+ALeOeCHN0jhJeQE/2eaBB8VnxOzgjy/IegSHhkCKPyIPGqM7hYPHr54irALW6SMtpALNdMdczCkwDmFFrrqUV6DGA6YMy8oCJjk8cZZJUaP1YV4zOlUzg7PEl04PU6LAYCzGugtxqtDe/i6TFz5HfIYDxGcXMl9PgCT2ld4krolDDFNxAvkfBl55PDydO7tS7iIFyxp4FvbsLCOYo9ySBAs5raOV5rILugvq0W47HqLe5O9cN6qdONnPZIwXIw6izCUkdzI1KbgfNh+lQnFtJHsWco22VRy9HvZQowaTCHPbED2DLeZ8Ic3SOEl5AT/Z5oEHxWdE7BGI0holF4rxbjGqdDha/do64LuJW1/T0NIDZjpjrGQWmAcyoNdfSCuxtAPOHctyO0jMxMjjHfIAZSPKXjAkSo1qjETlIGKJxReu1PCH4XWQZ6efQbYMIxGfEzxc4SlhifbVqXZmKWoYwA3mGcYPYR8BP4fBxmPQ5dDsDbZSC/zRIATl5vnuyLeC7Bluaw6M8B+XWI3PuHPUiDlh3MI0HZPy+IMgDvzOIQx/UVSe1g8bDNCjMrSSHQr7RNsqjlqNcSpRgUmEOe+IHsEN5i7gy5gnwRufGPgs0Cfms+B28kWW5j8A5JAZZyHeZA6kRM0t8aK4C1GqSTE/saQAz3TDXsgpMA5hVbK6nFNgygOmDRPKAiotPruaWU7oti0tznfG7ClJdgxF1FjD0A25+KEiJu8q2ukgE4jPiZwt8JSyxvnqN9fxCmIE8w7hB7CPgp3C4fGPSZ9DtFMcxBXszSAG5HNUeMC/gu4ZUmsMq4HDEh61xHCab3ft8waBeCbKc20crQB5gjabXi9dzsNYbK7xusKbDci/MqySHQr7RHsmjFlcuHkEzkLyGYQ5BQUP4Aew9cGVMMc+ReCOxlGeAJiGfFb9Dm2EaRxDgLWBU53D2+Ows8W3Ur1D/yitrksxW/GkAs90w1zMKTAOYUWuupRVINYDJgyv+wI7bQdLhtCODc8x5A+fs8SXbgqzBu8ZYupvuEvY1DtwM+dVCLbWM+NkCTV69686RuS2iyEyFDnFFPCGu3ENtpwdyT+Mgzvja0AbT0Z8DWzuLiOkTs0G4iO/do3NLs4qvD8irh3ZZ3XrAo2sOomE0jbl/ZwXIQ62d2d7Bbx2wDeO6g4ZDci/Kq4x7Ed9oH+XRylEuHCUhoT05hLADue+BK2OKeY7EG4mlPAM0Cfms+B28CTwx+juA1opslLPH71eSfjdx+r56pZZbsacBzHTCXMsqMA1gVrG5nlLgmQFMH66RB1pcfHI1t5zS7HLOzgFQqytjI9NqjIPFl0wWMgcJo7qXbp1NdaDS4vwM3bkYAj8FUaipXFehtrfxVHIL4IVyPCluOOdg3uFa3/UIPz9rLSaOh9qt3L4CcjmqraRRwLVFKeP+qCoDctpqiOE5bxHq+foBdOuhOde8MQXIQ8kjZL914DaE42DdhuRclFMJ9yKuGb2TRy2uXDwCbyK1GoY5BAQNYZ8MV85VzHMknoQl5qU8AzQoPit6h0CMxjDBSJxDYlTnQMZfZGWbkcCojM3SFlqIUqc612fxpwGsdMPc06vANIB7lZrrJAXSDGDykIs/yOvfQVLhdSMB+plfqcz42zWp1sgYHBBjobWtTrNC2MFvoVndNpA6axposzUaaw+8EKYwJ75RQm0m9E0adjBv8Ajl/3GA9NlzO4NypnBYDVJALEf3FbYFXFuUMu5r4g/IZ6txhua7RWbr6wfQa4vi/Po7VoA4RNxbJfpgr4LwQL2G5FuUTwn3Iq7RNsmjFVctHoE3eFr9whwCgoawT4Yr5yrmKeGdAEuZfy0tTkFu9TULgRiN804xqnU6e3x2jrg24tThVnPf86YBzFZ6rs9SYBrAWUrOOKsKPDKA6UM34uCLjk1aXgQVvivI4HSu7yz+4qOwVajWSDB36BwEDEmrRVueHSkxW8GP6wUgPpsr3MGxtErpuaEIsp5iD++NG9L5Rj6kmjCRj0YsxiNYQn3ue3YK87oVNq7WA4QCrh6pjPdaOsW57FajLWD26zvrxNKd66cCqwpwJ3O7iUgf8mUzHahTea5FuZTwLuIabY8cWjmKhaMEk9kTP4QdyHsPXBlTzFPCOwEWO/taSrx6/A7OzELeNI4gQDUGHd+SJ/OgMd5ZfGaOSGmoW8BLaQvJPIo9bwAzos+1rALTAGYVm+spBVIMYPIgjD/M7N9BUqG0WhaTAP3Mr1Rm/Oc1IfVZSsZW+a1gXBqWzZ5tcTr+bcMInQF2cCytUtozwxeM7w63W9D0Vg69a+hncFq+gV5K5yDM9ZrkgRJGKri9N5lYqM+fsU3m2UKV8T5YMwzNc7v7Xq8orrNCae6ZCpQpwJ/WlVFZC0wd9mUzG6hNeZ5FuaTzLuIZbY08WnHFwhESkglxCOC/J1w5V1FfCe8EWOzsaynx6vE7BhibJhYpwCHzqM7hncWvnSGug7jVXD9PA5it9FyfocA0gDNUnDEeKrBmANOHccThGB2bPOgmqPBdQQanc53xt2tyMI2MMF3nZRO3i1t9c6q29WxWkLTo+LcNApCmAa+1rt5gLKGPfMFkPQO4IcwArjynd4KF2WvPildTlsAjHkKf/Wc7hefC03A1LOnnN0tjWHmS9WbyHJYjQyr4jGGhzrb+sDVLEpI+RErCPUUY8nBzVE671myQJuU5FuWRzruIZ7RXc2jF1YpH4A7G13QLcQgKKWMHcGVME0/ElTEFvJFYiyTKMAp5jYPhM6J3CPnTGEK/0hgj8iAxqnM4e3xmjkjp6acBpSVJZi32vAHMVH+uZRWYBjCr2FxPKRA2gMkDRO4AiVzNLad0WhZX5loZu5o7lJw59PUUqdNSvr7IbpWwg99Cs1Lm6NZeCpqgtaY3/3wI5SXO3GkxhWeYb5dwa4t9lKL3LZFwFpHxU6avf09Q3zWgHLWayAU8U/u0R/HiHJ5RKKlJT85PSR2SVTSrzf3vM+tNWegF1KETHf3AG8gDtBGZ7FqLAXqU51eQQwnnAp7R/syjFFcsHCGYTAh/L+wArpzvSTBH5jcSS5l5rWRcVtzqaxYCMRrngBgzh+ddPEIfZo74FurPoH8lPzPTAGaqPNdmKDAN4AwVZ4yHCrQGMH0oRBwm0rFJ24ugwncEGZzOdcZ/XhNSHwtWXYPDYixKctkL8vIzhB0CGJfNFUjA4ZVzMgh4Ul4BHUfnd6Oqdwv9wpsWKqTxIlgsQmx3ioKXJ0IOkUgl1/cmEytJM5mjF6KE75rShTk8a4ph+fV25k469NLLWHc4zTOSOnEM+mDqjLnyJ3ulWe6m+SAdSvMryCGdbwHHjIbMoRVXKxwhmMie+CFsMW8ZU8SzXpUwRTwJayHJ7+R3aDjqvPMp8RnxO3gN3i0GWUBap3cWn5kjUhr6KUfViiTTxp43gJnKz7WsAtMAZhWb6ykFvAFMHxqRB2lcfHI1t5zSiD05p6mU6sif/B+Ov+BeVOewUOK6SHJgaIyL1cMyY1ucjn/bQPa6lg3f8+DHK3fdOSqvG1GNqbZL11OuXzDPcD2Pgi/OczugQnvqM967M5mU3NvP+CZz9FAlfNdyKczhkXTDcuvptR3y76EVWXMofSOJzL2LAtSh1Vk0Iw/XKtPaRd9B+ZfmVpBDOt8CjtFezKEUVyocIZjInvghbDFvGVPEk793iHgj85OwxLzYeddg+Iz4HW/EBBYEprUiMWZ8dkoeryelp35CHlmnaQDn9cSM9FqBaQDPrihVYJQBzB9Y9e8oP98jAfqZX0tbGZ+MLRk2JMah9BGNHjqHRVhuF7f6lgj9vCBp0fFvGwQgTQNea6nvxd4JYQl9pHeG9nzyDSLXL5BnON8E7HCNlyRC6kXGTp/xnp3Cc+BZ2ByVGoRkjmkz0aNvUv/2QqXMGwv2tCFKOiKTYVest5FFV6pz0RMF6AOto6rJn/qVZLKLngNyL82rgH863wKOkQbMoxNTKrb7qkAgmTD+XtgirpyviGcVkjBFvLeKxc66Jh+vHr1DIPYWMKpzoOMvg9m/q3+l9kyujl87Pxx7ajVRo/ZZOw1gtupzPaPANIAZteZaWgEYwPRhE3lAysUnV3PLOY1K8+SNKjrVd8Z/OfvmKjzGmCXrIOXBZ8560qyyH9cPyf8Kd3AsrbZ6bnvghTCXzfQU33pN3xnTGATC+EugeJSAhPqcb+1MJhVXqSGczM9HT+e6pnUh/1W4rXqP+vrgvDPTGtIXmYRnrEMoQB1yHYKxI0EeulXRH67hgLxLc0rmn841mV9G3+VQiisVjhBMJIQfwN4DV8YU8zwF3sjcRCx23jUYrlrc6msGAjEah8Sg41sq1Rgz/vOWJ/Vh5ocP3d9B/Su1eUH8aQAzFZ9rWQWmAcwqNtdTCkgGMHnYxh9w9e8gqVDaXM7h+7nQx/aVsau5j4g/AoOsAV1jIQcJ49KsVH8LqVPxb4sFIC4TR+vgWHyVYrntgRfCFOcFKsl9cwsQixDbnZYF+21Lm2tmlzCXz8Ln6NwgJHPMq+aG0EW8H6GWaM/0UvAZwUJlrT+EblnJzDiHVYA+/DpCJvxpYDrr4boV51yWTwHvdK4FHCMNl0MnrlI4QjCREH4Aew9cGVPM8xR4I3MTsdg552H4SvE7BpinJhSZPJ0HGX+hVFzAM8ev5l4rPceeW8318jSA2UrP9YoC0wBWVJt7uhUwA5g+mCIOHOnYJBuCSrcmt4VkcDrXGf95Tar1EQ6Sq2u8UOI7VdpFyiuxWjYJQJIGo3DEnPTaahrugRfCDOgaxg1ip+CLk+8HUxgBfa57dyaSkp4LWzwT+d3VYgs3+vUi3mu0SnRn8x+YL0utXX8IvaJJzP1vRgH6MGzPzIVD32y6Q/UqzrcslwLeqVwL+EX7LIdSTKXYbu6gfE2vEH5AwD1wZUwxz1PgCblJeQk4ynxrMHxG/A5+VmkMIflqjBn/eRdX68PMEN8+HHtqNUnGYs8bwEy151pWgWkAs4rN9ZQCtAFMHsLxB2H9O0gqlC7LYgKgn/WVBhFbMhfeWfxDakT2kJTDpVHp3ibbg45/2yAA8dlwswpuEo5Q0/eCp3Wiay2hV8La3gLI3SBOYDtSMfxAW+qzvbUzUM98dVbIJvLz0eOV3BC2iPcaankuz1IdmOdWKz+lGdk8904FdlKAOhzbieMCSx7MZVIdqlFxnmW5FPBO5VrAL9JjOXRiCsV2x2cyhB8QcA9cGVPM8xR4Qm5SXgKOMtsaDJ8RvUMgVo1Bxxd+BqAxSJ3eVXxSG3Z+uPCc8txq7vvaNIDZSs/1rALTAGYVm+spBf7Ln/2AWl9qipJGVun5IBmcPiitjF8ZW3QaDqXPQXNYaHHTqO3gQWhWywayD7X8NZxTYIkayrkF8EKYJ8UN53ybqvhACqOmzXTvrkRCcXUa0oncfOR0nq3WRbxfwfTWuGLdoBxV6uU1VonNfVOBBAXoA7METCoEd1pIhd5aPEyb4hzL8kjmncozmdtWr2x9PYdOXKFwhEAiIeyT4cq5inmOxDs8lqjh1gy3X9dgOPW41VeGJLFDYryzHOgaVOtDxmdmhw/NqUOtJsn8xz/5HpPqXDsVoBSYBjAl11zMKkAZwOThHHdYRq7mlnOylObJG1Z0qpP/dr0PppERpuu8ZMntItPe1vHRCgGIy+QKLODwqu2AtZCUFCE7whVQxJP1BPQJccM532TXapwgnT7bz3YGatmGjSmzQjKRm4+ezvMueGn0O5HGITW1KapLtMF30yNKfNT+g9aNTp889KHjn3wDdYA2Mted6jZUj8Icy/JI5pzKM5lbtN3jdOLqhCMEkghhnwxXzlXMcyTe4bFEDdn55mF45fgd3M1Gy5nG4BMvx6jOYcZnp+Pxer59+tXvX3nlR5CZBnBeD8xIrxWYBvDsilIFqgxg/vCM21F69kQGp5hXxl5cCYoNbxYdLL5kxFTnMKIOy1OBq7VAS3v2kPpqmVypjcIScEbntQdeCDPYkHz3u3YW64kIIWxxdtthDKagzfajXclk4vrm1fphyrkK3kdL1nOXHJ7pMyg/pkSpPccAH2HtAetxBFkeciAOiQ6dh0COPlATMOgtO9VjmBaF+ZXlkMg5nWMiN7pXmw05VGIKxXbzBpOXIIQdEG8PXBlTzHMknoQ1Mi8Ri5lvDYJXjt4hEKvGoONbIcg8aIx3FL9am9q54dhTq4kemAYwU+W5llVgGsCsYnM9pUC3AUweEHGHaeRqbjmlx3szUCkpyR4w4an4ywZuB7eaj3/IHJaOpjNnpeXmxq8ma6hlM6iWyGtUTsIM3CiqFRNyC2MG8pT7JVDLu/ZWdb7t42e3hQyULMz+VYBEMnFlGnaJ3FJ6fkv9Ar5rkOk6b+UVnPee8OyaXTRgSUbXD+qnKM03u584TDqrBtTh2ogkd9B8mAaFuZXkkMw3lWMyt0hr51CJqRPbzZszXq8QdkC8PXBlTDFPCe/gWCNzYudak47PiN5BEqPjm1DVGNXxyRxojar5Hyw+MzskdeqeelWdpgHMVHiuZRWYBjCr2FxPKVBhAOoGuhEAACAASURBVPMHa/07ys+zSIB+5rxhRcUWDlhn/O1RqdZoKds2jdbV4HfwIDTGsoGcHy3/gTgjcxKxZA0DeKfDRDcL/Xnbqk1EeHZ9gAD9FPZ3QRLJpD+eErnl1v9BGQr4tkjpGvd01IC8emiEnle9AHusO5C+e6R/ekz+1OvwKdOHbZUZ7aDvkPwL8yrhn8w3lWMyt0g7x6nElQlFCCawB/apMEV9pRwPjjUyJ3amNem4jLjV1wxIYofEqM7hHcWn60tqUzs3HHtqdWee0wBmKzzXMwpMA5hRa66lFegygMlDJu6gkVzNLef0KM2TN62oVM/MXTSiKH0EDDr+KAzSMiZbg5uZoDs1QuPQ4b8gnpST0DthY0rI7ZSYN9JyZciJWxshHTuBvj7Tj3YGeqcNGVfGRUzkFe71HtUL+Jbqe5Ccumj0LDrDmgE9cgYZ3h3HzkOoo+tCHbxVJjNYzyF5F+ZUwj+Rbyq/RF7RFs6hElMntDuYwB7Yp8IU9ZVyPDjWyJzYueal47Ohd/Ckjve7eq0QZB7VOlXGr4y9SFnf2N0IZFkp9hV5TgO4u7RzoaDANIAF0eaWfgWyDWD+MLd/R/k5GAHQz/paCyK27Zjxn/fw4fRZisax4lbrdgRJq//h4VcKIFL+o3CEekpzeyurpAb/nAji7ZFjCHPPfG/zodU2OF7aHG/tEubvUci4Kk3kRG4pPfdMy2SuLVS6tgP7YgvqqayRzXvvLe6JvdOb+EkK8KdkScDxMPQhXBxyPcJgDcvzLswnnXsy11R+ydzU9s2hEVMmtDuYwB7Yp8IU9ZVyPDjWyJyYedZk47OhdwjEqjFm/OeddSh9hP6pmxtOGWp1R57TAGYqO9eyCkwDmFVsrqcU2DSAyUMp7uCRXM0tp3QoNe9KNRxgPL4z/tLhP6mRhCHYfQItbm6WRPjB5HdoOJrObxhLrBeaQqrbXphBXLl37iZIVmyJIowWP7+9OxLJxFRpCCfyCvf5lpYFXD1kqq4757IFnzOfPSjJa4p7IJntDHcWBToOrI6WCnUgV0V+oG7l+RblUsI7kWsqv0Re0ZaNU4kpE9vN39TzeoWwReFOhSnkKOf3FrGEnNh51iC4KnGrrxmQxA6JUZ3DO4pP15fUhpkbPnQ/+/6VfXMyDWCmsnMtq8A0gFnF5npKgUwDmD987N9RemZGBu9nfS3FgeKfmbt8OH8g/eUcjmr+ii4V3YcHx5HNCLI39f7RnkUp5pKYo6zpTSSpy24px3aH2b9J8zeuqevIQF89+iEpld/d8JRFXlBqozdqFejO/NA6NFeGWLt2Z50i1OfeN6QAf6K2S/L04Vw2y4E6ledalEsJ70SuafwSOUXbNE4lpkps9zSBe+ovayw0x+GxRuUk4PTUsl2jwXBV4lZfGZLEaIzq+JZGNUZl/MrYB9SGmR1OGq4zqdUbRKYBzFR1rmUVmAYwq9hcTynw1AAmD7C4gzlyNbec0oA9aaeolGrIXxGjuC8ny9wObvUbiD9CI+GInywbNy9BY4PuEUFj2RQRhRuVk5yXqCFKLeW3F2YQN6SxMKtrwye2oT7Hj3YmEZH7p5hXuL+3FE/Sb7VHtrAzv16YxxbN9N7ZAlS+vqM+Ct25550rwJ2w7SIWdVCXzXCgPqV5FuWRzjmZZxq/ZF5qm+bQ0FXRd14zDiQQwhZxT4Up5CjnNwrrwDjKDPPp8BWid/Ckyn9fbHUOM/7j7q3WhpkbvjX72fev3P7eNQ1gpqpzLavANIBZxeZ6SoEsA5g/pOvfUXq2RgbvZ30tQ2X8ytiLC8Jly60+XvwlZWp6BuSw8KFZsaVjs76sJ/tDy+TYOHJOI/UTsdAUfPdpzz7fhDLmXrneyIeYKyOlzW7PLmG+18LGFGkiJnEK9/aWfsk802Zji/cdUGrlGGThOx4VPr64sL5xcjPCVIBUgD9xIwFiy+lDuxjc/e5B2pTmWJRDOudEnmncEjlF2zJOJaZKaHeA/B64p8EUdZXzE/AkrAPjsHMspGLXW1kYfgdJjGd08lu6VoFqjYj4tP5E7CVVtuPI+Ex4LjTHnFr9hMg0gJmKzrWsAtMAZhWb6ykFHhrA5AEXd1RIruaWU/mzJ+4UlVINeWOM4m4qTv7Pe4nUZ5GU605tBw9Cs2J7Q8ud70EZR+j3t4yFhpBbSZiNMKZYwxTcJYis1mV3bDs/w492JBFJTSeJU16tH4iXzNOjpOr5rFsKc3gKm9fBuZF20iM3ifpow/ozmAp1+BPEOvV27gRuWKq71W+QHqX5FeWQzjmRZxq3RE6RYYnTiCkS2h0gvwfuaTBFXaX8Do41MidmjjXZuGy41Vf2JDEaY8Z/3iYH0qe6trXz0s++f+XzGZkGMFPRuZZVYBrArGJzPaVAhgHMH/z07yg9eyOD97O+loCIXxlbsiYI7u8yvuDY0DVe2ojbRZaNelbcLSaBuCz4+QE3CUeoJV8Zpx6p3R657ZFfCFOsYVjbW1nlzrtMeWy7PsftziQiqekkccqr9YrcyRw9QqqWjzqlkP+z5hySGzsdO2nB0qxaf8iaVCVLxKUPjYjYp1hKHlSOyGm3mgzQojS3Av7pfBM5pnFL5BSZjziNmCKh3QHye+DKmGKep8AbmZuARWsoYCjzy8PQmQy5xUmzIhOf8Z93F6XPwbRn5oajTqnCzckDItMAZqo517IKTAOYVWyupxRYNYDJAzDuwIhczS2ncmdO3WkapRpyjsGZuUumEKn9CAy6BhdbiOpnIW0q/m2xAMRlckV6azhLSSUlyE5wZT0JHt/tTeuKeYZxhTlthy5AXZvftV1JJLTufpBGEidET+V2C1oSNaGrOlsjWeMe1DrFetBX1uyggchU3nY4zeVMzrGRO4o6R06vWHKnc+VJ7qL5AA1K8yrgn843kWMat0RO6mDEKcTUCO0OkN8DV8YU8zwFnpCblNeBcZTZ5dPhVaN3kKTo+CZUNcaZ478j7szMkLJQb2JN9/AKmWkAM9Wca1kFpgHMKjbXUwpEDWD+YKl/R+m5HBm8nzVv8lCxF8eC28GtnvE3B4jUXzOZ6KqxbbGZ5uqCIbnzPahpPBBHmNuwcSXUStYxkF8Ic09c3ZZfSiuWR5vbZ7uSiPBPrAekkviE52eAZmsQaTo+4p+sb09DlufUQ+LWEIdiwzB/uPbtZZQiy2GD0IdPh83EEeNP68qy2kXf4vxLcyrgns43iWMaryQ+0SGI09AV0XfyhpDXaQ9cGVMs0CnwhNykvA6Mw86vkAplbBmfERrTGGTiM/7zzqrUpzJ27bxwzKnV0wBmSzfXBxWYBnBQwLn9uQKvDGDicJA/dOrfQdDQSkwA9LO+UiFiL0YAk0Fl7IUMxYbj/hbij8iBV5UtG9NxH9eSvUH3duCAnutabU5v9BT1BO1k/YQeDeUWwAvluCeuMKO+bcR2UDrv+Z4EItLsPWKVwCfcy88US+TXwqTquJZDIfdVuPxu1SIOzlsjub2rvD+2KcwVAxSgDqUG8JEhyANfGWdj43A9i/MuzaeAeyrfRH4pvBL5RPo/TkNXQ985TeCtmsvaCg1xeKxROQk4W3Vsv65BcBXiVmuzWI0x4z/urENpozV099hw4TllqNUNkXkDuLuEc6GgwDSABdHmln4FxhnA3PFV6ZkdGZxiXhnbynqg+JQuI7iPwKjWfxldTlmSUv/D4ZVDQfJSkIRkOFZXUgIOX5kdsIQZQJkkHQN4sp5BzBCuMJ/BMVKmaHuP2P+vctlG6luRxCfcy4/YJvMr47nGv4j7Q6n6Kl67anDOmcnIz+FMEjPW4RSgDqqOxp47wSthP1y/ATmX5ZTMPZ1nEr80Xkl8Io0fp6Croe+8ZiySD+GOxjwBnqynkJuENQJHwFDmlofhFaN3kKSq45uu1RhU/IPpQ3FfxOzf0b8y9gzvmR2CNsj0hF3WUHlOA7hb17kwrsA0gOMazghPFLgzgIlDM/6Qqn8HQUOrLQHQz/pKhYhtO6j4lbEXMhQbjvs7jE/Xd2khrgaCrOUzo2XB95+MI4rGV0bLaXRee+CdDvM2NVIXfNwd267NbruLfM4/Ak1LJYlPqKceJpmW5R1CTVQHkahpT9OV57NFYnC+W3R6vr67Zj0k55rDK0AdYB0lG/5EL5X5cM2K8y3LJ5l3Ks8kbmmckvhEGj1OIaZGaLdI/lSYo3MU8CQ9BRzr81FYNI6YDzO7GgSXCbf6yp4kRmPM+M/bhNDnUNoTvJk5wVouPKcMtdoRmTeAlUrOPb0KTAO4V6m5TlJgjAHMHXWVnuWRwSnmlbGX022KDWclVsau5j4i/hAMrr4CJekZwfadbMSQPfgWceScAs3Ad921jYR6oQFPhXmbGpn1EiEglza3a7sSSMRUcKQSuIT76ZmyifxKefocCjg/kiitD9TuHpirSnFY3aME5/43pQB1oLV35tzJXjrboVoV51qSSwHnVJ5J/FI4JXGJNHmcQkyJ0G6R/KkwR+co4El6Thx6bAXJaNucrqVAqhrjzPEnd3osVjfwbdmvfP/K+1vU0wDOqe2Msq7ANIBnZ5QqcDOAicM0/uCvfwdBg9eFDN7PmjdEKmMvZgOrzoG0eZf8LxYRVTWyZFTs22IBhMuCn53QofqofJZy8krwO3T9+I5zLSTkFsIT9Qz1yt3EyJVR2kCb1We7xHq1IXUVmkhJfMI9taZZIre8/ttoiQLOq9Lkd2Z/xEE59hNaX5k2I1Eic/9UwClAHXLtqRx/0pfGdphGxTmW5JHMOZVjErc0Tkl8Io0doxBTIrQ7QFzGFTFPgTcyNwFL0vDAOOzM8qnwitE7SFIz/vOqH0qfg9WWmReOOqc6tfpKZBrATPXmWlaBaQCzis31lAL1BjB3HFZ6xkcGp5hXxibND4o3GVs6cD+QNiP4SxhHNH9H9IaAoel7fEOWntubu6Tt1HZpOso1C+YYxiXnsv3mSz76qO/d3YsTSMi9UihIGqeEHntWi3SeHiyhtj19VJrDU/F2Q+6RJfh06IKYi6YCZQpQh15lLJ4E5k780hgO06Uwv7Ickjmn8kzilsIpiUukqeMUdCX0ndzvqmz1kXFFsU6BNzI3AUvScASOgKHMKw/DKcatvmZAkqIxZvzHrXIgbarryswLKQt1W57KcxrATNnmWlGBaQCLws1tfQosBjBxiMgfx/XvIGj0JRc4KO1nfQUhyFfGNjaV8StjV3OX4i+buKy51RorkhI/L0Py5rXV1BqII+gm5yRinQovkGMoz2Vi+EkOfMvRZnRrV8KDIqaCI5jABdHSOAX765n8qRxboEQtH+VQyv+pcLshP52mY7LaegDs+PUBPdqVHX9q1BX2rS6iDsJGirBTHYfoUZhbGf9Ezqkck3ilcEriEhmzOAVdCX3nNIGf1VzSVWyEUViHxRF1Y2ZWg+AU41Zr81eNcaj4ZNEmd2YiHq/lZOdUp1Z//fXLvAGcU9MZZV2BaQDPzihVoNYA5o7MSs+LiOAca95couITvCXLYsZ/Pl/V+ghGE0lJe34IIFRf35wcbhe3OmY+SVijdAsYV1Jee+AFMKVn4d2kyCpdJjq2XZtZvyuBQFoKCVxuj4u4MvcRErmVcRSflapUaXVnCBTUgYFfW7uLDlHSmfsPWJPM9LpjcSdO3WHPspA6FBuV1A41GaZDUW4l/JO5pnJM4pbCKYmLOl5xeF0FfadmQkEjGVcU6xR4Qm5SXgKO1Y3GEnBojIWYtIsaVx6C50TvIEnN+M9LXqlPZWx6Nsm+YQaFD92vTP/KyzNhGsBM5eZaVoFpALOKzfWUAv/lB/+9ez1/INa/o/SsiQzez5o/6adiW2Um98f9WamNoP2ypXuabqf61A4yZSr2bbEAwufN97am77FxRuYkY4mzEMILYIZxhSn2gyaMjzanj3YlEJDmeY1PApd4PVeIJfG6q3tuFT9GK+DaUk2rN6PBgLwoOszis649mOZnlfEhb/506nQSUIdkI7LbQfMhGhTlVcI9mWsaxyReKXySuKgjFYfXVdB3xsw3GVcUayTe4bEEDaWcDozDziqfCqcYt/rKniRFY7yj+GfWppo7Mytcy3DMmdX/8Xv/mqE9104FKAWmAUzJNRezCtQZwNyRYum5FBGcY82bS1R8grd0SF4ZvzK2aA5R2gsYdHzBaCJlZR8Hl/UkCJ83jyH1t5DLSJxTYIkayrmhY8ke9I0u9eMtgL47QFmb07VdCSR0BRyhBB63VshTh3629UCn6FVUyy3+ZdwfASf2xVZuW18fnvsWoYyvH0jfjHTeXAzu5OoU6TMHZuUJDdZ3SO5FOZVwT+Sayi+BVwqfBB7RGYpR0FXQd04T+FHNZU2FJpCw3hKOkAs7qxoEVxluNT97dHwTiUycxiDiV8ZeUi1sisrYNHdC80JJrqH7lelf+fIyDWC2cnM9o8A0gBm15lpagV4DmD8s699RemZFBu9nzZtYVGyrJMG9MvZChe0sgvu7jM8ryrQDW62P66vrRvY1iNH9d3AcqedvYvBq8DuuYGQ/hOoVyC8FV5jJBMr6rPqdYp3uQuQwob5vPYOUe3YtaII+bdhUfsm13CplGfdB2m/lt0pD2XTEPQW9fMQ03x2nwgOzkVoyB2ilvAbqOSTnonxKuCdyTeOXxCmFTxIXdX5i8LoC+k7eJPLayLiiUBLeSCwTR8AblddhcQTN2BnVIDjFuNV8r8z4z6tO6UM2BBWbfA5Uxq6dE4557+ppALNVm+sZBaYBzKg119IK1BjA3PFi6XkWEZxj/X4M2kpdrGHPHl/KgcyaaGP6GXDbIIBU107TlptN5E/nctvI7+R3XMFG1CiQl1yvIGYYl5xHP2RCSfQZXduZQEDuxyIhUvgk9NSq3LnV+xgtoY7PqKVq2qNBcT5dFHoWHXHNAbQ7oizvlhN5CHgUnXoP0kr5DtauPOeifNJ5J/JM5ZbAK4VPAo/I3MTgdQX0nbwR5fWRcUWhJLyJdSvZCP1GYCgzyrcBlwm3+poBSYrGOHP8yX29zUldmFnhQ/d3ZO/KaQAzFZtrWQWmAcwqNtdTCvQYwPzBYf+O0nMuMng/a95gomIvbkb/jv6V19YgYi9UqI7iuL/L+KSiZLnYal3WCyB0X0yci9RahcbVSKxTKLcAZhhXr4gyNmr11/cJc9sGkvvRB0rgEa9jk1kSJ0RN0Wmtisk8S+rb27XFuWzRKKvRFnDk6ztrFqE+9+6oAH8CtiPZC3TvwVoZ0YGaledalEs670SeadwSOKVwSeARmZUYvK6AvnOawI/qLWkqNMDEifVg77zypeEqw63mc57xn1ea0odsBir28oNZ/47+ldf8idi9s4F1XGiOec/qaQCzFZvrGQWmAcyoNdfSCuQbwNwRXOnZFxGcY80ZZpWx6UNzQhM69rKBy5Zb/QbiC2YTKSn9DFg2kCB03QQMqf/eIs7InEQsuVboVrL/fJNLvXgLoO8OUNZmtN0VJKBn3hAJ8ri1QI4q9LOsBzZNq7vGLYma0Nk9irg1SfUnUcfnqRJMeMZFoef+d6QAdyq2mzA9B2yl5AbpVJ5nQR4lnJN4pnE7Cp8kHuqsxOD1aug7OcOi1UXGFYWS8A6ONSqnw+KI9WFmVIPgFONW83M34z+u+KG0IZuN4k7Grp2RfuY9K6cBzFRrrmUVmAYwq9hcTymwZQDzR5T9O0rPDcng/ayLzbJK3tYZlfErY1dzF+IvW6hp43eQktJslg0CCJ33CIxRuYzEEbH4Tru2jlCnm7+hdZ/Uf3J+N450B99lF5BJVenjvgTwWPbxXvEipHC5NWFqNOH53lHehPo9Q8lV4AlScR6HyLGjnKtLdtRGpTz3vWEFCg/hMlTrOWzLwFmNMUib8hwL8kjnnMgxjVsCpxQuCTzUGYlD6wrIO0XSMp6JK2DKeALWQlFpAgHrLeGMyoUtDV8WLhNu9ZU9SYrGOFD8yX29Y6t1YeaEaxeO+dbqaQAzlZprWQWmAcwqNtdTCuQawNzRY+kZGRGcY80ZZpWxrdBUfEITOvaygWLDcX8L8cmMSTmpub8tFkC4KvN9IfWe0B8jcU6BJWoo57YH3tL4dAdHxkWby0e7hHltQ+nZu0gJPGKVaLJK4oOoKRq9Er4karCjyfZM1plBr1OPYfFg7Y66JLCfId6bAtyp2VB1tg7dSskM0qU0x4Ic0vkmcUzjlcAnhUsCj8h8xOB1BeSdIuG3jDcyNwlLqNkInBEYymzycnGZcKv5F0HM+I+rfihtyEajuJOxmTnhQ/cz31o5DWCmUnMtq8A0gFnF5npKgWcGMH/g1r+j9LyMDN7PmjezDhNbMFveDfdqbcQjerKNqbm/LSZBqJ64uSncLm71FYTMQzafBJxTYAkzEDbLRmr5seG1OeEf/TLOw42iXuE6eUJBDqlcxOfLs8JIz56tSidptgZTwncVaBhSwqRuFST49cJ6BpmdYntVJ20d1pxCnD1J8idpQ9juUtdBWpTmVpBDKt9Efmm8EjiFuSRwiAxmDF7PXt4pEn7LeCNzk7CEmtE4B8VgZ1NIg74HXq3tmeNP7usdW60LMyfcjHDMn62eBjBTpbmWVWAawKxicz2lQJ4BzB3rlJ6hEcE51pwLcNbYixdEdRGnCx2fqCcde9lAZ8vrQ+4QKLEVo/PmVRqlLY8j5TKsV/h8wsaa2HAjdZRm+24qZLbKI4Kfx2c7xPqE+8JzCnJI5SLO4lOJcytGP18ZeL2TCZSkehOI5HdJJnJg7Q46BNiWbB3SbyXMtaDcEZGGcfhd3KnakHR2qcsAHUrzSuafzjWJXxqvBD5hLgkcIgMZg9ezl3eKhN8ynpTbKB0FnFH50DhCLuxs8hBcFtzqK3uSFI1BxK+MbdkeKj6hC839QLGZGSFpUxWdBjBTibk2U4FpAGeqOWO9UuCRAcwf+PTvKD1PI4P3s+ZNmcPEJg/LKd5k7GU5O4eVNR3Bn8yYTJdV87JeAKmum9Qbo3I5OI6snZjXqfAuDa/NiTYqMtarjcKctjH0zF2ko/AApQQ+t1B51foYKZGfp5dSy618i7g/gx2S11beBb3VC7nHukNpvocASZj04WAS7vAw/ClbGcVdNB+Qf1leBdxTuSbyS+GVwOcoPNQhjEmgZy/vFAm/ZTwpN0HHt4QzKhd2LvmycJlwq+dbQT+tH1msSu3PGrt2PjhVHq2eN4DZKs31jALTAGbUmmtpBXIMYO4oqfR8kQjOseacgLPGlqySg2hezV2KLxhPhJz0vC8bBAC6nwWcERhaDQdqJugm5yRinQrv0vDanGhll7FebRTm1MfQs3ZRghwQKYVLoF/XipLG6U70kqiBDu5sx6Q6d6IFp5JB6Vi7Q+4drEJLarowROldb+aOm04iFXnIWZXVLtoW516WUwHvVK5J/NI4JfAJc0ngoM5eDFrPXN4pEj4F3sjcBCxJwxE4IzBswAQcZi618FxVuNV8zoeKTwr6brhX6kLGrp2P/opOA5ipxFybpcA0gLOUnHFWFRhtAJeetZHBqUOyGXt9gip1EQ78qZqOiE8e3ZNyak81EoTWdIiumjs3Ipclfa0y48x5oUZIaWRuIS2DNhM5JmrFU56rbRC5Rj5QggApPAK9+qgoabxuQ5EeMdi9ne2YUONOpDH59JAZnHMPJWVNTccpTOaeiAL9x1ARlAF7Cw/3etkP17I457J8knmn80zil8IrgUuYRwKH3hlq18Wg9czlnSLhU+CNzE3AkjQcgXNQDHYm+TS4inCrT24Am/ikoJX6zNjsNLxez5WzX/FpAMdrMyPwCkwDmNds7iAUWDOAuYMlcjW3nMiEM4QoGuSBIRWbPNyujL1QYRQ/kC40d1J3KT6npnIxl6nWZW11zQQMSVsyDwlDzGUkFjWvvlsE/eS8Rut4y1NWhx0Tfg6f7RBrg5B61o5UkEOoV1ptErikapMwR1sNk1LDwh7b4n8nEbO4am1iD1VRfBS3vBdGJzTxuhToP57qCjd2EXcSV8JtqH7F+Zblksw7lWcStxROCVzCPBI4qIMWg9Yzl3eKhE+BJ+Q2Mi8Ji8xpBIbNCo1D5qHMIw/BZcGtPpaJWl2zQ2lDNkIldyo2yZuZET50P/O1lfMtoJnqzLWsAtMAZhWb6ykFRhrApWdwZHDqUG3GXu+ps+qyuBNUB5BWrmZ/kJSoOV8WCwCcSoMwRuXyFnHEnLSOvrao0HchvEuz8/MRoyvj3W0UtUIMPevc5MM8An26VogUPj5wsE6PmiWdZwtUxPsVTM406FEG5akTfL2zvPaZZGes3RToP7LajeJrYP5kLpX8MM2K8yzLI5l3Ks8Ebml8glzCPIL4kaGKQeuZyztFwqfAE3KT8nrnOKM0Y+ZSKAltZdN5k6Qq41fGtjpVxp+xmUlYX8u1Yr/i0wCO12ZG4BSYBjCn11xNKtAawNwhFLmaW96fCXnYR9E4a2zyAJ3ShIy9LO+v5mVlpe4j4pMZk+myao7RdIiufG9I/SfkMhLnFFiihnJut6mgnzYfd+pbtZnEruADIIV2kEO8bk7CBC43aWOVeb07kVsZR8+6gO8jSVP6UK3XwDxViqkzEiEx9745BfqPsnZOnTuhSyU7VKPCPEvySOabyjGJWwqnBC5hHgkclMGKwepZyztFwiPxDo8laCjlNALnoBjsLPJpcBXhVr+vW8BWK0ofslhU7IVM/47+ldeOPEhsZj4IykiyO3yr37wB3C3dXCgoMA1gQbS5pV+BUQZw6dkcEZw+oDxIbPrgkOBNx1429CvZv/Lat0Tsau5S/Gn+dj2A6L4g+w4k3hqO1pPczPoCSvqJtZJzuxGW2TKPtK7+7l5EPu/auHrGLlKQQ7xu2rP/mcYputwNQnpE8jtFd0ddFibUtAcxX5Ue1Px+IVC7l+6qTTfLufCtKkAf+I0Wgj+tS2M4TJvCHEtySOabyjGBWwqfI/BI4KAMUwxWV1/eKRIeiXd4t7OwSQAAIABJREFULEFDKacROAfFYGeRT4OrCLeaMyIt10PFJ8Ws5F4Zm9a9UhcyNjMfXOh+xacBzFRhro0qMA3gqIJz/1MFvAHMHVaRq7nl/VUjDzkpGmeNTR7+UpqQsSVj4EC6S/zJY30y3f7ZwEoBoLonJF1H5CH0t5SLiHMKrNG53SaC7tplp9BW/Aw+2hEE1zJ2ZIL4cj+u6ZHA5fbIy6tQSYOE6/Ysv0Qdn8JkaszEGpQfQ6mk7xQCc89U4IkC/UddO8jIndqlERymSWF+JTkk8k3ll8QrhVOQS5hDED8yRDq0nrW8UyQ7Eu/wWIKGUk4kzlvBYGeRlIm2XKt1peOTCR8q/oG4V+pSGZuZD1JuajZ8jvMGMFOVuZZVYBrArGJzPaXACAO49LyOCE4fuh4kNn3ITvA+VGzBjamsKa3NMnkcI7JU1GzfFpMgXAaag0ZjjOgNAYOvuCshWZe3jBXKTZi7m2EjNaI2hq92CfX3McLUg/jxml2zSeBxq2dSaS4tFVb4dckz+bWxCvi+gqjk/yz2gNzY1PK7g2Xwxtej5vxpzhsXJjc9+tAuF3492k41H6JFYW4l/BP5pvJL4JXCJ8gjzCGIHxlnHVrPWt4pkpXwJtatrWj9BO1oDGNH4tAYZHxlDnkILgtu9fE0reR/1thL6zPNRjZZZew62v2spwHMVGGujSgwDeCIenPvpgIwgLnDLHI1t3yT820BeShI0ThrbPLgmtKEjL0s768mfeBOxa7mvuTJMSJbjFHy41oShMvgCnNADL4aWi6HxxH6Xs5JxArhCXOH4SDbVpu/R7uC4NKcei5B/HjN9HlbkzSsRxs0QZ87uXO75z5aMtch+vboMSCvHhq35wWz+K2uPVhN0mUmD7vS8Q8QsP8obBDZHWoyRIPCvNL5J3NN45fAK4VLkEeYQxA/Msk6tJ61vFMkK+EdHGtUTofFEepD5yJgsLPIQ3BZcKuPZQIfijtZqEruZ43NzAYpN2WLQ795A5ipyFzLKjANYFaxuZ5SoNoALj0vIoLTB8TvIDZ9iE9oQsdeNnBV4lYPiH80A5jUc0TNDosh9J+Uy0icE2DJGt6+y9FPgWWnMBrU99WniwPgWraOTQA73QhL4BLvn6ZSSZx81HDNHjVTAdchvJ8NR3FOzBCX1Y0hMWLtgTQfkW4aBn/ClAY9MhB9WFhJbgfNy/MvyqmEdyLXNH5JnFL4BLmEOASxI2OrQ+sZyztFshLewbFG5TQC561gsHPItxinFLf6WAawaVnJvzI2zZ1sBIr7gWIz88HR7ldkGsBMFeZaVYFpAKvKzX1dCpgBzB909e8oO1siA/cz5t2BdxFbcE0Oo0s192XSqGzHGFCVMyJoyqvEz6KEMSqXkTgnwJJrdfvOxs0ctpFj0fV9tGtREFjL1jEL4sfrdeWSwCONS2FThOv1qKmS9HsYvquZExcV59PLtKxevQQq1h1E24rUThGTO4E6R0pHYTlY2/7jQVGgonxKeCdyTeOXwCmFS5BHmEMQX+xe9h11HYyesbxT1EjCOzjWqJxG4BwSQ6w/M4c8BKcUt/pYJvDkvt5JlbpUxq6bC461rZ43gJlqzLWsAtMAZhWb6ykFeAO4/5is9OyJCN7PmD+gPmts+gCd0JuOvWzglKRWV8ZeWoZiw6ZKzfNtcXnOxTUTjRmuEvy832gpVSFrMrGeiSxVeszsrdEWax/qAc8jiM8/5R7ULoFHGhfxGbM1+lpnbkXln7cdEe+WlPEumAc2t0frh+acRbqNkzRTVfRm3AcK8Ke2h5OSOzIrpD9Qy/Kci3JJ553IM41bAqcULkEeYQ5BfHVSdVg9Y3mnQHZiuc4Yod87xmBnkJeK62ZuNWcCV8Y2HSvjV8amuZNNQHE/UGxmNjja/YpMA5ipwlyrKDANYEW1uadbgf/6g//evfaysP/IrOxcigzcz5g/ZH0XsZey92fav/LaekRsrgMHxSdmgpSSnM1R+XL9INVMFKq69+RcRuUj4sh5kbOLhqbrdDcJ2m6RqjaDflcQWMvWEdgbP9CTrfhhLRLrUsqtkOcw3q+AUqsnzeX+DCTa1M9fIsLcdiQFuFOrwzDvPz4rpDxIu/Jci/JI553IM41bAqcwlyCHvfHVCdXT1jOWdwpkD48l5GS1lvIisUZgSLmQeYzCYGaQT4GrBreaM4BH6EnxJ8WkYi/J9u/oX3ntlncQu24uOLX/w/f+NUNlrp0KUApMA5iSay5mFeAM4P7js+CZ8/M0iOD9jK+QM/Zr7QlNbPNZNZe4k9mSUrLjfFlPglTWCwkcEkPQSusRviYjcWSskfrdJoHuJGUktLlb20XOYhtCy5b/XvYo4RD+bfhTopBP2o0SBuvio+dkt8I3kWNqX7HTUZhHD5Wy+vSAK2t21kuhPPcMUIA42BvAZhOCO0rbDMcvGKhXaa5FeaRyTuSYxiuBUwqXAI8wfgCbH7iPO3RYPWNpp0hUwjJ5BDwJ653jjNCMxhBqws4gD8Flwa3m+52KTyZLxRZmlYpfyf2dxGZmg5Okv5LTAGaqMNeyCkwDmFVsrqcUmAawk4s8eKMOFmfs9b6s1MUQS+NTHbDkT9KhZlkB4DPgk3grGEv9+IpIRR+FI+cUaGYpt0tzK+rXz9wjVoFh1zLVv5etpRDmEOgRzyeFBwIGalKmURs4mWOZls+msTCHrYdAar9sgUW+vqNGEdpz78EU4E63diPff6xWQHGQRqU5FuSQzjeRYwq3BD5H4BHikKCBMpE6rJattos3qaDFSDwJSyjAYXFG5HJQDGb2hBSou990f5CEzhy/kvu7iE32St1c9Ks9DWCmCnMtq8A0gFnF5npKgX4DuP9YrfRciwjez/gq2Yz9uncITWiLpjK2YD7Q/UIaUmS61Bwvi0kAPt/3i0H3dsBwkuoi1F/OScQK4ZGzFpCfn7u1HeQs+hBy/ZOSDuMH+qOVMoVLIp+bxDldch8l0DNbdNJ03AQahnTHZB/ULTHc1wtrS7CYS9+LAoWHaRkS9h+xZaC5GIN0Kc2vIId0vkkc03gl8AlzCXII4Qex1SnUYbVstV2DTWBRFCk3AeuwOCNyOSgGM398ClzFudX8bFXGr4xtNaLik4WasZkpeL2Wk7tP7WkAx2oydz9XYBrAs0NKFZgG8FVe8oCOOnCcsdd7+Ky6LNlQHcB6s9rMV+opmCicQtoc8pXgTWwJQ9BLxjkBVig3ctYwPOQ4aDO3tisALM2M5xDAjtXIkQhySONR0Ajh+iT3y1bTlvBtQRPqvZXHqmzKplF7dtJkVHoT52QKcKdfQ5PrO2oroDRAk9LcCvin8k3kl8IrgU+YR5BDCD+IrU6gDqtlq+3ijSroIeGJoozCGoEzAsNqROOQtamOr8wdmQKtUmXOlbGr+6GS+7uIzTdu93hwofvUngZwt/xzoaDANIAF0eaWfgX6DOD+Y8TScy8ieD/jq1Yz9uumITShD+0rYy9kuA7gVtPZsnT6B1g0Oeh8ST15hfiaSRhDekPLZVQ+Mo6g3a09+Y7Gg1naKbSrhPNqUwCYnskWPIAd6gnPI8ghjUegVx81Qrg+yfV61rDpXNfAEmrNDt2QvGhSh2TFZjHXvzcFuBOxIer0HbslUxmgQ2leyfzTuSbxS+GVwCXMI8ghhB/EVidPh9Wy1XYd3wQemReNJRSZxrAGJHEOiUHmwM4dH55TiVs9oGZEwofiTvBeWp9phHcSu06SbbWnAcyoP9eyCkwDmFVsrqcUmAYwb9ZQx33kIem7iE0ezlOakLE1w4FjRLYANb/LYhKAY3+l804xtP7ga3J4HKHP0MhSv10am58FTXoJ524TOR8toJapNptryYbwA72RqoMPFqzHXah4d9xHSORWpt+jnAu5P4TM1j8abwcNopSr9oefG1XEOuNuH/F0BnoLy8gDw+qUd6lNsQalOSVzT+WaxC2NU5BPCo8AhzB+AFudex1Sy1bbxZtV0EPCE0R59zgjNDsoBjN7fApcZ3Gr+bmi4pPJUrFNdCL+jP26SylNCK2ZeSDL2GW3TwOYrcBczygwDWBGrbmWVmDbAOaOeMrOxojAHGPOMZixX7dYpSaLt8B2NdErfHyODUmFzfSyngThMhgQf0QOAgbfG9fykfUYiXMKrEtTS7MgSC/h3G0KgmqZ6r3muYewESiYv17tldIlcLmlFe+MlW+WKYq/ilsT1cEk6toja3k+PSQS+5uB23PtoXTfU4gH2NRB1gH5U5QKD+IoHl1HcWzEjfXFuZf1UQHvVK5J/FI4JXAJ8whw2BNbnTY9XS1bbRdn+ECLw2MJ4ks5jcA5IAatlZADO3c8RH8W/SuvrEkyh4pfyX3Gft3WpCa9c8GHfd6F0wDuVX6uUxSYBrCi2tzTrUCmAVx6RkgEpw6xiLj0QfWMHT4Ap2q5FIjbwa2mO4Cl0z23t4XV+ZLxeYX4mh0WQ+g/KRcR5xRYS2PzUxmQhJ85v0OYj7vtEfQ9scE7yEGv9opwCVxuaUXqsrY3kVta//TkWMR7VaIePiPWDMx5RDplPT2S/Imw6IPLs+TGn56VZDZU3+Kcy3JJ5p3KM4lbCqcELmEeAQ57YqvDraerZavtmiYw6ivpRxb53WKQOrEzx4fnKsGt5meqMv6M/bqbDqMJ37jdo8GFngZwt7BzYboC0wBOl3QG9Ao8N4C5g/iyczMiMMeYM59m7NezU6kJbQ4QfULHXlLnsiXp8A8mEoBjf6VTjUHG56swKI+FGK8wv0PLZ5RucbNBU0SQnp+3dkcAVMvSEQhgy73g8w/ip3C4NVtYzVtmeZH0Oe1pzHSeybXtySH+rGBQNtYm9HMiGylUaU9IjOamNQXoQ7YjysidopVkMFzHwpzLcknmnMoziVsKpyCXMIc98YPYynDrkJrS2i7esDItJCxRkFFYNI6QD42xiM3t4lbz8aX6kzmw88aH51TiVnOaVsama0UKSXGfsV+3NalJ71zwYR9Xct4A7lV9rlMUmAawotrc061AlgFcen5GBKcOwYi49IH1jP26Bys1WQpEVZ+0c+kOYOl0z+xtYXW+1fGH1IzvC77S14qM0EvQbFQ+6EtuCn3baztJ2fk5W9sRANWydCQC2HIv3JUpnIHw7H1QtqAW8Z6t5dVGjyv/pP2TtOwZsNI8ugjszqCH5eqa8zKXU34XG6kDw6Mpwp+qpWYwVLvCXMvySOacxjOJVwqfIJcwhz3xg9jKMOuQmtLaLs6wgg4SligIjSXg0BgmxAicA2LQWgk5MPPGh+cy4FbzfVEZf8Z+3UmH0YRv3O6x4EJPA7hb2LkwVYFpAKfKOYO1Cjw2gLljprKzQyKwMf43/8e/ePnDb35zSfPr61PeP+x9uE9WYmPt1y9fv3z11Vcvtsb+fvrJJ7efZ7/6+quXr7/6avn6cqB+XfPJp5++fPrJp1fj77F+Ftu42d/b3uZI3NZ8PJx2sT55WXCBj/3I12J++umnLwuXTz+9xQCe7Vv22JpPPrnkYEkjB/c58MPXkKvX9iaK1/Lri3bQ39aDk63/8OGrly8/fLl87vPPPnv59LPPVgfzw5dfvnz54cOS62eff76sNd4uqRvGUkv7e9XVY3+1YH54+erDhwXr888+f/n8889uNWjzumhlnD9ZONr//+qrS73sc15z22u5frj2w5Kn/c/65VrnZf3yuY+94hPG/kWnT6xu1mtfvxhv+9pnn352w0Ud7Tay75ElB4dhfD989eGiz1UT42b5f9b0BXDA3fD9Hz8TH/EvKzBDPsetp+xCyWlzF+eal9ULvep70/Sx+bNaWh999tklp6WXl899eNX/4OhnDhytx6x2F+2vs36dn9tMXWsL3qafYaI3lrjXHrB/29etX29zAgGvM9L2D7j4WlndMTNrzykfe5nT6zyDC54Dfnbbuphe1if2x3RcZsvND54TmPHbM+Rav7Wetpp8+PDlRc9rr3n9//Ef//HF/lpuv/RLv7T8Xev/y1zdzxxyts9fNLzvP5/fwuOrD0s+LQ9b989W9y+/XObj81/4hcuzZfX7wWX2recwm8/q4Uv9aN39bF3mHM+r9lnhe8OvW2b5k0+W5yN6GPVZnm+/8Pny3LDn7IcvPyxh7HOW59ofP+Oo60Xvy6wuM2rfo66PhuXf7o//noZPP/redsvp+j3WQNC/l7pf5vv2feyTT1/+189//vLnf/EXHxGJnwtWE3af5H7S2YiWyMsjpXJsUyji/ApmqxDVXx+UZ1YapTXPIjnjlCtAH8iVM9oA4E7X0tkO06swz7IcEjmnckzglcLnCDwCHEIaBHDVIdYhtUylXSLJUVhvCWdELofEEHusd+748JxK3GrOBK6Mvfw3bq+I+A9iYj0Vm4xPxSYb4Kyxe0tDyvGwS+YN4F7F5zpFgWkAK6rNPd0KZBjApedqRHAbln//3e++/OG3WgP4/tuZN61aoT6axveH8ndmz9WYaw3g5VD+asQ8K8BHI8UZwE2e3sBsjYTlgPz695EBDC7gcTExL6bsYmg7A/jOiL4awK8MamdeXX5OuWjqjYs1LHwOfGy9mXRffnk1gD///OWzB6aErbG/xvtzM4A//3zV1DYM6OC19XwsjuEaFmJ5M7M1CRHzowH8WjvEXwysxUy7mnZXI3FNwzXzD7WEaecxFwP4ajYuprIzi3yPeA1g7Pu4iG2xvN7oC8/dv3CgrfVTA/ia99bDp+1/cMdH9AhegOFrYdy83l4b1AD9jTygG3Lx84S+sK9hJvzs+LnB/EBD3zPgtBiKrqfXemytB9rnDurx7Hmy9hyxPNbmfO05h/6wr0HHNiZ6Edo9enZBC8w2YqLX0JNm/v7DP/zDovUv//IvL3+hHWqAuiEPrwHqcTMXHzyXfD3W6oVni8X7BTOAP//8ZgDjeYicodPW893X8JHJ/6gOHrPNreXh+9s/I1Eby9dyso/4uu3Bs8/Pg39G+vlon4fPvme2vdHO85oRDg5rNUbtoLd9/B8/+uKjAUz8TPDsWZRusCXx8pzTOd4FL41+QxqDslLpgnpsfW9Tvr6bPgrZuecwClCHdHuy5k/bUtgO06cwv5IckvmmcUzilcInyCXMIYAfwg7gqkOrQ2qZSrtEkqOw3hLOiFxoDKH+IzCYmeNT6M+gf+WVMUmmMn5l7OW/jYuKRMW9/Ed6N5P+lXw9qdgE5+7keMrTAGbFnetTFJgGcIqMM8gjBQ5tAJMHeN4Abg3K1iyDHj1m8Jp2z4ywdn1rBrRGwdND6ge30lr8+3Pdj7dUPZY/bPcmC4w2b9J6c9tirxnN+HyrJUyay88cuMV3uXFsf7yhAjPDm1b+c8tNULtV2ZigiA2erWnn692anN7sQhz/0fdEa6Z6c6Y1SWDieAO1NXY8L29ae71hcoL3mpnv6w3t7HM+N/95z63lt2UYtlqu9evaHLX7vBG0No+tntBkjXtryqGvsNZrC6wWv31G+B5vTStoZHt8PXxP+173Lxjx5rqfCY+xNl+PjEBvdD8zGv0cwgTF59o+xCz758oj4/XRs9O4GDf7a39sv+HiczD2cEsbL8RYq0s7Z7432v4DZ18j7G9NW78W/eW1AVfMUftc9c+8NWMT8fHxUQ3982bt2d3Ww+L5uoMf+PrnjDe8scfPBXRCPcwkxjMXNYNx376oYq3G/kUZeFa3LzLxObbPM98r/rkOTvZxMYD/8i+ffaukvpZqupE/p/QQTeXXAhbwfQXRk2TFmgG5RWiX1jVCbO59EwpQh2t7ZFx4oPcsnSG6FOZWwj+Rbyq/BF4pfII8whwC+CHsAK76SNEhtUylXSLJUViHxRF0o3M5IMaIHJh54yXiMuBWc4bk8t+FhclSsS//kdrNpn/lNWRVbCJupd6VenQXhSvhNIAZYefaNAWmAZwm5Qy0psC6Adx/TFV63kYEB2PcAPbmjj+UxwFza/LZ59vD+jYG1ngd18wLv8/fKgT2Wh0eGTKPunbNQFvj5XNvDWAc5uM2bmsSeU187t4kWjOg1rRvtWt1g6Fnn/c8vHm3ZhB6E6c1rLwerb4Wa41nazxZDMPATVFg+P7xuT0z5BALuK1pDb7g1hqz+HpraHrTrb192vZcazR6Tt5w8fvaWq31ZGuGrc2Oz28rZtu3ttcbW63BBr6tNv6WK2q3Zeau9Xf7DFl7frRae7PRG5G+XmtG5dqzANrhhq31I0xAbzZ7I++f//mfX+yvxfvFX/zF5VaoNxI9p7V6+f7089neSva1XNPbOPzTP/3T7dZ/O0O+Z3Fj1db4z689e8EZesKstI+Wq+VsMbC3NVHxeeQJvYwDsE1jaNr2hX8hhZ8JaGA8fD38/PpYXs+1OfLxYJ7jNm+rt9fWYuHr/iN0sjytLnYr29biJrR9tL/2OVtjuqAe9tHW2z7LAXssJnoN2mMe/AtR8HzHjWv0/7PZXgzgL+wGcNwA7v/J5tF3Xvd54ueTjmiXPu1dyK4r4Lr6fYDllbF+UG4K1bJ6KmTmnnenAH3YNlIh8kAyg9owPYpyK+GfyDWNXwKnFC5BHmEOAfwQdgBXnVMdUstU2iWQlHAuPzzTUvI7eJwRGEv6bPakXnR8oSY0BplDsUR0Fah8yVyp2GStKmPTvVypCxG7UhMqNsG5dh5es55vAc0qPtczCkwDmFFrrqUVOKwBTB7q4aDtT7/7x7ffAXz5GeDj79v1Joc/aG9Nv2emLgTGwb4XHIfs3sDxBvAzY8nHac3F1ux9ZLZ5g/RZ7rjlZWtgbNpemB6ep61Z4+NvrLZff4SNWK2h0hozMDce8YAej8wP4Dwyqr2e3qTDW0S3N9QeGcDeTPU99GgIPdaaMeT3PTIcff/h3zDAEHPt9l1rKraGn/1/bwC3Pfcsp7WvrRmKnvujm8ptLPSn1cDfAoferU7Iw88CPgeTyc/pmvH0zOjr0cVzAhZwLD8zyiwvPw/4Osxc/zWvidXazDf762/Q4janryGMV9tvv2vXDFH7sza7LWf7/5gDf3MXs+lNZ8y7/+j5gy+MVTMIwcNi+zzat4f3b81suUF/X1/0iP/4K7/yKy/2F6a37fMmaHszGM9CGNDtW84Du+0N39Ptc8nwYHj6mfTPx/a5wRjAFtObq3iuI1fP1dfQG8r2dtwwgK0/8EIB9AoM4tYAtn32B+tRN8PE73b2miJnGM14i2rUAaZz+2IG9FGGAZxqxpE/nzx6ft76Z2uB+vVknms0UnXtzXNAXr1UymvIEpnrpwJPFKAO30YpWXjI9yiFIToU5ZXOPZFnKrcEXmE+QQ574oewg3krjw4dks+U33HNSCApYb1znBGa0RgjaiJgMLPGhecU4lYXv/iAS7T0BQeVulCxKzUhYlOcL4cHTIt3r+XCTgO4W9i5MEWBaQCnyDiDPFLgtQHcf5xXegZHBPeM/98//qObAdwaojiE9lq05mV7AI893iDx5ohf728W+rg45Pe36FoT9HaI2PxOyzZmG3fNJPVGI/4NDu3tu/YtPs1U8Obdmrn7LE/ksabXI+7enPGGCUwL+9jy9jWEwec1tDitKYbcWtMQBi8MKv+7hhEHtYPJsmaKG/4jY7KdP2/8POq5tX5tc7T/743wNfw2X18j39+tAfzI7PT90XL0e9r9+P+mIQwfaA9TstXJm4f4GmpgH73x5M1BGEv4aDWFweVv4K69NTI09Dr5eN7o87/ztu1JW4f5gqFoa8xws7/+OdIajv5ruGlqvMzUxe/R9Tc1oZPX3D9vsBa9De3wFuvgDgMUt1ft87jdaV/D7U6Yj95UXXsuQoNWB/s8btwid5ik7bPKm/SYaT+H/lY0bqz+2q/92suv//qvL2ak/z25yNMb8v4FFK0h6/njOdN+Ds+mteeiN/a3nmFr3wP8rHmzt/2eAm72eWjg39rZf0/AnBse+sbPJOpheGb02l88l+0jbgDbfpi9eIbb5/zvdva9Do7eaMYNYvucxfLPaP88jRjA/T/RdPycSPxc0hHt1Dd+U3XtEms44lNWx2LTI2D1mrMoUnOYVK1uVfzDqcGdyoVlGZJ/UU7p3BN5pnFL4JTCJcgjxCGAvReuOph6qnym/I5rVgJJCest4YzI5YAYdN2FHJhZ48NzGXCrOXOvMvZyllUo5BljU5wvh4HdCvav5OJ2E5Ae5fes5w1gVu25nlFgGsCMWnMtrcAhDWDykNUfO33/O995+YNvfuOpYUiLdN3gf9+iNyUQzxttrZFga2CC2L/9ba3WpPWG4NrvcPRGnTcFcGDuTZnL9+TLbb6Wc2u8+puv3khqDUpvdIC7v1HXGo5rxhB44aM3q8AVRkZ7M3fNPPUmKIwW3Ag0DJgaPmfUDThmSHmjbK2u/gak/zo08Qas1wm1abmvGextf64ZP4jnOUBL5OhzhcG6ZtB647Tl33LxhpSvs4/ra+t7B+tNQzN7zCjyhuPavr//+79/sb9mJKHGth/GEQws6xHsR59jna0Fnt0KXZtjb+qtGY4eE7n6t9Bd08nH9G/BbPn83d/93Z0BjK/D7LW96DX7CB2tR6GJN4Dtc2bUGSf/YgUYd+h/GG22F0ayrUfdYe4ZDvS0mPg8zD3jBOMVelocz8n3IfQBD9sDcxB629ew3/dC+5bEePtr3CL1BjBuPf/mb/7my2/91m8tPeZNSDw7/fMAPYQ+sY/QEIY7bsnafsvLG+7tTWk8b3wftkYwnlF+Rv0M4etrc+7nzn9/wH7rA+sH3BL3/WNr/G3b9i237Ws+H+tT++ufX940Rj9AF9trM2afN27Yjzzt6zCNcSsds2l7vAHsn5WqAZxmSZE/k/T8jJHGzYMV8LwL35NY5prifBiqJfViCAxd+76y3ZaWOq7aDnfgFYfKlDhQzJC0PPeCfEo4J/FM45bAJ4VLkEeIQwB7L1x1JrVUtSy1XZopIWEJYhwWZ0QuJMYIrWgMMgd2zvjw/Rn0r7yyJslUxn8XsSv1JmINkS3lAAAgAElEQVRXas3MA0H51UsEpgHMKD3XsgpMA5hVbK6nFLg3gPsPfUrP5YjgLePv/9F3lhvAaze51g7OvVkKo82bZXjrSzMMYHTgdlyL4c0ub6TBzPAmZ2tItiYpYsHc8CaNN1txI84f0CNPb0D6PLyp0JrS3oDyjeSNP+ThP+dvZQLf72/N5fbGp98D7bwBDMOvvUUH46HlZNgwN+zfMNhQC/8ROP5tddu3VwUn3ID0OnmjCzpYfM8J+a31JT7n+8SvW6ux5+9fTIC1ntNaPVrM1sD1JunaA8XHbPf6/vI46DXjCyNybab8fm9mISfc5rWPeItaPx/ga9hmKpnB5I19xLF1rXZrpqU3UWFQobZeJ2jif1+0N3ENy9bAeLV/Q5+1F5Q8MoChiX0dMb0OqAfe0t0w/A1c0972wjS29TBfvZmK3GCqGgbMO8wHbhAjd2/WQiN/Axf18OYgZhM3gH1dvImKmbN8fA8A299Uttu/9tdiQ2/s87egjSMMYmhgHzFHMPktd9/LeBtv1NDPu/0btUEv2jpvAiOWN9Gx1r/YAIY1nnP+e1j7AhPsRy/4F7SgT8ANGqBX8aIMvPUznp+4AeznHbj4noK39IYWeFbbOt+X+L7pDWBv/ppxnGUA9/8k0/HjEvHzSEe0mlu/yRzbPFL13BKpOJct+Nv3j96Fp1o3tJKnUiaHLH2slQNbGOUwGXEndSFFynMuyCWdcyLHNG4JnMJcghxC+AHsvXDVQdRS1bKUdmkEuVuGH/8DgpZxRE7vFoOsPa0TGZ9tDj48lwG3mnsxRWXs5VyNEZMU8oyxKc6LgP07+ldycZkSkpTvOmQawKzScz2jwDSAGbXmWlqBwxnA5OFfjwEMQwQmiL/xiYN8++jNVhxy20E5fp+kv60Io8gbdd6YtUK0h/b+4Lx9O1oYBDiYR1y8Tao3nb3ZCk4wkHGAfvmmdvn9x4aLw3oYE95gxu3J9qaYN3jxb298eePPmxtrTegNEW/M+ptuH/9b58IbuRsmbot5jn69N+Ja48lyhd7eQPbGEYwKb8TBHPEGIG68wSSCvjC0venWvrjAm5RtbbyRjVpDM/SlNwy9iQlT2j6H3kb9fS18r8JYwjpvJkF70wScb4fiT+YTPdXi+F42fvYHpp/XyPcmYsG8s17A52D+4RYrbgdDez/Hv/qrv/pif1tDH/PpDTbkCEPQuPm3JwY/b8i3n/OGofGztyK2v35+UCM/X22d7P97Axhf9zdSff9ippCP9bl/m23cxEQv20f7nJnA9m97xplO+APzznoAc2gfvVmLnkF9W0MQz1vcWDaOMGbt33/zN3+z/IUpbPu9GWucbO5Rd9MDc+xvMvvbtNAB+Vj9YGLC5LSY3qwHptfGvzAB//b93c4L/j+eA9DEvx0zegVGtmmNfrGPyMPqhucMvqfAwPXPDW8++5mDEW5coJN/wQp6xPYjN1uHm7ve/Ib5j1r6mfCGOJ5H/nuC/5x/NwZwgvlrH/E91hvAfkb/5xc/fvnzv/zLrp9v0iwu8meRLXJpvO4fFluwoa+XcH7EKFlvJfGh+SoEu/a8jSy6Uj3VIuq465CZHSID4oAxKmJ5vgW5pHNO4pjGK4FPmEuQw174Idxgzuws6nBaltIukeQoLBpHyIfGuBw6UO3ArebjL5QoRjxGdfxi+rRCVL4H6geKN9nLh4ldqTcRu1IPZh4IytMAZoSda0MKTAM4JN/cvKXARwOYOzQqO6sjAq8xxu8AxmH95fvz5dsMzAFvouCtTe0jvo63UbV9dliN3yfpb8e1JiZM2TUTFSZXa2TYwbc3q7zZhIN/GDAwBS0Pb1LCnPEGsq85sD0/fxsX+N44gsmw9hHmAG7+GZbtXfs9nuABbjAxwNmbbzATvMHhDeDWILDY3oTxxjRMDV8jGMgwCb2h4k07rw3MG29sgQcMYG9gGqe1G5C+xugBbxx7Q6Z9S1bD9jcoYRIhR8OEkWIx0S+oizeGsNf3AnREHjCF/Fsre+PLx0V914xfb7TDfPJvm7t2A97XBjgw5i1f8IbG9tHH9G8LjbdDxuxaPBh93lQDd//iDTNG//Zv/3aZTW94ttrDkDT9TT/0C27W2ue/8Y1vLG9F7A00bxb6PsALMZA7DGD0Kp5hrSmL5xVe6AF9/ItMfvazn73YX286wxS2+GbMmlZ4ttg6GKf+xTFtjfA8wufxEX1lOcHoNd6mhb09s3H+67/+6+UvZspqgbXG3dYZJ/S6cYOhD4MUvzfWcKGPrcfbOVtM/zuTsd8/630PQR9fL/S5f96gX7yJ6rVFXdG/9rF98Y1x87/jGv1tOfkXLniDu30m++e2f47AHMZtW286+/7D89z0Biaeu/4FT+htWw+j2PLxOiFnPO9MN+jkb0xjpnwN2+e7f7GM5dVjAHM/wWz8ZET8HLL1M1Yqr48P3S3Y0NdLOK8xStRZSXhYngq5p3vOyzxdijcRkD4KO0TWu7PmTu5kzcrzLMgjlXMivzReQU4pPAIcwvgidghXxFQHT4fTspR2CSTfPc4IzUiMETWhMcgc2DnjwnPsudWcoV4Z2zSk4nMinjI2pcciYP+O/pVcXGYWCLrXsBfW8wYwo/JcyyowDWBWsbmeUkAxgMvO7MjAzwxgL4K/EYrDbf82mf6WrT/ktxhmLOAQ3Zt93niFyQbzxBsRMC9sL4wZf7PPm5z+8zDIcHMK5o438QzH/35L/7sdYWz5m7HelIM+/hYfDAp/c6s1q7xhZTFwwL/2u3O9KWtrjZM3MHyN/G2yy88Pl5vLMMXMnDCTwNZ588b+7Q1mGHHevLB40NbXYM009kZge8MN/WAx7Gut+eG/bv9ujWhfQ5+jN3hac9x4twawrfd19b9fFvu9IQdjyRuf/kUE0NnXxsdH7bwe/gUWa//2xjO+jtuEuCVpcb3xjJ73feJfoICbzr7XUAOvvRmwZiTabMBYMhz87l1vgLeza1/zplw7H+CGnmpvlpuGMIAtljfgvCbI3T8foIuvDYw7/8IL/Bs4ZtRCJ/+8gl6GZWtMD/8CC/+7iP1brBsm9LJ94OXr7GcXOKZFa0LaXhjJ1seoh3Ex89dMaTMCMdu4lWyfM7PYjGnPEy92+I3f+I0X+2tf92asnx/UCvW0mNjT9qKt9Rr7FwagHsbDXhhg3P2te5ib/vnvb5Fj1lF/P49r/e9/X7V/Fvteh/4+Zhsfb2mN3+uLPf7ZCHzj7l9A4WegfXcMaOjr7Z8tmBnP0esNXms3gf0NYP+82TKA0+ww8meQrR+20nh9FHMLMvT1dL5rbJI1ZhMekiNL6uH6c7FNS3sGuipAHY/tqtruTPlTPFqv8hyTc0jnm8QvjVcCnzCXAIdTYgfypQcudOavqSvtEjR59zgjNCMx6JocLD47XyR91ho9jtl5+Y/wbnn6V+LHtP4d/SuLYxN6LPJ1q3ccrYso39SYBjCj8FzLKjANYFaxuZ5S4KwG8KNjMdwA9rexvBHnDWB/u9YOxf0fb7TicBtfx01LvEUuPu9vz8EAwOE5bk6Z0YHfmWj7/EE7TEp/cA8DAMZKe8MYJpDF97+fE8YRzAlvuq2ZsN4U80a3Nyi8eWT/xh68Ja83Ii03f+MacezzMJrt395gg+nSmsGGg9tphosbfbi9bZ+DaWLxvNmAm8qICdPBOHuTE7mh1ni7WFtvMf3NWvCG6YZes8/DxLR/Q3tvuPi3iL78THr5PbAw3fDCBPsauGA/NMdaGEKIaV/HWv8Wue3Ncv9CAxjZ/vapYbdm35qh+8gQ9HPk1/ibhf5WNGoEAwr6eiPJOONtfW0dclgzvcz8NXPRzEQYtKYLbpdiTv1b8nrDHL1qfPH7dn3f+ln0b0ls/7baoD9RH6sLDEO8xTtMfG/uG67F9rfIMf+4gel7zfL5+c9/vuSJ5wjeyhfPGWiFmvoXVuDZYXn6+YT+eOtm+/+ozVrP4y187SN6GvPknwOGgbpZbDN/f/rTn756C2jT3G7+fvOb31wMW1tjfy1H8PjWt7718u1vf3sxidEDxg2z7589+Lc9Q3AjG89n44fnpu03DFuPHsFNYlvz4x//+OWHP/zh0kcwsv33AsSxz6HXrM54LkIbmK14IYl/EQ3mFh9Rd3wfwaz4F/O0z0tvrPpb5JhL/70J/eC/t/nnazuztt40tL+mp79tjt+17XsNOfub/F7bNl9vACOO5fc/vvji5c//4vVbQKfZY8mmZBqv+4cp9bNd7+ISrmvgyRr35rf0EbN4t7XnYLmbPBP4qgB1FLeLarsyJA82VYHKcizgn841iWMKrwQuYR5BDiH8ALaMG8BU5k2H0zKUdgkk3xLOiFxojBE1ITFG5MDMGEmfsgKrc6Xik4nO2PddROlx+Q//7jbsX8nF7SZAh70wngYwo/BcyyowDWBWsbmeUuBiAPcfPJWe4RHBtwxgHDzbgTVMi9b89QZwaxTC5Fk7aIcJafthnNnnYLT5W28wFGwdfh8obmQZhj+Mb2/T4oaVN5zsgBy5GQ7extUbwN5k9DeMvSnujVd/ewvGVGsCt03VGsBrN2u9eeGNBhgAhoEbzu1NNuhuuN78w81EM5Bgetkaf9PT5+xv6dpeGDowgHGDGHgwBW0dbiZaDG+0IxdvjkMf/yIA9J3n4LVuc7Z4MF9gDFtcGNX2b5juuK1oH9vP2Xr8XlXrIW8CeaPfNPAGsDe/0XO4RelfNNC+EKB9QYE3KZfD9+vNb5hzfg69hjD3/MxCI+OK+fEm6poZaxqiP2C8Wp3t9qbNi8/T6+H7Er25Zsj7WqPv/Ysv2hvEVg+8qAP9Bd39OwlY3vZ1mGKosXFHTNTbeONmrBmmiIO+tfojH7wYxNcSvYbnD+JDT+MC89vi4O16sd6/YMAbwOCM/rV4/lmCFwRYHKuH/fU3v5GHzTPeAvonP/nJYgDbHuRk5rCZwLYGMf3zBHFgbhtfMyzNMDZTGc9NqyXeJtx0tpxNC5i29hG5/+hHP1oMYDPd8TnMJ2432+ftj+VlJjAMff+W8TCFTTfff+gl/xHPUK838m1nE88Z/7t1Ed8/dzCHPqb/Hole8C9gQQ0N0zS0vzCAvVZ4pmDuwbV9K3fj05rHFsf2+xcPYP7XDOD+n1o2fiQifu7Y+uEqjZMHSuR3F3YrmYyvF3HfolZShy1Q6uvHZ0ilMxfvrAB1hDac627siENIVZSy3Aq4p3JN4pfGKcgnzGNP/AC2nHcAU5k1HY7PkN9xzUggKWGNwHmnGHQ9DqpT74zx9DmFuNWcEzdjv64ypQlZ/KrYVXF7ZwDrODm+ngYwK/BcTykwDWBKrrmYVeAwBjBxUPjs6OxPv/vHL3/4zW/eZIAhgdtd/nf+4t/+hiU24uAZhoM/2Pbmif0bf2DywDyBmQCj2P/+Shx+w/CzNTgs92+R6W9r+pueMDvw+0phbuIQHSaZv2GInPxtPxgD+Jp99Htg5rWGuOUM07SNAVPXv1WzNy1gDnhD0MeHaWHrYDTDcIEBjLe9xa1JGJ7+FiwMEW9E4/adfQQ/w4G20NvqA1PZm4fghBz8R6+JN4nxefuIfrQcPSZu9eLtcvGCBBj1yBMGIkxS6AN9vQmEG3lrL2LwLxIAJ288oQbAgUEELb0xBYMaXFsDGJq1ZiPMOayHAYzetq9DX+Prfy/qxx/YLj862l4Yed7s8rcyMe+IaZr5W8DY518Y4g1baIy+gbnndbP1MM5QGxiwvnfQp8DyRjZ+XzU0tjXoC//CC2+eo998X3lj1N9gBx98DnWxj3j22F58Hr8H3fTHWzTbXhh1uHVsH9vcTQ9vCqPW/rnsX1Dge9Fm2rQ1w9X+Wmw8j/FiAJtR/8c/4/wNbMOweHgrefz+YVtjJrL9tfh44QD6BjNkudkeM6NNA/SqfwbiGWUcvVGOuYA2xhE19r2KXmtvo8NMBycYv5gT3ye4JY34/gUUuK3uX4wDLORu+bcvcPEvOjCO0NAw/DseoN9QD/+9s70BjD7F7ODFNj0GcJp1RvzM0fNzVRqvjz+E9MDSa9J5rjFI1rYnySF59RB5tea4zKR05qaTKEAdqw3LaRdW3MmepEVZXsnc03km8UvhFeQS5rAnfgBbzjuAqQyZDsdnyO/gzCuf/wisERjLf+OyhRWKWo1x9vj1JehXqH/llTXZD1T8Gft1axCanFXr3nkgpFiedPMGcK+yc52iwDSAFdXmnm4F/usP/r/utaVnekTwZ8dp//673335w299NIBhtNhBPw7l8fswYdC2t2S96WkH0jg4h1B2II4YuEUFM8jW2h8YNt5kxlvY+o+4Zed/PydMSuDikBzmjOHDTMAtOjMB8HV/G9ebnDAbWgMYt4qXH96vbyOMtxzFoT6MUX/70tZ7kwlx25vVppE30mCI4KamffQGsDe6YX74W5G4jetNenzd3x71fKCzvxGHuuM2mjfPYWqZ2WH52G0+0xo5G7Y3UVvzA6aWffRmEW7X4RYgbuja/7e1eNtd1M3f0vO3Bb35BxPKuOHzMIsM23MBf5gzxhv1QM7+9ih6DW+H7Pvazw9M/0cmsM8NM2Ex21nDTUl/I9U42+cxN+Dsb1Zbvva2tHYz1H4vrN3yNJPQ/35Zvx64awavf+tjbypDR2iAF13gbZbbG9UWG0Zc+1a60BWzgnrgxrLtg/ELPmY8GgfMon8+YLYxw/6FA7htixup6Fv0GF6EYji4PWpr8AIN09AMUtPUjFiLYxrAKMStevsIo8/3PUxd3xt4xmEP3ikB/DHb9v+Rv3+OYKa8YYjb03gG+97yz2fb+8UXXyxv6Wwa4C2NLV/T2PTAiz/8MwEvtrHc14xVb2JiDqGtfzGQ5YTnFZ57/vnRvhgGzycY1fZ1vOgC34dwG9w+QgfTBn8MD8atN2bBw+LAaG9vjluMtdvJ/nuBf2EIamhfx3MI82y821vP/sUdvp7Q2D7iBnCalUb8vLH1A1IaJwAlcvPc03muCVPE/VENhuS01QCvvn5MVnQac8MbU4A6vhuS+3BG3AmfpEFZTsncU3kmcUvhlMAlzCPAIYS9B24AUxkwHY5Xlt+hmcBvCWdELjSG0DTVGNXxmdni5eHYc6u5GZqxX1ea0oQsflXsqrjMHFzOLvp3/Ifv/V/9i+fKqQCpwDSAScHmck6BQxjAxKHh1tHa9//oO3c3gP0NRjvgX7sBDDPV37o0FXFDEKYMjAw77IaZbJ/DH5gStg/mio/tzR2YWTB57CNMA9yO8oZueysMBgDMUMPzpkRr8sCwbA/YcdhvOfibau3tTHBBXNwihCkGPni7WhjI+Dpuinnzwt8I9cYsTDn/1sfeAMY+b2TAFPN5wPDz5qV9HdxxqxXmEDjiIww2y8nMHzNJwM1/XLsxh8/ZR2hnuOgL+xxuDHpjHoYR9IPp5W+qtgYo+g652x68Lavtgw4f/YXLzVcY//7WMExT9D/qCbMeN0Bhyvm3i/WmtMfCv/1bI/sbq5gz6GRfw9ygJ2GY4/fM+hcxoLdhXnqzCp9r39LX5s++BrPt8oPf18sMoAb2b3/D0dfUvgajzd8Stc+1hrvXwr8gxd+Qh4mPuthHGLD+hq5/QYA3+TH76HXc5rU4hmO3V83gs/+Pm7XQ2NairqaL9YC/zWv/NlPdPo/fbYsXrFhu0MhirxnA/qa/r7vvQf9dy5vcpgvMTf+M83X1N2vbeqGPWwMYN4ANy97O2Exgy8nygxEO8xc8/Ysy0Jf+hTH+2Qjz2Z4Z0BbPM1uHG8zeuF978QTi2B6Y8Jhb+xoMYP/iJpjrWGca+Hc0aF9QZLH9i1x8HjCmoat/sYPFR9/hWer7E3ONXsb3FP/cBhczp00TvGDF1w0G8P+/8juAuZ92lm/q9JZHG/IiXRESuXnO6TxbQYp4D9M93BHlCocZ7hFgcFs8TJE50NlDp/0wiZOuASSHsylujLJ8knmn8kzglsLnCDwCHEIa7IEbwFQeLRqcpqq0SyD4lnBG5EJjkDU5e3x2rkh56LvelJ4kmRn7vtqUHpfDr+526V/JxV1odLPgY/eGJqR4mQZwr6pznaLANIAV1eaebgV6DeDSwxwi+NZR27/7V//y5Q++8Y1b/jCA8XaZMCNw8w4fH91gxAG/HUx7cxNGMg7tDRCH5LjNaZ/zt99wWI6blma24GagN/xgSrUGJ/6/Nxzbm4WtYQjTwjjhNiLE8bdY25jQA2ZW+za3yBFGnH+bZWgM88LwYMDBBG3r4LWDTohpGOBuMWEkIiZuusGs8KYEjInWsPf5eqMC9faGq8VAn/jb1aiTN/Kgm79t6g0y6Ol7AOaf5ekNVcRoMU1PYNoevP01zHXcBjdc/2IE2+d7C0Y4YlkcM/qsL9fMc9w2x+/SxW1JaANNfX/5BxFmYU1v/2IH2wOzDB9hpOMFDOCHfX7WkI/tgYlv5hJuUP72b//2i/3F74/1hrqvNYxFGFf+pjRuveLWpzckobM3Y9G/MGTbPkHvevMYvetnyxtt7S1vw7Wa/OxnP1vMXtz4NN72OfuLm6DGG88OmJS21+pvuuDrhu3NQ/xuW7xlvX8LZMvBv802agMD177mjXv0BvrX31a3vTDW8ft6cWPcYlg97Uay7fU3svFCEuiIWuBZh37w7whg+ZoJbDzNGPa/l9ibnHj++jnDPBlua+Da1ywmTGU8l2y+8Ht08ZzxM+2fHfi3xbd8rT4wYaG36YpetXr5F9NAY9uDF5ygF+1zMKBtP17UAQMYBnI7r14H9K3/PgfN/Qsm/Ez6F9rg2QZDHLe3oRU+/s8vvnj586gBTPycsfUD1NbPIVv7776eyMvHTeW4llAR70falefTXbTjMOmmHFg4uMwBprlbmYOgXOS9olHHb2Ukh7MoLnRZPom8Uzkm8UrhFOQS5hDAD2HvgRvAVB4mGpymqrRLIHhYnBG5HBCDrgeZQ3V8dq44+hx7bjVn8M3YrytNacIVvsyoreTMzEKvHNMAZlSda1kFpgHMKjbXUwrsbgCTp0tbR2//9l/+nzcDGCZAa1LCUPHmrzeAcavX9uM2rh1U42Zga9IBB4fp/i0ucUBuRcFhvh2gwzCCMe0NL4uHfd6IRFyLBXMVucG4Mm72x5t7driPm39mAuBQ3d80xmG9N51aE9ObuP4WLXLwt57xO0JhBsB4MWyvH4wLf2MV+cGgMh7+d7l6Mxa39FADmBUwZJAPDGdv0kBDbzZ4cwMxvQ64iexv13kz2xt0qKk3ZGAYWT74nbbe/EMsb3zCIPO3t/06vF2tN6Z8r6DfWyMHJj7qYXHMYDI8fA7mmn3E7U8zyLyphxp60w119x/xYEL/w+BrbyTCkLV46AHMpH0NL+qAwWv77Y9/O1zjZ/OK29FmMNktTzPefv/3f//l937v916+9a1v3Z6VMLBM9zVj1DQEB5hVMFhxm9ibvKataQjT3PbYeryQxOL5P2svwPAvoEDf2j7/u3nR//i6Gb/21sZm9sLwNhwYwIZvPIwr5hU3gM1oNZPRNMKLU2wN6mVYeBtkfB4GKWrvX/wB7bHHaoLnlZ9DvM22f+tm63U8E/xzF/PlecIghvmJZ1M73/5FBohj/FFPwzH9jCf61j8bfJ+2Zq9h+RvCqK3Fsh7AuwcYB9Pf3qrc/nr9MEf+eYOYxgM8oSt6DPuA6U1paAA98RyFtvi6f5EBnoGtuQ8t8CIZzKI3evG9yz+L/IsdjGM77/b/fQ+05q/9/5ABTP6M8ewHqK2fP6gfvi5NRm/Z2pAfsUEs4Pwop/JctsS8PAm6Vp1t0cAynk0aim/vYREV9BCLqeO4EsZDGRQXsiSXZM6pHBO4pfAJ8ghzCOCHsPfADWAqDxANTlNV2iUQHIEzAsPqSeOQelXHfys59M4WKT9dYapeJJkZ+77KlB5Lo/fv6F9ZGJfk3DsDTNhpADOqzrWsAtMAZhWb6ykFzmQA9xzDff8733n5g29ebgDDlMABtL9tC6PC397EoT6MHovhzVz/dpuI2d7ks8N7O7DGAbu/vYlDdouLQ3QUyxtAa28F6k3b1miG2QmzzjjAJINZZGvatxz2b1/aHubDgIS54HWAMeAP6pEHjDRvqMNINzz7t+cJrmvGKvSyPeBu8bHf6wAu/naZv5UG48nfsMR+3yswT+xz3oRFfjD5oLnFbd/iFrX0t3RRU2B6A9ib+TCmsN5wYR5abuAEDQwDpg44e3PO8LAHJpBpjXra13Dzz+Lg7X/NCLPbkGau4W19sa6dA3+r0794wb/4ATnaRxg+ZoT529G4eeh7Edj+9qevoTejUCP/AoPWTLK8f+d3fufld3/3dxejE9xRd/uIPP3vVYWG9nUYq2aS4oUNMB3tI2YeBjZqhLdeBn9/2xw80Eswr/1tTZjH4LXWv1YvM+rtI26Z2jrU0xt0qI/xw41Y/P5k/A5i44PnlfFF7Y0vZta+7l9kY/EMB7VtDVzMPGqD/rX1eLa0piJ6G7W13sGLFfA2+B7TP6PQF63exsP++LeN9kY7ckdf+l6x2ls97Y9/rkML34N4DuDFPJavGdj217/wwN/2BVc8D0wrvGjI30r2X4fBDV399xb/whjrIzwD8D3R1xh9gZkwPPDEiy6wH7nZfuD6WffPXXxf9e8mAc7+BnA7sxZbNoCTXK6enz2oH7ySeHnMdI53wUuj30k3DulZxY7BguqpZnFBi0XovNu9xLnagTWijvxK8hjKoLBoJXkk803jmMArhUuQR5hDAD+EvQduAFN5cGhwvKr8jms2AkEaawSGpUPi0HmMwKjO4WDx2Zki6VMmMN0PBJkZ+3WlKU0IrZcxZRqLiF0Vt4LuNIAZVedaVoFpALOKzfWUAj0GcNlBEhm450juT7/7x7ffAeyNOBx0t2/9bJ+HueNNN4job1PBdMNbmeLWlzdt8LsxcSsTH+3AHGYWDBDD8LdDYQz528CtGWx8/E02mDC2zr9Vqh3MG0o/TRUAACAASURBVB4+Z/vAxZu5OIyHgeVNA+MBAxkmrj+cxw1ibyT7m7e4TelvO9q//e/EhHEAgxe3XO3zMDfs37gta5/DrUpvPPrfUQnz3X/dmyIwwaCjv70H8wPmndXWGyHe8GtfUOBvIHpj2P/uW9yuMzMH9fBmlzdMgAuzyPgCE3WFUYjbkzDeURPc8jUN27edtjUWDzd78XXD+eEPf/jyox/9aPkaMPH2vpaPN/j9rHidYeRe/pvu69tfb4DBXIOZ2ZpXfuZgNsFgQu9gJmAkmobtCzPMJDQT1P7azd9vf/vbi4GIFzjgLYctBn5fLm46GweYc4ZlN4nt9qbVD/z9TWXw8Lf3/a1H/yIA3O4GX5ilhmk9j9/7CoPMeFgOVhd/UxTPCW+Y+1umeOtm6Gl8vVGNfZgz6wXUG0ZpOxP4PeaYVf/css+h1zHH/oar/7rXCXrid04bX/8CB/9iBePqn6umq38hCeKi9/wLRvwLbqA9ZtI+AgcvWDCt8FbZ9jm8jbh/wQCeJ1YL1MjWgod/kQpm33S3uHjnBsypf97h+wVu/mKuYKjC+EY92rnz30PAB89Z/7bPNg+G65+beI5Y7awmphVuvhsO+gbfC/wLY/x8oga2B89n/8xeM4D9DzKSAUz+fPHoB6eenzu6f+hK4uTxUvm1iRTwHaJzd0Fu373oHUfZMLBER0n5TfAgzsQOmC91TJfKfyhyYZFK8kjkm8YviVMKnyCXEIcA9ulwA7myDwsdileV38Gbpst/L7MiXP4jm95F73inGNU6VcdnGoMvMceeWk2SmbHvK03pQT5DqNhEHam4JOfsOZgGMKPoXMsqMA1gVrG5nlLgLAZw7yGnN4BNCDvM9gYcTAhv3sG4wIG1fYS5goNr+xzMUIvnb+z53wdsn8chtx1043eEwlDB72v0h+y4rQbDxBuSayamN4C9iQl+MKSNZ2tk+LdWBT8zPLyp4G9F+1u40AKc/FvDeiPZ7/e3aGHMwYTyZnZ7+xPmhulu+uAmpL+x6g17mCOIg9vGl58P7n+kgBEDI8L+v38RQGuYtLefYZajh7zZiBr6vkM9DANf97fgvDm6xhUGsO2F4bJmKnuDDrf8oAOMLBiOqKH1jJmJZlh5A/inP/3py09+8pPFrPez0pq/MH4MrzVv2wcRTDe8DTHeEhk1W6sVehpzg9nzph5uN8Kcb/W0/+/fwhq/P9bWYz5gHtrnTA+Yv5htvGjA1lk9zJjFW0/jeQGjFLdDYb57ExGzbnu84ehNUtyyhQEMY87iIhe8TTE0g7b+BjluAOPt6/0LQiwvf2MUmkFD+1p7g916xt+2NV6mpX92+BcwoP7g5A1i1AxGpO3D7Wk8K1ED/8IV9L31teVlH/Gs9s+jtd5bu3HtTXT0P/rC6mB/YCrj7Zxtj5nreAtxvKDFv60yXqRi+/0NYzzzEBOmsuWFmfXPZdTXv/DG9zc+b3v9C0r8cxdawADH12DqGgd7LuBmu//eh++JeDGP1Qn9aPHwgiqvN+L7GuPr/nMwxk0fvNABt6rxQhzsowzgJEes92eO7h+4knjdtOwGFhYmc33EIF1jKtV90SmqNe8WzlKY6wcoQJyVDWDTA0Ef2fUE7VozDLmwKOk5JHNN45fAK4VLkEeIQwD7dLiBXLuG3y3SoXhV+R2DzNnLfyyw0vFm8wEx6KzPnoPAn2kMPnx/BfpXXhkTZGbs11WmNDmj1gTn7BmYBjCj6FzLKjANYFaxuZ5SYMsALjsHJAP3HtV9/4++s9wAxsG4HVjjVh0OttsbaTDwYPT5m024IQwzBAYy/r+/wQVzDWaYFQKH+nbI7Q1ab4bA7IRZbPuA429OwTz0H2EYelPA33b2RiHMGdwu8x8NEzn5m8T2edMD5i0MYYtrPBADhqath8HrTVxg+/14y2HL25uo0AbGCd4a1upjX4PpAJMAxhHMJJhhMDxgqMOgw+dh2Pjbz/6WKcww6G3rwNN/9KaXN4DbFwaYNv42oH9xwdrNWbyYALfjDB+9bLFgJmKvcUKP+RvV0BNmremEGuEtg82wsnzx+2H9zdu1m86YJeyxfeiVy3+HXm78Gjfw9C9mQG3xtrZ4e2PERQzfLzDSvTHpZxYPPq8L9DZszD2w7XO47Wtfg47+Fq1/+14YpriRausxpzAXYW6bGWfxoaP/va2oh33O6mQa+ucB9IZBjLeOtnWYRZjK9jm8RW9rvppRZ38tDuqBt3q2PkG+tt/fbPc1a81de2GA/T5h0wVvF226YBZbI7p9Mcna8wxrLIa/EY3f47z27gBrM+df3ILnnq+r6Y0XkqCvMJP+GYPnr9UBLz4xDtDOYuK5hxobV2ho+zGHMDx9T4KnccHvRza+qBfq7M1SvEgFL07xzz70HkxlGLv2ETNpmNAWt8GNM+bN+hUvGMCs4COem+gLGP94kQDMYf890rB9X4GvN7LxOVtnZjpu1bfmr+XQbQCTP1c8+mGp9+eNrh+2kjh5rFR+d4HLIt9Q6hGeVWVf9J5+KWiXHti55uAKFJ1zJWdNHTemYg9BLipCCfdErmn8EjilcAnyCHMI4MvYJ8NkHw56eryi/I5B5uzlP5wp6bjV19BvAaM6h4PFp5qCbiOui6jVB9LxMLwJTSjO5PODin0QzswcbFGeBjCj5lzLKjANYFaxuZ5S4AwGMHNk9/9851+9/ME3vrEc3OPtKHHLD4akmRAwg7xBgQNr22eH5HY4j7fnxNs++9tTdsjtjTK85SoMTRgIMBf82696E9pi2x/c9ITRiAN84+tvWiI3GFBmHvhbhpYTTFLwhVFtHAzHDvvtI0wH2w/Twgwe++tvpcEwwVuzmqaWFzjjNp7lgRuUprc3RMEFxoIZm/Z2usYBeuNtRm0tzEFvkMH48bFhgMCQgPkDo8/nBhMDZp7FRn38DVvbA4PLcoOBg17yt8D9rd01A9g0Qc1gWKJGli9MSmCgb00Diw2zybjjBiZuCdpHmG7WL+DnjXn/YgIYeng7ZPuI24rekIcJA3PH33aG+W01MBwYRzCbwKetkTf5UUcznvB7h71pd/k59DKnmBV8Hb1t8fztYXzeG93+pjX+jV42reyW849//ONljn1/wmjDR2/Wok4WB/WwmcfvasZH42NzZCazf/tef4sVL0LwfY1/+xdAtGatxQOOxfDmOvoNbwnsDWS8K4B/ntl+PAcwmxYDesF0tq/91V/91fLX9uPWpp8hGLz+2ehfNOONQPQ9DHfDRE5WC7yAAoY7tDJd8DyzGsAgBg/7OkxOP194gY3pAkzjg5uzlh/6HHkYR8THHsPEM8f+jRvb3kT3t2BbQx0GsK03njaDhmtvK21GKJ5j9jmYung2GQfMmcVFj/hnIG4V20f0quWAZ/UXX3yxvL279SWeS1Z/exZbTTG/eEEJXuwDLlYjW2/90b6wAN8vsQeaQ4P/zd677ch2HPebzSf4k5LMk7gpSDAM2IBlk/Q7zLyAZ2T5UeZ63mnm0rTn0jAsyTAsCSY3z8dN+Qk4+Kr21/3rZHX3ily56tA7Gyis7qrMyIjIyKzV+WXkclw7rtwk8uqrr+6ezY3sQz8PAuBB1Kxyr/HgjdYgnbKdofrdEryZ5OtWtm/hUI+cptUHY+N5gQ1CZGnTs9wj8MBDC1SnN7G0RDhE3aO0uJHjN9F9oK7D9Bug02pdVupwyva7215h8ynarE4Ifeb1WdZVq0PBcjvHaGN/I1/qnlrpuvydSiWN6m1cuvyKe4rdW/L+WfmxYOiWep+N7Ev0R0HnkWNgAuCKN2fZqgcmAK56bJYveeA+ALzp4lRBeGUJ71fvvnv19isv38oABtIAcwVqmRGacMLFdBbFzcwyC42FbUFfZkYJ8rgCwlhAZ6E8j8ZkcZ6fzMZNMCtMdGE9M/pcjKd+CxHNCtMu4WNmbAqOhBvoCbSjLZ9hykK+oA9dPNKUsgnSW51pT8hk2+irv/k9sy0TciFLCEtdoZywOzPmbq9T32SUqg+fJ9zTzwIjPhdumwUIVBKapF/N8hMsUS6PlxZK8fn+f6D9bVtmuwpw1SMBkLYINbmaJU45NyRQznp5pLAy/Tyz5ZBl3GGbRxRnHW31PewVAGuD7WbmM79nlqr6Z2Zh2uG4so/NgKc9bDSuMwNYKJSx7qaJjMXMOMz4MnNd2x13ZlKa/Wl/Icf+buGy+rc6ZSzmmAJ0+WzUzMR0HkmYmhmv9ocgLfu1HQNu8hBYOrYTuCdYUx/nFaAdPzl/4YOEnG2GZm5GQG83h5gBjEzL5Njl93bTQAuCMzvbugmAnXuF/AnEnXexJTeK6Gf9znh100UerSzMpd3MOuZ9Aa/zg3GT87f91sZiboRxPLdZ4m2mspte1MP5Pzf1ZD84PjK72Jj3uG/sF37bnvOI48SxiL1u/sD/2kY7jnPjgs+MqzzpIjdUmalPfX2YcZXzprYAf7sBcOFe4r6bo8p9xoM3WYN0sp2hut3+Qn3QlLUFNtP9TsWO3+JSHw0Oi6XNznIviAc2Wgcb5L3yEueqdo/S2kYOH677QD2H6TZApyG6rNBjdfunaPvC2qxOAn3m9fVkV62igsdoY3dPfgRHb93GlF/txPvL10K15v1a6RqsPxvZNQfWxmBB9iX6o6RzwRfVEXKf6AmAq96c5SsemAC44q1ZtuyBkwDgwipYaSnvpZeufv0eAPiVnR8EpC54s0gthMzMX3/PxeoEwGZV5iK2wCahpll0wi4W4IVq6CMQST0EEbznwrpHqqr/oew+oUYCKvVzAT4ha4JCARXtCIMEsNRN0JcA2uAykxMdlJUgS2hHeYHMIX+1oNrMTYGOR5m2QEaoaL8IMMwUFtIKVNDDo5Pxsc+wbDPz+DuPZNXHgk1BuQAzAZy+SWAujM12MstUnyTgNVapI8A2AxLZxo42mmXOZ2bMGi9udGj7I+MLW2xT8I9s+02wCRjKPsxMSW0365hxlMDdDFQzw/GL4DwBscBZmMVnZirTnhsXhIvonuCfjEazGj0aOeGbmZwJ/u1DM0qNKa7UdXwlzEzIuvvH+TlEpB/dWCAwt5/cRJCbO1KO/sjsZWTn/EIZ7DJzX13N5s2xzO9uzqC82aVmybrpAh8KEtPvqWfODfkM4DZb14xV2kgonPWNRWzJfrBtZVJH+4yvzHjFPsdhAmCzcH1eL/3qmMwjoJ0PkGMds5adTwS/9l3GgDolfG9BNTb57GnGlnOlMUv5rJ8bWtRZmfztd9qheYu2tMNTGrj6XsJzY5b2HPPIzEcYGCfamfOW85EnI9B2Zvi233PUPbSxQHuoD/z9yU9+UssALtxH3HdjVLrHeOgOa5BO1zH/UHu9nw/Ws1VjqE8X2Xj8Fh9Sa2MXP9T8/Hx6YOeBDdfGVni4tLy3op191c1b28jJw/UeqOcw3VbqNESPFTqsbv8UbV9Ym9UJoM+8ek/Wa/RNyGfbTtHRx7Cj3MbWNpyZ/MpYKqpe+qY9q34qGLql3mcj+xL9UdB51BiYALjiyVm26oEJgKsem+VLHnhsAPgf/+69awCMIxJw8ftDANjFbEGgR4lyzcxCs/NcTGch38w8PhOACXbURYAnkDWrjPddWPdIYuQIWzN7OTNWBQiZiWpWGu8p02xI9EjQLaRM8OvCfB6JKgylbtqUC/tCSAE0fws79Lt28LcQBh0EFMIcn7lJP/C5MNQrcs1cxUfCFbNg8z3ssT9aAJyDBbuEoXnUaoIj+8+MRfsxAV76ITNXM8M3wZ6gjnoCMn4XQGV/CQ0zc1X4YixkNh7tCyGx1dgRtmY/AGh55fNMAXJktefRsCk//ZHPKtaP+A6f0z/IBui2AFjIZUZo+luoSzseYYsdZmoKkIk5slN5Rq0Zj1w9nhe7BcBmabb9ajyawW4M4NeEaoLWHAcJxYypzLTN0wUE6fqOqz+OmRYOWiczNZ2bsNF4cuzR78YVJxO89tprVxyz6zOekZ9zT25GsL+EfsrMDRvom0cjows+cg50nnBTghA4oa5g1Ssxos6Udyyoh9A4ZaOHGzSEnVwdH+iccWWZfE55xlBm4/p8ZsdKuyFFKOuYdJza1/yNvcQw/nE85waMHNvGnzZRzu8XIX07VhzzOV845rmmLs7VzsnIZjwyLvnMGG4BL7K1nWsC7DwdQbsyTvzd7xTnKvtEqN8CYOzKTUs/OAJ6EF0bhg0H6eM8MEyv9m5wsJ4/EF+6+xxReDNPlZXb2LVlfWaF6YFDHthonazT2eUlz8529tU2b20j5w7Xe5Cew/QaoM9qXVbqsKr9FW13t9vZ5rHb6x3wfebVravXOF8IfAxbym10dOTWbZyV/A7/VMZUTXzNM7XStXFzNrJrDqzdoxRkX6I/SjoXfDEq/icArnhylq16YALgqsdm+ZIH7gLAmy1mFQSXl/ZeeukqAbAZkMIoAbDvm/kr0BJy4kCfScviPc8J5ZXP1BQKsEgtPHGxnfp5BLQL7wKhBKO2zWcpU8BsBqOQKI/i5HfbSUAsmHJRH5DBj/YmMGwzUnOhns8EJdgmwFA3YaugzLotEPFYUqHdD9ekX7q23T7galYm7QibhOPYINjk88w0FoYpK0G2sEcIaKaivkkolllzZsQJ5JGZGcDGgEAHG/Wt/Wpb1NU2/JvPOLW+dbhmRrYxlNcW/glY7QdBiv2VR/EaN+ib8FCgbswDd/Pz1l7jg37iM0AsQFYAjI0J5QRXmY0uLEKW/W0dbDFD3rjMI27pFwEzbVJfyEk5M6ppz5+Ewo5j+wYf5pgzUz+fnWvMmKFubNofhzZK7BYhv//+OvNTP+SYsL8cZ7n5wrigrQTIxohxxTUB8Ouvv37FS6iJTDOysUnf8xxYnmVOf6sH9uVGEePL8eEx4lzdBICeQt/c/KGc9H1muwponaONVbOx9ZO6ZTZsjm1jlbadGzKT3w0hfK4dzsXOJwlbhbl8l5iNTjy6qYM6CVudC3OTi2PbTRf4gnFBP2G3frKc86Yx5/zrsfR8rp20p+8SnCpTfYwl4bLfc8jyBAvluBnK7zPjRJ+70cJsezcZOYc636OjcS/w1bd+F+YR0I6P7ONbALhwD3HXzVD53uK+u6oB+twa/6U7uIWFB+v4g+/whWqMKTa097pV2til3XrNitMDFQ9stG5WUeF52dJyX4f8myqbt7SBU4frPFDHIboN0Ge1Hit1WNX+ira72+1s89jt9Q72PvPq1tVr1GCW9pfb6XDAY2hjaxsuXX5lPNVDqOadUumiMlvJLsnd//O72OXLS3rbtLzG8pIb6lzwxc51iz1X03mE2AmAK16cZasemAC46rFZvuSBRwOAn6/GCYCFLyw+JwAWuGRmrb8LIijjwjjg96uvvtq9yEAEkLBQLkxIAJxgp4WtZoVShrrCGTpLUJcwqM0Qpoz6UcfPzajDzswGEyII0qgvTFPPvLqon9AJG8yyBTrkEb/IZ4GfDDIgeULnhFQu9GdmreBU+ME1fS+IEUohO8GS4EsIij8SnidwzyxMj4xV1wQ/ZooqW3huxrF25PGm1/+UPQd6yFXmoY0BmYVNvwFI8Z1ZdMQE8UXGZmb/5VG/+iahslANG/IIaXSgnFnVfO6Ryma4C7s8thebMpvQulwzM9b2jQt0z6Nyv/nmm6uvv/56Z4fPm84jdO0Xj5imnECS9hP2CmIdc9hLXKKPmYSUUT8zSbkKoxx3tCOYxFYzVgX8fJ4A17g0qzIz5ZHdHlOcGa8Zl47x9rr/32B/i+t4FOYm0MznFzu3JKjzPce42bj4F6AL/H3jjTd2ANg4BNLzMuubumQJU5Y6ziHok1nAwnH1xgfIoD6Z4syT+C2PWdY+xxe6e6S34yhBd36J2Ye5+cJ+4Zpj1vFnfOUmmBzLyhQA6xP7x/YdQwJzxiu+wD+8zI7NUwqok5s21M95G7+Y2Y4PGO98pzimElg7vyZ0NmYdk/ifNrQvM41zA4VzvGMGfTzSG5k/+tGPdjYZd25YoZ/bDRC8h5w8vt45z7k0x7vfTZRxHDunojcA2Az1BMDO5TsA/PSj0r3NXYWH4cPBBHCYXmn4YB1viR7SG0uFbOKdpY3vym3oypIes/D0wJYeKK7PbaRKadlvlQ6btrSBM4frO0jHYXqt1Ge1Hqdsf0Xb3XZ3tnns9noGeadpVeyw///tCAoeo40uW4qOPoYd5Ta2tmFL+UXZ1VCti1/u/eUln2tdUOZsZBd0Lo+/guxL9EdJ54IvKmPgLrETAFe8OMtWPTABcNVjs3zJA4cA8GYLXUXBpSW/57L/4d13dkdACyc8SpSFbgGgcCAhcGb7JQAGkHz77bdXAC0hJIveCSBcWNfxCYJdwOYz22UB3GddCnL5TIizX2x86RoumP2Wx2bahqA6j6sVILCwLgDGPmGudbMd9eQqBDHzD9m0nWBCkGb71scv/iQ8MeMuIaxH8PrcVGQmOBUgoI928LlZgQKjzHjLDOIWwrSZtAJLM0qJEe3A3sw61vepk+0KN4QiCZPQPWGtcYlPff6mn9NfCdBys0Jmm7YAPKGf8EU7zKbFxzkWjAVk5bNO22d/JsxPCGgfu5mBMWHZNtbcVJCZoNrDOAB+0a5QGt0zbh2bCeyF3sayUJf3ac9Ysh10M9s4gWJCNzOx7SNsVHfHb26aIKYF6ti2u3H//vtr+Jfx72f2qeUdg14Ttub4cMMI9Ywb/ZGgLo/qxYfUA8jyfFVelqWcWdo+7xhfAQF5sRGhPT4e3fPUBOcJj8dGpsd0Y7tzA/Uc145dNwYAQPVxzpUJxTOTOOcZ6ylTfyM7IaLPts2s09xcoh+zb7XNWKIv6Gs2bRA/+IcXbTLmzObFZ86N+Z1i/LgRx+O780j6NhOaNt1g4Dg1g9tx6oYPdLe/86hzPzcTWt/4XeQ4ok7OPWb/5pht50/70GxxY9u5PgGwdfGDGxcEzS0A1vf5nfT7Z8+u/mklAC7dTzx0F1W8l7lP3FC9br58H7Kg+/NN9D2ozfFaussZA7u529+z4vTAqTyw0Xpa0ZzSEmBR9k3xTVvZwJFD9R2o3xC9Vupzah1Wtb/C9u52O9s8dns9g7vPtD7LyrU6lCu3sf/ns+S6WunnorduY2v5W/tpa/2L8isBURddi6BS6aIyW8kuyS3GVkn2JfqjoHPJF0U/rx0DEwBXPDjLVj0wAXDVY7N8yQPnCoBLS3+xSvd//u3fXD15+eVrH7DwnMd9Jtx0UVoQLHSgjPDCRX8ytjzyksVx63qEJYv1CYUzo7UFedQXAAtMKaOeKC+UELi0cFHQJEhgIV8gmc/RFQawGC+s0k6zsVrwKiDDRhfhMysyj1sWvpgtSHmBTbYjXDGDlTICG+GcGWzKEjhSNjP71C+fmZygL8FuC/ktJxChrNmjgJwEgmbaUUYgn7b5njCFa/Z7C/QTbic0Tuhs3xED+lzbec+4M9sVwJNH+epf4ZgZwGb42g/WTz9kNmw+fzUnFOvbN/bdXfEvHEQeP9iakNOsetq2TeMSmYfiP8GQACs3FiQsV1+Poga4ZTajsYSPzWZMEJkgPYEr/kXfZ8+e7Y6HTwCc8NEYSchpH6Ydxo2bEfCbABi9gOTMGXzOXMRYPpSpnIDZsY/Ngln6TahoFirvucHBLH/BPO0KUImh3Hxg+zmmKE9b6GH2qj7gPdvOLO/Mmj8kP/0lxE8wbwwQX84d+/8Dvt+Nx6zjnJRj0/kix5y2OX4Yl9pD33hcskCXWNB3yHNOcOMMV2NNSN8eAW3cqDNy7M+E22l7bprQ945j/CoAxjYBsZnZXJWfmw1yQ41+MD4dv2Yc5/PB7Sf7w6sgmCs/AmAhNr7NI6D9jna+oE0A8PsffVy6t8nCpfuJ+1oZSASH6XTL0E2k7ufubu9XKx6vpVazgd1bNXqWnx44ew8U1u02sKW8FNilw6atbODAofoO0m+ITgN0Wa3HCh1WtX2Kdjvb7Lazs72eQd3XVN2yeo06nN39b3MEJ5Tb6HDy1m1M+T2BcrhOvXuXe395yee6FZQ5G9kFnctjvCC75I+C3EvVeekIOeSKCYCXem+W6/HABMA9Xpt1FnugBcCbLoAVhJeWAEPu3//yl1dPXv5f1/azmJxZmy54J4j094SUAmAX0LkmIHYRvc0UFWZkVpkQMqFZZgCzwI2ewhH+dpE8M6eEk2mDzz1FtmBAACDQYoGdxXiBj85J8KoOtJdZY0JW6pvpJgA20xV5vicYoyx2724Knh8XKuzO41fVRchke+osRBCWmZWM/wUu+Fqol/AkM9Za2I+/zUATuqGz77VHXqt7xopQBFnoxVU9E3JmZqG/Z0a1PkpYmHDP7E/q+D6ZiIBHszj5mxhIGWZDtxnhxJZHv6K38I+YBN5hO/J4+fxR/YV/+MmjjxOgYR/yBY6MIyApsZfA3BgAIJFJSdstyMuNFgnXM/4SVGsH73kkMbrSLvGlTsYKNgj1qOux0wlr7ZvMrrR9xolHXQuAjeeEaPzeQk6zQ42hzJ62bxIAqzv95dHN2oEs4zahcm4E8Xf6Q4CM7fgps0fbbHSPJwYu4h/9YRwmrMOWBKMecS68pB3nK/vEo8PdQGAMHALB2Oix0foXmcZS+lk93aBDTPLTzgm52SDheW6+cB7Vd4wJ4Tr9YX/lM3QTrLqxpT0FIccUfvd7InXKWLdvhcvO1ehFfZ/fnBnPZovjB0+wsA888aCNwZyv7F98b3azcyB/e2S9c2BuvsgTA3xeO+Wc4/PIagAwGer0b0Jv+/kPz767ev/jPgBcupe4786pcP/y0A3YMJ1uJpyHmuz+fLiuBzU5TiuHmh7Yrd0+nhWnBy7NA8W1wcHmlZYxu9retIXBzhuq6yDdhum0Up/Veqxof1Xbp2i3s81uOzvb6xnQfU3VLavXOBIE7nBA2ZZiG2X5+3/sSt1fK31e8rfWveTIsmtq2pdKbxkDBdklnYuxW5Jd0HmnRqXjC7Iv+Ta7OQAAIABJREFUTW7FDYe6bwLgqgdn+YoHJgCueGuWLXvgaAC4sMpWWgps5P7qnb+9lQGcC9MJFcxc9ZqfuajPAjkL12Z9urhtViOL60IJj4UWoJiJlqDEhXuPzXWxmwXvBAkJowQWCQT9nc8E0fwuABPIcXWRHfn5jNU8blSop34eI8zfAoj0Ae95RKj6mR2N3MwIPASKCNIEVQluEr5l9qfHFCNP8KV9yBPC8Lt9kFmV1hF65zGxAg0BqvoIBM2Qzuy3hNoJPbQtNx4IVPwsM/iEY/rzZj1/fwR4W1YZQDwhMBCSF+0IyMx6zMxcAJBAz2xwj4LmaqZpZjsKF40RNwoYI8JeZJuNjI60wyvHkn5OaJiASz8K8fO5vB7fi5/MoEw4nZme6IF/sMnx7fHaAGfb57McE4Iz+ytBWx6nLmylfWGscFv/2Iay1D83WmRcOE75PI80FuK72SGzaN3YIkze36Duj6DmmhtBjGWf14vd2i4Axn7jzfkrITRxkZtgBHXqiI15jLBw3s0O6Geb+Eebrc/nzjM5R2RmbB7T7Zyt3c5ByLXvqGuM+V2Qcyp17RvHXgJQN/jQbm4asn9TlpsEaE+d8pox0G5Eyj5Mf1on4z+/05zX+Jzn93J8N/Vb+Tk+BMCME3/QXUB813xlbOQx3pnxfWjDjfN/PovYPsyNKR5Rnt+JxgDXngzg0n3EfXdOhXuXh27Ahul080XxUJPdnw/X9aAmx2mlbXpgl3b7d1acHngsHiisEQ42ubTk2NX2pi0MdtxQXQfpNkSnlbqs1mFF+6vaPkW7nW1229nZXs9g7muqblm9Rpmu1SDOzT83JbedpR3FTizb8ILJrwRE0TUl1LhlP52N7KIDS3oXZJ+F3P3iyOLwW16yJnexAgfETgBc8d4sW/XABMBVj83yJQ88NgDsM4Bv7nf3QMQMTRep8zhOwZNAgb8zs1BY6SJ2HrvLwrsL5wmBXMRPmKCcBMC2bYYtbQjVgClmhZn56uJ7win0TpB4szZ8k3mYNiWkzixWZWbGtGUTQOd7eYSuYNiF+9TRzL6ETQJrs2sFrG3GdmYWUsZsMu3EfjO2BSmUS1jk5wAG/GrGKXrZ7wlNaDOPUk2bsIsffZd9o04JaYRmfCbIEdTRtiA7M14T3rdZrpQzG5Es4M8//3z3Qp8f//jHu0w6j/AV2qEP2Xqvvvrqrgz1yMwFHH/xxRdXX3755U4PgA51BIT4UXhof2KvfUB5s/e++uqrK170n9mIZolT12zEdmNBm/WZxzGbVUlfmEUL3OW53NggqDRjG7vRPZ9vC/TENvodKG38JkzFToFkgr6M7zxyHHn4wSPY1YM+sL5x5eYM4z03cFgmnze9vy++mbf4PY8xFj7mxoM28xK59puxwJV+89jgfEav8LvNrPVkAWFdzmfGteAV/+hj9LWssYzsfPa04yfHjL7Tn27UcPw5fgTFjh9BtRA24bh12k0ZOY5z7uZ3bXPDiLEh3M3nqTvXWyY3jDivo49w3DFJG8YPMZqQV32MVTcd0L525PcWMn1+s8d807Y+zs0kmQFsLPqcaOYGbc+NOcYj5R37OUcas7nhxz5DjqdKoLOx5kYl/Ea7vATA7U1M9RnAw7DiQFI4TKebL/jSvd7SwsP1/EHD27dwyNaBXbnUlbPc9MAL54HCmt5g35SWCMttbyZ9sMOG6jlItyE6rdRltQ4r2l/V9ina7Wyz287O9sqDuJsN1C0r1+jwQbmN/Y16yW210nX5O5VKGtXbeKHkF/t3W9fXPF8qXbRzK9klucXxV5J9if4o6LylL5aOgVbdCYCXem6W6/HABMA9Xpt1FnsgAfBmC2QFwaWlwQNyf/3eu1dvv/LKtf0J9YS/CbBYJBeyZgZTZsEKbjzCk8V6AQCfeUSobdF4LrgLfn1PWOEzNYUZLqybrciivLqxqK9OwmwBhvKFJgmgEjopX5Bm1qnAQ/0ze07ZfsbV92hH0CIEyUzWFgDja+oKzNHDrLKEWgl4MxvXI2iFcnYyeiRgUJZHJ6Oz0AOfkikHWNSfAnTa0t/IFiYJMc3eTECC/mbhoXcCtMxQ1GeCHGTYlmCRdrQtY8SsSWEcbWoPWcBmACMbCARI8WhWfCaUAUABa7EfgAoABtgKkN14QB19Q1stVENvfQBQfe2113bQ+cMPP7x6+vTp7ljlhF2CrTw2WpsFkrSnnmaMZtYuMaPvkI/N6G/8UNa4oh2PORawUddjlI1/+xt7Mn7zmaXtBgdtobwgjjLqjEzr5KaThJ1tdiZy9HGOCY/QTciZ80qC6hYG85lQ2XHg84/th3zmcgJgN2LoO/Rts2QFfplhS58Km+kPYz7Bub6hnrbkvGsM0J5Z/47znJ/ylAE3amgv9fJkBAF0ZgDnhhZBdUJg7ctY1I/o7XH6wnnszZMHqI88fIwf0YexwrhATz93M5HHz2f/J7zNjGz7nfhwHNI+8hn3+Jg+5prwXZv97vK53MhgbDBvMDf4I/zGn35neiKGY8a+dRxS13ZyU5KxJADGB24Y4uq8hY/zR/sqALh0D3HXnVLhnuWhm60h+mQjA3W7JfYhQ1Z/PtwTD2q0kasebHcWmB6YHiizhkEuKy0VltvcTHphMXSJ0kP1HKDbEH1OrcfK9rt9sKLdY7d57PaWjIXb95TVGrv/BsqV6jXqYLNLs45YKttSbKMsf/8PWqlPaqU3ln9mulccWVS9NHa27KOzkV10YEnvguyzkFscx1vp3Bv/EwBXPDfLVj0wAXDVY7N8yQOPDQD/49+9dxAAu/hvBq0wl79bAGFGp0fM6lAXoykvPOGzFhDTVmawJTRqM7JaQE3bLOZ75KugI4+9pX2hRSuPvy1LXaFGwlpBWsJaYY0AM0Gm2V/6KWGwi/34QZDcZjhmJmRmTNO+dghtE9InUNHHfN5COdrO52vqH6GaABhoagawMMw+zkxos4iFYgk3EvLrIyEmV/2Qg1DdM5tPf1NOiMLvwjnaNENOuJ1HHvvsWmwSFOJb40agAuje32N9vwNPZoX6/GCvZMwC7wBIwCDrJBTTx/SV7QCdaIvrf/7nf+5eX3/99TW8E+KZuYhvsc1nXBurmYmdWYQ+KxswZIYldcwmFlSjr/2d41d47sYD9M4Yz80QxoAbEGjHTQwC4oxx+zpBF36mD9FPUO68oU8dDwkhE5IaO5nhaSwYi7R51xHQjiVtsy7X9LfyiUvhqTGKjkJO5LVzmLYkyBWWeuy4dufzk50XLYvcBOba7pHb+MW20FffuhEFOYJ/yrZjhjr5bGfnm5yT/E7I/tSHjkPnZDcimCFPHWM5+8a+JT6JhXxusOAT3f1e4mr9Q3N6zs/O5blxBZk536l/zi3GSz7/2361/7k6PnI+wQ7mHGzJzSxmpuc4cg538w6f6S8BsBn9+pc5BPi8BgAPw4uDqOEwfRwUg/RqbxCH6/mDO9DtW8gmN3JT6b56Fp4emB647YHC2uQg15WWC8ttbiZ9sKOG6TlIryH6rNRllQ6nantFu932drZ57Paqg7fPrLpV9Rp18Lj7/+gIDti6jSn//k4s+acvwBdHUU18SfNaLNcU2Ux2zcLaGC/JLvijJHe/CLM8PhaXPA+5vepOAFzx3Cxb9cAEwFWPzfIlDwiAN1s0KwouLRUekH0IAAvtBEOZsZmQJ8Glx9JmFp8wi4V7F9Mze9hFbj4TRLgAz7XNps0MXiEHV7PfzLzKDGEhoHAlF94FGMJpbPC9zBY8BIAFP5lpRl0X84UkXtFJ2WZDCsvSN76n7R4zDEgx01AYk3BVPwiThER5dHc+czP1Uh7+oww6mIHmsy65qiftan9mryXYcVAJkPS/wA/5gBXhSWaU2kd5xGu+J0RBls/mpT3BscBG2IkPhHMAmXxWsX1Cpi/HPQNmE0wZZz5DWDhFXJGdaBZggiN9nhm8yOeFfIAx4Obf/u3frv71X//16uOPP74G+4eenWv8cc24NNbyGds5fnL8CWIB2LzQMfvLmLTfsdt4SEDlEdPoYt9lpr3+zEnV+cPsaJ+da5v2YY6RBI65kUL5ZmoiIyGl9YwXPvfHfjFD2OzRQzpbJ8em9nokvVmZyGEcsCkA3yLf2G0zoAWNxlXCe393s4DPizVe7C/jG93ccODYFgjiE/rF/hYgU065yBOeMhcT4/QBcc3LuSTnHfsS2Y5pP0d/fnfjgdnNyBFE+7kZz/hBqGvWrPY5B5pZm8dK41fnv5w7cvOJYyWvOW9ru7Hi2MOH6OQjDNrj+Pk8NzbkXG3WPOOIjHt8ar/lNZ/r68aC3MTiiQX0cR6tTxn0Bf6y+aQXAJfuG+66Qyreq9x3ozVEHxsYqFfqPFTHHzhjW+ltcxu5qHQvPQsP8MBDHVlYhBqgzRSxkQeO343LFy+rJm8meaCThuo4QK8h+qzUY7UOK9rvbvuC2uyycYV95XHbp2C1mRp0ulloKLXTZ0qtVq30c/WL/Vlu4wWSv7VvKgFXdHtpi8KWdp6N7IIDH73OZ+KLnvifALjitVm26oEJgKsem+VLHjgnAFxaMrxjoUgAnICuBcCZBScAbrNcDwFeARIL1pmZ64K6z9TkMxfEXST3maFmHAtGDy3gZ8booWzaBBXW5z31EGp4TKdgSp2F020GsABBmQSSsME20Uf5mbUm1BIIJSjNjGHaEOQJu8wUS33M8BNMeKSrQN62E5BQVr9yzeeWCmGEL/Sh0Crb5z0hlP4QlN1aPH/ppWug75HgXG/W7PeftzBHvyTkN0YSAAufkGHmrcfJeoSr2b+AE14JVH2mJuBLO4i9fJ6wvlRn4IsZt0Jp+yj7HZ183ihwT3D429/+9uo3v/nN1SeffHI9PujrBD4JvoWu9ptAU1CFP4XbyMksXPXyWb/UaTMoscsxQb97hK/+xN95rK9xavsJPh0T6JpZ2llfO9wIYoYmeuSx0gmgD9nkmDMWM5PSMakMs90TEOeYMMbt4xwfuVkh5wQz89OOzF4XNBvLOS5ynlBH4XbCWo/Nd4OG8e7mgHbTguPAzHf0cY4VMOdGFCE8OgAXiVfHPPo6F+ZmoPR3wtrMYjdmzbqnTs7hzmGZAezck3OL/WXmrQC57bucT4yVBMyObfuZz3LThXOgAJjYTgDsBgjszUxo+pG6Zlcz5zDW8GtmC+f3nJnNblrQN+goAOYz+0tf4jPnsDweO7/DOQL6/Y8+/sG9Teme4b47o4fA08K7qmH63HT8wpaXFxuu462mt5V++zt4uc2z5GAPDBovg7XqF1dYhOpvZNY85IHjur68nLq40zaRPNg5w3QcpNdqfVbqccr2u9teYfOx2+xqb4V9iwfr84J9TdWtKtfoUKzcxv6fhpLLaqXPT/7O5IrFL6B/lrqn5pqS18+njwpG1iysjY2S7KnzTQgXfLE07nPanAC44rVZtuqBCYCrHpvlSx54zAC4hZFmALt4n8fOPgSA26MrDwEEwZFgyWNrBSYe5Zvt+qxXF+q58pOZs/wtkMgr7wsMsMlsRxfykSFoQCezldus4duLqjdgM+uYcUd7Hr/rEdNmzHnkrRBHXZFvFnOCzYRKQgHhk/YLwwSX6CT0EORRRoiq7xIQUyezfYXLmYnaZkAnTLK8/WD7AhnBLKBHaKFP1VfYZt/QtmDUTEABMLDE7FFhD/WQzzN/eQkhqcMzeHkhUz8JVAA82ibEIYuvhThmTwqthXaCQeGyUNPMQKEP9f7rv/5r9/rss8920Jo497mw9G/rY2NK+EVcoaMZuMgwuxM5QrUEQ4I+6hjfjgv6xz6jvrDLdvBpPmfWMa1vhWnCcMrihzz+V2BuTFDHjSB5RG9mXwpGtd+MW+rm3OTnCWcp0z4ju924kVDw0JdBu6EhN2tYl/fyyG/fd55ynCrfuPGac4dlqCNQFOxzdexmtjd9kc8oRq5HQNM/+Kytp87EHXFBP+Evnk/NC92Fkwnk3XiQGz/aLFp0s9/cOJF+w0ZjKTeX5DOuc+7Wn24g4Go/Iys31DiX6TM+dx6xLzN23MjB1e8H5Am7vSLHZ4XnRhPtor/MxGbMMO8Q2+hBP+azl3ODRLv5h3Y8ih09GIcepe1Y5SQBXh5B7cYfx/ohADwENQ4EWUP0uRlQpfu4JYWH6veDBreVfvseZYm1s0zZAwPHQrntS6qw0aLSJblgC12P69bSkmrJ3E0kD3TOUP0G6LVan5U6nLL97rZX2HzsNrvaW2FfabDWOEyIrllVK/28mQ4flNs5wza2tuGS5W+te2Xs1ENnufbLS9bHytnILjjw0eu8lS8KcntifwLgitdm2aoHJgCuemyWL3kAALzZuk9BcGn58B65ZgAnLHJBWgjp4r8g1kVmAZLl/FwIKTRLGEaZBFYeu+zCvkemsqDtsb1AAbMN2yNuBV0u0rfQLLMm6WgBADI91jdBWEIFAVcC4BZiJMDM7GOzytAnj7oWZOgzdMrniQoghCzCE7MrhWser4p89RSCmLlqhq3gVqAunPeYbSGPvtHX9qM6qGc+k1PAhd4JrW/W5W+yevWjz/nkys8hAML7ZuHRV9QVemcGcD4rs9Ub+MIRuBzFahYfegJ/X3/99WsAjJ+EnT5rE7uID57PS32fEQwAsqxZvtidcF6f6E/BkNl69tcHH3xw9eGHH1599dVX1/DQI7extQWVCZj43Q0M+EfApW74yPfsX64exSusxC/GMO0J12kfaE1GtNmI1DmUVZkA2Kz/7CtAGL6kHWFYglNhL/7059BznIWYXBP8mu3u2OBqf+BrP/e93JCgPQm/8wuBOpYxTvGjc2LCYTdhZOzrT+QY64JN5Do2+SzHm5tD8mhngaabCRIO0wdknOJn5xDjE11pJ4ErfycgzqO/OQqdFzrn3J/xJKzXl/a7bWC3Gz2IMWGx4xrdzGrOo6Y9zpy6uSFGP+dzuX3mODLV0z5Ad/2Uvs0+dI7NY+4dC9kXjhV0IDuaFz/GlfN+jh9t5+pY8Eq/5bynnbkJwE0RyHYcuomA8h7TLQCm7ZxH//Dsu6v3P77JAC7dL9x1R1S4P7nvpmqILjeDrHT/tqTwUP1+0OC20jd0yxLXPa4yg+L9cTllA2s2WnTaQNOzFXk8F5aXVhf7bBPJAx0zTL8BOg3RZaUeq3RY0XZ3uxfS5insWzxIjwSAd/fHFaUs29HH5XaKbZTl7/85KFlfK33h8s/MN5WOqqle69VS6ZoitbFYkF3SuTguSrK30rkgtzznFWRv5Ytq7E8AXPHYLFv1wATAVY/N8iUPPGYA7PGoOqQFwILSQ4A4n69pJnFmwSYcFVRaB3mCEOqYEWbmIe0KNQTEZlwCGlpQaBmBT7vYzt/oYMac8ID3bN/F+IR7LLy3oBxZbZYxfws7+dwsVGQJSISAmTUpbBKmCl7tj4Qs2pSZfwIwoTMQAflCbSFK6msfp4/1j+BQKCJ8TyCe2ZOH+ti6+gRd3ATA1X7NPvJ32he+UE4ALUhxkwD+5Uc7PUIW+/V9Qm6zULHDWBbaZvYq8QdABqq98cYbO2hMZqRAhjZbmz0undjKrGB14303NpD5ywsd7ZPsY32TmxoS4mUMCb+NfeqqW8LSjHVtz/eE6/jYbGKP7Pa5ry2wd0NHxlpmIgMmedEH2pcZkBmDgrc8lt34T1grfPOIeGTkHKI/1FUZCdt4L2FwO4793HGZcenc5fjPa8ZyPoe5zVKlXB73ra45l+ZJB8JkMj8BgF75nT5iowKxpL7IU5YnJyDD8ZtzoP7EHz4Pm/p5TD++5sf66ovfDtnB+GHzALIzMz43S7RzCf2Yvm033Dg/I8/5IGM9Y0Xft/O2Gw0SStt/GWPGQ2YAO/bNsHaOVma7wYfP7Td85AYNx6RjhjLY6lh0AwR62deZRS7cbgGwsZcZwEOQ4yAYNkSXm8Fcund7qPBQ3X7Q2LbS9/H7kIXz84MemI47z8AoLHCdpwGn0eo4bistKZYcMVzyQIcM022ATkN0WanHKh1WtN3d7oW0eQr7KoO0z411q+o1jgA39zfZFXfVANqU/7Bvt/R/UfbDyt6UqIteHmfLSz7Xp6DM2cieOncFU6n/Cj6uxv4EwBWPzbJVD0wAXPXYLF/ywP/9//y/pfKLCxcWoUrrfA/INQNYQMaCtAvfAiYXpVsA3GbhmQF8l80scCdkMSuTtv0xK84jNoVOhyCmsCohqMAEsCBAo90EgJnpymeZDekCPn7QfqEAOgqoEixlpqZAw4xCygNmeCHTDEizCHnvEFAV3tGmwMRMNcCGma9eOcIVIESmKm2Y3ZzyPUoUH9l3QnCzbM1UtK+FJNiTMCpBucDfPhTiCOfMFhTQ+bnQDlltn+j/BMACVbPfqAegBS4iG7CLjzzmWN8AsYw9dMwsQSGR/YmdAmbaRhZw7e233969gMAev5p6C50BcN98883uJfAx85e2+fyLL77Yvb799tvdiz4wG1JYlJnrCYAzvnOjgzGYMJf2HEceQ77/33I/DtuMbEEdOgiAiRnhIHoaN8YlcjL70nihHtnSyCH26SfGu23mMc3qlPBcWIquuckA+bx36Fj1LOfcQvnMGBcMGwMZ31m/nY8cz24MMS71sf50/DjfmKVK/TxGmd8zu9NnNue8R5nUz989rtxn9TLmiT9iCT8noG0BMO0YT2YI6yvHIwCYF+0L73PMOIfpC65mI+MP55TMHHfziP4QXFLeOR+9baeF5c4xOS8mdLYfMss7N5/4uf1COet7IkHGvzFjJr2Z8vkMa+M2Y0r9Dm0KwgfMXcBbM4TxsfMN8owrs+qRY3+js9/PgmRPcTA+jdvff/vs6p+ePl18+3FnwcJ9yX2Nle5ZHtJ6kE42M1S3W7pvJzmbGeyOh7x/uZ9PR11u36XmGy1QPQ7n3FhxPDeVlhcXu3m41IEOGabbAJ1W67JSh1Xtr2i7u90LafMU9i0enHUG+lx03apyjY7+fQxtbG3DWckv9vHWum83bmqal0pv6cOC7JLO+3+6F7t7eckLlHsmvljcGVdXV//X//6/VYrPstMDJQ9MAFxy1yxc9cBjA8C/fu/dq7dfeWW3sJxZcy5kuyAv+PFo0syQ9ZhVFq/9PKFgys3F/sx0O5R9l8+aTIijbGGYR5myqG45PuPH7C+BgjBXKJxZph6VamaoR54KkpGVYGr//XsDtVmgz2fr6iOgDC/+FsLq3wRcQlDkZjZwZoey4I9tHtlqhh5ADLgAFAJSAICBl2aYUUdIg2zrJ4TPjGkBcB67qx8yazIhu5mcuZngepH9pZtnJetDM65ThiA24y4zD/NoV343m1YAjH+wm/fTN2bocfWZsPSVQEYgj6/NUqVdZFD+rbfeunry5MnuaFyfAwq4AWThW6EXwOzLL7/cvZDjkdICYmAon3HsM2WJC/wm0PF4bX0sWBQMGyMJ5AXr1BWMeuyuMSt8TCgmQEY3fIYN7RHr2Od4w0eZDWm8ZAzZlx4hbX8g3+PeiQl97DjlPXQ0mzihcpulS1n7MDcZpM+Uw3sJ+XPc5djNMZ7jUOiaGxRyc0jGdwJk49i+MWM09XVDCL5yXFNeEM41M2D9HYBIvLARAVBLVjp9Y7wn4DXuHMd5fHvOgc611PUZwLTv8d2ObeSYBev8hh32p/1IXbNY+T3jSgisPfrYDNf25AHHpr5zLHs8dsJ55183UGT/0J6xSltmUBNLPks7NyjkBiO/17QDuc5jOW+23zOpG74XnnvUNXKdl9vNSJ6QkBtOtN3vEQFwxie67TKAn35Uvb25XX4QMBuGQQfpcx0T67xzT+1hFt/ZxmBXbOaJkwiezjmJ20/eaGFh8OS6HlmB47imtNy62APDpQ5yxjC9BuizWpeVOqxqf0Xb3e0eu83O9k5h3+KBWWMmIbZmVa3082Y6/F1up9jG1vJ361GVztsvYJVqlEpvKfvMdK84seiWUq+W+qfow7ORXXBgSeeC3PJYK8jeSuet5FZifwLgirdm2aoHJgCuemyWL3ngsQHgf3j3nR0AFgyxwCx8wTEuYOeRq5mFRRkzyYQywgIdK8zjfRbLhR1mOyWkTLiiHkIcFvwzM0yAlQDYBfoEwG0d6vGeR0wniPZYUTMbkZ1+0E9e9/dQ3+98gJ4J6gQsAknKZgZZC721Hd2EJGZ98Z7wOrMuzVLmc4GjgBeowY9wRn9RVihNm5k1Z38LgH3mJjIE4mm7/kYnM/743AxPj1QWgHlkKjokjMxNAgmBjR19hX6CH94TvOp7bEEPYZiZdJl9aXwCXoRd+jH9QR3qEx+AX2Dbj3/84+uMPEAwwB0gZozR1zw3mAxgwRayzQrG70A14K9X6nqkq5nrCT3NyCV23IghPMdej/elLxLsO/7M1uaacF5o5FG9+DKf221s53t5PK+bFPJZqLYlcOTvNvOVv4Ve2OR8ksf/Zr/Z99pqpqgwH5t5CcUplxm6mRErQGuBbwt9sZ33EsDqj4xFfZzxa13ayPlCWX7uvKLejvmcBxyHuSHHTHh8aFxmBrGxQ1+ZBe9Ggnas6wfjBh2JccYFvwtxE6h7JDH6G/fZR84zxiq658ac9gjpnE8c7zkO8UEeiUxbfo8glx/HtFm9+DI34yjXWKE+dvLy+ys3N9kG/tH3vJebjtApn/HLZ+mPBMP2ddruyQiOL8rkZgp94NygLpRz/Gi/sWqM/gEA/NHNM4BLNzmDANpQDDpIJ/0wVLdr524jNftusBtKYXGWhadDzrJbzkapwsLb2ei8oSLHcUdpqXGRtcMlDnTEMN1W6jREjxU6rGr/FO12ttlt5zHb62xr0WBsCtWbqnuwXmNjuHnzj1/JZWU7is6d8u/ujq19UwmEYrduB4GLipR8WJBdkrv/J3exu5eXnHKvnVrw7+KOmBnAFVfNsh0emAC4w2mzynIPbAKAC4tYpSXGBXJ/9c7fXj15+eVrWMWis/BFMMGite95zLMwV2Al/BXIcc24s+6+AAAgAElEQVSsJMER5T3uVpkAADKjBFzKYIGcdtDDOmaDoWcCNjPdXEzPzMKECkIB9PFoZn4X9JqJSZsJwjPzMmERkeOiP78LgI0oPkM3YAE/Qp486lfAIDBBH5+hir/Mukx4J7gRMnD1B3n4kHZ5XyiiP9GFDFRAJbYAEygjxNEmM1MBPnxudqnH19KOetKO4BPdBBT6k8+tT73ccKD92re/v7u5bWv9LWTk/ayj/bZjTOgL/7Y9Mut++tOfXr355pvXACkz2DMT0yw8rh7JynHQ1AUM2x+0TVxxHK/AHAj34YcfXj19+nQHftUnj+nO53xihwDK/hMCId9jqW2TWLKPPf7ao9ORxWfUp0+MaWPBjRA+q9VxSD3HoUcN81m7OQQ9HcfIMq4TnBqjCfKwFz+ik+NHCM/VDPa0A9m5MQK5Hn2Mv/mbz7k63+Q8kRmnmZl787/897cy+o0vIaxxSd3MBBX+On6FrY5dx4tgNoG8wM8xg48TPOfxzOqhHejw2muv7SAwfURs0s/+4DuPcKaO86V6COnxK+WIW3QFinKsdMJ7wSkyHAP6xzkZXZl3jVX0ELjnkd/OM7nRw3GcGzH0Me+5WcLvpHy+NnUdU85HXM22RQ8Bsf7ANvyG/zzxAX0SWiewd0wKcBmHZkfje09e0I4EyGmvc09mGmuLGdXoap08uYH3nDudX/N7LsfcH559d/XPH3cA4AX3DEvulkr3KfcJHKSPTQzT65bO20jNJga7YUkXnmeZ6Yjz7JdL0Wqjha1LMf/mXucYGpeWXhcpNFzioHgYptcAfVbrskKHVW2fot3ONrvtPGZ7nW0tGohRqK+ZugfrNWpAZ/f/3RGM37qNS5Z/Vrr3BfbiCKqJX+6Z5SWfq1pQpCS7ILc89gqyp843IbmlL5YE/swAXuKlWabXAxMA93pu1lvkgccHgMkA3gNgF+wFPwmhhGc+C1GwYj2Bi0dbUt7Faq8sUCd0SCAo4EUH4ZQyzShlsbtdlFdnIVL7DOA8gjPloCfAkldmBQqIEy5mm/6emY4JLYQsXimf4DHBk2V8j7La4XMhM5tRPXc3S9/vYRU/mc2oP/IZkoIU6+BX4YUZtZQRTgiLkCVEAawJ/+wXrmYXI8eMauwSBGYWnvUoa5ZgZjZmJqggpc2iQyfhCZ8l1NMv2MYLfcwEFRDxt3UAWW+88cbulX1of9i2wE/4aIwBjzgaGpCkPbQL6OXl+MFvn3/++e4F2DSbUaiGPocygG3HzG7GCPqbeajO+pPywj1k6m/ep659bIwJF4G/6IWPEt4ZQ4BagCDQKY8KNpPfWEI3fZaAzvj0WGDsRhaQLuMqwalwHFuNO+0Q8iIXHR3HuWElNxm0mwnslwR/OUcRR47N3DziF0QCYD/Xp2ZmG6OZ0Wn9zMK1DwX9jDf9lXNh6iEIpg7gkf7xWGj8mpn+OSYpL1x2/k6gSb/wfj5jW7idYzePLM5Yokza4TyOjDxZISFpbjrhd0EtZZwD+Z3MeQB1bgKwrr6hbmaWO36cFyhnRjQ+FnQneNXenFe1g/r2jdnqxKZzJLr5fahu6W9l+p1kvLtJhr/1s/Vzw5SykOOGj/ZRB85tf/wOAPzJonua60ID4NowFDpAlzR+mF63PLqNVJsY7IJaLJxD6RfeAefQCS+ADoXFxMfoje3NLy07LnLxcImDnDBErwG6rNZjhQ6r2j5Fu51tdtt5zPY621o0CKNQXzN1D5ZrdCi2dRtby9/9v1PpwKKPSrL3/3xVtKnpXpRf06Sue8XQoltKvVqys6jIVrK3krvleNhK50uTuzTuJwBe6qlZrscDEwD3eG3WWeyB4QC4sMhVWm5cKNcjoHORPI9PdSFaKGymLOWFJmaAmTEp2G2hWkJTFrYFYcgRUppRTLtCOzOihFtebV8deT8zYgUhCUgTePAs1i+++GK3aG+Gmn7IgBAKJGjwWF4BllnEApHMUs2MZnUVKvA30AKIgG4CBMGqfkAGPwkgEqSkvugpvON9gaZ1sSczhIW1gjZBPfU8bhl9EiDnUarYiuyE0trRZvmhs0AzoXNmAWfGsxAn5SfkT+BuTHrcMtmwZvTZB8j2B9BFFi8gN/tD8ASYoQxXftwUoEzAL88FRoagm8zq3/3ud1f/8R//sbOTvkV3MlQBWOjkcbs5zvJIV/wpQPX5tdps24JgxhC6+2M2IvU8CruNb8oypvQJsJXMSGJGoEgdj9HODOCEymaOYxs+98hx5POZvhPAUleZ+QxgTw/ARmGYEB9/OU/4DFUBsFnl+JyxzE9Ce8eT46SdPwRqjlljMMdZZlUa0x65TZ8nsNRO+y8zgCnnfJV65Hwh1NMG9XP+URf9pZ/tBzfR5LHs6ud8RNu5sUZdnKuRmZtPEkbrl3weu/WUSRlj1nGM3sY3n+cmAudo9ROs4hehNr87fuh7YgRbHbOOTfyl7uiYm0O0w3mPv33+t2MBvfRHflc5Tt38hNzcxOJ3StqS858+4j3nWr9LaEcQjUyP2vZ7gs9zU5Lj3M0oxniCZvQDAP/LJ58uu69ZeK/wkLDS/cl9wgbps4uLh5Tu+nwbqaoy0Pwu605W6YU1/GQenw0f8kBxQfSxOHF7s0vLmovcOlTiIAcM02mlPqv1WNH+qrZP0W5nm912HrO9zrYWDcAo1NdMzYO10s+VKyp2lm1sbcMlyz8z3Svjpqb68shcXrI+RkqyawbW4H9B9lY6l+Ti6kvTuaDvkrifAHiJl2aZXg9MANzruVlvkQceGwD+9XvvXj8D2EVpQaBZYiwo+5xPFt0TYnrMraCBBWyzznzPDDDAgLAQZ7sYj0wXxhMEC35y4V0QhhwBAAvn7dGzmRVpm7m47zHIwCNBp0BHYCTQyew+fSTcA0SY5ZeZsXnMaz631SDzPf722FJsU1ehgr7H/2aM5dGs6NZmOCYANmtNfxyCYoIL+xh5Qod8prL+oxxgDsCYoCKPMtVP+sSjlbEXnwGEgBiZ2ZiAi9igjvB6f++0z3rO7NLMpqQM/hDsAzaFL0Iz/K7OACCPgc1YAjzxGWDG5/4KgTz6FUApACaDWD3ZUPDb3/726je/+c0ORiELX+ovwbmZrW5uMIswIVIeE95uesCOPO5ZOzmSmmOt8S/288oYUA72Or7MtsXnPteYcm7k8LhmY50+pe+wDb09Thw5wko+AxxT176jTftBcJ+ZytgrNNZPXD1Cnb722a72ITp69LjzlfOBz0d1/LpBJDMwqWNGbQuALef4EuqZAYx850pk5AYUN5Rk/Duv7MDUSy/dysbVNsabm2DM2LW8c4ex6LzpWOVK/YSguTlGe3Iub2UnpHQ+agFnxpDjxu8B5Dn35bOhzSx38wmfKdc5nSt+5DOujsPMABYAH8ocd4OAWdCZTeu4sr+ExcQ0cU+ccdWH6VM303gcufOjx6UnaG43EvFZzi3aatwJgHnmMr/bt/ZbzvnZl+q5GgAPgG7DcOgAXfImbphet+4Mt5G6H4eLbkEfT6EXzuCtNiQcLyTKC17HU227lgYvgm2n6BjJ25o7PoKGSxzkgCF6rdRltQ6nbL+z7W6bL6C9Y9tWnVHqLqxbVK9RAy+7/1e3N3zzNra2oSS/GBgl2fsFhlKPlUoXZVcUqYtervnykufjv6nzTfRs5Yut5C6J+wmAl3hplun1wATAvZ6b9RZ5YCgALi6ALV4fLMj9x797bweAhRMtEBHoJHTILNQEHCzas1juMZsJXoQSLGILWgSn/C34NDuUBW4X3lm0F8K48O1iuVlbbdYZMjPzNTPZ0IF6Pme0zUh1wV5YJcgWpGWGZkJjZGaGmXBS3RMQZbatx6Mm8LEObeYRuJmtS3uZ/SnMoU7C9Rac0o4/+gWftABYGCWoEYChj30j7MmsSDNl0c0sU+r4k/5OP+ifhGrGSl4TzmQfI582OWoZECv8NKbNwhRgCYABufYxnwmryAwGqPK5kJSjaAWewOG33357lwEsRCTL96OPPtodAY2eACZ09BhwfKx9QjPaNPMVG5R1aEISMOFjoXI+8zgBsOMwwah9iZ8SRguk8xnY+gQbGL+0rc7YlhnAZGjSnkCf8siiTG5qUP88ktu5B5tyg8j+/7o99OclAON95x3nG3zRAlxkUU9/Cp0TrqmvGylsxxg51AeOf2xxjqNeZo069t3ooQ65YUO7nP/c2OCYzPlCv3DVdmS1vqVfjF/6wPnSzNqMvZzz0yf6iVhxvnHM0Z6ZzNpufKUMdM8MYGFubibKTTLGBfoRG1w9GYE+MJazjv2dG4BsJ78/7BvK2d/oKow1hmjX7ymunn7gXOd3DXX5TP3aGDi0ccD3jGl9hY/Njta36Ohc7veANmi/33cJgKlj3UXPAC7cJ9x1c7T4nuShu6sButjEMJ1u6byN1H0/P+ScR/T5IzT2Req+SiSWFpoqgk9Ztr5ie0ptV7W9ranjo2OoxEHGD9FpgC6r9FjZ/ina7m6z09ZjtnfMtqoTSJ/76haVa3QotnUbU/790VXyT7F/S7L3/7RVh8Li8jXRy/VYXvK5qgVFSrILcneuXuy5Wr88armFGC35oSB3SbdNALzES7NMrwcmAO713Ky3yAOnAsClRabCIlsC4AQCZi4Jz4QOmU0o8DRjSwBs5qGAg0Vqj/PEyQl+hQkudLuwzlVoltmjwlJkCr5YXPdITEEBbQi7EuYItIW8yM421RkY4BG6gmA+8+hawUsevQm08IhbF/ATFgt4gBO2L/xBV370xyEIKjhFX3VKACy4EQALUswONZuX9lv9MzPPDDfK6TvhLzoKk/CxgEm/oFsCYLNMEwBn9loegyxsEux4NKt2CFraLD3aFrBQ5rPPPtu9gIL+2K/8LZwTAANyMzNQgEZm789+9rMdBAb68gIsf/LJJ7sXWXsAYACxdtIm2cEcqSyswR/2gYBGMMn7lPM4WuF6PvtWcE3dfN6o8Umbjjl05YUNxqJtJijjPepTl360jczAzxh2c4JzhM/jpTy2AsZpLz93rNqvAGGeu0yWMeU5NhpfCTyFf8REPsvVse1mCD5XdzPFBazpK+cwx1rGsAAuNxYYKwmis067kYMx22Z/5tjCLoE51xzztpv1na/Ug/pucMisd2M1YbJlKY9/eZlNjd+JJ2LE5/w6ltI3jiF1M9PZsc1GAG3SHnUwbhJ+Cr+x0ecKY5tj3rkloa7fKVzzGPyE3rlhAHmZkW0Gu0eguynhENA3BjKWiE/HooAXffkuwh77A1+4WcLvM/RSZs43+gZdPeI5s54T7ufJD35XOXdQLue+PFHD7yFj5/fPnl29//Sjw/c0hfuD+26KSvckdwkapMturlp0B1cttJHUbcRWjdu+/MD+3V7ZO4bLqRp+5O2WF6LO0R/Fxc1zNGGJTtuZOT4KhkocYPgwfVbqslqPFe2varuz3e42L6C9Lts67VoyP2SZvmbqFpVrFBUry8cJW7fxAskv+39L3xRlV8ZMXfRyzywvuXHsFozcSueS3OJYLsm+NF8U9H0o7icAfshD8/M1HpgAeI33Zt0HPfBYAbCZUQlkExIkAHaR2wwvsxpZqAYwAIQSgLFQbTYg8gW7HsuJ0xNSCnxyYd2OSQBrZhaL+74vCPOIURbaM3PwkJ1mOCLDHyETcCABsFlhQs4E4vhLuJEgyuw2r8LeFkjZNgv/hzIHWfwHAKLnof5QHvX9PDP+BBFmj3lErj7JrGEhaT5vV6ghNEJ2ginLYoeQJjPHBdQtAPZoVeFHAmD9kCAtsxJtUwBCu8Ja+s6fBNnCQnzp8zeFPNhorHKU8s9//vOrt956ayfTo6WBy59++ukOsgGJkaEP8bvxnXaYbYs+6VOBkj5BD489zgxR5QOl0I8+dAOE0BmYms/rtZ+UwzUzgPOodse9fhIoGgdCWssJ3bDFcZgbQYRVZihSn3HmM4qZH8gaZry2meXIAcIB47BXf7nxwJhy3tE3vk8f6Ht9kBsl6IMEddqU72e8ZBamZVqgiDzjUljOewmYUyd1TgAsCEw4nKDQLFzH1qEMXmTgtwSZbAYQAHM15rAl58PUz+xi5wxhvpm9CYCRk5+3duIHNy4g13km/Z0Z02740F70Nf78zqH9zLjWJuOGujnmEqzu/7e7+ZfNcUD86DfGmNnAOYf53eT3DVe/u5yr0NFNBKmj8ZAbbOjfjCm/I3KjUkJjnxNt+20GsHbdCYAHALlh7HKALs7vw3S6/sYYL3Hfzw/eYl5+gQs08kXolksKrNKC2rkYNnCh7FxMavXYzsSxPT5U2iCjh+i0UpfVOqxof1Xbne12t3kB7XXZ1mlXdT7qa6ZmUa30cwuKipXbKMrf/S+ysXNL8ov6l2Tv//EqWVsqvaXsDt0rhtZUX+6V5SXr46Mku2ZgbUwUZG+l85S7LNonAF7mp1mqzwMTAPf5bdZa6IFhALiwSFZanCrK/fXzI6DbjLTMnmPR/hCMdcFbEEMZoBvH4AJ3WCx3EV3ImlmywlQW911kN2OWhW11yq4RlFmHxXEzG1kUB4IBlZCXcFAZwj9kC4FyMV9IiS0ChISt2OGza/WJ7XjEKLIFisIA2xJkCE7z2E/bNmM04S2/Y3sLxxNAa6N9J5hQT8Fv9gt1POo3jzrV92a6USehhGAtAaFgJYFjxpVl9Tc+8NjpzJ7LjQcCjTzCVpjjBgLkZrYc2aUARuyxvoAI35rxR/vCMvqa92nHWAUA/+IXv7h68uTJLp7JWOV5swJmYhugCQi2Dv2r37UN2dahfSGuWZFCJOEYQIq6wjfBEZ9nBrBjBvnGvdAswXz2m3GIrATV9p26J9DUz5nd2YIt6tPXAjoBssDQ8ajN2Ai45mp/2zZXM4Xxa/at2crItd+thyz6ELsEmxlL7RSfGyb2cGY/0zoO096MacvkxhJ+z3mgLdNuQnEe0u9+7tjHTnQ31vP0gBxn2pcg2dMW8upzbukHM9yFj8hLeK5MIX5m+bcAWHjuvKj+2Kcf8xQE7DJbXoBN+wJ1v2uorz/9nvB5vY6PPJba+maO4zfj2w1CjKfc4OTc4FxNm/osj4DOTOaUn/HjphvGIS/a93nVzoG+hx05TtXD+dHvPnyRJwJQx80p+rvd4GSM//7bZ1f/9PTp7ZAv3BvcdTtUuhe5U8gQKfuxuvC+bXmx8RL3c8FyDS6u5AUZ95i74eLipkPh0kJbh/yhVQoLk0PbPYKw7Uwb28NDpQ0weog+K/VYrcOK9le13dlud5vHbO8C2qpOK3WT6j1VrlFXqgaj9v+clVxVK/1iyT8r3xT7tRIEddHLPbO8ZC22SnKL46Iku+C8reTuzNuowy9N7n1umAC4EiSzbNUDEwBXPTbLlzzwWAFwC+1a2JcA2LIJKM2SBb4Cynj5PEYWrQWXlPPZpR61yYK32YzIFpIeOrZTkMdiuTolrPJZrXzWAmBkCzttR3jsgrxtevwwEEEATB3hpQvzgJU86tb6Ai7gnL7Mq8CQdhO6CdsShunbhAr6HplmDu7vsW6emZr2elyzEDmP5BauCmbMOKMO5YCc9GGbIdgeeWqWLuX8EdR5NXNUOKJt1E1oh07aRp3MrhY+Gif0f0LEBPcCnzxO1vhEvkAlM8cty1HKAmCgMhsbuPoivnzWLcdBkwkssES2RzRTnucC80JXoTHPDuY5w9RxTAit8Id9RDv6RnifcWOsIcO4wDeCPvrC97MPjes9oHhp52/b5z03DORmBWFVZjjmRg5jh/oCVG0TfgPR2tMDBJ7Gr8cYo4NwMm0QohMLvu/Yx++ZJWtsOD60N6/+niBWn7RjSh8Y49Yxe1MwyOc5Xwn42qzk9Cl13DhglmsCVNrIeVGQnCDYTTf6iBgXvNL/xCovyjku3QBB/+s72034jG15BLVj3fmdz3NjDHFqlqq2GQ/OcchwDkvfOH+jpxsC0I/6zrseg6wP8yhqY8yTE9y4kxuLco6kbQGv85PH9WMzvsqjrLXT/kAnN4gIa4XW9CnvmQGPnsZLO1fiC/szT6JAJ9vHJ8heDIBXQrph4GylHnmzNkynndCx0m7mhtLt5eUUHtiPWxm9TY9upe2U2+uB0gJZbyNr6xUWKdc2dcz625k1rlfHSaotkN/XD6t1Wun4U7a/qu1Ou7vbPGZ7F9BWdW6pm1TvqXKNolJl+ft/NEuuqpW+cPln5Jut/V4Jgppblmu+vORzbQuKlGRvJbc43s5C5618cQZy74v5CYArM8IsW/XABMBVj83yJQ8MAcCFxbPSIlaH3F+9887Vk1devs5+wxmHji1N2OvitOWEpSyAszjvEdA+89NjXFkAFwADHARULHh7LGgLD82qTbCVwBN9zTbkfSEmOnkk6/7+4PtriCY08T0BR5t1nNmSmbGHvDyaWPhhNq/ZYAmO06f4rwXAyEvQlD5WD7MBaUeQrf34gPrUS7hNu4IW4bJgBf8kTBLC5xXgALSgr4SQmY0reGmhmIPqUHa0EJhrgm7hj37YLcu/9NLuZZv49FBGaoKjForxd0JKn1mLfIGPWcHEp37Gbp4PDNgVABO3xqKADJijHAFYgm1iO49FZ1zgTyAc8tHNuDXDFZ210wxg/OJGBftO+C14TQBrO/SbYDfj6hDYFGrxmRmcAkX6MjddCDfbPm43POQ4yKN4jU0zzzMr3/FBef1tzFPOo37zc/sQXxoDbgBo57R20s/4bWM549G5xPrCXkGqxz/7uXMQPkoA7GaJQ7Gexxy7ySEzgZVj32ur10OZ/sgkNuh/ATAx6JHC+i6z5t1okdnk6HNId/VMoJobY/SHAJf29HNuDsk5LDOPc+ONR43rE/3gaQjond9jyDFjNkG53yPZBwJk4SxX5yhk+txffjeujQFkO47NnkZHy3niALHL++3mGPs1T4XA124kSQC8OAO4cE9w141Q6R7kTiFDpOykj5N0PYpL94BLCg9w+5JmjlvmjI0aHxPHde1sbawHSot8Y5t+WFphke5hYedRYhuTxvbiUGkDDB6iz0o9Vumwou1TtNvdZqedXe11tNXVzv4fmc0nj74manrVSj83uahYuY0p//7Y2tI/ZyS7MsCKapdyTkvxW1CkJLc455Rkb6XzVnIfuS/uivsJgCszwixb9cAEwFWPzfIlDzw2APx//O3fXD15+eXrrFucIehLQJQAWAi0W4x9njkIGPNZisIEM4CBYy5u+4xTATAL6gJgAYUQ0wV6FuABB8hPaNA+c1M4YTapYEqbEmAKkyjLYrxATdtoW6h3CHRT3/cFFcI/ZAjQ9GF7JK3gRcAgVMksR/yATQkvhQ0JsdNPZu9lNqLvCfT29x77TGHKmY0miPMoXWC+AJircrCvfc4tsm1TGE07QiA+N7Mxgb16ePQr9qtnZmAmAM522qxh5Agmad/+NHOWz8gUxTbke6RyPgfUCQG/CFo8VtpMaj7LDGT7gM/NcESOWbDqie72549+9KMdXEYWsW/8C1DdZOB44H2hl9ngyNLffG72M78LgNFJiCTMUhZ6C92MZ/+2rMdko6fjHN85/txEYL+asZ2bJuxn3xMu8j66mbWbEAw5OXYzw9xnHaODgM05gqvjO2Gu9uDPHAMtCBcaJxh0PDv+lJsZw/ohM4ATKGpzzj32tbFihq0bAYzFBMx5skFmvusfY9FYI0aEythGzAGB8aGZtcQs4wLfqX8CYCEweiQQzfmI9tWHq2PLzFtsRb7jL2M552p96zihnO9lXzlPuPkjob/fTegrPEaeujtfmVGdcaf/cl6lHj9uTECP3CyR8eG8YIw5p2OHY9J+TT1yg492UtcxlwDYTUf3ZgB/9FHp3uZQ4SFgbRA4HKLLLSM3kDhe5Oo+XCVgUN+t0qGp/NhcPNI3U9bdHigtKB7LkYUFxmOptKadbcwZ23PDpA0wdoguK/VYpcOKtk/RbnebHXaefVsdNvXMDX3N1LxXK90Hv7du44WSXwyKLX2zpezqeKm5Zbnmy0s+17igSEn2VnL3/2wvdvfyklPutVML/r2rIyYAXhyis2CHByYA7nDarLLcA48NAP/93/zyGgC7cJ1ZUi5iu3AuSPDZu2a8CZgEg3yex2kKRzyKlHIeY4kMIU6CVfURYOXRriycC1HN+Eo4gN4uqAvfzDhMYEB7gg7a87hZwJIAO+GVi/FCZkEaC/H8LrQzO5RrmzHN30Jjs3mFQmaOZtavdmYmaB5jqm/tIz4zUzTrJIxWT8rRTwAF+84sNmw1i5ur8oX4lPMHX6tnAmDfo5xgVFiSwAydjQH7LWGT/uHaZpxm9i9yUg/7U5hEXUE3OtkPLQBGx4wLj4hGfmbWqrN9bKYl8S+gSuBtvwClAMBAOHQTjmfGqn2UGc3pb8eXEIv2hKnU0Q+ZdW8MJHjK7NiMdWMxATB9yMuNCQJobbRv3CRgxrYQL7OnBbz5TNjMysRWfeg4QR6+FlziT2XaF17RP8FcZta20DfHRvojvxkck86J1HGOylgWinLNY7TN6HYzQ84hyFRG9nuCZiGwMDbnFsemoJK2zUL1uHD8gW32J/Hn0eVu+nBet75gVDtyTNrnbu5AvicZ0E4eV65PGXtuEGqzbY0Hbfb7IeXnWMp5zz63Hero73zGewLgfA6vGdrGXI7d3EygH9wk4aYY4yyzko2TPMLfDGK/kyiT2bz627ijbU/HwJ8eC6/utJdxaZu/f/bs6v2PPl5+Y9OUHAbZBgHEYfrs7BwrbR8z3a4+v4pnZsxjcu35dfaLq1FpEfAYbhqwwHYMNZe0sY0p43psmKRBhq7WZ6Ueq9pf0fYp2u1us8POs2+rw6Yl478tU2+m7rlyjaJSZfn7m/GSu2qlN5Y/dT/cd0W/VAKgLnp5xCwvWYurktzimCjJLjhvyt1H5VZ+uCvmJwCuzAazbNUDEwBXPTbLlzywGgAXFtdKC1+dcv/+l7+8euvl/3X9DEaBoSDKBeUEwGYrJiAT7uCAR/EAACAASURBVAlohJAJ61iwBxAI5TKTLTNaBQDqQHtCg8w+E4AJQiifC/f7hdn982Ez+4/fEwy56G72nVDYo2/VJxfjzbZL4EJ76ixYxMbM6lWnzBwUHgp+8KFQII/6FTpopzIEIXmEspBI+9tM2TyWVABsv5p9iG0AD/zA1Yw3IQ6A2HbQVzhhVin6agfte4yyPsMXQhrhOT4wKzmBvBsDWniecF/f228Jjnz2cR7pamYt9cycJTYFbZmhmNDY5wYDzcxmtO/MOMRf9gfy7Xf9BcwhE5MXv3t0s7FiJjM6UN/2jRVsE0QLV/Ghz3KlrxwL2CTcNy7zCFqzUBNqCSmRYyYn/Spgpj5xw2eHshEph28yRtyokeMk47IFr26usB3HH/YI9HPs57xB35hR7fiwj3lf4Gu/OM/piwR07ZhNWGysJABOKOwclxmmAkUBMH2awNU5kqt65byWm0f0mSDS7GbquQlFAOzcLMQEBPMM6ldfffU6Qxjd1D/bNJOfz5wHzDBGvvHr2BaO6xfHJn3nEfPKRI4/+p36AmB+d/53bvAZvY4zx4f+zmxaAbB+8JSBBMC5WQgd7NfcoOOJDPql3RBAPb9nPFWCqxsckOkzfCmrHkLhzOa1D3JeRF994ikHlMsfx8Afnn139f7HfQC4dN9x191T4X7kvhuwIbpcNzBW2n5eKN0+nnfhMzHmMbn0vDt8andr7jwXdxQWMs9F5bv02MaU0rLlvS4aJmmAoat1WanDqvZXtH2Kdrvb7LDz7NvqsKln3qk3U/dcuUZRqSn//p7f0j+XKrs6Vmohudwry0s+17igSEn2GcjdratUOuYMdL40fQ+5dwLgStDNslUPTABc9dgsX/LAiwCAEwgJIIRZZvax4O4iN4vkgjDKJVDVuQkphaftwnVCWRbXBSU+NxLInMdu+gxhwfJ92aGCNUEz8gUAbSaqC/0ecaueHlOcGYYAjcwCE4oLqIAPAm8W/fVNm7WK7ZkZ+PLLL+8y9ajf6i4cNFsyfSvUTN0TMNuGwEaokFmo2q8twkKzVAEaZoIC5wAYgA10JqOVegIf/YANX3311e6lz7DZPsDH2ikYSngitKeOwFE4alvGTz6PV50FrwlZaM9jg/MZwPou6+TxugJJgPaXX3559fXXX19n8AJoAGqANTP3uAq28uhmn8UKJM9n+PI77eFTYhy7zEA2lnjPzz1ymX4TcmJXZsT63FTr4EN/hEbCJsddgj7ikB8z/c2Qdwxy5T3jGt988803V//zP/9zfQSvfkVfs3FzzOIjsyXVzUxpQDllaZ/4E5ClDbnpIY+8dpygCy985LyWGzF8L0F4ZvNaNqGrGxhsQ5CbADHnQ97HR8ZTAn0hpL7h6k/qeVf8p/78TlsC0bZNbKDP3njjjavXX3/91vPHW5/wt0cf56YM3mPsc3WcCaBz/nZOMr6M4YSZxo1+QT83ctDvz549272IBzdgeM24z1MnMgNY6G1s45/MojUDOL8f9J11/MzvuJy7nL/cCGW2Lr5x7OIT53X7g3q+hzzHYsaM8Sb8dlMQZZCZmxmuAfB3313988eflO5tKDwEvg0CiUN0uRlBZV88VGGQmQ81s+3nZ2DE2H7e1l3DpZ+B/++1qbDwNdw3JxZYWnDbStdH4P9tTBjXO8MkDTB0iC4r9FjV/oW1221rh51n31aHTdUpr6+JmudqpZ9bUFSs3MYLJP+sfLOl34uyK2OlLnq515eXnFnAt/qs0Cln4eMz0PdQzE8AXJkJZtmqByYArnpsli95YBUALiz2lBbFVsjNZwBn1lFC4AQiLNBnBrBATSCYcDKzM9ss1cwCdQG7zRoTQJnBCNQSEpohxoJ/Zu4m1BUmtLDFBXyhhuAkYUvClMwsdDH+kE7U8VjThAuCOOQIVVsA3GbyecStz4dtQXNmVqu3fvT4U8qYlZYZywky7BeuQkghKxAjj2P2c4+LBbIJaYTAQCVk2fdm39Hmt99+u3sJiSinn2hT+WYumsFr5qL26ePMfE1Qp2/wixl5CbMFhZnRnRnAOxDy0ku3sgCFzJnhKwAGTAnyiCmf7WuWIu0ZQ3l8NrDcI6CFTLZD+x5BjmwBmD7iPWEXOtmnwrXM4lY2dQS2mQmtrdjtUdge5avelBHQ0gZ2epRw+tv2zcjk7zz22njwqOwEwM4zOTfQb4JC9BcQ25/o7AYM+xV/CPYzIzUBcI4Vx4D97tyH3IShxpixbbZsjqEEv26caGMp5zvj0zFLHTcOYKttqhvXQxnAfp5AEF3MFNUmdHdepQ/dhNCC7Mzip24eQy/szc0jxp/Z7o4955202ZjK/tIPzoPUt03eE6LSpvN2AmI3cGRWun2Xz/K2HeSnzR6l7FhJeO57OYeiu23pez5XDwEwOjr/C9LdfIFdvKccfY68PF1DO/JEgty0lBs41gDg0j3Hobumwn3IfTddq/W4JXystH1fl24Zz6/wiQ24dPfd26En9u3Jg62w8HRyXYsKlBb2irIXFb9w326j/rheGSZppaFD9Fihw+r2O9te1e4x2zzztrr82GnTonkrCtWbqVtTrlFUqix/v5hUclWtdE3+lrJ3ppYsPR/dt9R7Q5eUPL6ljSXZhfFwFnKLY/gsdD4DH7dxPwFwdSaY5SsemAC44q1ZtuyBxwaAf/XOO1dPXnn5Fug4BDxdmGcxXMgj7MCJLnwLV83KddG8BcCZKZZwwswnygsqWniJDuhjJhztW8b3EmgK57SBKwv4Hr1J+8oUCgib2uNitcNjqQGH7QI/i/7CH3TLrDMX9lMX9UvYlnBN4C5cMXsZG4StHluaMMrjcT2eOCGNfuY99bcdZAgKAS7aYmZiHgFttq6whqvZf9gl/ON3IA4QLvU3K5TPPSpVCJo+SoCkTDPg8PGhLO7MjBPCYYu68nnahF0+x5T32/qCmMwoNctVfwKbBLNvvvnmFS8gm5+TLfzBBx9cffTRR9eAlzqOAeEefjXDkf6jHtnT9hH+yvhPgJYZl/jGTQBchU2OD+QJ3Cn7pz/9aXdUN/IyRjIzEznoBugmezE3ajAe8KNAM8F7+iYzgHPM7wHLPqtxf8/9/TXgTTjoJgDK2n6eSOAcpV+4Gn/EWYL2zN5NyEvbxk1uMDB70yOa1dkYFLrm0ca5KSMz9/M0BOcex5fPkU4IjE65+UOfUEa5xq3zc4JodM2seI8k9qh2/Gqf5bzoOKeddgOQ85Djw/b1vfGIrvYRca5d2ceOZXRwswDvZZuOf3XGhwJix7abLtzMIix2s4B9q874yu8Rj2YWULvpKK9ugMB/ysBeN5JkrOcmGmPamM9rwntj4RD0zTk+fahsbPtDIQN4CJAbBL6G6LLryXGSvEkcZGL5nnNYhRMaML43hnlluaAT+m+5khdQsrAwda7WlBb4Rhtx4f7bRv0xPTJGSg1q3BUeq3VZ4ehTtb2q3U57u9o887aOaVN1equ7rm5NuUZRqSn//l4v+WdL35+R7Mo4qald8nYN0BcUKWlRkLv7v3Yj5025e8du5Ye22yYArgTyLFv1wATAVY/N8iUPPDYA/A/vvXv19iuvXPsgYYPgKIESvyfwZDGaBWefDZpZcUIYF9Qpa+ZrlqNxIahZawJk2krwaX3abEFFQjHq+6xJYXNCRBboWbwHtApBMxsRnX2eaoJAF+axzWNmzcrEdz4HF5syAzqzXtEtYYk2CXFoQziNjQIb9HDxXwgibBXYeZSpbQjszaI160yAJsjGFvuL9gF7vBIAC5Kpo28TdnnMKrYLf9DHo5qFI7yXxzybjao/BXqZgak/E4AlSMuMObM/qS9AMa7xS0JQfW9mKXXVM30mqElIA3QCmFJef+oD/Pbnf/7nV3/xF39x9eTJk2toB/j993//96vf/e5314A3YRi6Cd89Pht/A385bprf1Uvb0t8Jh3Izg6BRaIYfzfa1P6gL0OZF/wmjzUilXeOKscOxzGQwe/y7x9/qD+zAHn2HPcJx49K4zcxZyvuT45D3nB/ySOIEwMa/sC6Pa0c/dKWPBYGOOTcTCAIF8odgW26aEFSrG/Ly6PAEtG52cOxSLo+010/OOwJg51h1SqCoHfpF3wk4HSM5Dhzn6OomAp8nDShVf3THj27k8BhwYaw204a2IdN5Lzf26AePcKa9HOf2d0LrPM2hBd1uWkBXdPQECmPWOYd6tolt+R3QbvBAB3WyH5Wfm2jof2S5AcK5HD/ls4iF0e1cThu5WcHNCKmPsWBfYEN+N+fcp+/StqUAeAiYGwDGhuhxcxdTuqd7qPAA8x5qYrvPT6j82D7dzkU/kHxCnx3RyvNrqrgoeC4GlBbPRit9oT7DDeNVH9cTQyQNMHC1Hit1WNV+Z9vHbrO7vWPa19FWl10d7VSntL4matbUSj+3oKhYuY1Lln9Gum/p9y1lbztOlmu+vGR9XJRkF2Jqyt33xaX5oY35CYCrs8AsX/HABMAVb82yZQ90A+DColJp4WylXAHwoWxJIV5mugmFPSIWB7LwLTTLskIY4SdlhSd8Jiwz29dnXgqZBAnUc8G7zQrNv13sF1RkRqkgxw4HfAiA0cVnprrIbpZfPoczM9XyWFABLXXzuZTCBNvUd9Q1uy1BhVlvAsHUBX1auGfdzOhDrpmHwmGzLZUnsKGdBNkJmMyYS6Cc2ZQCxQRpeUxsginBvzGSwEjQQXnBUps5iP8yKziz4vw9wQ9ZxoBZ6miHEC0zJY0prvYnceBxy4LCBGC5iSGPORbU4AOfi+xR0B6LLWB9+vTpLgPY5/HSZ9osJEVvfsy4JCsXm9yM4WfCJ/tW4I4/hHv4nfr4xc+pn0cBozN19J02GyOOD8dkZgCbfcl4S7golLcPkJX9bYwkXM8Y1deOYzd9UF7b3KCQMU09+8bNGeilHN7T347N9KNzIba2GZqUy00wWd8+aeEkbfGTmavECX9nzGt7HuPtmHdstpsa7A/tZzzkXO5cqh387VjKLz8zgYlVNx4gxzm8jRt0TNsFwNRR/zyqWhBPrLvBwQ0DtOHc4fcJdprpnNmw9pPfJZ7c0NqUGwocC1zbzTfIsWxupuF355aEv7aDvtqR83vO+chAtt8Jzte5scU+z/iznlA/s6/t2zwFwfaNEa5/JAP4k0/vvb8p3WccklS497hPkdV63ERi+X7uXr3GKTZUr0XCBvXNoraeF7ood53APxVfzrKNBwqLhaf2XWmRbpSyF+Sf1uTxqo/pgTFS1pPu1XqsdPCq9jvbPnab3e0d076Otrrs6minOo31NVGzpla6Pk6n/Pt7veSfYkBcquzKOKm5pOSRiwOJNetqY7kku9ApU+4Po30C4MoMMMtWPTABcNVjs3zJA48NAP/6797bZQAnbBU6JKzFSWY/Cm7M2qWccMWMXeVZxoVrFtPNYhSUAScENmb7ZqckUFFOQhihGJ8JHfjdTLpczHehnUV1n7ObGa3Y0kI2bRdSoqswCnkJgM1wxA/4xCN2sUHQzPs+3zWz0tBdEJLPMLU/WhjF+8g0k9P6XP3JbEWBnFm7XNHTY3sPgdWEc8J2sx6xPbNt85m0CaHQJY9HtT/MuuRzyif4NW4yi9r21cksOp/xiS+xneOSeSGDDFUymc3szA0MgkRiQXiCLz///PPdC78IurWNOmYLZ6yoE7DHZ/tqV/qCLGdALqA1s6wFgUAv4WA+T9fxJRQSaGMPv2emoP5wfAG0Ac6fffbZdeZ56kYsMhbwn5AenZVpfGs3V8piJ/UEwMSCfeSmA/7WH5lN2WY70pf8WF/gSDkzkB1z2JswVRBnFjafmxHqGEwQLIykbzP7Up+oh+1l9qxQuj0Fwbkx6xgr+Iv3hdb4jjjhb8duO28KNh37+oWYPjQm82hlyzpvcU0Q7PinnDHmXMjVbGB0Fmi6WUIorH7OBcJaxzlxTr8Q49jpPEEf0QbA2Wxz2mCzBC/sy3lTu3JziRtx7GN873OihbX6m7bdxGI/6j/94/cLV+ed3CgiBPfUCj7DDts0lp1D8KvxQR3nDvQQ7nryAGUF3IJo+wr9+MwNFDk+8qhr5/rcJPPH7/509S+f3g2AV8O6AQBttQ637tzGSRtgWumecljhEyg+zuvDvPBDQSfwy4bWTNF6oLAYdyqnlRYBRyl5AX45ZOpYtcd5foiklcat1uGU7Xe23W3zBbR3TNu62ur0YWUKqzdRt6Rco6jUlH93j2/pm0uVXRkf+/WISo3lhZeXLCvxuOFyoUO28vGlyc0IngC4Mp5n2aoHJgCuemyWL3ngrABwYWHrroW6BMAuILcAmMXszIpLGOFCtgBXqJIAOBem+Vzo4MI2C+8CI+Frghn0Ee6kHoIpoTGL64IhATBASwCSADWf0ZjZvupBfRfrvdKOUNnFeSEPgIkfs7UE1GZKCy2ECQmBBAfoDixgcV8wlMdSJ2gQuNCOx29nppuZZegsxBR+CxGBC8gXyGdWmf7P42rVU3DCNTMYLUs7xoixhJ4JFwVKwg79kzC/BSluPMijdIU6mVFtFisyhYMJ6IQ8+JB+wOfaRhwLgJGDbxPYC80FdgIw4R6yfH4zgAoZ2J1jxmN1zUBHppCT34VW7VHUxoJZr/oDHfSjfYBdAmZ0wCaOkFYPY5p+QGd0SVAnWEau4BebzZTOY3V9/regM+MCW/VHjpXc1JDAS5uElMaSWZNtPTOmzbL0CGOhND70uPI80SABnXOVfZnjrN10gW25iSAzSjPmjdF8frcnHggEGed5vLb6tRst/IJq52d1MSvY7P+E69Z1vDleiP3c0GKscHXjAHXtb+eOHKf5xakfKJ9QGahLHwlradfMdzYmfPvtt7v5yQzk3JDiHOe8hpwE4s57vKfOto2vHJNuJkhITh397MaYfC+zcPVBZu5mBnBuVtH3fs9RN/WwH/zOQQdjxc+Meb+D/E7Rx1xbAJx1qHdXBvAQYFe477jr5mqIHjvh4yTtv9dKt4PnUfjISp+1i47si/MIgKnFtQcKC3TH9lpp4W6Ecmfsi7vMG6/yGK8PkTLAuNV6rNBhVdud7Xa3eQHtddnWYdex2umZsurm1KyplX5uQVGpchtnJP+sdN/SL2ckuzJOamrXerNUuqDIpcmlPy5N5y303UJmG+sTAFdG/yxb9cAEwFWPzfIlD3QB4MKiVGlxbYBcAbAALGFSHnOcWVCZ6SQ8McPO404TeLLYvfuSfZ7lKVByYd7szIQLmX3M5y6CCz0SDlLPxXMBGOUS/AhPhAq2nceM0o7ARhBlhpZHqwodBGRmAPtc1syypQ4yhePoJATKLD4hukCSxX19j23ahN8AWlzN0qP9PFpZe5SffWV2XGadpT8FEbxnHwkHE5IKTtprZoQLnYUf6KHvjLEE0cKmhCwCd/pR//K5AA1fClzyCFVjMjO/1ZV29JHHNQMNrUNfAaV48dxdXmQqCjHxUYI69fVzZLlZAeD6xRdf7I6UVj4xYQz4HNvMKvZzrm42oG7CMGNXm/CNINFxgOyf/OQnV3/2Z392nVWJH81axjfKTHh+CDrnUe4Jjm3L+HajiIDUPlN+xhVt834eWZyxmlnemdmbsDg3aVAeeEm2MfHh8cLGHFfluznD7FZj9RA4zbjy8xbQolPOXUJ89M5NKkJt+52xkWNGKH1oXO3h1Es/yOA2rrA/x68bQPxyy3lPWXk6gL5zIwA6IsN5UDkJxzNj1RjJuRhZPkecI8h5CWvpIze5UNd+9ahurgk5bSvnN/stNwg5b+Yc56kQxhF+d972KOsE3NTlJ2FtQl4+x7ZXX3119xzsHB9+z7R+Sl8h1zFCOwl4EyC7mcrvlLQjn6Fuf/ody/UPz767ev/jj2/d25TuLQ7dFRXuN+67qVqtx7XwgZLGiSrdT64qPKg/luhwlu45ov1LfDTLnKkHCouXx7KgtNi2VqkztP8hk8aqPMbbY6TUM6paX63WY4VzV7Xd2W53mxfQXpdtHXYdq52HxvUPYrlPsVIz5SaK/p3y7+6Os/JNoV+31rsSwAW1SyizZGNBiZLc/T+ti92xvOSUe+3UM/CvukwAvDjUZ8EOD0wA3OG0WWW5Bx4zADYDzgVls5Q8uhjI1B6bKlRJeOFiekJjPZxQOTPaMqNVWQlOPW4TOQKSzGw1s00Igg7CXGEm5YUALsIjC5gKwAM4eFRpZjsmVDbb0UxV9MkjgbVJcIpM4Qdt+lxYM+WEUFw97lNAIcB04Z+sRsAkV+AeL/xmlmPCOf0gXOczYRj6ChUyw/FQVjFADdDBtQVo+NM6Al7Am5sBsClBtVAOH6mr/YEfjQ11o5zZvOgsKPdYZ/yUx/maWZvHNWemp7DW47cza9RYpx30xMeffPLJ1QcffHD18ccfX2fT0qbxJxTCFnzEK4/0/vDDD6/++7//e5d9K6hDN/UX5FJf2xMA6y8+z+cF5/HIyKVfgczEmfGHnm+88cbuRQx6zGyOGcGsoCshvcfwMh4E3vSRdSibsYvfPBa4BZjOK/rYrEiP7LZf1T03V3hUOz7Dhpxb9Jl9zHh4/fXXd30lyLYv6U9jDvnWyeft7v8X2f+LkUDQ9+3vLGNZ3tO39A/9jH2OBeo61jyi24xWjx7ObGHjxTkUfXJc5FjUX7mhJkF59psbGPS5fSsAZmwgh3IJke2b9I3l0IsYxOe0iwzHPb/zOUeys5ECvYnHHEf0hTCYePNEArP36Xf19fnEXI3bvGbsCVM9rtnvEMeoGyycyxPaYqfZxu0mGnzGPP72229f/fSnP72G/Hn6BTp59LS6I9MY0J/42JMwBO6U1w95ggTl9Eme1tBuDODv3z97dvVPTz+6vrFZDfAGwLbVOoyz5kbSOKWW30SuKTmgHyrNn5V7jmx7xU+z7AV5oLAgtrVVpQXNEcqcke1LzBmr7hhvD5Gy0rDVOqxof1Xbne12t3kB7XXZ1mHXsdpZMq6zTN2UuiXlGkWlXij5W/rmBZFdGSM1l9QisVS6oMiUu+/h6YfbkT4BcGXkz7JVD0wAXPXYLF/yQBkAFxatSottg+RmBnDrCBeu89jmXJBOYGN2qRljZsRlthzvHQLAgk4WzDMrTZnoZfacmVS8J8ThPUFkmyFI+2ZHcs2jZdU1j2MWuORVwECbmekmIBHc8Jk/QA4gCAv1Hn+KboAWYLM/QjFs4SczdwVNggiz42hHkIw9ZjpnJmNml9pPwi58LDRoM9Non8+FxQJg2tNej432+cZmQPqcWgGvWab4ADs9lpfyCdUFH+qn77DNOnymfR4XmxApNxtkJqSQMiGmwMUMQ7MdtcOyQCsgMM/OFVqhkzGtvtjmM0zVib4D/FIfOcYqMEoAbfvCNvzgc1O5Olba+DcejBX8DvwFAttv6GQ7lOPHcZbHADseElaZIat9xi9/Gy8CyoS+mc2aWdKCV3SwjODfo4hbeJywVDsEwMgxpvGrG0UYW2Q8M75sh8/U33FsPyMnIbIQk7i2vr7mmtmwh+CgPjEb17jPjS74IiGmMp1r/bsFwM4Nxl9mI5tRbx+28zif26Y62Y5j2qPQzaqn/cxkzvnX+NcHyHD8YXvOPcaem1TQxfhzUwK6ZIyZOc786RzqXCg8x46E0vat9vhdg2w3VZh5j58ol98fme3r/GgM7v6R+/77XXs+IoA5iM0GbPrIDOBD3z/OQcjxe8r5lzYOZfMmCLev6SPa1Sf4IMe2Y5xrAuDSfcWhu6HCvcZdN1OrdbgWPFDSOFGle8iuwgP6YGm7Z+OWI9q81Dez3CP0QGFhc0vrS4uFaxU5E5uXmDFW1TFeHiJlpWGrdVjR/qq2O9vtbvOY7Z15W10+7LRpydi2TL2JmiW10rXswWsbKgbv/6lYXGN5yeciC7J3qizWpC5/S9ll3Qt+2VrvissLapd6s2RjQYmS3C3HwlY6T7n78C34geITAFdG/Sxb9cAEwFWPzfIlDzw2APwP77179fYrr1z7ILO+MkvMxXKzpRL+8nsC0wRXyEtY0QJgYaEwwMxYQbPtKMNsWBa+BVS04eK+4AaDhBYAHQCDGWraKARJqLD/Tvt+B3sS9tp+AiGhgeCT8i7smynJgr+AKo8/zec+ZhZrQjR/95rQwCxSdBBwm/WIHkJSswvxa2a4ZQaagE6/UN/sONp57bXXdoBTe/lcm7NvzYTG78JN20HHP/3pT7uMXmwHYlAmMzEF2YA8jlYFeKiHWYG07fM+Mwsw4yozTjNuhYzC5/ZoWKGkn6MrR0ADcBMsCefQF2iI3fqb/tZmgCxZj8BZ/ZWAzDrY41HZAKU333xz5/PcDOBmCOGbINFjhs0A9thpM16F6x79bJvU06bMSHUc4UP7E/vxA/4wFnP8ZwZxZgUL7BMeGi95lO8h+Gkd+iIzup2oBG20YVZ+wnPHl5sZiCMzaPM47RzrHNfNizg1boS5Cf6F4I4tfaJtmZFpH5qJj/74GJvsO7OnD8WYcxD1ciNKm61qO6lnzp3El8eTJ/w1a1if0I7zldnXQkd0Rr46GYvUcQ7JfhOWOi/eLPbs/z0USvM7scWLOuqdR73nhgDq0Y7xKQBPwI9M+9CNKPm5fWR/+Pzk9Leg2rJuJmIuYu5yDs6NAfrR7zGPAM9nxFNXe7jmZgjr57HqfidlBnCOH/2a390A4PcjA7h0k5OFV0K4cTBxoKRxorrdurjiSv8vbecsXHIkW5f65NjlzqIPSsuHx/bQkdorLmptoVV5AbVXiTOwdanqY1Ud4+HVUgYYtUqHFe2fot3uNjvt7GrvzNsq29Rpz9Jxvb+/rZS+/k+iVKncRFGpF0r+GflmS7+XZBd9UgnemujlWi8v+VzbgiIl2VPu3sGP2A+YNwFwZdTPslUPTABc9dgsX/LAWQDgwkLZQ4tKCYBzARmnJAA2o08AnEeQZjlBFVdhqbIsl2CVRXV+XJwXGphtaLaeMMnsMhbAc4Ff4ON7Zr2xuC4A9jmgAkLa2MSahAAAIABJREFUbbMiBdEJtVuonBls6OdivaBDQJRQG/+Z+ZrPokygou55/LR2Ux+bBaseBYpM4WJmywonkG/fCR2wOTNis9/xTQJeYCxH63oELzLQL5/nu79v2Wd38xJwAXAEgvgI/QDx2ABU4nN959Hb2GKbPieUz4Q9yDMbFxBkvwvsM+NX3+WVfhUEZiasGZC06RG2xA3wNoFgxj+28BlwUZ2QLRjL44f1VwJgYC8Zq/jW9jmy+cmTJ7ujm40T5OUmAzdHmMmMzQK0Tz/9dJd1DHh2LCVMwre8kK2egjifiYwPiCuhOlCZbGYgs/5NP+hH4sDxL/jib6Eythtrjg0za9vNDoJJN1J4XLJj1jGGjvpGyKkvfbaz9me2s1mXCa+fPn16xQvgbcaq2aPok5tAHEsJxK+XJZ5ni1I+j0n2c48kJnZtBzty7mk3guQc2cJfPstM/hZIZwYwbfuTGb6+R38Ztz5Hms0YPuMae/IkATdV6NsEm/k8aWPMDQnEnkew07bH5KO7MNm5Hp1zrJr5ar86pnNcu4EBXfndfs6NL/aNcS+QJ8btO8r4PSYApl2P+WasCIApZ1yZme6mFupgl0eDJ3jPDSn+nqdKCKDRk7lJEK9uzr95I/MHAPBHt58BXLrRKdxj3CX3oXuP5fqMkTTApOUqry15JGXHeHaFsUeyc4WGXVVP7tcurfsrlRb7+ps5fs3CgtwWyh3Nrye2s+K7caqO8e4QKSuNWqXDirZP0W53m512drXX0dZja6cypvf3sOUa1QqbZrrubKhqVDS6JH9L2R0ddja6b+mXouyl4VIXu9zby0vWBulWcsvjrOC8rXS+JLlb6Uq/TQC8dMTPcj0emAC4x2uzzmIPlABwYXGrtGA0UO6v3n1nlwGcGVGZQZlHuebxpGZBmlkoZBMqIUOZ/C7cFCplRirOtywL34ADjxdm4d4sPeoId1hoz4w7ZeSxvEIDF+ORqX6COBbV+cE2foRuglBhm21pL4v9ys8jQA2k9IPlMgswMwMPAZv2CF38kxmrAkfqAlYBgAIX3gPYAPo8YtcjXfP4U/QWwOcAoG37C0iDHK7+4GPbSsB1qD+MmdwkQN+1GcAJ/jNjVJCYGxBsM68J7LOscZrxl9lzwh3Bull26JfZo8ZVAmR8DhTlmuOnBcAANQE38j2+++c///nVL37xi122r4DMfgOQH8qsdfzga2ER7wkSBWkAZ+PSDFmuuQlAPXPDgj41VrEr48tYVbYbGyyv7/EXNuN3ZdKvjtPMxhTKZYxkRuuh550ai8LC9lhsoTPl9FmOOX/3+Hf6H3jOi2xns9Vzg8ihLwmBdmb97v83/n73Sr2M64xv4TU66hP1FbIjL+cbx5SbcJxr9W1mpNp+O2ac54x7fZ/PwOYzjzbP5/Eeyqq3D9WVdjObNo87z2xej6T2CPMEr+qYGwcyfp0zaFOg6ue8l5+nb4XMxkh+pzjOqe/mkszMbjPDKePmFOp4OkFmADuHoUMea20cuMlBHWkvN0n5/eEGB3zpmM1Yy/j843ffXf3zx58svq+5VbBwf3FXA6X7mTu1HCNlPy76XHH0WkdQ9KSuOIJ9W/fZSf23tXEbyi8tLG2oxyrRhcXEVe0cqHwU/53Qvoq/xqq53rPrJdQW1w/5apUOKxx6ina72+y0s6u9jrYeWzuVMb2/ly3XKFWoi6/VqJWuG3xW8oudtaXuZyO76JNK8NZEL/fI8pLPtS0oUpI95e4d/Ij9MAFwZcTPslUPTABc9dgsX/LAowPA77xz9eSVl68BFovPwosEMr4nNDoE3Fj05sfFaRfOkeMxxYLihBsCZ64AEYATQMsFcmQKnszQZNHeRf/MPqUdnxdrxyZ0FuCy6C6IY1Gfdj1eGNnYYLajcAcdKIdu/Ni+7Qhk8qhQZJpRqkyz0hKaICMz2DLruM0Qs12PQf322293GZ/ajh4JgNVLOeiRoNzPE3QIkYAOHlerTrQjuEqAJmzyWcVmvWmbEErYSR9k5qfwMJ/ZnMfNqqeghKsyc0NCwnP7RiCJvDxG3NhLIGZ/UVe4o05mU2IDkJBsUfxv5qsZkdjlc009JhpZwPS33npr9/rrv/7r3evtt9++3ngg7MlM4oT0CbcdZ7Sln/LYXccv4wkdPYpaMJsbOjLesr/wb8Le9KdZihn/9pHAG5tzk4DA1jGVmyLQIcec8ZQ+se/VF9nEOsDc+lwTFKqfbfO38xj9AYAny5Xjn8l25sV4om8ppx55FLDtJ9S13P4efv+vj2McfYx7bTazG18lSLcPhcI5L7ihw/aN+4TB2uamkcxiRV/j22xUxrBgk3FN3LKpwWOOmSeFpOiSG17UQ8hJ2wnDBde2JQjO49tpm/jkRfl83ja68+O8ze/OU36XUCfnNnTkx1gynts53WzdPGo6oXE+S9w+zXGinW6GoYxHrOd3knMItuRR8TkfoovZ0TkuzSoWEjt36Qc3R+UcgZw/fvenq//v009L9za7wisB3Tg4NkbSSnPq/uutcQRFx3i0w8Aj2Nah1b1VTuar0YZciLzSQuG52FRYqBup8lF8dSLbqn4ap+YYr66WstKgVe2vaPsU7Xa32WHn2bd1LJs62qmM6T7xtd6pla4Bmd3/CRWD9/9YlGrUStfkbym77Jst/XJGspd2flHlUiSW+r2gyJS7793ph70fJgBeOtpnuR4PTADc47VZZ7EHtgDApcWmwmLaErm/agDw/n70+x24ECwJaxMMC1sys9LMqgSjLoQLiwRkysorbbOY7vN6lcMiuOUECFxdQBcwCzVpCziQmXL7te2XroEMC+oehyuwpI7ygQjWz+NeASOAPz4TwCV8UE+gDrYg26wwPjNTU30SiJmZirwEZAIg9cjsSeSbPScQoa4Ze9rhEbMAIPTWNiFh28e27/NhhbVmtgk9aAeoASDSlsy4zuOyE5a1x2MLyvCRseKzUc1UTshl1qM+MV61QxDl58YGstTJeKCsvvf4au0RuHqUawJgYkGwmpDUDQeAX+Cr2ez4nSOfAb68/vIv//Lqr/7qr3bP/DWGchOBk5Iwkb/Vh2tuTLAfM/PcevSVR0QL7ukjfSYcF3JTJsFnblRwTLbjHxlZxyxxbTfuhHf4wnhJqJsAzjGSRzfTPuWdd/gbQMkx2qmT8e0xxwC23CSgrcwB+J9+8TnKbqgAAiPHHwFvwr3MrG03vmQmJ797pHHGXW7E0N48Yll/G59ccxNAC4LtKzPVBYfO6/jOuUHQShk3MOAXM8Z536OfzVwVQOd4RQePOOf9zL6mXdrU9jy+Xb96hDnzKv3F2PM5ufydG2oyvjN+MlvXTUyWtV+46jvK+NxtdUKGcUUfZ9ZwAmj0Ri/KczVDnjrMhfjM7yx0sD8pKwB2PHDN7xx9op7I1J/OEQJ9QbffOdbdA+Dvrv7lkyIALtxbHLphWnK/8fCN1hgp+7H0cGsnL7GxkidzwcZ2jeq3k/lnlAGPXE5p4eyUvigsio5Uc3P/nMiuio/Gqrjeo6slrDToVO2varfT5u42O9o7+7aOYVNHG5WxvP8/pVyjWqEGZDqUqpuwvMbyks/dUnTolvJfCNlFf1eCtyZ6ubeXl6zHVEl2wcApd98XJ/dDoc8mAK6M9lm26oEJgKsem+VLHlgMgAsLYKVFqMFyDwHgNpsSOOAPn+Uxr2adCqAyG8vsJD7LI3Qzky7hEu8Dn4AJXBMeuoif7wlF0E+wZTv5LFgWyvMYWWRR14V3ygqNLUc7AoYEzcIh2vFHOMJCvYBLAMxVmT5fE8Cd4EhImQA4jz/Vtxmowih0F9joSz7z+bDUMTsv4ZttJTRLyCGgzWxdgQryBD4JgNUvs9LSjhb6C0ewwc0D6mjZzDbMuEwoTLt+lhBSSCO0EpDv/5/bb3JISGRcJDRTrvGFnmbh4QPAKv2pzDz61X7hPUHa66+/voO/POeX689+9rPdM5bb/qCO8C83LmSmcTsmhd+8Tx37kDrE4f/P3tkuSXYc53l4B0BIRAAQPkh88FMSudA92FfgEOlb8W9flP2Tctg/KQURFEQQxMfuYkEpBFi+ATie0/MM3q3tmamsc6qnZ/dMREfPdNfJyszKqu6ppzKPMa6/td17vmIL0JMYBxoLsgXJxGlmgupDrgOCIVeo5qEK+vTHseVv49csbnRt1wkhvvMnsyDzHr1AXACwYFZ7nXsCYuEyYykQJ3653zIAGJlCew96eJBEIIie/DgnE8x6UEO4jb2ZOe56kwA4Aa7jkRnACf3sKysaJPjPAy/oK1z0XsjCbA+kIDuzyOnfagj4iP5Y25zjwEszVV3Dha3eKxvfMB7Eu7GKXNcRQS2yXa8cL/tEX9q71vN+ziXsz4MY+kVYrNw8MCPMdV3Jzymvb7Ob8zCPFSKUmaXiPYCDf53nAl784b2KuVYA7JrlWp0QGn2Mm8wCz8MAx8qi5/z6+GtKQHfeA7jwneK6L0ul7zDXfuPaSMo2YkrfC8uNN/D5TX3eiQsm21T2cXPBnfhkrdL79c94oLThdRf+K2yIbaXedJ/cgU1V32yn4npvrpcwRMKuXLa6/0Fnrur31H0O9Dds36n6KvYzZE+xj+o8PvwvXb2qdkGtdV2h+yz/rHQvBkJJ94LsktyxAO4K+ILKl/L6Ne9vWZsPu9zDUOx+2DOAuyb53mjYAzsAHnbdfmGPB+4LAO7d7DoGgIUSwrcWAAvS3Nhms1oQwSa30E85AguuY5M6M/6EHgIFS8fyLABIMHr4bnX4KBW4CEHNuE0IzHtslgMy2LRvQbBZYdqkbmYdCvsAEtjD/UEpFWvZVvQXMAFWvJ73vfcrugqDBE+ZEddmOKovOvOePhHQCjmRKTRjDPQhOgjiuEZY5nhgM7LRl9cSDjrW+inBjfMD/1re2Iw37Em44thkdpulUAVcmSmsTcJ6YiiBTGa+5vi2GZDokPEiWEF3Ya5jrT8zyxMfen1mEgoHaet4mS2ZGb7INFsYaGW58L/6q7+64EHpZ+Avz4BfwKP3+0UuuiFPmIr/zdhuYb3zQB9oh3MsQXbCQX0hwCXz0pLHDx8+vOBBNqxZ3vZDTFhaXECHbpRMZl4wLh6GyLFVvzwAkAc6cr0w+9v1BFt830MN/G388b6Z/GZd4kNs4sE1ZPgCeYX4wGr0pcQzc+CVV15ZxsHsTw9vMH4eJEEf4yJjKbPaBXRCQnQzBogL55JrmH4VCOunzArO7M888JIHI3JdyEMAtLe8Ma97aMK1J7NUndvMEdeDBMgAdh7Ic11OqGopdF6jpDY+RY7lz12PPJTgupuxix3EmHM213cBs2sIvrP0t2uF8wc7zZw1Th2TPHigHb6GDxKu+7sZvsSm40HMMX/xiYeC6FcATDttdR7RjwDYuYyelsd2rHgmvvFdu657YKK9p7KHDhzHP3z99cVvPv/i9q80K6Fd7/eMmxXZRsrhc/Z2k++0xUQF78T0ifasGac78cUahfdrV3mgtLm2qqfixfUd22IHzzaf6os7sKfikG3VW+/J1RJWGrSq/8G+71WfAzYO2bf3U5nGS9u6y2ojU2tdV+is5BedOVP3F0J20d+VyVET3e/t/pa1uVCSW5z4JdkFxz23cu/YB3sGcGWm722rHtgBcNVje/uSB7oAcGFTrLRRNUHuMQAsULgOALsxfgwAm1ll1mVbOtNNfZ6z1KmDkBmO7Qa9QC5Bo/BEQChAygxgMzsze1h4IYjib2Spb2aIeR1wRICLfNryWpZUFSaYHcqzmcS012cJfdsMRzb3hV74JbNPM4s3wQXtHC+hgoA3M4SFhGbiZZZ2gjplJ4QXaAg50SszgBNotdfjJ7OGhVS0z9LJHgYQUBFDxgjPxkZmPSZMy8w/+jcDGFsd74S6CZ9Sd8cD2Wa8qzt6tFnKtBH6Or48axtj+c4771z88Ic/XMAvQJJMYGEQ9upnQZ2gmdczs1V4zfvahJ4CXp95zSzzzAzMxc4DA97zFej7+PHj5cHvabMlo9v72CLPDOCcC4LsPBySpWrzsMIxAOy4ZiYz9tCWZ2PBrGSzRvEl1wAkgdq8772+c41QZ7NcmSsetDBDugXuCRHRTxtcQzKT1PeEynnIwLmRmcKZkZ5l9VOm/edhCH1q7Ocz1wrNnecekLDCgYciPOiC3gksHW+gLg9iVns9yMEYe0ACHc0ATgAsHHeseU7Q7XqEbH6cv0Jdgb/rLm2cP1ky37jg/WNZx+l71zPnRM6zPFji+knfHqpIWAsgRj986QEJ4xR/OI/0Df5xftCPsiwpTTszgJEpdMaHfn46Xo6j8agtXRnAhe8Tx74klb67XPstayMp24gpfRcsNV7p65v6OrnpE20p+fSy8cntH1Fyv+bkHiht4p1Cu8Lm2xbqTLX/xLZU/bGdeuu9uFrCSmNW9T/Y973p85T2DfQ15MdT9DPQx/w5XPdW+Yqi3SX5M2Uf/qEuDUGp9Qsgu+SPAX/3Dk7R1aXc05KNBUV2uYfRfdH9sAPg3lm+txvxwA6AR7y2X9PtgRcFAGfWrlmhwlbBlpvUPAslcGRbqjSzMgWfbGQLGrKcsiDEEqbI4ic35DOTkPcS4grg2jK3QscEAP5uWVs22oWt2JpQhH4skeq9aYVtZmOhqzIBTEA04ECCWiGndvKeUEE9ePYa+tBP6CAEEv6hI6CDh+WzsV0Iw/VmsB2DRPouswGFRbTnR4BtP7xv6W/hNzoLUb3GScXr+Ax/8BDqCTeFrAIhgAhwx/EwI7EtZa1eQqPsv42L9v6ZgmCBfzsetOfHuLZMspnfvI5+3qsU4MgDX6uvmbjY8pOf/GR5kAVsxqkwTPCDP4wzyx8b+wnLhIkJeI2rLLsr4MrDDnmAQOhs3BCzZLfzMHaxRwCGXYJNxwxdzMpkHMzKxD/GiD5Mmw7/H327xPkxAJw654GPzCA1drWDmAf2Iu/LL7+8ePLkybJuCNicUxm/6oBdZl2ir77NjGyBrRAu49f1QkjXQnf08HCKWZy0NYZzruQhGG3U7zx7ACIPLeT1xoIZvELxdn7YDnlmbnNNZle7vpC1zoOMV22jHZm5xIjrs9UHXI9Yu7BbO9DFvoTG6MUcYS1BJ+NJaIzsrILA+KCDAJh2xkjew1f4bfYxcXFs/U+I7mebayXv+ZnAe7nWG3eOq/FPHNKnB09cO2j/F3/xF0uMWiIdW4xPDyAl4MefluFWXsZfrtsZc7feA3glxNsGum0kZRsx3d8BSw1X+vmmvk5q9kQ7Sv7k+0j1gr397oHq5ttsjxU2T9eqUtp0rHZ2QjvuTrX1HlwtYaWfV/U/2Pe96fOU9g30NeTHYj+n6KM6fw//I1avql1Qa11X6KzkF505U/cXQnbR35VIr4nu93Z/y9pcOAu5hQWlpO8suYVBLul7h3J3AFyZ5Xvbqgd2AFz12N6+5IE7A8CFDbjKBtmvPnhw8eZLL12BnYRemQGc4McsRAGw2ZluzLtBnZvpZmO5qc9mOOBAYCYQarPqMgMS+ZkpJ8AQqNDWzXjLgGZWl/plH2ygs8Hu/S2FrchW12NZdgaNkC+zA/mdTX9K0PKc8EYAkeBRAGbmK+CCH4GAoIS/hesCFa4VHNsn4wGoATSgu2BLqJGZjZlpl75NoM/rmWmJbmb/CS+ETIJVx0YowbhQKpWHdpi5hw4CQ0APMoFBvC98cVyxLaF1ZsHmOAmvHSchu6VZW9iaAFjwL+TEVscAfYRMxA3Ak9gGNvIAiKmz48o4/PSnP10eAGAgEI/Mhs8MZX3mAQN8Y0a7fsWuBMDqn1nSCcgTqBqDxiz6Yh9xIsgGBmuz5ZR5Pw+G6Ad9jN88ECAY9rCEc1eIauYpepv9mddknGtbziOvSbvM9CUWKUvNwxLwmQWODunbLPUrzBQe4k9iEjn+0KcHCo7ZkWuBdtCfmaDIyeoG2qX8zIpPm10TjmXqe23OAfSwnDJynP+2VXfkmbmKvq7LHsIhjrlXNfesxsfqQTsBsOt3QnkPFjB3BffMFX3rYR108+CAsDfnuQdvzELnb/ox1pDdHoBAd20XAHuoQ5+2a0fbj7Gahy+szsC1+tq1Ej0siZ8lr11/EwCbHY1NluNHryztbZa/vvGAUQJgxzUP6zAWNwLgwneJY1+OKt8vjn+5Wi/hEIOlr26nbTxRuZOZPdGGymCczN6KUnvbe++B0qbZTGsLG3Jr1Jhq74lsGLF/O9XWeXDd1bUN92N+WtX/oBPvTZ+ntG+gryE/Fvs5RR+nmb81S2qt6/NwpvyZspf/6SoDNjPezkR2yR+Hf4orHuxuWxNb06HUuqDILvcwvPfJD1vrugPg7im+NxzwwA6AB5y2X9LvgVsBcGHTrLSxNUnu3z/45QKA3ezGE8JJwYjg1E1+3zcjM8st00a44ftsZLPpz+Z5ZsglAHYDP+FUC0YSYmQGohvxPOcGuhlvys4MxJQtQAUQqHPCZqMjAWneqzJLLwt88IkZkC2wYQM/YYxwxOxofWQ7s9/QWd8K9/jbEqGW8qVvQA0PZAgw1F/Qhn6ZFei4CscELQJ2YS/XmOWaJV3bMsb4RfCPLEAiYNFxYKz1FzIz889svSzpbZxlFl+OsXpntrivCUt9vq4sdEL2BELtfaXRBdiDj/GL99AV+jMWwi7avPfee8uD0s/eM9oDBsIk48yMZjM9MxvROYjdguKM/xy7AyT53hWo4m/9ze/6CTBpljjjgw1CT8aQ1wB92JT3bxYAG7/41HlOLDme6uTagL2Z5SqIy4MJjlNmMWuvhy7y8ALtGQdgmvcIxi4hGn1k5qzzn9ecv5byRXfhoQA4qxS0AFj4Jpg7VtId2wWBWWLadddxcv2lX3Q7dngkoXOOca5Twlvnn4cIkGncJTzMcspmANs/dnFwgdLlHCzJQyzOSZ/RQQBu5ji+y3uBG6/a5hrGuPFeO38zvrUxD6R4SMiYdu1Wj4yhPJiSEN5xcL2hndfloQvXaOeh76Ez7wlzjR8PsXhPeyszcLiCeeV9sz3wos7qQT+uu64T+E3AnCDaWOD5aAnowneIY9+ISt9Xrv1KtZGUbcT0f/HrbbnSxzd1czKTJ9rQ48aT2dmjzF22OdU4FDbx7tIds/subXbNUOZE4zDVzhPZUHX/dmqt995qCSuMWdX3YL+n7nO4vwH7TtXXUD+nsmegn8r8rYuveavWug717rP8mbq/ELLrwds9NWqi+73d37I2F3a5h6F9kf2wA+Du6b03HPDADoAHnLZf0u+B5woAf+97F3//y188A4DdgE8Q7OZybngDKcz+FaIkpDQTMstcskkuyPE+nLSzz8yKFHwJ5bLkqgDYfgVT6pdgU93t1817R12ICRgxmyvvb5mwWPls9LuZn8BEWV5De6Eyv7vBf0wn9UJ3oS6vmWkt+DJ7NTM8ARiWGkV3s0yRkwDRjGiz7wRNAiLhlLokzBJuIMNMaeGwwI7+kMWYYjc+AhqhsxmQZpAjx7LSZgFzrT8JhdWTOBFA0S5jNUun+rvxISxET7OBzSK1hKwgTzAkxMQO4XlmwGLbX/7lXy6ZiN4b2mxZnoGh+AzgS/YkWZTf//73F39wrb5N2x3TzAbETnVK36hLxnxCUsdd8Mmz4Ag5HiwQ8PJsNnBmywuFiS/jJoF4ltjN0smuDeqRsZLVA5yreeAk464txe7c4RmZWUrbwxMJ7ZyL3qeZmBDkJeQXWKKHMpkP2NwCYO00LtDFuMQfQDvGn9ggBpyf9OHcyZLaOa4J/rXVzFoPhaR9xwCpMSMAxt/YbxljdEt4aBUE7Mp56pzg/r+ULicb1Vh0jJCDTa7jglMPFeBDruORmdB571vt14eMWR5cSVjrGuoY+ZmSQDsP6+Snu+sBr+VhELNr/cziet/PjG5jKeXrfzOuhd1mC+dBCbOW8Q1l1hkX76OuPxgbx8BYZBz5cS4ZX2Y1t99g/vD11xe/+fyL715eCZO2gXLrpaw0o/+L3kjLScqt91qHMZN07+h5aXISG3uV2brdHft2a3PiC9o00XctuLRJN0PZ2u7ukAbTbDyB7kMG1/arb+hivedWS1jh41V9D/Z76j6H+xuwb6iv56mfAVuq87feRW1Uaq3rC8lM+TNlM04l+cWBuo+ySzovDixf0TU9amL7dehvealmQZGS7F3uwcGdfrgPvt0BcNfU3hsNemAHwIOO2y/r88BWALi04VXYQKrK/dVlBvCxje0ER4fPoW+fKsGcMCyzYM3oE3TwnmU/zW5MiJj31E0AfCxzsIW4bIgLN+gvYa1wMEsGpx25ce8mv/LN/AMICIsSygn2AHmCI64RKmZ2ppnAZtRm1l9mPJv9lpm3mcGZ2YBGa45JgmZLkQIx/BEaJewVxrbZv+oveEGOsBa/CkqEQGbU0l5wimwBMO+39/FEn8wAzhgSsGQZccfO5zwE0Ga+tvGaYEk/pE22F8CapSr8ywx548oS0MS2vicWhMACQADwG2+8sdxDld+932lmE7ag2v4tZe68SLscO/TJrErnWOsD/s7SxZZ4FtShe+tvrvnXf/3XpZwywEqIapYl7yeIc+6b4Qv8ciwT1uIvfZuZ28ZhxpVAMe1xDBhDoRrvC8gSGAqYjT90cpwz49T1ymxOYzmhIe0TZOt3+nZ+Av7MRhYAc41Z8wJ3/K4e7VjpE+MOXVxb7FMfZOxjf2bWHgPA3lM2YbL3s6a/nKcCYCsKELuu5eiDXlwj2M6MawEuMoSijK9tnQceUknd8YdZsNibhyU8COPBAMc6gXauDY4/z8Yl8gW8eXsCQTZ6Gst54KQF/vl5Y3xndQhscy2lPzPkGXvWCWx0rRYY573osUN/Iwe9fM2KGu1hJ2z7GAD8xcPD0l/4/nDsW1DpO8XRr1HrJWxgRt8XvJFWK/17XZfbeO0WgybpfpsbT2LbbUps8f4d+W8L1U8io3Pz6iS6rOiktLm2op9nLj2B/6aw50owAAAgAElEQVTZdgLdR1y9nVrrPLfu6v6N4WM+WtX3oAOH+7wH/Q3ZNmDXKfo5RR+nmbc1S2qt6/OvJL8YGyXZh382u4egv+WlyF32074t+KN7UOquLqH80pgX7NvlHgbuufXDLbGwA+DqDN/bVzywA+CKt/a2ZQ/cCIALm0GlDbCJcn/14MHFWy+/dOWHFvJmOc7c/BacZKal92hUmFlMvG5JTDbT2cDOcq+ZudkCYEGTIERQm5vzAAvLC2d5UwGEwMYM4tbG3EAXSJrFCvDKLFUzFwE8lvJN0K1+CZbMABNwtABYuIHfEsSa7Wr/CYOFmEJ6/US/yPd+wuhz+L5/KK3agt78O7NHEzYnFDVbVThjP0CL7Me4MUs6y2sLrNLvmW2bGcvqh2zH3Ncy+xtZ6mwMCIYy65y+LT1Oe0Ed8r1e4MO4CTyFtfqT9tjE2PDstfjFWPRexmT8AoApo4s/hEAeTMBewVSCvoSxeUCDvp1DAiF93x4ScOy0Sd9wnZnrgmDmkX5QPv56+PDhxeeff37x1VdfXYF/5Jql7pzJwx0JgI1VbLMstnMz7xGcINM54ZzV5nbtoJ3Z7vSJ/81ypa+Egs7dLMGsvTwb02Y/u1ZlPNLObHIz8TOO8Qv9CqUtL5/VBQDpQHXuh50HC1yXWshIm4SKOc9cW5wTCVHzgEOWtrfcs4Cba40P+s7S3a7l2uO9golp5wJ9CnUFp+06nQdrPBCjHvjL9SLXZseL1zxkoD76xBjMNVT/ZQax11mqWqicpcPRw7U87zfs+DpPiS/sSyjtXHZ+ZWl8129eEzrjL0tAmx1tNi++sgIFcgXEHkDCV8rP+M71+woAF747HPsyVPqecvTb1AYS1osof8/rumClb+f4u0PzCXp39Hp/s3zvyF89Pr3XbQobh+dkZ2nzbkvFT+CvKbadQO8RN2+j1jqPrbu6BnJaH63qe9B5w33eg/6GbBuw6xT9nKKP6pytu6pmRa11fe6dlfyiM0u6vwCyS/44/MNeDfeu9jWx/Tr0t6zZVpJb9FtJdqfjZshczOoa3ctGnbreB7k7AK4M/N626oEdAFc9trcveeCcAXBpn/RyU+vXHwCAX37qPqG5CZ/ZeZmRmxCihbkCHwEwG/FugiM7YUULktnwtoyrYNgsNNoKm8w+A2IA6YAqPLIEs+Vqc7NeOJCAK+FDm+WKDCGOpU6BBLQDgrA5LzgCDPijzITb2mEbNuyFYoBUM7wyQ1cAQD/8ZNZfZmADDISUQgaehcZmxCUwRJ5jxXNm0iVwtI2+S1hrNmFCHIEZ8i1vii7CF99PnSy1632J23FyDJGT5Yez9LiHBxK+ePBAW+kH+MaDPgRbCX+FpugiEMoyw/aT11gGOcGqABjoC/x97bXXlv6yvDcy8IMgzxLVxPexDN9jc7MFkC28z7gQVCFbAGw2tzFE+4Rdn3zyycXHH3988ejRo6vsUPS0JLgyjc8E2sJW/CJswy8JiB1DYtt1JaGycZ6HHgSa+J2y2pQnZq4C9xk3y+lqiz5u7+VsNilj6hiYUY0uxoLj5EGDtmJAfoigk74xe9O5SDvuF/3kyZMlBhMAa7tjzN8eejCrGLv8wS+59riuOv6uLcQbPsZ2/CBQTADstfraAyXa7zwCVloO2vUK2c6ThMnqjO2Occa0c49Yz8Mprs15H1znV8Jx56TvWSbZuW7GtWPG61llwHmMHtiFvs4F+s6DO+qX5ZzNas4DJ86FLJOdoNvxxF/EKvoIgHmvrciAbA4accghAXDOD33iuGPncg/gR49K322ycem7xLW9rJdyluxtklLrvXXLcE/S+6Zep9s0HOHNhXfgm61Ufy7lFDa97tL+0kbeVopO9s00mybrPeLebVRa77FVElYYcRf9Dvc5aOdQf2feV9mmAXtO0Ud1ztbNqFlRa12DX8v/dxWDi8aWZB/+2ezWpr/lpchd9tO+Lfije1BqQ+jAdIsvjXnBvl3uYQju3A93MGY7AO6efnvDAQ/sAHjAafsl/R7YAgCXNsUKG1MjclsAnDCpLc2a2ZiH74/fXgFEs8bYwHaz3M10XnOTns1925qxlMDIbN3MbMrMuLxvqxvebPQDswDOwk824ls4iEyvQccEDGbAWW5WUI0MQQNtzMxCjhv/ginBqCVm3ezXp/SZpX4FwGaECpky45A+BYbCcjMdsZs+/Uk4rh8SfLVQV786DpZUpc8WNArFeF14xzgKx8229Fp9IlBvAZsgW6Ai+EiI7hiYVeg4CPHM1BTiOXYJwLxG2Ix873NrtiY6pi8EQwJFYI2ZuWZiAn/4cay8JueFEBIABKDkgb+EQ8I1xxWfJLzNzMME9e3vyjGGc5yR4euZNY8M49+Sv/ztnM/DBYBfsoApA51Z9ZaszSoB+qM9nCBctiSyNjsuLXTFj84H1wv0N4vSmMWXjjHjyhqAPVleW6CYcNM1ymxenrNksWPknKJv1zMz8/Vn+jWzg5GR5ZKdp2R+cliFTHHjJcdIn/Ds60JlwLLjzftCzgSHKVP9lYnfhbmZGZ8HVfS3h3Ey+1gADAQ2Q5pr8xCB8elhhsyUFpBmhjD6uqbkZ45zkrbq7OEY+sjMWmMg54w+Qb5+bAEr/TFPLW2dBxPMVD4W3873PNRguWfGx7Ve4I58ATXvM26sK/SX94k2Ru0T33PAgXuN06evZ9n1PDDgvAAA/+bhZQno/q83S8vS94ijsjeQsF5E0erO5oXvY50SN/D3DT1N0Pc2u8516K70vgOf3Oaz/f0ODxQ2rDqkbd6ktKG3Ve8TfTLFnon6rnHpNmqt89iqq1cYcBf9Dvc5aOdQfwN9DfVz+MJeCt9a60vRxT4WtUpa1e04jfiaFaXWRZ+WZM+Oi5m6vwCyZ49l79youbpf6/6WtXm/yz2M7HPrhxsCcgfAvbN6bzfigR0Aj3htv6bbA9cC4MKmUmmDbLLc//p3HywZwAkddUYLToS76Sw3+4UnAs7MTuP3zJAEFrC5LgxgA9vNdjM9hRO0OXwPPtx/WLBpZp/Zx8IsoWyCyNRXsJOZmll21754FqQJKwQeQmxtFrIok8wuXjNDzOsFJWz+CyRoJwBO6J12qJPQCh9bxtjMyrxnav5udh5gTHhO3wKfhKcJazMj0N8dAyGMmd3a6fXoq3xt59osVyvoyLK72pkA06xhsxnpQ0DFOAhCEtQZg8jT5oR/ys9svTzcoCziFFjH4QLtoH8z+oRqZkvSn+PpmArIyeAjk09IlMBPaJOAn7EWLCI3IVRmrAsJMyPQOWO8ZCwLD5UpRBTgmTWv3/Hlv/3bvy3Zqt98881TBxjs01K9wnvtaMeYMfS+r3kYwzUEncyINX6QKeQkzjKbkrHAHudhlrJ27cqM+QTngsIEwG3GqdCRZ/S1ygD9qac+yCzQPLjgIQDi0D6xh/mIz9UJeR7AcH7lAQfLSgOAc06pM+Olz1p/Gg/GQcZ9rl3CT2UmwKZ//JAA2PLcxpDj5DzPGBfIWwIcWVkG3Dmda41rvfcn5lorBaCr45NloPOzws80xxi/GZOWd2cMvFc3Y+UaZ9xhU863PGSiP6kEwQM5vsb4skYj3wxf9PTQlPfARh/65drMqDZ+uYaDIwB3P/OE+NifcN2+ef5D3gO4+9vNDn+vdVXhe1ivu0vfA3uF2m6CvjepMNWWqu3Z/sR+WKPqfu2AB2q7nwMdjF1S2twb6+Lpqyb6YYotE/Uddec2Kq3z1qqrVxhwF/0O9zlo51B/A309T/2cypbKnK0PSc2KWusa/Fr+P6kYe/iHpvuK/paXInfZqz5HS/4u+Lp7wGvh4aB3i59l3y73MATdfijETrfMmWvLNfruALh76u0NBzywA+ABp+2X9HvgpAC4sHlV2oALuQJgN6bTE4IEIauQQZCRWaIJIgQJuZkvlBSC0l4QRz9eIwBm81/5+SwkoV1mgqqrmVkJPdI24Qf9sUkP3DNTzXu5pg/SVl4XoAlxgE65gW9ZXbPm2MDP7LMsS51QRDAotMh7PCaMNbPMjGf+zgxl4ZCyudYMT0EJ+iSkEYonsM7yp5lhJtzyfWRmJh6/Y4Pvq09mXJvll+34Xf9mXOS9MD1EIJChnTonmBFIIlPAlRl5mb2nn9JeYR7x5b1N8wCCEBJ9HZscNyAdD+EvvwN/eWQpYCGisZoACLmOSwLFjIXMkMzM9xYA61uzgROwYwO24zNgFZAX0MnvZksCwXkQ62mvc07gzt/KzsMKlgdGL8v+5jx1juX4t2uPwM+S4vqYdmTS8hBAYks7LshWT3TLvoTR3u8ZPQF6eb9m2lg6nHYZD3n4QMgoQM8ywa5D6CHwVA5+y1jNAwlmqht3eXBGOQns9b3jjq36m2djlfgSouob5OkH1jBLvDvPEwBnRqoHeHxGDj+ufT7Tn+WxXQvb6hFmg5s9zbzXNwlOfd91jTbGjbFuv8alfkJP5zZ2Hrsvt21zjPR9fkYkALY/Yp45gy8dNw8BeODJOHUMeN3PNA+FWOKcDGA/E3Pd47VjPyMAuPQd4mivG0hYL6L/y1xPy8J3sB5xy7rT23Ck3QR9r1Njqh1nbvuIevs1J/JAYbPsFBqVNuTWKjTR9il2TNR3xJXbqLPOU+uuHiICi6tW9TvouOE+T9nfQF9Ddp2inzPtozpX62bURqTWujbnZsouz+OiI0u6vwCyZ/qjMidqru7Xur/lxDlQMG7X9xA1M/ywhcwdAFdm9d626oEdAFc9trcveeAoAC5supU2zU4g1xLQy4dG80GbgFcQByjITXau42+hQQKJYxlggI3M9uLvlJcZvpkd6oZ4lin2HsPoKSxLsJRyW2idGV5Z3ldQzbVtVrNAkfa8xyY/EAMoAizyvq3IFhRktq3ZZ7xvP9grJBWE007YSV9ZFlX4KbDE/wl7veeqMnnf6/UtrwlJMwNYWIXO+h45AlF9mAcCBEPCc67NrE3hDLYJrenT8TLuEvIvm+SX98bNrEyv8TkznY0PsxGJR/TMfjLG6Q/dgPcAKSE5uie09mCCsYAMwZMAV30dC232XqvEBhnAQBze8yfBujLSD84f40JIlwcxaO8Y4Y8EVAkChY/KTL+bbYiNlHrm4f1JiUXHgPedU1l2PWNZEC9wR1ez1dGBGLMMtn5uS1bTzsxtKwEkIE0wiX7cU/ff//3fF5Cd2ZpCQOGhGcLYkWudPs/7PXPPZh7Eh7FNCWwerDvO5RZkJ7hGl4TD+Z6AN2PIMdIfGVf4zEzSzBhXjutBW1Jd2IsNrCk8mymMb81Qzuzf9EPCS67lb7JRX3311cWHud77GSE4NfMWfX0vM+Q9YCDwRZ7jh+0eFhB85kEh2gqSsSvXQDPy/azI+WMsu/6xTqCna5xxlxnqriG0S/2ca/qQ2M6KA/jGDN+MI/zhgQv84gEaDyVZrUEw7bh7eKQ9+HLsC0wVAJe+lxz9xrROQuGrTun72qrGGyu1zkO3WLKxrtf1NtWG6mCdyOaqWnv7M/NAYQNxtualTbQ1yky0eXMbJuo66sL1Kq3z0rqra5vxrY+G+x502in7O/u+BnxYtulM+6jM1boJNS/VWtfn20z5M2Uv+waTBqok97CB0a1Jf8ua3Jn+6DaurHK/N/pbXmp7BmNS0rlT3xkyZ8bOueq7A+DKrN7bVj2wA+Cqx/b2JQ/cewDcbJr96sGDi7defmkBbgkc0ilmLLnZ30IWNtiBBpZ2tl1mhrYwy8xUs6CEQcIkNt3NPGSTXFDipj76kq3Ig9/NwhXI8FqrJzYJ0fLZa5AtEEQ/s3nNVOM1s225Xnu9RyPAQigg7MkMXEvkoodlTRNuCEmytHKW/czM2cwezawzdBZqqItwJDNKhTwCRLMBLWNqSWAhqfe8RfeEe3kvSsGS97fkWViKPxyvhEACMsdLYGU/+p4+zb4WuAh+LEVr/2b2mUWb2Y8CajNKzcw1Gzwz0/Ux/eJXQCYys+xvll5OaMQ1ZAYiH/BLGVfixPuAYp/6CiO1z9LPzknaCfbyUILXCbDyMAHyBbsZN/bh+7QR1NHHRx99tDzIAla/9iAF/ZJx+9VXXy3loc2ABMh5yMAYQV9kMfbIy/md8JTfkSvQFP4x1llaXFu8byrjKJjNDGTnBPFpDFrCmbHOwwyCcg+U0Of7779/8aMf/Wi51jmKvfTFumSma8JaIWpm3qa/cz1yfRU8euAEuR5IsbwvbdFJPx872JJrh7olEDfz1jLKvEff+tn44loPauA7Di/wcO2gPfAXCMxY5X3e84CL88SsV+YOfuPHjFd94CEUY0AgnH0LbPUh42s2OHqqn3YwvmbgMy5+PvnMuuJc0p9mWrcVDbIyQh6ccV015o01S4ZjH3paPjsPaFhBAn39TEO2a6QZ7oz7sUMT6pgxkp/ZFQC8Duqtu/rwnaP0FWx+440Vmmrexrpe59ypNvSO6Ils7VVnb3dPPdC56TfTutIG3RpFJtq6uQ0TdR1x4TbqjHtp/MpLa1cYMNz3YJ+n7O/s+yr6cMieM+yjOkeLJlTRZQ10onxRodK47bKfDY8z8cnMcazMiZo7+rXub1mbA7vcw+jO8MMMmVvougPgyoze21Y9sAPgqsf29iUPnAwAFza7SptzjdzMABY4Hb7LfvcRkqUp2UwXwhw2b7+3tDWD0qwnAQOb27lJnZDAzXrhHvLcTAcGJADO0sbKE9hwnZlXmcGVoEQ9zQDjvQRQghqzN4UGAAOBCPoKPM1WQ44QxcxGS5Fmti5+SRDnBj/yBG0JcTLrzPEQNmmL/rdt3gM1M5AFivrGDDR8ITTT92YcZ9loy6NmdqfwJIGeE8kyrcg3Q5h+gED4Et28TpCBTkJ54Z0HD9DFrD4zd9t7/wpreV/YhB6+DkQBpjA2xgC/m6Wb977Vz5lVLjBnjHw/s6Mzk9O4e/311y/efPPNBZgJs4SJ+Crj07HUh/ZhBrngKrPnjdn2MEACZNoIgo153uenBdD45dNPP10ejJM6ZNyqH1m3jx49unjy5MkS/8QzPhZoah9j6njoO8dX8CxgIyack0L+zJhO3xg/jBtglgc/jpl6ML5kX/P44osvlgfQWp8cW8Pok+xfxo/rsY3+XI9Yd4wXdRLgYmPOKdc7y07bX8ZrZn3nGOUBBOag2biZOe7v9JsVExLem4ksKNV2fOXcNhY92ALYzUMhjgfZqBxo4OHhliy9bYUI+zR72sM06Cs4zbXDzxt1428P9bjemyGtL10D8jnt9jMD3+ThJOZQVrJIMJ+yrMKQ90a30gVzIz9r6Iu/hbVZltqYdN3OTGf79sCE8N4+vT8xc8xDMvrGrGI/HzIu/vjNNxf/8Ojxjd9tSt8bjkraQMJ6EaXvbzc7ZFtltpUWmhe+G65xzjT9e5U6kZ296tx1u63Go7Q5dNdGn6L/2s7p5hqdbDwm2bm5/pP0HBm4bVRZ56FVV68wYLjfwT5P2d9QXwN2PU/9lG0Z8Fd1jta7qFlRal1UpiT78CW/2z39LS9FFmQvqnRrcj56z9J5pj8mubk0grP8tss9jO598sNaXXcAXJnRe9uqB3YAXPXY3r7kgWcAcGGTqrSBcyK5AuBj8Dc35YWTgjgzB4VJwocs65nAMgGDshIs+b5wAPghcDGTM8vBMmgC5My4y8yoYyVVzQ7lejPI+D0zT5Vttpf3GBVoZsZZZtcKNMx6c3Nf2WYa8gzM8R6jmd2pbxLAow++tC/vvYlfBBH0aeYtgKOFgMjI+wrnOCV04XdLOAM7hBqADa+njQAss+CEbuglqPR9rhGeCMgYY8ESdnCNGZCWO824yuw/4aGgxWf6oxww2Z7oqB/xN9m4ABUPDiBDAJb3hxWsehghoTHjI2QSMJn5axwJ/d57772LH//4xxdvvfXW1b2K6fPwv9zhq1Rm/3q980LgTp8JtT2EkWDJ+SNcFUgxfo4vch0PY9ysVcccoMvDzMQsGew8wz/cD/ezzz5bykXrewFum8GsvxnLLKGLHHwrHG+zHok52iR0y4xZ9AEsAn/RmX4T4KEPWddA+DfeeOPi97///cWHH3646OwYmj2NX4xZs0tZH8zgJn4yS9bMV/2OXcI7xtQYcr3J0uJ58CRLnKt7xoUHOVjXnCv5gSX0y0MXGVvq5zXqlesJPm0PXXgPX2McgG62vOOlza472JpVDpw/jqFl2V3PvL+wMZaHi7Ahq0LkfXLz4ATtrNyAfxISt1nzHsIRICs/1+Vcwx0PM3TxkeOOTTle+lMAbPYxz46R60IejuI6qwsI/5336Ic8KwmgJ77mekA8MUlcHIPnn/zHf1z87y+fXPvdpvRd5KiUdRIKX29K38+GG2+o0DrP3GDBhjpe18s03XsH5gQ29qqydbs79+1GBpU2gTbq82RiihvhW+t1Et9OsnFT3SfpODpe69VZ551VV69QfrjfwT5P2d9QXwN2nW0/p7BloI/KHK2Lr41GrXUNdi7/5000tiT78E9ntzb9LWtyz8onZ+KP7kEpu7p/FPtb1pTY5c5bA87RtzsArszmvW3VAzsArnpsb1/ywL0GwEc21/7r331w8dbLLz/lg8xIE0YktPX9LLdsRqglXN2kz2c2sM1UEzAgnzYJ1QQS3juU69yYz4wpdXPTP7ND2UQXvAo9aG8mJ7pbUtWMLEvttmWiLcvJ5rsAzczW3IAXuvFeQjeBGP0IXtnAp382+IVA+Mb31V3oxrX4Bdk8C0uxzUw1rkdHYVPCRuRYipTrhYzCj4QTjjV60Taz0dAXWfqxLYNq9rO2GCNcY4zYNzZ5H0/GRuCeWeDHALDAQ3hHbGSZVQEwsEY/4msgFv0JJHnPEs4ZQwmAhZvpH+2wf56NS+OY55///OcXv/jFLy5++MMfXmXT2o8HKDIb1gw/Y8AMQ3zJYQgOImTWfOouyM3sZDNr8a0+dx6hh8DTWCJ28B0P3jdr2jktOOM9oOsnn3yyQOA2A1kY5oENDwswlnnAwZg2oxTA6JzMwwbabjndBPL4xBLQ9Jfle5FBFi/lnHn80z/908Vvf/vbRW9tFhrjF+e98BF5xAzljnnWt1kdAJ/Q3rXD+yR7oCazn43rzO4nRplLtBfwunbwLAzUH9iXmcEJgM1yNaZcW3PNFJgiz4ML9C0M5Xf9kPD4tddeWzLZ8YNl8l3PsdkMX65VP9cGZDruefDEe6eji+uF/nTeqq+Z+q7V2Tdj52GehK2uUfbJGPmZkWtH+sf1yjXFMvO8jmwrIxiLvO/c8kCJWbtmj7smoIdrh6AYuc45dLNcuXoiPzOuLfHvXEGONmfc/Ok//t/F/7nMim+/4KwHUesknBXj21iZdZ655qvoxjoe62WK3j3frE9gW48aa9vcmf/WKj7p+tLm0yQdNhFb2ATepL9LISfx3wTbNtd7go6j47RelXXeWXX1CuWH+x3sc6i/M+/rFDY9L31U52d96GueqrWeCMAO/xSU3FNqfSaySzoXfVKSfSb+qAx4TeV+b/S3rMXoLvcwujP8MEPmWl13AFyZzXvbqgd2AFz12N6+5IGTAODCplhp4+kWAJyZY/7uRrTgKTOAM5OtBcCZ/ZoQOMscZxlUr88sV8GRYPe6LNeEsQk23RDHBuGNm+XCIoGmIFQwZJYq13l/WPTRFsv/ZtZjZm4pj/ZCN2QJA4Q9XCOoMKO3zS4TguIv+7OcMvYIDYQiPCd01if2mVmdCT8S9Alg0M8MOCEr7YSoCbWMlQTpabt2GFuZvcxrvp8HCywva3acGZHGjno6HjxbLhng4rijO35qQV/GhtAuY0TIqm34S3AqkMdHxohjiH5/8zd/c/HLX/7y4u23377KmM57+Oq7hE3YkwDYbHKvy+tduMy4tvy6OjheGZdpjxmrxgD9ep9c44qYESgmxCfjllLRAOCc6/rbcTKzO0tXZ5zlQQwzHYFbCaotbe4BC+wROAqHAcGZzWv8U8r5Zz/72fL405/+tMBfMoA91CGEpr1rU4JXwCKgkmchaZZJNn54zkMfznOBIT5yvBPgCltboGiJYjOe81k9Uo4ZwDx7gAF9skoCtmZ2s4dk1DvHRRArHMaPPBgbAXbC2LTTGMgPVg8+ZKlqs+8Z62M/zkMBL2PgupqHdPCN2eN5AEPbkZ0xrG32mVnRru98pphlq8w8GIMPzEp2TibEN7s5M4Dz89Ux5DXXUmF3+gM9LGHuusu8NRtbAGz8qf91GcCl7wtHR2WdhMJXm9L3sqHGGyqzzivXaL+hfsd6mKJzz0BMtqtHhWqbO/NVVdF70r60OXUuNtV2VzfTerqvJti1qc4T9BsdnPWqrPPMqqtXKD/c72CfQ/2deV+nsOks+xgcl8ocrXVR81KtdQ2ALfsK8wytyT5scnRr09/yUuQs2QW5M/1d8kdR595BqYvt17q/5cQ4Khg4Q98ZMu9bTK7xwQ6Ae2fy3m7EAzsAHvHafk23B54CwIWNrNIG0gnlmgHcwl/+FojhnATAbjKzqc5GOM9ZIlqQkNnAbuZnFlRmhwp7zchDrpv8ZrkCtAA9QCo2zYVElmoFIOV9cM3aRH83+c2KRL4/mb2Z9/Y0+zMzJM1SNUswy84iUz/aN74S0NLWvoRBtDdLEH2ErcAHHvhWyMX7Zu2ZNYY8YYM+FvRwLf0LMLyHqBCUMUs47++ZwSnsMRMYnyBPAJ1lpQUhxgrjp7/RJcvdCmQcFyEmbXzPjDvGJAFZZr7mPZ2NV4E3/hJ+Otb21/omyyk7Rsa3sMbx1T7L8qIPJZF5YLNZqH/7t3978eDBg6UEMffMZczM4MMmfQNkzfu7Ih8dsqy1UC1Bn6A4y/8KzLleQKU+PLe+MxNffzC/gKP8WMbWMUYHx/3x48cL/OWeuvZp+V91dTwyA9MYc37QxuxNs7QBXgmqM1uX2EVXQTX65JzlPX7sB2gJhGcsGAPu/0vG8Jdffrk8MmPVue1hg5zbZt4TA/jWstSuYWY70/XGWu0AACAASURBVD8y9YlzT9As3HOuGpd5oMR1j37MAs9sXWGwsZ19CoA9bKKeroHIEygix74sbcz1wlrjn3aUMefBmuT8QCZtaG8GugdneC8Pwagr8gWeOa9cy9NOfZMlnl0nshQ7+hmrmWns4RCudy4kOPb3PMiRGbpm3uKbLOVtCWfX9QS43g/e+xfTr+uZh2nQJ0G264nrttnGfh4Ie7mGzzd0tCQ3OvjjuPH8x2/+78X/evz0PYBL30Ge+Ua08up1l3d/P+tqWPh+dZu8KWZtqN8x/afofKuj7qTX27TaOMrL3e0XNB4obS7dpfcKG5FbqTndNxNs2lTnCfqNjs16VcY9M35lbWO+9c1wv4POGurvzPsq2zRgz/PSR2Vu1t1U81KtdW2ezZSND0vyi46cJbskdzGy/4r+lhPlFnWeNxf6vdHfcqLf7ts4z9B3hsxiPI7Gwg6AKzN5b1v1wA6Aqx7b25c8cE4AuLSlds2mYgLghBICYCFOQr0EZGahZYloN96PlY41O5T2AgDaCyDM4rOUsEBBQMcGOBAtQSEA1NKxbtQDYIQv6otN3L+StsjPjffD5993Waj8bjayoEAbBXQGjoANmQJGoVwCQez1RyCCfegMyBISIUc98QdADuBlxiyvJQAGOuCDBPaZBShss9wyACKz4wR2CYAzy1AQJLDEn4wBeieocwz1D/IEItjbAmB8kfBdncw65P2Ef/pZWMT7Zh5io3HnWGZGKP1kVmWWqqbfBFDCmcxmFboh23K1+AOfYtujR4+WB30Ic3/yk58smafchxZQauapUE6ARPssR658wRHw0baOZR6yyKxK5wfvO14eEMhsXmwUnOpvns1Gx5eOrc+85mEEQSow1XHNDHbXksxoFnAJJ/EVrzmuxIr3l82DBYIt5w66G//ed1ZZtjGrlRLQlOL+67/+6ys9gdyMh/Ba+dphBn07B9IPgkLhYUJZ/IBvaZOQNg9otHryd85Ds1Qza9jDJa5Lrok8JxhVNq/luirQJtbwcx6yySoHbT+MjxnAAOA8NOJcyzHSDg/70N75RawaY8599DCDV5CuDcaM/nVu8qzPBLzEuweA8vPFgxq8n4dUPJiQYyi4J/4Er8rEl9pJn8xJZLsG8Z7z1Gfe1x+OpYdohNhpq7+bwW72M/5BvtdYPhv5eb1j9/E331z8w8NHV++Vvis8841o5dXrLi99P7u18YZwdYpZG+rX+mKKvjc5fKItt45zR4OT+6NDp73Jsx4obTbdhQMLG3JbqDfVHxNs2VTfCfqNjsl6VcY9M35lbXO+9c1wvwPOOvu+TmXTKfop9jE0NsU+qvOyLr5mRal1UZmS7MM/Xd3u6W95KfI+yi7ovLiv23sTfV3UuVflmth+T/S3PA+f7foeIqbbD4XA6ZbZrFU7AO6dxXu7EQ/sAHjEa/s13R6YDoALm2alDaxr5P76gwfLPYDbjDQd4ua1cM4N6CyvS1vLyZo9B7xKAOzGtCCO9wRcZjZ5L0yhSQtEaOdrmXXmZjyAqwXV6GNmHzq/8soryz09ucb7b5p9ZyadNgo6BBX87Y+v8ew9eM0SZKMf2UBdbEJuZgoKbsz0Uj98op+EiNhrVibXWcZYEIdOZpuZ/ZgZmAngEqoJtbXdcrBmz2o79gqThTToKFiyL64zEy7HyUw1+s5sXeTSR5Y0FsjoK+wR+CTMNTM2s4oT9hvLgmsBmWDarEr753VkAojSD44FuqoTv+s7ATDvUQ6ZB3qYOWjWJGP20UcfXfzLv/zLAvKFg2YtMtZmZdJnC6mIL9/PDMn0vXGf95y1xK6HCXh2fOlDsCUAds4mXDYmhU/EHQ/G2vmjPzJzln4E2ZntKwhMkKcdjIFlyhOgOV4CRfrFj0Bg7/Ps3HTMfGa+v/vuuxfvvffeFdDG/2Qv88AO9fOAB7IyC914ykMAxlveczgBsePhPCauPJxiPNGH8NDYzLmTh2HwkXok+BUG5zw/fOc+3JdYyJ/Zp8ZFrtEc6DCb2ustTU6cc4gBX2KP67OHeXj2NeMT2R7ewCbL9LseZ9Y6bY1vs+wTluf4uB7Rj9UScv11rWStcb3zfru0c90yW92x8PCOa5RQmkMJ+fnhOqBvhLkCacfG+2d7j3hjyhjRJuG4/Wu3thn7vq/9rh28nj9XAPjrby5+8/Dh8lbpe8Iz34RWXr3u8u7vZbc2LHyvuk3WFJM21K/Vf4q+1zlpoh23jctN75/UB2sU3a/t8kBpA6pL4kaNCptoa3uc6oMJdmyq7wT9RsZjvRrjXhm/srZB3/pluN8BZ519X6eyqdjPkN9m91GUX52PdfE1L9Va1+dYSX7R2Psou6Tz4Z/W7pDpbzlRblHnbuNqKlcQYT9MLNp2FuMxI35myDwD346O1w6AK7N4b1v1wA6Aqx7b25c8cAWACxtdpc2nE8ttATAbyGaSCmZwUAJgy3262eymPhvl/Ah5WgBs9pQQKjPFzAoz4yuhKe3duAdCAiHYeDcLNbMVExyYEYpsoBUy3njjjaUkL9cLswTIluYUXuX9Z/WL8NE2+EUA4T1X2fwHplByFiAhTAUOCIwEJvhL8JkZxsJW3hf2ci1Ags3/LDuaZZZpnwBY0EYfZjTSRoAlyEC2bTObUN0ZD8tSIz/L5dIG3bG5zWQGtvMw+47rHH/6cdwTgAlJMhswbRLsoFMCf23KTGaBjPCQNsZnwiiBI+9lhqO/H/OdmYXo9vHHHy8P2r/22msXZJ4CgskiJHZ++9vfXvzjP/7jUoJYnYU4+FXAxvVCO7My8R0ZmMQu1xiDmX2t7ZZIpw/BF3CNMeDZe/F6QIHx4seMQ/3F9fZ/7BoPcGB7zmd14vosDY3/PcCADdipzsY946ltZo6bvcwz8rBPG4HAxJMHFPIQi5UJ8D9+w39mWWMv9wPmwdxqDyGgW8J1dDcrGBsse4wc5x7PmZnu2vfqq68uvscvjD0PZNMWWdrDPEj4KGzWn1zjepalk31f241XD8hkprLrlGtrrsfOXXzsT2ae6zvGJe99SxzRR1ZBUD728L6HZLjO7G9ew/f0S3vmDA98kodQ0BGdXKsFv66F6MPv+t5S7PSbhwnU2XtHG4+Op4dnHAPHCB94wAFdEvhneW7jTZ8693gW9jrPtJHX+VFPZDB+2O+hnlyPtD2hcFaVyC8yf/j664vffPFwh7+HD8TSd7zrGm8jpZG+kW6tzlN0vdYxJ+3t1rE8L21uVXdvsJEHSptSG/V5o5jC5t9adabZPsGGzXSdoNvIOKxXY9wj41eWKcFTrhnud8BZZ9/XqWwq9jPkt9l9FOVX52NdfM1LpdZFZUqycUxB/gsh+z76o6BzZS7UxPZHR3/LifFZMO651fee+mAHwJVZvLetemAHwFWP7e1LHjgXAFza5Lphk/EYANYhghX+FvrmPRSPAWBec4Paje/MKEzAfNibPQAks8USYAijBIy0ycwnQZkb6crLzGEzKgECgCYhJuBEmwQW7f0nBRECOyGQmXOCsczoFeyim1DH18zWy2wudM5+lClA4H2hBbaTxQkMy3K1AvscN8GQYM8MwmNjKzzK8cpxcMzMStOn+EXfJbgUoPGeIM9MuAT0ZimaSSgwNO7yvqjonWBXe8zE5m9hTmakZozSlr8zg9G4y/vt6iNhTh5KUA9k6Q9eM6MUHQF+ZEsSaxxWoO3vfve7iw8//HABXsYnQBZIbElexpZxNRtTQEb/lvlmXPWL0Fq7kWt5aSESsWK5WJ4zS9WMVCFk3leb651fmQ3rGHkgg7/1Mf1nhmML530fvyWwFAQ7hh6UcA54GEIozbzKe9Z6gMI4VQ5+wkeMQZaXRj6HM3gg0/FoS4t7oCUPwhz+7/726pGZnlnSXmhsBjB+0Z/pF2OdOBTCmjnNGOj7nL/qk+uWeuUa6PsJFs1Utb1Qub0HMO8nZM172wonhfzo7rgLUvMzgz4E5Qks7ZO2Zqm71ru2IA9fetgHnYgHnoWuZjejg3OH6xOiOuc9cGIFC2QYZ1aFQC9et2S+me4eqhA4Z6wTw3lwIAGw45VZ2H72cI3Z0fjBueB9sekrwb8xaiaycZFrFLoDgP/hi0MG8NhP6RvGM11M4po1UzZUYp03jqi9oW4pfXM9b/L4JBtqg7w2w73a297+vnigtPk306jCZt1aNabZvLENm+q5sW4jY7BehXGPjF9Z26RPv5y6z+H+BgZmqK9T9HOGfZzKV5U5WXNTzYJa6/r8KsmvGTote3P5X3LSAJXkHv6p7dakv+V5yO027LJhwRWlEbxPfrtPup7FPCoEzYhvdwBcncV7+4oHdgBc8dbetuyBqQC4sKFW2ui7Qa73AHaTWZiDYzLrMsGvm9QtABYGuTHuNZk9jMzMpqQfs56Um/dmZNOcHyFylupts5LNcjVzNDPcBIUCFZ6FAvYvvDY7T7ArqAAIKdOsReCHfmr706fCD8GvQKb1OfpbSjuhgMALIEFGIyAvfZXw3HGzz8xO9hraCC/pU2gofEYv/eQESeglKOZa9WRMHTdhCD7PTEbhhcA6QZ0ZxEBP/YIOQk70yBgUsKlX3udTHwrSEva0Ma3vrjsEoPw8DHH4P+Pbq7LQ6Pv48ePlweuWs1V3+v/nf/7npQw0ujk2ZvUCgW0LhKW0Mdmt3PuZB/PKQwLOOfztYQbkZWa64yc0FoTxbCZnAkng9SeffHLx5ZdfLmANefy0mcr0oR5AY7JZ0dWYw4cJmJ2zxwBtQlXHO9cc44Y+BcD0jf/Qy8MA/O784Hrj1kMoCSQF8tiobQmb8Q3zix/8zwM/C/ycP/pAyI5f84ADrxur3vc1D4kAepENrPQ+s4wr/gRKC/6xK9fjYx9WOZf0qetrAlzvDU18uRbmnE4o7evYlTFmjPI6Y4I/HI82A9Y1lb7Qy5hnXISXrqH05zrleCI3Y8lS2cQ044Qursuu27TXDnwlhDVjOw+pMD7aiY3MWWwSNDNezhXLStOf8yMP2AiI8YfjTDtLbTs3/ezKagiZiYx+gmEPhSDDGPAAET7M9ci5YN88f3yZAVz+gnOYzWOXbZdsO9z/1YWF71I3dTbuiWukbqRXK31zPa9zyiT9KwN+MlsrSu1tz94DpQ2rWdYUNtjWqDDN1o3130zPjfUa9f06NdZ5Y/jqQaXvRX+ntK3Y15D/noc+ijZU52JdfG0kaq0nwsPDRkS3e/pbXoqcJbsgdzGx28IXwx+97qi5ud/L/S0njkfBuPuk7/Ou6w6Ae2fv3m7EAzsAHvHafk23BxYAXNgEK21WzZB7i0wBcGY7ZkafG/sJ9wQIOo32ZrcJnwSCbshbitQsQDapE0As287f+95TJX3d0OZ1oYtZVMhPEClMSPAjgNIenoU4mfmFbKGSG/s+I89yy1m+2I16rsuSxi0cR0+ByTGbtRsbBcD0o+28b7avAJhsOW0SmAB48D0/CU6FEDwncLEkKq8BPbjeMcoM3sP/GIeMR+zUpwKeLP1qPAjABMG0FaTRPqGV12O7maj6UzvwHz/6XH9k5rewynt2CoEz7jKbEnlc7/sJ2syaTttznFKO2eCUnv3zn/+8+EloZmlX+vnDH/6wlIjGBsaCsXznnXeWB9nCwnHgHxAQsGrpb4BhW46ZfswudYy9hzH6JzjNQwBZktu5iV5kJ3/++edXIDrnIv1gE/34A8AEGH/11VdXByBaiK7/XC/y0EJmpx6DwfqYeSjAzvnr4Q38aeZsZhALXok9x9h5iD8cY0Ed7zEOPJDjeNp/QmPjGn0SbLZ20s65g77GA+OKfPTOPhP8MxeYlznfjMFcN/OAglBQUEiMcbiA8uLIo0/GTT1dL5zbeRCG39HXzFwPepjxTCyYuc8YZJa460Rm7Lel74Wy7WeN96bm2TmRny/ogz3o5iEJ+lO/9Ifgldfaw0hmQuMzYCsyiXPGBL8LgAH0HMKgLwGw93o38z7LSruu+jnk7QUyIxhfeA9k5qCx6gEH1q4E7865rCCRn40JgD04MQaAS99WnvnOVPj60v19q9xwQyXWeaPRfEO9UvKmOl7n7Em6947tSWzsVWZv99x4oLTZNsPqwibmaPfTbNxQ90113FCvYZ+vNmhcwPCVg367F/0N2DZk15n2cwpbyn0M+KoyH+vi+y3ob3mpcVGZkvwXQHbJH4dNh+5Q6W95HnK7DaupW8Ls981nu75ncoji228vdgBcmcF726oHdgBc9djevuSBcwDApQ2xAgBOCJwQkE3yBBEtdOBv7wlrZqYQQEhrdmlCmoSlbmgnVHAzOzfwE765qZ8ZhGa20o9Q2tK/AhQzFc1oyzKa6iQc4Rqzz1rQkVmI2JflVbWbNvYjtOY9s8GyHLQlVelPKCbA4j3kWIrVLLos1SsAEgAKUHx2DLhGfydUO5ZRnZmnWXb0WBlaAQU6px/1i5mJAicz9/AF1xzL5BTEMw7qYmZvAmaAEADHzET9r02Z9agdZtxlzGb2s3GesWD55Rw3ZFtSWHCGPmYCc80f//jH5SHc5/of/ehHywMo63gAeoF1QEIhtq/xet6rVYia93EW9grq8IfAimeAoBnHzpuHDx8u98MF5gopHQ/GRFmOE/ainxnA+kngy7OxYAY/rzEWguyExTnGrjPOc673ns/IUGfHkLFTZo6N7xvf6JyHO7J/2wIXeRDbZgDTv/f3NZYyRnJOZMx7yMG4o50Q0Kx7ISf28dNCSsF1HjzJgwr6O/1vhQX0Zj5wD2LurQtcBtgTp23FAtf61BlbWG/yMAN/E1+uy67V2GhpfvzqYSGfkZ/ZvM7fLGfsh3BCaH1LPx7CAcgCa4lrx4hr7V8b9E1m1dJvAnmzec0wZxzM5kWO67bl/LFHsOsBBHS0rDR9Ej/4zHUb3Z1T+g5fCIDxnQc5cs7pG6tZ5Nru2PJZkOXU81BFHQCXvlU8853pjhnhQZ+NlFjniSNfJzfSKyVvruOxb8ET9O79sn0S+3qVmdHuDn07ZE5hU3VI/h1fVNok3FrXE/h2in0b672ZjhvrNTLc61UY98bwlYNK34v+BmwbsusU/ZxhH6fyVe9crLuoZkGtdY3GvRCyiwNU8klB9iy5y/+fvcF6+Ge10rq7bU1svw79LWu23Se590nXUjwWgqbqgx0Ad0/dveGAB3YAPOC0/ZJ+D1QAcGkTq7AhtKXczADOTM/MJmXzOTfmzQrOMsHeG5Rny+oKcxLG4Wk3zwWS9GuGmNm4XCNooG+zPhPKmRGapWeVQz9AKrKzaCc4MlPMksFs8tOP96YUJlnaNEs9I0MYZQYhvrEUqTojj+t5HRvNEkQnIRKb/mSemd3Ke7RV1rGs4swmSyimTIFJwgn1xEcCJfxx2C8/lOPWfgEUYyhwyfK9ApEskW1cWObVDF/Hvs0aFg4LXc1+Qx/7z3K5LfCinVAtZeNjSx47m+lL2CRMRa+8d6+yEhS3Gal5wOBYJjMy2mxExocSzzzQDcD66aefLvHo3PrpT3968bOf/WwBdM4lxt9782oHrwHwgHdAVx7055xAX7Md27LPjJnjxbNlbXndeEEe8JdMR2FYZmQ7RnmAIUG1sZqHPtDHzGTBP3ElKBdWIdusSedHHrTImNYf7SES/SUsbkvkHv6/OnxV9VmdjEd0N9OYdt5LVpk8Z3nhBJrGkPF77JALrwkczRx17cAv/GQ2veBc26w0QF/Gp+tyron8rm3AyDfffHN5kP1LhjfP7aGKXLcEuPTHuAgnPXjCuNqf6y9/c9gBOItsX3d9R77xja1m2abMFuynj7w/Mus5fXBgQgDMvEC2erreIc/S9lkNwLUF25wLzg/86Zzi+pTV6qeP6dvDT9hORjf60TdzFFudUxmXAmDG3XuG40cPeOSBFeFvQmCvyc8P13SeawC49I3imS9Lha8u/V+0qi03UmKdJxqlN9IppW6q3zEfT9C5Zyin29WjxBZt7sh/W6i+iYzC5tEm/U0SUtrY2lKHyf6bYteGOm+m34Y6jQ7vehXGvTF85aDS96K/AduG7DpFP2fYR9lXAzZU5mJdfM2CUuuiMrvsp0f6Pvpjps6986AWdv0a97d8fgHwsp/UOxCHzaeu1n2tLkV1ypyla0nungHcNf57o3EP7AB43Hf7lR0e+O//4392tDo0KW1qFTaOuuV2yEwAfPiMOpT6zRKZgoaEwm7oW8rT7E030Nngpr0Ps+PSeVk2WkhqxhbtM8tVqCxsEjzyNzqYMSXcwI4WptK3kEWAyrPA1A14sy8z0xR9+Ml7Py5jfFm6WWhlJhr+YDOf54RF2gF8AJoAQYQL+M5sMl/L7L7McNRedBA80Y/ZngnnzezWZzkumakp4Eo9EpwKyLwnKjroA/oTQvJaC4A9BCBQ9v0sda1ewpXMPG+zHM308xozqtHNn8z+NC6x8VjmoXolYEu/+bt2mrVpH8QMD/4WlP/gBz9YSjwzxmT/cp9dS8miz/vvv79kAJOlmeVuBamCJaEwUNL7kXqfWGIsAZtjJFQ13s0+9T646JhZx8gDNiaIFjrnoQcPERCnwkmh6nUA2IMczHcBdmaqmrWMHGMwM8ydnx488VriRMjPdXmYwXXCtq5T7cEWfKdNzlPaul5lVqXzzAMnjFnabEwTf/pROUJ61xv6oo3znfcBhd5P2DLVua66HiUAdl4Yn44FbYg7Dhe8/vrrC9x/8uTJcpBAf+Y8NT54T3/wuyWyvT+y94f2c8J10VLRjIGHgTJj2kMEwlxiOfvMTOlcYwXSglHiFwiMn7CJ+SAAxl79jn5ZlcJx0HbsEhp7AAaf5X3QjwFg1x36UZZrEHKUyZx1TvGa2brtYQn6sEw3OltO2nH1MAHt+J3X6Ztr+PzIsuyuxTx//PU3F//w8GHHd5XubxNHZXV8xejQYUWTjRRY54VG/410Sqmb6nfM3RN0vm1Up9t0mwKj79+Br0ZVPavrCptV56R3aUNuK8Un+2qKTRvqvJl+G+o0MrTrux/3xPCVg0qfsr+z76vowyF7noc+ijZU52BNfG0Uaq37AdCyDzfR0LORXRucmk8Kskv+mCV3GfSSJt0RUhPbr0N/y5ptM+TOkFmep4WBmKHvDJlVH/y3//yfuuN2b7h7oOqBHQBXPba3L3ngrgFwadOsY6NKAKwT3MwWAPu6gMEspIQxXMPGNUCITffMGj18rzncQzahbZb1pC8BcAJoQUdCnsz6dDNekGVZXjfKBTK5mS7MMsPMjXXsoR/BmiWdM/sTWxIw6CtBAJvxlpHFH8AWAYUwUzgCxGATH+gj/OA9/Zh+TgCGDgnABJD4POG2eiI7M2uFGvYp4OJ14bQAyPtxMq6ZyWw/guAENkI5gUtmRwpheS1BFTq0Px46MJtQcMJ1wiSzJBMm8loLw5CdADiht4cMjE0BSx56yDkhkMl+0FFwgy2WzQXu/vjHP15iwnsAC+GIi7feeuvi7bffvspoTHiLfLI1eXh/Z/TQDjMMgWDEjXNOCJ/3IAU+eR9fsy4ZO+MK3wrrzPxGLrCW/hPUeajCwxvok4cNnHMJ5AXAtDUD2LkktEXfnOcZH85v+2nXIOeE60WCZN7TF7mW+Tt2YxO6uVaZ9ethgnbt8sAJduWalodT2muQ7TzR7wJH+sYPAmAzp2nneOtvnnPt1U95WME1C/0t+U0MEXOM77G1XnCJrwSnyHRumdnaQlb7N8uVvo2hhN+WQcZHQm3XnlzDBKvOUXzGNa6LyEEH4ss5l/Bc32Cjh060I8G5cNv5IgRus7xpl5A/103HM8fVzyTL+TMvWQ9YAzKLXNvxt75HT+eXc8a1zgMnrp1CZTOycw4guw8Al75NPLVEd3y1KH2vGmq8kRLjXjii9UY6KXlT3Y45eWN9bxvH6fbcpkDv+yf2S69az227wubYXfqgtIm2haKT/bK5PRvqu5luG+o0OqTrVBj3xPCVgwqfsr+z7mvAf0P2FPsp93Fm8qvzr6h+Gb2W/FlUZpf99GjfR3/M1Ll3LtTCrl/j/pZ3D4CXvZ1ehx02grpa97W6FNUpc5auJbmTdN0BcFdY7Y0GPbAD4EHH7Zf1eaAXAJc2ugqbTVvLbQFwggs39w+fhweIy08CH/5mUzrBqcCM93LTnd/ZEBcwmtXFRr2Qqe0//84sUkt0mi3qs+1TTzflec0Nf0FlZtpiBzoBMPJ+kQmejBLhRt7jkY1+M7OQAzwj41N/5D1+yaijLTBDu9j8tzxqQu3M9m19y9/qog8BP5mBKDwSLFmmleuEaTxn5p4wC30YW3QTnlvKNstoJ4hIYCIg876nyEm4l7MuAZ52ZdlqbfewAH3m2DjOCYt9X7htpmiCRzOZ1aXVIyGfMAm5CbfN5EQWmXmMLeWdf/7zny8Zix999NHy+OKLLy4eP368lFymjCvZv9zT1HK0Xgvo+uyzz5YHoEvIlICJAwY8eN8x1l7BNs8Zl3k/UueMsYY9f/7zn5cHsevvZrXTTrhniXTG1esTmltmOzNeuQawzJxIP2ampYcVnJcJ3IV7HhgQTrbzg7jWH7QxbnMtUr6l2olLM2zxtQc50DMPtHhAILP6M6PeAyzOyZyv2pkxm5mpjo0Z5OjtAYgsy24M5Lrm+pzrQWak5rpr3OoDno0/5rQQEn8I9N94442lnDmxnFn7rvGuq7T3s8B5iN1CTnQWsuYa6rgrj2scN/RTJw8WYJsgGZlmvOdnkz7JAx/HPseyeoRrMXIc4/zc8ZYA6GeMO27okbcDQG9+2uxoxjLXUtfTPADhGpeZ/MYW7cya9yCKcan9f/yGDOBHN3ypKX2TeEpO4etK35eqkVYbKDHugSMKb6DPU5+FIz6pXLOxvjd1vamfKzb2tj2hL3pV2tv1b8Ldla9Km39rlSxsyI10tbktG+q7iW4b6jPi38P/0KNXLlcPXzx85aDCp+xvqK8Bu862n1PYUuyj7Kui/OpEqImvaV9rXVsEXgjZ0zmaGAAAIABJREFUtcGprYIF2SVfn4HcyhwoqHspts8bfa0U2d+6v+XE+VRw2gx9Z8gsf4uY4IMdAFdm7t626oEdAFc9trcveeDeAODOTa1ff/Dg4q2XX158wAZ2goQEwIKMzKZKAAbY4SFgMztT5wqb2Og3wyzLHQsnaS/ESBgkvHEznr6VmWVczaJLqJfZnZldJ6gUsmTJZ6EPz16PbmYTCoaQYfZblm81mxcgoG8TTHENUIQNfkGMZUOBrmbZYmOWR7V/wS3vmSXYZl3SFv0t16ueAmBt0+d5n2WBjvd65TlhuxAIm5GLvuppjCDX145l0SXEty0+0h9mLwvjjQGz4oAdxqtA14y9BG9mGAq0lCMk5Zo8CJALgpDNfvI54ychO2V3AbvvvffeUuYZyP/73/9+eQB0Hz58ePHll18ur/MAEAF+eQCFuR4gJ4S1JDl9qDM6Oo+y7PqxxYwxEmhmBrBA0ljDn0LlvN+w/hLEoYe+ZLz0ScJaYyWzVbnGWETPzPxOv/JeXn/YPPuuikCCywSFbTvGx3mSsFtIxrNrh6XOeUZ+zjN9euwgSBsPmd3ejoUxqT+dd84DoeCxgxzo5eGQNtM412lluj46tq5hzi/hpDGQkD8hpmCRTHUexKgx6GGbhKq5FrfwO+cbv7uW0844EVQTK3nooc0sNzva+yc7Xhlv+pm2vu8ab58JerOCRAvX9V+utc6lPAyQJb1dI11L6cvYNdO51deYUTax0K5XwmfLiBv3eZjn5gzgcSTX+bWi9J2q1HgjBcY90Gi7kT5K3UyvY07dWNebxm2qHaWAmTtea1TZrx3wQGFTakD68CWlDbvhXi4vnOiDze3YSNfN9NpIn9EhXNf9uBeGrxxU+JT9DfU1YNcp+nlh+xgYj945WBddG4VS66Iyu+ynR/k++mOmznPmQL/G/S3vHtbeJ12X/+l7B/ewAdDVuq9V/Xtmr9wdAHcN095o0AM7AB503H5ZnwfuEgCXNtU6N/t+9QAA/NJifGY+ChV8Trjnhr+Alk14wREb9UKHw+fSoYyom+SZCWrGKW0sf8s19gWIoE0CGaEgz5bRZNNdAA144wFcFZRkGWHL4bI5n5m3lq920573EgqRQaqeAE9+hBLKBDL4WmYACp+EtdhEW0so63cBMMBPkM17Zl3Snr54T3BDP76Pj4ENZpQBdQAeZlqbhUebNgsvQTI+EBjqW7JMW+DDuCRQNB4cb8GqUExAIeThWTiCbLN0E/DpT0ENMjNOBfX6E3mCJ8c/IXSCXvXJbN486JDAO/tMmK3NZgbi4zfffHMp72yJZ8bjd7/73cWHH3643AcYAPzo0aOr7GXGiSxgyuySZcl1gGBL3BLbloNmjI0bYwB98t6lwir1NFObsbI8dWaJZ1ldYs/7DDOnydbNcs9mZAsS6SPv29vO4xwL5xvt9b3zCD8mQM4DEM7fPJShbYydbTMz1qxP5KuDBweydK+HA9BN8GkZe/oT1HkNcebhD9533Uw56CHsdI0yvj3M4KeNOieUFgB7WIW/uY5xYXzyoIoxnrF8LMu1BZq0ySz49Jd+EP5i+7vvvrs8iFNt8qBOrpVWFdA+ZKCjaz3z0/Uys37NaKVv7CT2je/MZveQi+WUXZfVKT/HnL+uizz7mYKe+jzLTR+7t7rt8gAEcW55bdcUDziwZiKH8cMu17D8HHSMcv7Qj4cAzBrmev2ETPolHjKbPA8AuE59/PXXF7/54tg9gEvfIp76UtT5laLvi9RIqw0UGLf+iMIb6JNSN9XtKcHTJD/jlNP11BFAG49PR497k7vwQOfm1ylU690I20SXSXZvbsOGem6i24b6jIzjuu7HPTB85aDCp+xvqK8Bu07Rz1n2UfRV2Yai/Oq8q4vvt6C/5aXWBWVeCNkFfyx7ipXBL8i+b3InuaHk4fvmszvX9z7F4wRddwBcmbV726oHdgBc9djevuSBHgBc2gQrbFLNkPurB7+8ePOllxb44ub58iXrcvH32U3sBGhZnhRQBDDi/byfL38j2wwsATCb5JlxahlNgUFmCvOaG/NCB+WyaY4s+geUAc54ABncOE8YKwRNAAxABTigj9DFzX5hCM9s1gs88ZE+MQu2hRKZsQp8EDKZyel9Ht3M53XLp5qti30CXGAA+vOeoBobBcBmuglJsIX3vV74x/vC7YSkwj361E9mMuPjhBbCONuhW4LAzJRO2IVPjBv8IZTD38ZDAmDhLbYJt/UX7QRLeU/PvF5onVA0Qba65TXGf4KnzATWdqGvoBC/kSGZ2ZKUzOUnM4CBv5SBFmJiFzELAAawIQMAJOgjNr13rpAU/1oeltds24Jq+sDHQkUyi5GdmYUJgJ0LzCfuAcxDEM0ccC5lFqp+oG/LFzuPtTHjLLMvaWfcZFndzJpMyJ6xI8Szz4ScxAPy+HHsnW+uJZYQN67zPrv8jr0JgL0udW5BtgC0zZZPaGz2bc6LXG/zEEd771zvx20Jbm1LgGz8ZpxnxqnvZ/ZrQl3XPF7zYMU777xzwQPomfPP9di5i/3tfKcNerOGsE4wJ3i43vC+4NOKA6xZ/hgXxjzj7b2KBcBtxnkLj73Hr2WjnRfIOdYWndRPoM+z6xHjgg3MJds5B4lRobNVGDyw5OcLfrK98U/MOk9zrTbm8RFrPzLUGZ1aAIzfjgPg0jeIp74XFb6mlL5PdTfeQIFx6xstN9AlJW6mV+vMjfW8bqym6d8dHJcNT2RvVa29/Yk9UNi4mqlZabNxjSKT7N1c/4303ESvjXQZHbZ13Y97YPjKQYWH+jvzvso2DdjzPPRxChsq8682DDXtS61rikwDnsv/gfMcOE32LJ1Lcg//RHd7r79lTW63AmWx/Rr3t+xXYobMmfF+5/qeQSz2+GAHwJUZu7etemAHwFWP7e1LHrgXALiwEfbrBw8u3rzMAM6NZJ0iRHDjW3jBxrMZfWyA530fE9ZyHT/eLzEzgN2MR6agg9/dGLdPrhfGmc0nABYoWg5X+Ex7syLNZANoCFbbDGB0oV+AJpCXawAhlvTkGXvzXsWCwASTh++F390vWdstuyxgE9bybBlQbAC20cZMSuxIyCkoybKj2m5GX8KHzGw08473BVwCRf2FLPwuSBROYKtQLcdIUIFfBCFmFyZgwg+ZpWqsCe1SZsIwYwGdLVMr8EMmcceDn4R+yMhMTCEizxlD/p4QyPFIqJYAUwjq/WP524w9ss/N/hXOEDtk/v7pT39awK/32M348eACffq6fshMS2Er+hgjmcFs/FvONuce8M17vdLOWDVjHP9ZohnwC6jmIbzDXn8yq1rf5DxNGOv7zgvHBr35SQBsNm97ACUPhugf/I7OZsVnLDnewuY84MJYO4+MmfS7PhYuoqOx1EJlY4Q2xlLaKVgVFDuvjvkxY9GsVMcTOR5SMIvVbGJ9Zdzav3GD/7MMcjsOOW78LgDmGuccWe3cBxjoKWzNzwhl4vdcryxT7IET7PEQguu/fkZG3pNZf7hGIcs1jDgxLtHDDGLXRcfJsVNXdUMmnwXIcx6kv7DD9cxr8YefH8SPBwo8gIOf877FzhF1MhOfeaudjKEx4rrtAR58dWwe835mmOv7jPFnAfA4pit8nSh9l+pqvEHn45Yf0XADfZS6qV6p6oY6XjdG03TvCorLRiews6LO3vZMPVDYHJtlQc/m2Oq+J9m5qe4b6riJXhvqUx2/dV2PWz985aDCQ/0N9DXUz+HLX2noaq0vRRf7WNQqaXUCO4o2zNZ/sntKIzDb1pL8wjiV5BbnSkl2Qefy3CjInqXzLLmVOVBww7zYLygxy2fdcu+TroW52W1/QWbvnNwBcGXG7m2rHtgBcNVje/uSB+4KAJc23AobY94D2M32q83J5n7AZvIlvHGDm83yzKwSEAjKkGlGX2bBmlkozGJz3XKibIwrJ2FSgqE2a5l+zJbierPSMrNQeMhrZvCa+YcewAmzNgUMbvAjUzsSWKqnWbls2vMjLBeIc70lds18taQxEADgoB8TZCcIFyApUwCO3W3WIbK5VpAh8KCdYJs23rvYEswAIG3WBvRLOKdMwacAWIB8+O7wdGlvsvqwXzDsGKD7sQMGAiH6wl/CecaHceJ6QCXZsVla17gwK9jsZCGUsW5MEwdZkjvhivMhS2Z7nX7ierJ+Bb/CMkrZohvlmwG/PNDX0spCSmLK0uVk3lIi+smTJ1eACd+aeY7/aMP4CT6xUwgkXMss8cx4Nb7xiYc7hI34Tfj31VdfLdCahzGJD/IQgPNbuCmk5fVjgMq1A58KTnmtzYBsY8l5RdvMQHbcPIQgcOd1s94z0zP1FdQ5n/Oe4VyT1QOOzT/nYR4WcG3yerNhBZhmbLe2E9/OgTaD1oMzHjJh3BKcHvvwykM72mH2rCWsW6DueoQ8D4dYrhn/ekCBOWgM5KGJvMeu5fgFmcg2UxkfOF6OEWuNa3DCfQ8YeaCE/lhvmP+s4x46EubmPdjp04MHjrtZt8Qb75NpT0ZzxqDrnve5pq3rBfa8/vrrS5l2dPHzBXuZ67TzXt4eimI+Ca2dwzwzhuhPOyG7UFlo7npujKbfhcrEUgJg4/JpAFz69vBUSBW+SpS+R3U13qDzccsbDTfQ5eq7VZfxA4021PG63jfz54B5yyUnsHFUtf26e+CBwqbeDGtKm2+jCkyycVPdN9JxE5020mVkuNZ1PW798JWDCg/1N9DX89TPKWwp91Eck9nyq3Oupn5N+1LrmiK1wwAvgOxZvp4ld9kPqwRrcQx7RdfE9mnc1+pSw4ICz63c++SDjXXdAXDvTN3bjXhgB8AjXtuv6fbApgC4sJlV2njrlIvMX33APYBfvtpETkgjSHDzng31BMC+L7Rl05zf3ZBOACzI4DWzsADAQABeM4MrS2MKpnKT+7AH+J03hD6ZgZaQKLPfLPdpdliCEjOVLefM3wIKYaey0MtMN95TdyGIQE4AoR0CYDb+E8gIhBIAZ4ZigiVsYzzyHqkGrz7gb/tEBzMa8xqBS95XUlgE2BCEON74THhO/4JCs0ctp0s74RLtEiyZAYx+Zn+aZU3f/gj8GFt9bzYiOghUeF/YZNaypW4TxvM7Nll2fPkyfpml7Ri1QD7jTEAkqGsPS3CtABhQZolbdAMAk/HrfX+x1+vNtqUvwS1w1yxhwS3QzAx5rrFceWY9GkPCNXxkuVmzzBkb+2G8BJsJax0joPVnn3128emnny6gij5T98wAzoMazqnMeM3MWMc4+8zMV212XDyAwHUCwYwV2puVadwR764tvObak5nKAjSf8ZE/9CmIzIMJ+jgPfLRxwt8JgPUD8hMAG4MeSkBn+3K+O4/NWHb+ek0C5jwYY6ZwjpEwFl+4nnO9452ZzAJ54scDHsY0cSj41QZs9N60yPQe0tmna7LrDe09hOLngYdH1D/XM38HQFvC3OvRw7ngvdPxtyAbeX5muBYKgAG2xhbvOSfxiweE8oBCZupbecGqDvjQUu4tAHY+ul5m9QCrSrh2JvDGX667/O66loc2bgbApW8OT30P6vwa0f3dqdRwg87HLQ9NN9Aj7d5Ep9aRG+v4jPjSwG3ceLJtG2tbFjclHspaXH9BaRNuw35PJqqwwbW1TtN9O8G2zXXeQMdNdNpAj9H4WNf1uPXDVw4ofPZ9ncqmYj9lvxXlL9/hq4Fb7GO2/Ir6RdXL3inZWlRmluyS3MM/fd0u7285Ue591Lng4+7BqLm4FPtnMc6dPrtPupbW5077SzILc6fHrzsArszWvW3VAzsArnpsb1/ywG0AuLShU9jc6pZblPnrv/vgCgAf1vpD6Vx+MlNSaMD7mcEm8HFj3QzcBChCGDawzUjNcseZ7SvkMbtPsCgUyMy7FowKnx3QBDWW68zSsClLIOXGOvoBMszssi+BjkARyGBmFxv5ZmklBFIP7AQqA6csB8qzfQMNBK+CMDOEzfSlX+w0QzizxgQVmfWI3xKiCrosrZwAOMdSeOJ4mykMuEk4rl94H/gIoFHX68YjDw4IcC2FmpnGyDSuspy0II1x1l/87tiZLamt9Cc4xa6EXca8Y5TllJ0LPOc9TgUuwCbsBaqSFcgDOCVwJHYAusDUzz//fAGq+MZ7h5IJzMNDBMQC1wCMuU7gZyzwLLQzyzb9YolcAbkwWJvQG/14HVnGQGaOC0nNRAZcm7EMCPbggGMr5E9onwc2hLJ5MASfJ4BN3zs2yqOtcW0smMFJGzO38ZWHRzxIwZjz42GKBGXZp0DT9y0F7GELIbTxpe6ZTWubtLcdI8fTmMPXxpUZwAk/aecaRd/aIUwVbLb+dt1Wlj5g3rgG66u8D7vtvZ44MqPVNQ4bHKPM0PVe4Fxrpn/OQz8X8LXzo713bmbx53zmdz9PgKHMO7P6LR/tGBrz+Mv7wuND18lcC60kwPuOuQdb6M94MOb52wMUXGM8KhO7yOR/7bXXlvfwA/KE0h5AatcY4bVrNWPi55X3fcf/jl8eZFJ31yoz0g8ZwI9K321sXPgKMST/1otWKtD9Xek2RVbqkeI30+kpoVOkXvUwV/oNzt/Q77cN8az378x3swy6RW7P5s8dqdbfbWEDrV/o7S2n+26CXZvqvJF+q3XaSI/bR/x4i/Huxy0fvnJA2bPv6xQ2nWEf5XEp2jBbfnW+1dSvaV9rXSNyJdk1I2uHAAqySzof/jHuHs7+ls+33G6H1dzw3ALgJcwmOG2GzOdN1x0AVwJvb1v1wA6Aqx7b25c8cBcAuLSZVNg8Q64AuHWCkC4z4MySPQbQBKuWXjaDSvCT96x14zyzrdxst7wum+GCAu9/yWv2nVnACX4EtGbNCc/on9fc4Oca4YqgIoEOulna06xSQQu+AgoAcmknFACOJhwRsGWGr9liggyhMcBCAIzMvJelm/q8T788e/9XYSigIO8rqe+ECgLWhPuC4gRTvJ+QPgGUWaj4znvvpo2UU+WBvllCl9+RI7Q2wxI7hIv8znWMkRlx2KCcBBwJB82GFISaMWemoll8+B0gIwCmn8xS1U760SYBWwJgfON4fv/7319gDw/AD9l/6G6flvsmC5hMWgAwepEtTJloyiwDe4kjftCB34k7DwkQm5mdqp4Z/8SKY6iPAUYALgCesAq9BHUtXBegKR/dv/zyy6UUNQDbUtvCPbNP0TuzaB0bD4xkFmpC0oSogs2c5+09sL3vrfGf2c/2mUDOrFL1Iy7Sd60f+bsFwFY8cGwSxNt/2pdrWGZXe8DDa3Jttey6sNn3EuLyu+A01yj0cm3g98z89Xffd43D7wJk12oPlbhWC8c5LPDKK69cEOdZkUDf6W9sdQ1ED0szC+cZHwGwOudYu+YLXZVvLPO381yZ6Qf97gGHLA9P3HI96y3+19/ohH08XNcF8sROftb4OYV+wtw85OIahXwOgVAmmtfMmjeDlz4d1zx8ZFx5KwXWKueHJbPRUxuE8FayyMNR3wHgby5+88XD0nebQ5yXL9nugg0630T9DfTQKZvo03p4Q/2ODd4UnW+Lksk23dZ99f078VFVyTNqX9ocOwe9CxvRW6k73UcTbNpU5w3020SfDfQYjYnxrsctH75yQNmz76to05A9z0Mfs20oyq/Mt7ro2iiXWheVmSW7JBdnF/QuyT4DuYt5kwJqltxJ6pY8McO2GTLPYnzPIM67fbuhrjsArszUvW3VAzsArnpsb1/ywGYAuLDhVdps6pSrzF89eHDx5ssvXcGRhCBuzLfZe4Kz3HgXKuRzZgEL9zIzti1/KjgTvGRWYfYlkFGmWZFs7udmuNcLx4AYZhPmvSYTjgiuzFBmE9/MP0t00j+QgI16wJT3pqUff8yOExhyraVphXvC28wQFnQJXHhPnwpRkKlNQiWezdqlH6ECfst7zdIugWICJ6GiWYwCf/2dmWqC9ATECZIFYO1YaY+Q1XFQR54tkwoEcbwEwPQnUBNWCyONy/SremS2oa8pS5CS2ZuZAcjrjgHXGC9AX2APABjoxEOwit4CYCA3MJUHYJN7BQOKAMMAKuJBnSwri75CWfoWaFpWFxu9N6j+4jV/eE+deA19kGMmJ3o6/3KM/B2dBNTCX/TNkttt5m5m0etLIXoePOA9fwT+zh3jQKCYmZ6WCzdD0kxI5eV6lWXbXTvy8Ij6HAPqzonUMw8Y5P2DnZO5Rib8zozmLIcuCMyyz7bNGDAjGz1zPTwGs9XXdZS/XSNzrPR9+kudae8BDA4PWNJY2ble5Bw385a+iRMeWQL6sGfw7fLwd+Obvy1Fnbp7z3J0MlM5YzWrJOg776eLbEtEo6fjLbTGlx6G4Fp+8EH24/wy7tBN3yBPn7nuMr7M6zfeeGOxh2x+PiM8OMP7+sDxE+x7n2TnpO9joxn9edjHShN5cCFj4uOv6wC486tD6ftSd+MNOi99T7pOsQ30UPQm+qSeG+rWmr+5rrcN/ERbbuu68v7J/VJR7jlo270Jdde2FjbBtlB1ql82tmVTXTfQbRN9NtBjNA7Gux63fPjKAWWH+nrB+yn77BT+KvZRsqEouzrX6uL7te9veal1QZmS7ILc5X+yihMLsktyD/8cdmvS3/L5ltvtsJobSlFxn8biPulampt3PHdu8+sOgCszdW9b9cAOgKse29uXPHATAC5tFhU2wLrlDsj8+we/vHjzpe8AMM5wYz+zOK82Nb/3vadgcQsyMsuvhSNusifozWy0tgyqQM++M3OO18ySMnPLe7SaTddCAeCA+pr9xuZ9ZpWpj9m2CZvYdBdgcB2AgWehg5v4bdZjAl5LQGef6on9gqvMfmvL7qJDZiMKpCxLnQAYP2lTlqoWvniN5XL1tTrpc14XQCVUFvqaWYgNQvjU04w/fCPURS/vU8s1QEeAidnLCVONK/VoM1aFMW3meAI2bRGwIYu+0D3HTH/loQN/TyAD+AX28GyWHzKFSN4LlVK0lnsGankNMJX3sNtxT9+pEwCKdjwsOU1GoAcPMhs8AZZQDp0E7sQAOuA//ZCgU1DGOAB+hb/oD9TTDvQUaGa2qaVrBcDGAK8nNEsf572l1d97raKrfrCMN88eyhDOC+wP/z9+d+ghKxIIQ7WRti1INYNSnxzL1DQ+ec6DBQmOj2V63gTttAeZrBHEDnHhWomuzknXEw8uJMzO+Y4+tm3nsfMngSy/o4cHB8j+5ZADz46LBwnwtz/IElLSzsxx1iWzVl2rHS/scu0ww9fsbvpgzM3QzVgVFCMnD94Yd85nrmnXeq9Fvjqjd465dvK+4FbAi855MMdYsxoC1zC3eXCNc9t7VAuAjTvjUZ3zs1fwTxv18DPBQzzIM3u5jdcqAC58dSh9X+pqvLLz7u9HtymzUo+r70i39VN9fyO9jnW7me96bZpoS68K17U7uS/WKvycXn/bJtKdml3YYNtCz6m+2NiWzXTdSK/V+mykx0gcjHc9bvXQlYOKnqqvs+1nwG9lW4p93Hf5lXlWdE0JhC3/F0xUZpbsktzDPz/dVva3vIdyz8QX3YNRcnH/yPW3LCkwbS7N0HeGzFnryV3ougPgyizd21Y9sAPgqsf29iUPnBoAlzalCptryj0GgNuMUzb72+w5sy9b2Ikz3dhOAGy7zI5z0zoBbpsllnAK2YIsrsl7e2ZmryBZWWyYC8l8jeuFN4IsgWOCb3yR7wtSvM8oG/1mhGK3WXXHgIv3hQTs5D1QsQt/mjVM/+gLOEBmlq1WfwFOgqMsySogRrZyzXgDygij0F8oLUhK0KQdlqHNsqO8ltltghIzuOlbaCyo4JrMZBZK0xa/tBnXbWa5GdXGmGMjWOJ9favteQ2vJfjM8sGOexvTCZXRlzLXlMXlwe+WnEWWsew9pIG83gsU/+AvS2UDWYGZjK9wSt8JULGf6ykVTUYuUIzMTGXwjE5mAXtPZK6zXC02C5ScM4y1fRp/mQGOHEs/ey9VITAgWJ8Iz830zcxzbXGMXDNoa0zyWpYWt6w6mdXeU1mQx3uC0QSKzuOEmdqbBzlyDXPRTwDcvt++J2R0zrleMNYC0fbQQMrIjFd1zQxhQSC+ByrynFm2mTXaylIOz84v+nCeJJxu52SOP/GRsW18m01rlYXM7EYXD3JY1p0YoR/jIddqx149XNdd24Xe3lOcdglvhf1mCJsZSx/HMqM9WMM42QftPLiTGcAetjFDmLllaX3kaI/+51oPcmAHsJwH+jJv8ZtrnAAY3+VtB/JggHGpnoxbgt/M/EcXdW/juQKAC18bSt+Vuhqv7Lz0/eg6hVbqcOX7LoMLjTbS61iPm/it15SJdvSq0LY7qf2jSu7XXXmgtFl1Kr8VNsDXqjTV/o3t2EzXDfRarcsGOoyO/XjXY1aPXVXbzE9fDPU34JSz7adoyynsKPcx24ai/Mpcq4vu905/y0uNC8qUZBfkosks2bPk3kedZ/qiN/5rYdGvcX/L/s+NGTLvW9zcuQ8KAXOTrjsA7p2he7sRD+wAeMRr+zXdHtgEABc2xEobVZ1yU2ZbAlo44ya9G9FZQtRN9gTFggo2pIUz+b7yEq6ZedUCYOVn9qavmXlrqWDvhygkylLC9mm2LW0TMC9fAgKSCMXYvM+yodqTWWW0sVyzG/jIOwZsEjICsQADlst1A1/gJ7gyo85SvditP20jhMnMXMFSAhd9IvDIDDIzgLHF8fDZ8qJm3xoDWXY0AXALqjOblWvUE/2F9GZ/8r5ljvldwKIM4lA442RFnmDf7NIcT2EzfSHPjDlhknZlBqLZh4J8s8mBUd4Tlfv38kB379HruNPewwiWgAYC6VMPI6B3jmeWwjaT3VhFzuPHj5cHEF8A7P1Gec2sVCG6WeDol2BTmXkQw3HJ+KZPoTPxygPQJQRGd+M+5357n1v6EUIybs7TPMhghiQ6e99t/EupbOC68Y5O9A8ENnsUOWZtOlbGDP0JQ5HtGsLrmTXbgt5j7+XcyN/z0EBKvphoAAAgAElEQVTK9fdjGcYJiW3neiDsJNbROdu2BzRcvzyc4Xh4ECQhbWsj/bnm5PUARiEm8c46RKx6sMC5xPXIbLOSkZX9q4NxkWtkln3OsUEv/hZ8YleuJfrMmLcsM/MxDxq5TmTMe1iA9/IwhIDcAxnYx7xi3nuwBdv9LEiIbqY/7xvLHjAiJj14w7XOc+Ryj27a+5MQ35jOg05C4yxBjh7+5Bj3AuDOrwzd349KDVd2XvpudJ1iK3W48n3J8I7GG+nV9rSJzzrUv9ubST+t4Mls7vHL3mYzD5Q2xTbr9RpBhQ2yNapMs3lj/TfTcwO9VuuygQ6jYz7e9ZjVY1f1b+a3fhjqb8App+jnLPso+qpsw5nJr86zmvo175Ra1xQ5D1B7+Ae02+X9LXe5V04t+Ld7IGruLR0LuE9jfJ90XaZa7wAXYqZbZmGu7wC4d6D2dlt7YAfAW3t0l/eUB64DwKVNpsLmXrfcQZm//rsPLt56+eUrGxOaJUw1+y3hYMIVgRkb0nmv2CypbPlQN+kFFvQp/EMR4V+byUbfAC5AEBvkbvwjRxjhBrulX2mHPLPrMvMus2TpVxCNLvwc2+w/llmYgEGwlmDEjEF0EgCrr+CyBRwCR3QUqAjjBYw8C9joTyiB3seyox0XoaVAQt8n5DcgMpO5fd/sTSAGfXuvTMtAo1tmmQp0zNbNTDhkOXY54Yw3xpFxB0SqE/pnlqCAzOuFMOigT9DTfhIYAn6AXPgiDxMYs5R5JisVKPn+++8vDw8MmCFoCVvngqV86d/Sy4ynY58QyfH33tI8azt2f/7558sDOUBRsjTfeeedix/84AeLD5yfwlqvNy6M/ywnjp/QRZBmNi9+AWo9efJkKedrpjKyBcBWBeD6BMCOsfMp4zphpvMjS2qjG1nHZI9iFw9gt3OOTGTeRwfBP/0koHO90Xd5oOXwHfbw9bQFszf9bfs2u9c4MdM55/SxwxTtnPIAgsAzyzInxDauU/eMcfrnWue1kBNfeI2A2Qx+x8013hhgLlt+Gx/zOnFKDHivatcRIbCyBMmuq2baW+7ZwwiukcQYD9q5XmWWtZ8P+eycEXzSN/p4YEbbzRJWJ+SiL+/TX0Jv4wI/WobeDGDmlvObtSDXWHUVAOecc8zo01LsmcmMjznAAQR2vcjDU2ZcY4efHwl+s/T+sdjtAcCFrwzbfgtc2XH3d6KbtF6pg6I30SX13Eiv1vTN9Tzm20m6V4PvJLZWldrbT/dAaTNrpjaFDbhRNabZurHum+m5gV6rddlAh5HxHu92zOKxq8pUYXHFWfc14PiyPWfYx2wbZsuvzLG6+/u17295qXFBmZLsgtzynCzI3nX+LjJn+qI3/gtD171Sz7LrPsnddb3+c33PAO6dnXu7EQ/sAHjEa/s13R44JQAubWQVNt+eygD+4MECgN2wFpgIBoSOCavccLaNJTsFEQlbhUOZKdfCDd4TwLkJzsa5G+NADOGIGY5syrsJzjXCGbN+M7vS7E9syAxdgWbCFDfeeS3BmOU2WwAMUBD8HN8TPWSz8sCXZtIdy7pMWOb9LYEMQjthqll4mdmZpUDRR3id8CgzzIQXCcgS8qtLZvllOVnHxtLD2COYziy8LGXaxgVjBtTQt4JdwRr+FFzhA0ALMNT36VMALODRD+hNDAh8Mn4FU2Yht9numc0rzDbr18zUt99+ewFDZKyiU2YzGgcJtC3H7GGF1q/+TfwBWomT5Z+xb79dfudevMBPoJzZg9xrFIhkqXBsNysdfZwTAiR8KczNjFgzC/GhcA7Y+vDhw4tHjx5dHc5AN+zl0cqnjyz3i+7H4O8VOLm8lzjXmTWJ7t5zGLt4ALv5wT+AX6A0gNi5z3uZASzUN9bV41gGaWadqpcwNueKvytDHwlY9XNr2zEwl/04vnm9/SdMbg825Jx27c01LgGw/bkGtQDY+Wl1AGKLDGAAJXGhjvjYtc6SxvRtWWVtNdaIJecVMlwnPBRiCX3iER3ULwFr3gfdtcVY8HOC9rSzHHRm7jv/sq3rgZ9VXO/44vu2BDTrsFUnuFY9LWvOs/f4xhdZ7lxdnfv5mUZpbXwMAHaNyzXcQznoqUznV84zM7npKz8PbgPAha8L3d+Nuhqu7Lj0neg6hVbqcDXPuwzubLSRTm1vm/jrNhMm6X5bt1PGobfTvd3Ze6C0ETfDmtoO65AG02zcUPfNdNxAp9W6bKDDyECPdztm8dhVJ4TAAw4ZsukU/RT7OIUd5T5m2lCUXZ1fNfE1z5Ra1xSpHZ4oyN51/i6CZvliltxK7BdCohsAL/sFk5TollswrFvmYSOk27L+lv1yZ8gsjdcG9u8AuDuE9oYDHtgB8IDT9kv6PbAaABc2y0qbd51yW5k3lYB20z3LfuYms5A1MynNOHRjWqiXULAtQ+v9EgFfXA94EEYBDIQhAiygQWaNMXqpi1BEUJKwVeCBPscyRs3QRUchk5lXbuBzrSWJzS41S01dtTuBDn60TLJwmesEmj5zTd4DWDiekFFgY0apwDOBkGBBsKuPkK9PElIJGhiDzNJus7/NlNZ232/HNQ8T8F6CFmTwk/fUVJfUU50AIsLHBMCWVzX7MQGrgIpYQbYxKYTndftCF9qYnawfhXxmpAJdX3311QsyggE/ZMgCZlOOkMgxRjczVgVwrjj6RWCPbkJlDxugp5mJwC6zHQFIwDri1B+z5lP/nJPAaoG1/hbOoa++BbZ+9tlny8M5k1nYlqlGRwEXuhlXh+/L3z710Mc57/CH949lbgB3eViGGCBpHPM6ZbApTZ3Z+wJP/eWBkcyoVR+zbnOe5nsJgBNKeshE+OuBFjNs017HQjv1s1nBaX+uj8rObN28JuXZ3zHIKax1jtHWwxvK4zXXMcaXeUTJZ4CkAJi2rjn6llgGytOO8SJW877dmcGrjo4x44y+zr9cz4Tr2s74OrfxkeXU/axBtnHrWpjllM3+xxcJgLO0co5vZgjjD/72EA52YiP6uoZZUQA9jdmsSuFagp4esEhY67288aVl9LkmK1hY4cHPH7OxszIF+jhnc4xvAsCdXxX6vxT1tlzZcen70HU6rdRhWcN67e1pt4E+x7rZVMejHUzv4Vrv3V3PPQO6tzlXD5Q20LY2orB5NtL1NNs21HsTHTfQZ7UeG+gwNMbDio9dOHZV/4Z2+mCor4FxOEU/Z9lH0VdlG85MfmV+FVUvIa6ZfizJLho5S/ZZyD38Y9odIv0tz0Nur2EFF8yL+YISdz4Ou67d8+a6sdoBcO/s3NuNeGAHwCNe26/p9sAxAFzakCps+HXLXSHz7x/88uLNl1566v6YwqwsNZzgV6AhsLAEaps9l0BQ0KGj3exmw9vsTjI82SRnY5/NbgFCAmA24wEIbMYLgdBDXc06S8jpRj9yLKec0FqdLAEKiKatGWj2YwYx/aG3AKPdkM9NeX1DH9oqvEZ+gm79ybP3xkWWANhsO3S3RDS+0j+Zkb1sVF/ed9eSrZYy5fospSp0MRs3YXJmnznuwm/GrYVVQnJBRgIy/ZzZmAnnlZ9Z2llO1pKxCYDNHjW7OAFwQiD6dlyyTLJxkxnTvmb8YhPllt99992rrFQAGNmqZMl+9dVXV+AGG9TFe4gCbDNbPf0gkNROYhs70VEf5rjmPYSBSDwyhvSdmZBcK/zmWZBGLBgjjDux6JzjdaDWp59+ujyEyZnBbiwKD7GVmM25dszOzMx1TOgbu8wAxq/4FziGXAEYOpGRjL89cIEMAXVWFsgDDq4jmWmbADjXKccjMz2VZdzhj8xI1c4E3vmB0oLgPHSRAFg/59xsAXBmuOcBCyE/z65xHnLRVn2vbbluup7gd8qL80A3D6zkYQHKcvMgRhkT4jWrJeScFr4KadHN+ZeZ9n7moJtz0Uxj2gGaOXCRANj1OQ/qZFyYRYsOwtM8LKA/cn3384PXXFty/RWyai/PlkVHdt7T3BgwK9o4wK/Cdp6tYsD7mb2NLryW5bFdb/PAkXC+BwAXvip0fyfqariy4+7vQtcps7L/q+8tXcZ2NtpIp6fWms6uh5tN0LlHl9Xj39PJObS5I/9emV7Y5DoHd43qUNpMHO3k2HWT/TvFrg113ky/lTqt1mNl/6MhNd7tmMVjV9VAyNX35xGnDDhkyKZiP2fZx2wbZsovyq6GUk18bXRLrWuK3H225eGf65K7S60Lsne5pWFYGhfcOwcCFxS4T+O763o8E3wHwPU5ul/R74EdAPf7am854IFTAeDShldh06iV+19+8bcLAE4w48a8IMFyr1eboJflW9uyqryf2W5u6puJZrajgECIwga75X3NAE4YhVz1s0SnWVrAAjPZzErkPfpyY1+dkJOgWOCaACjvh2tmowAlQU6WGjXTMGFNgjjBETDO7LzMusy2/i7csLSywBn9+N3sOORkvwLXzKjL7FLheWbq+fuxrEpL+9JG+9UFW7Lkq2NkeVd0PXavysx0Tn19PTPz9G1mT3sN75ldJxhjjBNwmRFrDHCtZb4tl4yeGStCL2MRqAP8fe+995bMX8EQMBUABgBSJvIFNgBMIaZ+0kc8Oz/McveAglmKwiDed4yNC6GpBwAy49fS1sZ3xn+WUE+QnhCMsQa4kf3LfYeV7QEG/GMco2Pem1QwlrArS2FnKW6hpXOB2ATuklFtfDsHGQN0ogQ07+d4OhdzOTcGGI/2/VyjDv8EHTKV9YfAXHhpdqhz6jYAnOtgQuEE1C0UTh0yRnLNzde5nmscG9dIXjfmMxM6bf7/7L1rj23Xdaa3jy6xbMsmaTUpXg5vkkWKpCyJlCxITuxG241uwP0hbTjqpjqf+m/kB+QX9Lc0kCAIOgga+ZAGAsdxu+FYtuxO4rTdiCkqvOhyeBEpmRdJtiXL0gmeteup89Y6u6rmmGutvasOVwGFXWfvucYcY8wx515nPnOMlYdLHBufp46/jVuud71VX3xhxqqZ6cS+QDKz3tXXMt9ch76WIc8DRM6FXE/0SWYqJwC1LbbrB2ORz7Iagocy9I1zajzGAmCuNzPdEtD5nZMAWKBtKWt9kcCdv7HHwwqCdkC61R6ww8MexiLv5dwU8uY8yri1z10ZwIXbhI47ozMumdBx6T7oNBUm9H88/+b0yAz6jNWZxU8L+q/HfYva1KNQzzULjHWPGotdU9jAW0yHiYJLm3UT+zpx+YK+W8SmGfWdRb8Z9Jmkxwz994RTf7d91vZdVaYLgyu6+upwSLmfC9hH2Ybtf3ZKIVdqvaTsDt0rhhZVL0VqyYdFO0uyi0YuJXuVu43MpfywXNy3a9zesrYmNcstxHqzzAswNw+u60S/rgC4MjvXtlUPrAC46rG1fckDkwBwYTOotPnVKHeXzM9//OObq7ffduL5gW4o+7xEXgWTwjeBAM7LjLYEG1lCOgGCm/RCJAEwEDgBcPZlH+qUWaxZktisXGwQPnJtQlihhzb5WQIJNt0zA81MXsHS9l7gRonbDKKETkIIrhc+oKPARYCdAI+2CU71sc+uxa9CSHwpJBX0moVrBpnQwPK/Y3DrdZlRDfQA9CHL7DltRK5+9hpkCB98VixghAw3gBIwxc/1d2apZqyY5YptxsA4o1UgKmxJIC/QZtzHgAx5AlazyYGigmQ+F+hgG9l56A/8/chHPjKUxzVTGjnALK43Q9GxY3x5zie/wEzj1/jhVRhkPKKrPwnfeM948DUPSKRvsgS0MZoyBdVZ/tr4wG8CZnwA/P3GN75xPPfNqHYOelhC+QnNBF7YIcimXcIsAZ4AmD4BvPxmWV9hMJ9T/hnonodPEoBltit/JzzMtSoPvORcHmcAqyOvCYD1c/rY9SAPjIwzfBnjXNeMhzzAoJ67oHAeNqHdeF3mPWEqfzu3HSOud06aOY6MrALguoe9jDHjl74TPgorzTLHbmQKTncBYGQ6/8brgGu66w3rFWPO+wJX180se46OzlnhNHPUNcIqBry6HngYydjXr36e30NZOcFqClmWWUiOH/IQS/peMO/hEjKsKSXP+uBhjlyvMkZcz3LsM6s44851ZgyAG28RSvdCTY0ndFy6BzpNmQn9K3IWPY6FzSpt3nLUYx/O4LumGIlG83qn2ntn+wP4qVPT/V5W2Czar2Kn91baYJtL6QX9NLs9M+o6i24z6DNJjxn67wmj/m77rO26qlPJffS1jz6G/xtUB7fos1V+1cFnrP0lZ5Ya1+JgyRgoyC5ZWJBbnhcF2UvpfNnkVmZFwb3NK9pl81ezvgVnNcvcbiI1D1lzyyVkFnTdpecKgJuHeW3Y4YEVAHc4bb2k3QNjAFzasCpsFDXLnShznAEsLDVbaVySUkCSQGDsPTfe3ehnY9z2bGZb4lmgyaa4YIprBQCZKSpAVh9kCiKQLQgRTKK/0IBNfWFzZoC5WZ4AWFvQUcgKqON62mWmqHDHrDEz7rAhYbJ/C0yQJ/QyU20MpYUC9Kc/zcDkNQFygg5BrHAxswD1sZlqZr9l1h5gA319TmdmnAm2+FxbsgR0Qnr6AoxkprJjmL5J+OkYZgZwjnHGg/FkW6E08oQzZtkKqIRs+iYBcGY/myULCOM5u/w+8MADwy+Ze/qEWBOUkwVsiVphsiANKKWe9sNrZto7F/ARNtOHPuZvwW9mEmdcZba+BzbG5ZiJBZ+jjO3277gROz5fmM953i6/eTjBeST04lVYhd3CRd5zrgnn0FffmIWKb+wT4Adwpqy27bBboEhM4mcPihj3zsN8NVYFwLkGjTOAnfOCNGMrAaZA2xgUsmp7roGWMWasco3J6gNZtlc77Df1Sbid45lzSTDtdcoWyLqeog/+JIb55f2EsFzHNT6vOoGkdtDHrsM0Gd+Obc5j4xe/uTYo0+8a/IOOPs/beUh/Y5n6DBnEu+uVBxiUYfa2B0VyjB3ftC3HRXCcJeEFzM5R/OGBCNcZ3lO2rx7Kcd6YAczhEmOd64yrjNHMKDauM9M5AbAxlAC4cIvQfiN0XsuJnTbf/5ymx8T+Bz+eZ2Pl8xn0ye5m1W1sx8y6nuemRW05r/PWz/fsk1a1Lm27wubUoWxs3mibS8EFfTK7LTPqOotuE/WZrMPE/ntCqL/LPmu7rupQ8lbqZx+2lPsojsmS8peUXZ1TRbc0wzD0WNLOkuyikUvJXuVuo3MpP1RivxYS7Rq3t2wHoEvIXGocVl1vju8VAFdm5tq26oEVAFc9trYveWAfALi0IVbYmNol9+knn9zcf8ftgw9yQ94s1sxS5O8EwF7Dq1CAv930znLNOtkNfuCDJXiBSgm7zHjKcphuco8zgN3gz1LBXEd7YRnAwexX7UEfN9Fpa2ae0ELwxIa/gJo2AgZBOcBAO/CBGWLDTUWUlRXW2X9u4AuthQ+0FfDiJ8dF0MyrcAJ9hUGCSfoWvuuHLIlKP+onkBdI0y/9J7RLEEZ7fjLzMKGK48x76CX4Qc8xPEt7M24Eq3wuhM/r9SXXOMaMuc+lNXsUvfNZrQJgrzeDF3gkaEZvYSzZeQ8++OAAfvmbrD3iQd8Zi4y/YBU9hLzGJLIF+o4rr44r1wC7fPa0mYMJj3yPa/S3YFY91JtXfGeMqQfXAXRfeeWVoa/xD3r6fFf8RqllMm7z4IJZv84J/i2UYqwokc2voA/fIsPnJDt/hJD0Z6Y0YPeFF14YfjObXT8wj9Gb14wrx8ODGuibcPi06gUJ/tKvysv1LeM65/W4LXIYf+3UDq7Jccqs6DFEznXYWOU9D1sIfHfNu9TTAx6WbWZ8gO2WeBYAI8fM1FzjdoFH+nZOaQ//NtYS2LuOpxxikzEk3i3LjG3Gld8PXGs/2OGc5nrGn75zzgpO9RHX50EQ/ZLQ17/zYIm+zcMxfo5sD7QIno059Ked67Lj5qEHM/Zd/xkLqgswHll9wM+ds5khnuu8IBq5GT+2EQAXbg9K90FnNp7Yaen+Z5ciE/sf5v1c3phBl1RlNr0W8lur2xa1o1WJ09rNPGZT1XnHXF/bidyrW0qbeVM1W9APs9sxk66z6DVRl8k6TOy/J2z6u+yztuuqDiVvpX7KthT9tcrvmTm7r6m5vub5UuuaIouBxKV0Xkru8P/xSjgU/HzZ5La6oeCCkncvk79WXQvzphAwY7+uALh1Vq7tejywAuAer63XNHugGwAXNpVKm2ONck+T+YVPPbV54I47dtrP5nVCJjanhYd5gQDVErZuWgsVLCHKNZYUZqOcjXzaIHfYdD2CHGaxJuwVuuR7AgY30HkVBKC7m+iAJWAWpWMTKggXhd25gY8sIY5wDrDEhj3XmR1Hf8JSgSWb88LG4Yb0qFS0ZaCFhJYpNasyy8Oa8UYbfWOpX0u2JvwVuNIWO/Qt/06Y5jXKSgAsVEAWPuPX8RZsqbPjkVDa9xKACVmMkSwba4lqZOfBAGAqmZ5AFYEkeurHzG62HDNyiSXiA0jDOGGrvsUPqQv/NnMQXyUMNCv53nvv3Tz66KND+Wef05llZDOD3QMGwnnsEQ6ht3FjVjCvCa8tIY0e2pRlwNXd+E6/W6LW+SaMEpoJ4IiLF198cfilvwTD6Mi/KUtLxjP/NqvZAwq8etjBbHKf/0ofgMWHHnpogObY7jhaShq9zC6lH36Bxffdd98GXxNvzz777OYrX/nKCd2MGbOt0UM/CtaEmOiDP3I8jZtdwNR2AuCcr2MwmGveGNIaX7zPuuF4u4Ywfh6IMfM8s7DzYM04I9XMXMcx17jUP//OQxuOjdAd8Mhv+o74ZbzwXa6nHmhRHro4Djkerlf5jOo8CKEvLQ9Pf+kb1yti0AoRjoVlpX0O9Le+9a3hQI+6mY3rmmss52EdD5tkBr2HBJxL+d0mSFa281J4Tluzjh1X9NUPVp0gdjN72e/TBOVWYBCuC7c93KTvjT90YfxY5/x+GH+BA4C/eO1a833NbA0b70dO669077NLyMT+h+/auZwxgy7HYz6XTgv5rEW92fza0llrmxnHqLXLtV3BA4XNpoLUSU1Lm4VTelrQ9lltmEnPWXSaqMtkHSb23xMu/V32Wdt1VYeSF7affdhS7KPsq8ssv6h7ZU7VRbd7vr3lkcYFZUqyC3KH/4Mt5MBV7taxS/lhoWFr1ngpuw4utzB/3um6rgC4MgvXtlM9sALgqR5crz/TAxcKABc2r84DwAlHzCIS6AkL2cwWRgw3LgE2zWjLjNMs15xOVb7gNIFoQgMBA59n9ig60I9g00wyXs18ZaNdYEI/wF8AhzZlhleCk2EDOEA0fWS2nhlg6CMABF4AA9BLaCeMSLBkJiK6oSttE1JmZq6gLEtAmxlLv1leVT8o39K7tKedIETgp05mqelPISe6C9oTLHv9eOyFK/pO/5mRzCtyEnTjA7PjgBiZLch4AXjQgZLCwA7G0hgQ4tOP0Jr3GAP6YIy4Jn3L9fiS9wRoZhMyfkJlPhMMkfn72GOPbR555JET5ca9HmBJ2WdehaToJJgifpGNfyyNLJwWUFsa1oxafJjwaZyFmQDdccgSuDkPE7AJ4IGx/OJj5xr2YD+684xjADA/2MU4ZAZwQm/Bl8AQG4G5V69eHcaCQxf8knHML7qZCe08AvDT3mvI/gVQC8XQwzltlii6JpB3HcpSvPowD6cYP8JWY9v577jTp5mgCYEzozvhvQcGbIuNZtsmqBP+GRe8eq1zyGxO56jrlXMqY9pYTdirjr6nTcQb48NrrrHa7rOs0cc1zIMIrkHIwsaMB3xu6WMPieQ6kj7Fr2bquzbhR9cGwb3gMzP9Xe9cA7HdqgWuLwnRBcmMhYdeXI+EuvrWgxq8pt+ce353oRc+5JdrjTe/H7k2Hxvg4Sbe81CQ64S6+x3AtcixlHs+AiDXXW1UZmYAGzvo+/ybb27+4KWX93s3V7gfGSs2GQ5O6FtdJutwLGg2SYPEeaWF52fw2XkBtpju53W86/M92Nuj1npN0QOFDbii5HLz0gZfWfrRBQvZO7vuM+k5i14TdZmkw8S+e8Kkv8u6pfUr+uO4q6+iM96xfSzppyVlb//j2zNNmq6pia7pUWpdUKQkt+i/kuyldF7lbmO34IemYO9amtsjor1lu21LyBxcu4DDlpB5mXRdAXAlqNa2Uz2wAuCpHlyvP9MDCYBLm1uFzadmuTPIfPqpJ4cM4MySc9M+33OTO6FJAscsgyyQHGdWAQgSJmfZXIFJPuvULEM2ze0rYY3lNi0Fyka5MBbQ4PvADfoCZrmpnxA04aBwI+3c3ndtgbMgj3aWMhVMZfbnGCorQ9AjNKNvQUICjMwAFkpYypqMZG0zU5n2wgMztS0DbLZklj81yBk3/IJs4UVmHacdAplxRqXgIbMEhV3CC67NMrPCboEofXowIEtuC5OQY/9CTvoTEGMz48G1Qhp8JLA0485DAmazmnmIT4mTLGf78MMPbz72sY8NWcDGbWbeUtb4pZdeGiCntmOH8B556MQ1ljoWCDImmempvxLiOEbOR8G80M0Y4N/GokAROc4lM/lph76UgcZPQiihGjYCgCl1TV/6JLOO9b0xj3+F8PjdZyYz3wS/ZGzyq289sIH+XOvzlZHlM4CNf/RwTueBEj/3YICg18MiQk5s9zp97IGHnON5WCHXBkEwY+G6ls8nNvvaMvb0wefOOctbM7ccR/2ND52zHojILNTxoRznUj7LW73VLQ9SJEQ2G5wxzwMbytQOPvPggD5EZsaqa5lxZbYr9jAezmkBK6+59igrD/WMS7XTxkMZxjT9oK/rvuXU0cd12zWEdo6T8SZYRkd+nNMCeQ/WCIgzQx5dtQ37hOEeiBJ+O+6MsdnoPuOaNq6B6MaY8LrLDwJebHSe40fHzjESoI/X5BfeenvzpVde2d/dXOFeZKxU8/3OadZM6FuRk3U4FjSbpGXA7wy+agmq+bzQ0tspbfZk6wQN10vn8MBCm6IV1UobfRXB47YL2Dqr7jPpN4tOE3WZpII5XlMAACAASURBVMPEvntCpL/LuqX1K44s6lCy3Nc++tjeBJeGqdZ6lX+mc4u+rwxUXXT7yLa3rM+XkuyCkSW5xXlRkr2Uzrew3Na4L7ighEov0/geXNfCICyh6xIyh+UggnAtAd06I9d2PR5YAXCP19Zrmj2wNAAubZwVNrhOk7sLAOdmvwAkM9QEGbznxrsgjffcsM7sOWWabZXPguQa4aOZT8iwxCab6cIEB8oML4CG2ba0cYNdAGzGHDALHQUkyFF3rnfT3+xZ7eVVuIJuZi4CI9RP+C2gGIPWBCH+LZDJDGPBFLoJN7L0Mf34DNQEwMIwdMdX6OEP/smy1byfWcnYQKYnrwnhE5Rv7+mvHwNYYbywCnn6kOssx5yZysSCGaPCLuSarWs5Wt4TiiFfSEkfxpNAiD4FqkJQxtj39C3y9DfAJcsYY7eAkRgxFvEZ5YwtAS2gylcAJ8CSZ9xmCVz+Zvws64xugkAgqTHkPBpne+pf517CnYSgxiX+EArmAYbMDDc2ALFkw1vqF7+blUm/lAmmzC06KdO5IOgzixFf8J7Az9LC2Ej5aGAzPsqDHuqkTYyHGcDI4jp+00foy3seBMEvmcVqrBsf/NsMYHTXZwK/XJdo63w1yzQBcK479ilY5zUBsKCc9/UJ4w78z4xv/S001o/2lePuupkZ/5Zn5/qEm2MILKTUX+hFG9e4BODOOdo655QnMNXP6pRrgnPKLFjAvlCe6xL6u7Z4mEJ9fBSA67nrhWsa7c2uRr4gOOG/c0oATHy5VtqvGcEeKLHSBP5UJm1cKx1X7PZ7SiieBwdcaxl75yS6G8vIc60RAOd45LzfVUpb4O7BHvoTALtGO6/2CoAL9yHjG63S/c6uu7QJfQ/j23znd07DiXqk9Nl0OiF0EaknnLJ8D/sbg7nCYpVzAA8UNtKW0K60kdarwAI2zqr3TPpN1mmiHpP6n9h3T2j0d1m3tH5FHWoO9zV7ckS5nw5nL93HZZa/tO6VMKoNbU3zUuuCIiW52/8wNLukveUq99ipF8C/zQNcG7bmVfmWjZsDj+3B/dpp/wqAKzNybVv1wAqAqx5b25c80AWAC5uDpU20RrlnyRQAu4GcznBDmg3wBCECP4GKwI+N9Mxgy+xRrzEzKp9/SZ/CFV8z888So7wnLOAas6342/LC6pxwwxK3WaqUz4VlbvBnZmDCCeGhGVts3gsdaJfPCM6SvfrSTLbM8AUKAMrYxDcDODMUBeHYbAncLBdrPwl9zH6jXz+3lK6lQscQVX/St/7MbFwhSWa6JQh0XBO4YI9gVUCCTulnY0rQgR2ZQYxeZl1bgla4Mc7yQ19iTzie5YGFaQJ1ZHlIwLK3ZukK8H1WKs+lBU7yalwlvAOmkgUMkDPr2JKz+AMwzOf0I1g1Y5nxd+yM68wuFpIn3BI+C8QyQ9G5mLGSmZZ+LqhD1hgwo4exTnsBsHMfnczOznjQJvwu6APavvrqq4MPLPWufxMo0l44zvvOAZ/9TN9f/epXh7LQ6CwIdW4ZXykz56Yx56EIYyhhsTGsLA8b5MEN+htXHODfjgn+8Hp8aNanmZweVEE2bV0Tcr2iD/t2LRJkGyv4y4xqYt7DBh5gQQf1FABjhxBUsElfxkSudQnX85qE5vrQgwH5WfbvGNGnWeL8ndfrC+M2D+NYCh791AU5+JZ5ltnu+s51j1dj0XigL+dM+tVDSfQj3E891Y3rMzvaMTF+6E/Y68EDD0jwPj8elPIRAOipfNdtD/34b/vEDg8LJKRPIO/3+PNvvrX5w5f3UAK68R5k101W6V5np4BpEqZdHQpN8MHYrNl0SsEz6rfIOJbuwEeNF7ZtimrrtRfAA4WNqrm1LW3S9XS+gG2z6jyTfpN1mqjHpP4n9r3fsKhbWr+iTBoGF1zYforjuw87yn0UbFhSdnmcC3ovP4/aPdPe8kjrgp0l2RdA7pJjftl80axvYdwqcV8T26xtbe1uVKK999r3zRJyl5BZmjeNPi3J3G40NIVXtloBcJPL1kadHlgBcKfj1svaPCAALm3UFTapmuXOJDMBcGYiumkuqBCGuNktyGCj2+xCM9qEGsIaN92FmZaWzTLIQgE3+pFvhq3lN9kYB0DxPhvrQCLAGv0JCxKqpc6MbsKVhB9mZVnCFH2RL5gV7gEf/BEg8GqGI+3NMN6VlSwkQg9LAgOIBAD5HFp9g+2UaObXMqOWMtWv2pYQ3ed34k+BaQJ7++Qz2iDTrEXkJPAUOGob4+0YZglas2CRjb6MiVA3s13Vg9cENlnqlLHjJ2NH0OEYJ8wyO5rYEOL4zF/aJWgWAGODz7l1PBnju+++eyhlDJgkG5bMVn3sYQdkOO78TXvKJ1tiF9vIgCVDmHZmx+arOmHXOAboR8BGXKhzxsg4FvGfsYw8YapzSxsYC2EucrnOeHHOZlax13vYAb/x4+ECgTkyPFBAxi7wF1iZ0Diz4409M9TNruSVMeCXPv/sz/5s86d/+qfD3z5f2X6QQb/8Kps54wEEDxKgr5/z97g6QX4+zsjW/lxb9L1jhGyhHPo7l8brgX17nbKdR/jf+cFnQswsO01WNXCdsRY0CyyRn1mszqMce+c7/jT71fnuWjteu3O9tG3C64wfDxYog888JOBhB8YlD6MIRj1Igo7EEAcJ6MfqBNqLTNeYhNaZEe16wpxRfsJaDztwvXFi+XbHwVgi5lkHtTOzwI2FBMC8J8Q3FuhbPRgjZNGP76Gv/TsujJ+2o4vl3/NAS84pdXnujTc3X7x2re2mprdV4R5k3EXzfc5puk3oe5gLvTbndRN1OCFqDn1ucvIsVu7UbDnJ5zhiRp8v4fI5Ze7Lx23bOHNadkBZjZtWc2u4qI8XsGlWfWfQb7I+E3WY1P/Evntisa/LPiu7rupQcB/9XMg+ir4q23CB5C+te2Uu1dxS07zUuqBISS7OWEr2KncbahfAD8vEfHuktbc8vL8OruuB42Vp+1cAXJmNa9uqB1YAXPXY2r7kgSUBcGnDp7ARdpbcf/LJT2zuv/324+dTJvzIzLBxBjDt/DzLOpu5yGZ1lsd0412wyoZ7ghsBQ2aMmjlIWzfz83m5ZlvxuSDPzFk314VdgjNhqPagp4CKTXcho2Cb68xeMzM2oScb+GaSYltCIoFzAjChSIIMbcqMOu110x+gx9/qJ8TJsqYJUwWawgGhthl3llflGn22K/tN3YUfAk6hhRl72C2UwGeW3E4A7N/GjQBYvbVNH2UGY0JMISDtzAJMgJrlgQVgQBTgKzoKSX1GL3GGLGxgrMn45Vf4y7WOsXbjF/rEVuzwkAAyBGMA4GvXrg0A2ExQIDGy77nnnmOYlADY+ZNzzzLD9JnPjDWWjQUPSKhbZm8L5YxddPQ5vj63mFfLOxuTWX4dncwKpm9Bo88N5t9CcQ8IoEuCPsGtccNYCeIEXY4V40X/X/7yl4df5DA+jL+6s3gbt/ydZX1pk5nUA/i5cmXIQHWMfE8YbSZtZgo7Lz2MkGuIMe08Ir6Y24J+2xrbub66xliZQDsce2wRIAs2ebVMNnHhnEMPYz3nXB6gyLWA952nxHbOL9cOs2h5ddyEmvp6HFfpW+PS0sj4hR9jWN/kYQT6xkauFfByDf5kjukHYSrxqJ/wlT50/Ueezzlnnruu4jfnrIedkON3kt9v6OYBHGIxM4DzsJIHEdQTnY09Dzjoc7/PrHrgnMsYco0SfhP36Od6Y5WDPPiQGesvvEUG8ILPAC7cf9zEJUt3XKPGE/pVUuk+6zRdZ9BjWHum+GJh3XaJX0Tf83wwk6/P62bJzw/itwUNKm0ULajHJNGFzbZJ/cTFi/ptAXtm03cG3WbRZYIek/qf0G9v7PV12Wdl11UdCpb7eYf2sbSfSvKLY1CSzeQoyq/Mp5rods3bWx5pW1CkJPsWljuERutg3+J+WMANFe/emuNw4Jhpju3iGtkst8P+FQC3zsS1XY8HVgDc47X1mmYPlAFwYfOqtEnUKPc8mf/Fx39hc/W2205kWm6/L7aQxBKqmTGns8z8ZQNbIEN7YcfxhuuVK8dZqAknhBu0s5SqoJj+M7M2s/vQhR83++nfTXqzCIFKfo5ufA6USjCqnoAU2uQzRhPGZravm/4JXt3ANxMtyxljh9AsM5mFI9jlM0qxSUAnkNEfvC9oF56bgWlWWoIpYYC6o5NwLLNYkQGgMLtZn5ixi88YB2wwOw09BYQpX3/juyzpOobACZMEOrTR59qFj8alcmlj2Vv6FmQLprBbCG/JVGQAcwGV2CqcNMMc2/Q7Nt53333DL5mttKc/YC6/wDezcbnGvhwDQRx9k6nJNfhPcHT//fcPzxV+5JFHjuccbY2hzNh0Tlm22X+bBegYCa/RxXExw1K45TzOeaRvsY/DFNiArhymsJx7zgNk7CpXC8wmWxfZQm/XAd7TN+jkPDXrmJgxczxLrXsIANu//vWvD5nUxCbzm2uyPLW+pc/MkDYD2ldhJa/6wzmHnsZdZpYLY3nlxznm2iYEzwxdfEm8ARhdN3Nuey2+TaAuKMw+BbiZkTt+znlm+SPbPtHVwxC5XmmH66LVBVxrXOOwCd96MICx99CGPnKd0Z/5at/KQRbtLdevTR7CQR/HAR2Md3yMP/lNaO53BvYoK5/17ZxmvjNviWtjEV/feeedwy8/xohzyqxgDxcxL9DbMUK/zN7mOuxDR9YN1x7XK59ZnOsrOnsgQBtcDwXA6JUloJ3XPuecuZCHlpyvL779nc0ff/Obzfc1pYaN9x67ZJ53P3KmHhP6HWK+ZOQpjSfqkFJn0eeEwNklHktfTvLyfp5j2M+TsXf/nKfQgT9v3kQ6sJ7H3Rc2s+ZQeVH/zGzLrLrOoNtkfSboMKnvCf32xFx/d3Ur61ccWVRUsqufYh9oVu6n2Mcq//SIXto3lblUG9aa5qXWBUWWklueFxdA56V8cdnktsZ8YchKq+QS/lpC5lIxfnBdCwO7hK7KXAFw60xc2/V4YAXAPV5br2n2AAC4tNlT2DBsljujzN/8hY8dA2Bhg84QACcEctPbDW6BkyCODWs30XdlDbPB7Yb2sCl75coALBKCuin+xhtvbPhl4922CUTVl8/J7mKj341xQJH98D6laNnEN8PLTD+zSAVwbLBn2Vj6y2zBBCpjKJ3AJX1g1mhmqglpBBoCM6F4ZkSb5YePzay13Kw2Aj4S2JsZmwDO8eAzx8vsPPyVQEWwCTQBntCvWWfIVH4CYAFaQsfMfNRfHhzAZrN5aecYYJPARDjvsy+5RmCIvARoQnVhkFmuADPKOQMqgXI+s1mQJnhCHrKBv2Tp0hY9iJlnn312yEIF6uo7sz1pk+DW+cPzf2kveELOz//8z28+9alPbZ588snja8zsw0ahVWY4YqN9ZpzqWwGwmZqWj3auJhjNAxbGoBm3jB86W1441wFjS8DKZ/bLc5LxGT/PP//85rnnnhs+8zCGmfpci3x+fQaqsZ2v/C38Y6woA8yvJXKJGd7nFxudAx5E4dX1wox3feJc1p70oRCXfvxxPXBNGI9zzkMPQLAG+cznLKFvfNon/ic2+OU9M1KzSoLriODZ9XK8Jmsvr1keW98IdRkXQbiZsfSf2cGuQTkmgv/Mkh3+s3T9+iDP+Mx5aplj1xIPobjWu5Yix7mIfZa410bGxTLjlnpnTugTfcSra1SCUb4biB/Wf8eLMaJsOwcXXK+yLHVm4HsQCR9kZrdj6xrI2qGefj8mwMWOcYUIdHZs0g6/M7je7yz8xL+R7QEDxsgf4Tt+++p3vrv5P19/vfm+prlh4d5jLLP5/maXMhP6HeZGs4FnNJyog5Jn0SXVnEmvWcerx98L2dGjymnXzD52cyp3CWSVNpcOZU9hs2wOFRfzycx2zKbnDHpN1mWCDpP6ntBvT6z1d1e3sn5FX/bmPvq5kH0UB7Nsw5Lyl5S9/Y9Iz/RouqYmul2P9pZ1+5aSvcrdhsxl80NToB81WiLeL5O/Dq5rYQCW0HUJmc6ZFQBXZuLatuqBFQBXPba2L3lgKQBc2lgqbJSdJ/fzn/j4cQnohJbjzMHMAHbjXThiSU8zuzLD02xdN7EzU84NdDfe2bgWjpg5S5Ymn/uTANr3BCaABTfogQvCQ5+nmGWM2bTPkpkJZDPbT9gpAMqy1dv/d2wBCLoLW4EMvqdu2Mp7Y2jM9fodeeqRpVUzgxJbkCVsNYMSEGCGMK+CKkuqAh70XfZhJiafZ1ldIavQGfAiGBLQq7sQw2xI3k/Qxt/8CGYFwLzaD9cIgXgPeIjdZr8mwBMcCY0Z18zGdVx8RTaZewA2S0AnVMVGwQx983xmfmnrQYFnnnlmw28CYEsnC5vQIX8A5xw8IIbNWv7oRz+6+cxnPrP59Kc/fdzUjFTj3Hiw/LbPvUbnnAcCH/wgXBRs5nzNQwaOQcImgTufYR+/wFVlCfsdN+KL/oRpAmBkkqnLr89D9UAGEJj5aCa1MZMgOJ/zapljslOzXLkQzfLw6Ch4tVS2IJ0+BMCCSaFiAtWEnx4qcf45v/m3a5NjwL9dz/BhAm/tNqbp17g11rheAIxM1y50dZ6rW/adADmrDzgvXZcFosReri0eAnA8zex1nqpn6psHSpyzmY1rnwmm8/CH61Gu33mQI4H+eI3EXx4iYC4RE/g1yzEb18aCGbrCaZ8J7frNWCVw97sr9fNvS8Vjo6XczVrmOvvEHtYZfgX1+N0YwZ/q6VpqLPAZvhOOu37iCw/JmJXMZ7sAsNfQbpEM4MJ9x/im6rz7kDNvwib0i9xJfd+Y7KX7xNMaz6LLzDrNOlZVL00c22p3re1nHafWTt/B7UqbTvv0U2Ezbqpai/lgRhtm03EGnSbrMkGHSX1P6Lcnxvq7q1tZv6IOt4b/1+3BEeU+Ohy9dB9Lyl9SdnmMO3zfGkI10TWvlFoXFFlK7pLjspTOl0nuUrq2xvowvjUlmkU3iy0o0CyzaFiz3APr2qznBbF/BcDN02Vt2OGBFQB3OG29pN0DJQBc2NwqbTg1ym2R+fRTT24euOOOwQEJ9hJKZWaU7TITzQxDNq+FVYJbM1stnenzZtnwtgSvwEYwMQbMggnBouU6hQ0JF9zUR8+XX355+EV/oYL9J9g165LXLJ/q+/ncYTf70dH+c7NeKEGfQoVxtl4CWDf4fbau0FofmF0G0HBMkJelZ4WL+h4ZmfHn3zf2jbdZdvzmmGc2rTBqDLAF+mMwlRCYfgTgAo3Mfs5S1paf5nOhHll89C8Axq6MQfvOfrDRZ4dmOdeELwIYQbdZjbwmyMtMZ2KLvv/8z/98AMDEk9cLQX0OpyVd9TOgCsCHD4SDTzzxxOaXfumXNp/97GePF508bJHzUPDJuJi1nGWKPdjANQLg8QGC8Zxx3G1vHCHXOWPWsnHvQQ3H0oMUPuvWktnIInuYDF/mgVmwwjvG8Wtf+9rmq1/96vHzrBNw0Q7wDtwSJJN9mYDWcsc+H5axFlQKgNHPmN8F1fBJlkTOrOgEvh7qsP9dMNbDGcxB1h50N6Z5z8oExJDw0TUIfxEf2MiPzwXfBbITpromMNb5rFgDShiLjcad65HwflztwbmAzc4F27gu4hthLLoi0wMa2/9f3PjvSB4C8UAQfZvhi26uMfTjM9w9fJMglrbCYvyJv4h944vPBKqZTSu0Npt3vG66VmO7B0K0wfUM3RwPrvcabLGU/PixA7TJgxbGiIdJ8qCQMUEM56MMtMeKGX4/0AZ7jDXe9ycPfbzw1tubL70y4zOAG+85xndSLfcgZ959dfY7rKPtt3Wnt5zQfwqdRZcbX+BzWHaTjFl1PEvDmXw6pxP2ZvucSt/CskobW/vyQ2Gzb4pKi9k+o/6z6TiDTpN0mdh/d98T+63GV393dQvrV5Spw2B+uZ8OJyzdxyr/9Ehe2jeVOVQLnXbN21vW58hSsle528i5bH5ojffLFOuXaQwOrmthYJfQFZkrAG6dhWu7Hg+sALjHa+s1zR44OAAubJ61bGqdB4CzhKnwLzPQhJ+WD7asKBv1ZhDS3ufH+kxJNrbN+mJT2w3z3MDPjXshqnDDUpjoJPwTjrmZ7vNIzYRDB6GumYH0jX72P9zYHWXlCnzMtOQz+xCcCjqF1AK2zHLNjDahhICDzxIaC8V9FqTP2kwAJLASBNlWkMFYCPaEkgl6LaVr6WJ96nhgpxmMgn6BjpmQAgrt5/MxSBOeog8/6uSBAcujmjEtUMln0prhmNniCeKcuAJNXh0v4aKZvPrCjHVlCzQFNQnYBOAvvvji5oUXXti89tprx8/ZRb5+MH4SuOazn80qfuyxxza/+Iu/uHnqqaeOS9gmAM4sbfXMOZXlsY0VxsAYyDKw+IYxcR4lLM1MfOygHXEA/AXiAuSEe+Py6GZu+1xWymVTSpdx9BnCWVrc+MYf165dO36erz4T4GY2O3MX2E5MWIoYezwEkWDVNUN/oZ/wUgDMZ65VxqKlhp1bmUHpemOZ65xH+WXh822BgJQZ59fnFPOZc0rfC/ywFb09JIBd2pklu7Ov8aEQYsVDAq7NtB/HP30JgPksY1bbhf0CYPTMQyQJlQX6XEMMEifGUEJj/cm16il8RwfXGK7RD1yjncJ4ZLvuehCCvp1Tlov3EIM+y/HWTm3yAACvAl5e/X7Idn63CZDRPR87YFYw61aWEVeG8c2/nZO+Z/ww9sjkkQeWqvawUcYFbfCnB534LL+P9dmsALhwz3EiXpvvqk5p2Nnv4OOpfW8HarKU6RJGKsyg09io2XU8zWsL6N4zQHuzt0e59ZpTPVDalFrSj4WNtClqLGLvzLrPouMMOk3SY2L/3X1P7LcaW/3d1S2sX7Ew4NJZRSdcSDuWtqEgv+yfgmyGrCS/KLsyf2qiS1ovZmNJi4KBS8ldcrybdb4AfmjWdXBYqXVzyNfEtunQ1upIxYICS8hdQmYpvm9B+1cA3Dz91oadHlgBcKfj1svaPPBf//b/3tawsIFY2pAqbKK1yP0nn/zEcQno3HgXSrnx78ayoA/zhDECCzbKMwM4M8IEA5Z8ZeNbQGaGLv1bVjZLOO8CUJmdZ/lVstJ8diKggDKybKgDCAAzbJqbYWt2Lq9CN2waZ/klHE4okFmBgoZ8NRsLmW7204+ZdglzBKPYKTASKvCZIN1yzpY3Tb0TIma2reOU2crIFCBwneDMDFyuN6tYUCIYSegsaB+XLc1xF04I0rgmIWfCN8eZGPDZu7blM+NFyJ5QLjOltdWxEw6bAWxMZ2ZiZkTnIQNj2+fQ4iP9tZ3iV47BNzqYFck8EBwh+/77799QKplnAFMG+pFHHjkBujwYsCuWgGeOjbGOTOCbz8EVXpsVjN4CVgGc5WoTWuJn+lRvADcZvJbZtRSxJZQdD7N1mVd33XXX5s477xwApr7JeHHBZPwoic0vOhBjglB0RWfnJ/3zy3tmxvK39lnSF73z4EFmQeYaNgbjAnPBJTrmHHG9y4xpDztklrXZn8wnnymLT10rMrM249Z+HVfHyyxRD36oN306r/IwiO/ne64X4/XBttquzRlzvOd8EciPn7mszdhG/BHreYAn5xJ6Id9S2B7coZ/MtBfo2z/yEuD6/eFznvlMEE0cucZqO7a6Rme2u7Hi+surMYtuAnpscIyUyas+HT+PPctAZ+l4+lZmAuAE0pY+xzZLguezpV2LPcxAzAvPM9vYmMX2F95+e/NHr7zafq9yWsvC/UaKaLn3OFW5zj6VN6nvYyHTpUyXEB6a6JNdvp5Vv5njZ3rg3pCwFzvnVHiV1eSB0iZdk8SORoWNug7pwyWL2Dmj3rPoN4M+k/WYoEN33xP67Imnvu76rCtf1aFcuY9hQtWuqrXeg/yiDRdO/4L/l9a9MocKapdW7ZKNNSVq3x0F2UvpvMrdRmSzHwpjdqlivWBXs6+WWjcPrOtlsv+/+of/oBKGa9vVAyUPrAC45K61cdUDlwUAt256ff7jH99cvf22E+DTTW43vtkYT7Ciz4QTZkn67EqfXZplRoVtbILnMzvZSBfiIJfNcDb22fQ2IxRwJBgSzmXWozCKkqCWfQbYCV/IFAPAAaqAwnyGbD8XvplNrN4CF8uPWuqXzXuzjgW0ZhRnGWWhp9nPyBt/nhlzCfqwhV/61HYgB7LM6NMXAlj8J/QQwmCTINLx4jOAHb/86AehW2YQm3mXGaP+zatZqNiVpbIFLD6/UkAjhBWuCH0TDHlIwGvQF9+QGZfZcXyemYcZb45dQi90yfESfI4zRoVRllvNjEwzkc0odV6oB760rK86MGYAX34ffPDBDSWTyZrNAxcJpY1HP0cPdGJ8fM6oGfS8z49+th36ZWlkganZuJbZZu6Yycm1r7/++vDL32YAZwakBwLI/mU+8WusMncTOpsFL7S1XDFzj34tlyyUY2x9BrFrD+OlfH1rdrKlwV2PhM68JsQfQ3XaJwD2+swAduwyBvVDwnpAHPAXEG4pbHxsPBA7gsNcVzw8o08YA/tnjM1qde5nxQPXZ0sJO6cy69l579zOzFZtR45rx/ggA+19Ti4AXnBPe9ezhKBZsthYdA3Cv2mnc0jI6ee0wQbnaUL7/E4y29nMWNq7TuVhFA9F2A+vyuFV4J8VHoTb6J5riPA/s/LzQIqg1+s9nKI9HnTIWKNf/E78EEf820xov3OEv9jqd4yHIhiXLH+dAPhFAPCr36ze3pxs3wkdW+89dirX2aeyJvWNkIn9z6bHsaDJFt3k5vkl7hjJmfzYE8B7sa9HsfWaRT1Q2gibW5PCJmBv14vYN5Pes+k2UZ/Jekzov7vvCX32xFJfd3Xr6lfU4Sn2l/vpcMDSfVxm+RdK946xbZ1DNdE1r5RaFxRZ5W5Hd/VDa5Qf+avmsGbhNbFtrdtaHal44LlzcF2XsL8gcwXAzVNlbdjhgRUAdzhtvaTdA80AuLAB1rxhlH+NtAAAIABJREFUtYBMM4Azg8yNZDfGAR6Z9TbcUB1toNtGOCKwAA4Ig4AJmb0mpPRZqshXppmBbOgr06wvgM92j3abdSmMoq3P1TRTE+ClHQALgBOvCfcEbJkBJrRAR3/MVOMz2wqtaJeASeAzzpjlWnwo8BRYmDVqiVZsxIcCgCxrmmWO7VOwjtwEItqWkFMohm4+fxOdHAezp7FbkIEc/MirOgu3zJ4TiDnGjhdy9adZzryqp1msjJUZkMaKGXxmx+F3AXVmG2Z2n2ArY1J/Z1npLEdr5nDGfJbDFRiNY5ExyuxLbeJaY9AYIfYo/Uzm7z333HOcfW18IUcf+ioc0scCNP2I3tqGHG0n451DDtho5iExBVwFvAKNzKgVPPG5z1Yl+5csYMbEGDNb3jLF2Orzf4kjY8XDG9iL34xND4SYRYxc/Y7u+pvxNWs/AazZ6nkIwIxSZBrrmWGbIFBZAj/+naXmHYcEaNruIQ7i0rhy7bGMsaWwBdXOdeeN65VrVx6scT3hvXH1AX2IH1OWujkn8yDEOBNY3yYcd/4g0/Uqs22dU7meWNqb9qyH/KK7Bz/GpZXpLzOBHQ9jAJuE6/jFOekBoawuQNu0OWE2feThFPvBNvUXjJuNjKwcQ2VzjfMjS8nnd59j5xpnVr3QWz8kEBfoo4fwO7OTnaf0f9bnfkfm+ky/OZ7G8OQS0IV7jbx7ar6X2XXL1dmnoib1vZ2c7TeCp7ScLiEEz6DPbGPT4pmZ9W3pcraxr3S2tr3wHihttM1tTWFDrKfr2W2bUd9ZdJuoz2QdJvTf3feEPrtiqEvR+kX1Ky4mBN6HHeU+ijFTkr+k7O2NbHPYtrc8ElmQ3axEl+h2zdtbXhzfXQidC2N9cH0vgK6VeC+o24zYDz4GhbXn4LoWBmAJXZeQuQLgygxc21Y9sALgqsfW9iUP3GoAmGcA33/77YMPBClueLPZLzTclR2XGcDCHjawBUbjrDPL/ya09JmG9ulmdm7aW8JWoCjsSn2FO1lWOkudCqwFeehmNiSb+ZbsNWssIWdmdZlhaUZegnB8mBDKLDB1MxPQEsvIBRhYyjczThMQqKdQepzFpk2AKLKdAXA5NkIe23G9WdjpW+EDfkMOWY2CaT4TbliKFH1zjAUZ2AMEBUZqB75wPMyaBCKZ1SsQwn+WEacfn6uKz/STsYhs7RiXDve5nl5Dn8iiT8usEj8CZmMyxzWhmZmUxKBZz4JFs1TxGXIsoyzkBGA+8cQTm8cff3zIZhV8ZVZjQkHHKyG+kN7sx10HKujPDF7mgVAK8Mt44GtiBB3QSXCJPYJjnv9LFi79Od5m8NK3pWct38yYG/PEHYCbX0v44o98FrLzSyiMbuhF/+hhX8YN7QXWXEM7xi/nudAzS+3ms3EF8a4xzNMxbNXXfOahCWLetnzu9eqEXvhQkG4sco0g37Gmv/G6amUFxtL5Yca/B0EEelzveLgu85kHArb/r9nesmfmrXNeH3igYwynPbiD7WOYSd/6m+ssT29GKraqm5DVagqWUjaD1rmLDV6DTMEt7e3fPnNdzIMk2uwBIGIyD+iop2AVOX6f4W/Gjzau4bwSw7yPzVnRwMMefk+a3c6r0BjdssqC67af4xsP2eRBJ33jepEHjfhMmJxwWaiM7Y6t48/r82++ufmDl14u3dscN+4EeZPgZ2efw3j0WXnyqgn9K2gWPbYBNodFN4ZzVmk7hM2sb4u683qopccL0maqrwubShfE4lnUKG1mzdJjbaO+p8vZbZopNmbRawZdJukxof/ufif02RU/XYrWL6pfUZ87F7KP4niWbbjM8pfUvSi7MndqomsjWmpdUGSVux3h1Q+VSC+d0Sh5t3kcLlOMH1jXZp9uN02aAqGt1ZGoRpkrAG5y/dqo0wMrAO503HpZmwfmBsCljazC5k+r3KefemrzwB03ALDAISFIZmC5EZ7g07aWynUTfgwH2dgXHgIcBI7K5/rt99M249QNbzNnucbnlwqT3dwX+CQ8E8iwke/Ge0ISN+b9PMvmZgawAJj3hFVco6/c9GcD3/KoCWuzhK6wSvCIjco06zOzDfncZ13im8xC5N+WkuV9n8cKpLPPzPDzvYQK+N5SvwJJwAWyKBGNX8nMxH9mBgr1AHaZfSdwAZIDEQGh+hubBHQAMyAkvhI8IjPLGAP50Ncyw/gtn9/ss5sFIb7Sh9mhwEV0Rx/6xB50NEOX8QLa8oud2Ii/hEzGH+2UKZTC9u1e/ZXBLsv/4lsgKpm0lgmn70cffXTIAKb/nENCwQRjOcZmmI/LDzuG6JpQDwBsBq/AHfsFwIwr9iYE9nPK/HIt+jsejInZx/QpOBY8ZXYrcfrQQw8NZa7xiXr5nFtiwcx2xsWxRzf6Zkwz89YsUuOKMRDeC+HRM2Ex/eJ3Y1oQyRg6X3nNAx6ZNeuc8hAL/862/Bt9PJjgGsKcUY7rILoJAel/fGCGfysbf5pZi78E4saYmcgJGbEjIapxlZn6gmjt4NXDBoJDZOf66Tx0Dcv1l/dcD+lfiC10tm0eDvEgTMapGf6Oi2CW8fP538xffOFjAmjjejOGrcaVcujLsUFH569Z8x7aYB6gC/MLv3iNANjS3B68sOpEwm+rKSDTgyJWOmD8PSCATj7WYFdFAmT7/eGcQy/BsOunz2b2WcPGSN7BPPfGm5svXrvWdlOTrQr3GCcuq/d044rOPge7p/S7ddxUCdN1mMH/pxkx3boz3DOD7yrOX9SWiiJT2+7Zb1PVPb6+cZNntv4WElTa2JpDhwX9NrstM+o6i24T9Zmkw4S+u/ud0Gc1VPu7qltXvqJDuXIfOKzYT7mPd5D8JX2zpOzKvCkO5zJgrBi3Jd8VDVxK9sHlFvxwcF2L8dAa7wUXHDzOL9MYLKHrEjKHsJo5WFYA3OrQtV2PB1YA3OO19ZpmDzQB4MIGT2lTq1FuRaYA2Aw4wa4b3GOQKNDDYVkaU9BoZpTZc5lZJ2A8ud955RgKC1XHmcheJxjO7D0z68yK294LbQGy2cRmsSJfSJMZdUIDXs08Tj9kKVEzFC0jmpmBXGvbBASCGTO9eBVOcz1QCyDGj+8LaYTKZqol0NGP2gRUoB2gYJxxl0Cf9gIT/Ca00O8JLwAWZlwKWfGNwMgMx3wuMPDCDGD1AG6YcWfWKLYhn199ks88RjdBOW2NN+Ef/7Y8t6ANfbRH6MOrwIXPzTrmb0Ge5aXxryDO2MJ36imkFAgJgAGfDz/88ADkgHdmPwt1yIrlub+OTc6j8aELMxWNc/oyRjMTUcCLfmYIawdjYAyZUU2bzFg125HxBcBSftkS6VyrfPzN++hgDGRGq3HIWAHCr169evwcb2IJqAyYpn8PhXhIJMuFm33tOAtq8yCHtuSzjp3nmYVqDJwGSccZwLkmCQTNejfGlQ/Qu/vuuzcf/OAHjyF3roW75jk6jsfQcac9fQhWnXMeMnA9S1Ct/vrT9QpZ+sM12rVKEJt65GEEfeAamFUYXPcEq8QOP1Y1yHUrDwy4dqe+/i1M9ZCD8xmgyhw0ln3Ws+sz13GNdvBv57++53PnsYeE/B4gNvC3z0HHtvEa58EK13d9KFwnVn02vePGZ3kASWhvCXP09PtUf/GeB1vykIz+zuxqqxxgq+st1/OTBzH4uwsAN95fjG+WKvcbN91odfY52Nx813ZKwwl9H3/3TtXhxpf4XJK28TCrtBA2g88qqi1mR0WJats9+6iq3mLtazuGi6lREdy8wVURelbbhXw0ux0z6TmLXhN1maTDhL67+53QZzVM+7uqWVdrfWRFh3Llfop9lOVjytJ9FOSX9S/IHkytBOAFkr2c2u0eaW9Znx8l2YVxWeVux2IJPywhsxLn9aWrTeO2VhcjxpfQdQmZpRg84PxeAXB1Bq7tKx5YAXDFW2vbsgcOBoALm0qVTbMvfIoM4DuO/WBWl1lsZky5sc0Ge242b28Srg8gQFCVmaZ+JjAUmJnNxCs/WWKUjXCuE+LwuVmZbvrTn6UxzaKjnUCEv4UymXmXgHcMZBKG8JmQKjfbhTb2gzx/+NuNfXTHpnwWcoI8r+c9M918piigNEGGzzf2+ixTbOlYS62iiyA34UVmadO3WWnY4xgLZpBhJqaZmtgiyKBPfZPZso4HNgsSsySqz0jFDku+5nNs81mYjoV+MvuYPgTmWX5VKMLnynYMhShCHf3NWJnpDPwEWnOtZZIzBs08zSxx/YycRx55ZPgFOgmozbCkX0F1gtPMLNXefLZogjzBf2Zt6ntijXFCR8vWAs2E1lzr/BT6mlUL0AWIA2iB1s5zYsDMQ0FclmA3npAt5EOWYBS4Zsntr3/96xt+6ccxcTyFecJJ1xOrA+AX4yrBLLoiD3uV5TzMdvjLz/WBtmWf9mvsuzYQV4JE1wEyqM34Fo7zqs55UMWYZqx3lWO2H2w00x9ZAsmExK4JltF2zo/nuYcL8uCMB15om9nk6mxlBXxlPwJM3kMn1gBkZkarByH0EfGTsWhmbUJ6DxaYNewaim6WaufVgxr0a/xrU37XuO4yVo5jvuf3iQdXBMDEKr/0Q9Y7a4DZzx7k4ZW+rM7gwRnsco3jPdplOWZ9iD6um8j2uzMPK3h4Iw8r+N3n95yHcrIv+svs6lxPygC4cH+RN02Ve42bbrY6+xy+48p3bqMLJvQ9S/+qM1GPsRsm++U0v86s51nDt5gNU2PmROBfCi3ntHiarMKm07SO+q8ubcz1d7O9ciF/zG7DTHpO1muiHpP6n9B3d78T+qyGZl9XdcvqV9TnyYXso+jgsg0XSP6Sui8puzJniu4u4cGSjQVFVrlHX7sLDfRl82+rGwohtkycFxRYYgyWkDnc/i0wAM0yC/efc8tcAXDrwK/tejywAuAer63XNHtgTgBc2kIqbMA1y71yZfP0k5888QzghLnjsrNmew0boFeuHIMfQasZhwlpBUUCYDaphaRm1iEvM/aUnc9gFCAk1Nh+j22fnykME6SlTurFq3L428wrs4UzEw3b1VlQIXBJmCG8QA8+FxD4bFNe85mv+Xxks7d8T1AITBH8CLBs6/u+0r+QyexrbBN6OZ6WavUzy5aaPYqvtRO/CoYyC0/wk9mMggyz+YTDZt8Kkn2uMBAY2QIloVxmOSbISGCifh4W4FrhuD6mjTFgVjh+UQ6fmaGI3ywBnc8iRkfeR75t9QMyM7PQktGPPfbYhl/gfR5csF8PHhizZmoK3Y3rLHOd2Z3aYlnp9Ddxiv5AQ/2JHDOR6UtZefDCv80ABmiZ4Zjz22xbxlToLeAyM9KDHWZs+zxq5gNw7eWXXx7G3LgVsLEWCHiVjY/GGZA5z+gzAbDzUVDnfBfaCbKNReT7ngu/0HT8RQCUNe6NdeaOoFvYyTzPQzLKcZycU8Q+Y6HNHlZAH8sPC+/xgWttHuAw23Uc68aI8a+dY7iunlke3nmEvsrJddGYRnefyczn6MWPc4J/Gy958MB5kJnAeajDv5GDz3kVsNL3+DtGHS2RnM9J9/vA9xKQZ4lmystzUAHw+9JLLw1Z8K4j9J9rpIdu8tnprmH5/HHnufoSV44r7YzVPNyR3336J2PV77Z83nnC88wM9+8SAC7cW+T8aL7P2HV31dnnMB+a79ZOaTih71n6V62Jesw2Fmf5c0Ydz+xm6pguef2efLCkCRdSdmFzb9/6lza+pii3kA9m1X8mHSfrNFGPSf1P6Lu73wl9VkOyr6u6ZfUrVgjcNJaFASyPQUH28P/bJoWPGl0g2cup3e6R9pZ1/5VkF8ZllbtczC/l29ZYL4RBaeYvYdcSMkvrWcFZS+i6hMy57V8BcOvMW9v1eGAFwD1eW69p9sBFB8ClzdErVzaf//jHN/ffftsxIHOzPDOBExQkgE0IlJDVzet8xq9QmA1uN9nNZsT5uWFuH5m564a/m+1soAto+Vvw6mY6/Q1fXkfZycIIQVg+F5LNdEGUNuVzg8dZqGZe5WY//fC+cAQgx3NgeRV20UYw6qY+r/5kxl362b8FULTLDGEzAvGHmYj6CR/rR/2BHMuWCmO5NiGKGXf5LEp9jD+UOQYa/JvPzOxVd3Q0s5YxAu5Y4ha9BPL57NDMDhWMaHtmCCckF5DiV/oWsKkH/TAG2EUbs/O0k3bqiQ/MFkZX/k6gY0lZ+n/88ceH33z+suPqXDJblvczkxfbHBv0RT98JAjnesfDLFRizR+fjQuM1E/I8VnHXG+M6AfhHv5kLIhT5GSWt3PJjGY+z1jKeeFYOS7EkuXIhed8ZlwC2JgrPjtXH+gH/W6Gr3PNbE4zsrOse2Z8u57oZw93CPISzGYsmSkrHOcgAKCQmFAmNggHjYsxrNVPGXceqKFv15ss/2t5bd7D15agNua93ufEWlI4qxXwt3qaBeuz18frgOMnkPaASx7gyQM1ZqjmAQgPBbk25AELY8zvFAG9a7kQnlh2jUQHxzqzYI3rHGP1xA+ZGet6rp70O644wDXGOgCYZ5YDgAXRPueZ8UdffI8c12DXOORm+XnnrHMT2415oX+umXyubmZT6zd1MWPa701e87vAgxPCX/puBsCdcKt0nzG+u+rsc1g3m+/UdjSc0O/xeE7p/0ZQzCFlkDHJH2dpMYOvWoxcTP+Wzne12ZPdverd8tcVNtH24YvSptoUhRaye1b9Z9BxFn0m6DGp/0P0O6HPajj2dVX3aPmKDsWW7qMsf/sfm+YhaW95JLIge1ClWZO6/Msqu+KSortLHi/5r6DIKnc7wresHwqxsFyst3m3rdWCa0/BV0vouoTMUmwvYX+DzBUAV2be2rbqgRUAVz22ti954FwAXNhAat78WkLmsHt4ZfObH3tic/W2247BUWbhCRnzVbiQm/kJagUCuek+hhJuXguNUcX3zBB0M5x/s/lu1ifghQxNNt3NAmRDnffJHDP7TIAmrEwAbQarMoVVbNRrK9cLdzKL0xKh6Ctc0idszAMVgEXAhGvXrg2vZkViizBNKJBZXfjB/g3KLLWLfEAH1wjl0cFsMJ8diu4C3oS16isgwW7LNaOXz+jlc+WbhY3/hIhCZbM/BTa+CjzH2aECF5+5SZ9ewxhb2pn3hB5ZKlWfCEKwTSCUMNJyy+jpIQHjUvDP2CNbYG9Ja+T4nNzUKZ+BaqwZI4wZ8JcMYK7dBf8E/7TNLEjtd95lCWjtda5hqyWJMwaQTdybwYt/aEtZZ36RjU+4RuCYByQYByAt7/msYsEwMZXPUrZcLTY4F4Sl6OkYZpar85z2+Idfyx0Tz7sOO5iRnSXUBWLoJlTGHq83Vhm3zOh1/jouCfJyvRFIoqdxQaYvz26mnLVAUqiH3cYFfToP6cesfqGth2EsIY7dXK9v0cMs3MzkNyM711PBZh6CUTd84HqEPmafWtHAjFkP4rj+GJOut6kv+ggv81nfznNeXc+IWWME3Xk/s4r5zHVXEIpM40E7Ba78O9c45yl2Op4CYNdGYbK2085s3fweEKTzPWIJaHVCH57xDPwXAOecye/BrEIgAB5nOmfGvnHGK7a5hrlG4UOBOrI9LJTQV3n2l9/bXN8EgAv3FXmT1HzfsuvOqrPP4XaldKc2ajyh38l9n3DeJCtOGDWfpBA70U8tQ7SI3i0dj9vswdYetdZrRh5o2Fjah89Km3a9Ci1g66x6z6TfZJ0m6DGp70P0O6HPahj2dVXzaK31kQUdipX7KfbxjpK/pG8ukOzKfKmp3R4t7S1rhwqwbSnZl0nuZdJ1yTFrjfWDx3lBgSXGdgmZpXG9hexfAXDrrFvb9XhgBcA9XluvafbALQOAjza/dmUAD19O168fP/vQjF7hpJ/5fpZcNWPMrMVxFnCCIaEF1wiR3MgWRLg5LlBhUx+QCFgQJHCNGWAAKzb7M5PUDXxeh83co/LVZlWywU7/bKprk1l49DEGduOsVz8XrCILQEVmGa9m9mGTcAT9ARBu8HMtfWfmrOPgq5lyvKbv/Vt78KeQgT4dn11QwixWxklo7LMsBahmIwqykSPYUjez1oSyjldmvwnijJ98NfOVvsziNas0s3/HmaLGpLCJ/hxj7FZP9XMMGAdkmb0nTDKWGDNBHm2VYzYt/eg73hOcMo5CvXGWb2ZcCn+yDe/lvEtY6/s5hkJOMyqNb+xHNw8bWKaX98eHNcxkpC/aWRIb2WbhJlw0ljyMgJ+Eg8gCAANvhXZZ5hefCbac71xrXOShknyOrPIFYPhAHxM3Qr0sWZ8Lun5ybeIzZfG37/setgkHKREMCOTQScJvP/eQCDpkGeQEu/bhoQrXD+1gjUEHDzboY/QeQ2V0cK3jswS1rh3CSexJnWyb2dSpi3PLdgnRd4FG1x3aOa6Z0SoszgMlrucJzGnnoQ10dzzz+8bvBeE4r/RPG+TrE+eHY4hcfnKN5Fp01nbGinF0TfDAhId5jEv7Gx9YEMb6PZIVIvyu4Rp0M8bGtuUBFtrsgsrqm5nBvJffaer2/Jtvbf7w5ZdPv6/phF+T4N0h+tw6p/n+blfDaVcfSZyoQ+o1iz5jQ2fUbzEfThrF6XEwtfv1+pk8UNgQm6nHm8SUNgV7lFjAxll1nkG/yfpM1KG7/wn9HqLPSvj1mVa3qn7FwrBLJxUdULbjAslfUvfLKnvZudLulfaWtXmxyt2O8MH9UFgHltJ1mVhv17a9ZXuMLyGzFC8HHtcl7J9T5gqAK7NubVv1wAqAqx5b25c8MBcALm3iFTbnmuUeyfQZwJlB5CZygt2EwJk150b2+PMEj4Iys3IzY9VnZwoQMovUUr3AAuXTDggsgEO2cI+NcWAK1/G+G+aCVTf+3TDP7Evhh4DMbMLMQHQzPwGr2Vlu+us7M92QY6Yk1wupsAOgyka/elp2GhuGm47r1wfbcsM/IZF2md2WIFuIk+MibEwokVBMWJRQ2uxS5PlsXPTN8qxmrglfsMPMUbJlASlmlJKlCvDR9nGmodmGljnVD5kVLOhirIxb/EnWHq/Ct4wboTJyHFtkCxeNad5zPBzLjHHfo11mawuSzRoGhKoz42+GI7YL57XNQxHOC6GoWbCZzW4GJLbrb6ESrwI2YSM6CpItU6zuxqJgS/DF/OJ6s4odI/0tODdjXD1oh85kVPJj3GK7c1bfuugmABdGI8fnv5oxazzYl5DQscRG30vgnWtVZmdmZrlj6nt5kIOYBwJjgwAYG8wQRk/G2vlBe/r3IIo+oO8Eh0LFfJ71OC70ITKQ73ooHLTMeR62ycxZQSLtXY/NQHfeOPb6lT49SMJ7rjd5MEE/MF7I4yezko2XBMBC6fRBPo9am/J7Q93y0IJj7FpO+zyMoO7olKWZnVte76EJs3r9TvA1AXLq7HpqO/yYwJ11DV9YTjvXfK6xsoFzEj3U08My/FvfERP2mZDYzxljf9LHL7z19uZLr7xy+r1N4Z7ieK6W7pRGjTv6G3w8pc/tIE2SMO3qo64n6pAGzKLPCYGzSzzh72WlnzO0M/p9UhCtFy/rgcKm29yKlDbHejqf2bZZ9Z1Bt8n6TNShu/8J/Xb1OaG/atj1dVW3qn5FOwjQ5nIfRePfUfKX9M0Fkl2ZLzW126OlvWVtTqxyt6N7y/qhFpDNoV4T2+bdtlZHKhYUaJa7hMwhuNo0aGtVs38JmaX5co7tKwBunnJrww4PrAC4w2nrJe0eOBMAFzacShtjjXJ7ZH7hqSc3D9xxx7EDEnC58e6mem7474IZgkCF5Sa70CAzA4EkAmA3wX0GJO0Em0AeAcSuZ6DSnyBTQIYuAl7BknLMxspnEW+/t7flpsdQUmiFTgIE3hP++soGveBNOfzbTX/60Jf5DFThiyWF89m4QkTLLytLOZZwFqwKHwRjZoVmNp/AKIEe/QjhzaZjTABUAC50A25RvlcghY3GiGAJOehEBid2UEKVDEp8x3M2+UVHoBpwWD2FdmaDCusc1wTA6VvjEPACaAbMZeaq8MRSt/gvs5fN3jO+8pXxGuuRWcUCenQWVvk8Xnxmxh9jJwg36xvfZmazepgtjp6UD6eEMzL1S5YcFi4K0rDRzxkXPzdGGEvleHiAceVHECsQ53NlZUamMi2bjj2CS9r5bF5kOmaWfcYmIZXxSz/2baY+42P2Mu2yOoBxbFx4uARdxzI96DCGnOplpnvGmLYIg4knxo74ylhyPLEX4E0ce0AiAbAlnDObPe3M8XJsXIvyYAs+8TnVHihhrBw7bfBQggcE9J0yjWliDz09MJBrnP7KOadvsdN12fhHVmbgenBI261ugG4J/LP8vWtoHk7R39g+PnCivQJgAXQ+T1f5mW2e32l+V7iWm02LTMbL6/PuIL8fHa/MILfsNLKM1YTSznMPCPGZuguPeXWeubb43arPvcbDIn4HOr9eePvtzR+98uruG5vG+4m8uHRvMe61o78hrttvy2azczabFdRp+00unOqLmcakVY3JY9fa0Z7t6lVrvW5PHmjcfJtbm9LGW0/nM9s1m74z6DVZl4k6dPc/od+uPif0Vw25vq7qVpWv6FBs6T4us/wldb+ssitzpRaONY+UWhcUWeVuR7jZD7ewb1tjveCCimcvzRg0x8p2o6XVrYe1fwk9z7F/BcDNobE27PDACoA7nLZe0u6BvQPgwgZi86ZbyBQAu1ntqxvPbl67We4m/jhjWEgkXAUKuBlvxiYy+MmMV59ZaXZTPu8wn6MpWBUgZClcs+lok6Bz+120hbrKcgPfzNrM+kNmZrfZVpCMPOFwZse56Z5wm3aWDs6MUq8XAANOlI8PgX27nnuKngkyBCKZ3Zk+yaxO+0/44XjleCjfLGtghgAY6JNZZ/aVANh+0AkIy7VXr14dfvHNiy++OPwiHwAMsNUffC7ktvw2sWGc5bgntNV+/Ik8MjWNt4w7ZNOvENIDAh4CyCzDLM9qDOhPx1UoKyB2fgiX8xAB16oz+vE8WX6FvcS8MSRKpwzMAAAgAElEQVTIxp5vf/vbwy++dLyUT/uMB31vlijtBXBCUvyhHb6XAJhYEN7xt3MyoVoeehAWe3CAa4SUQjWzvbGL9zKDMzN2x4dLBMC8r52ZIWxcMD6OXR7eyBgRJHqNJYMtD+waJ9DLmDOrHh3MeAb+CrXJeKbUO3YL8OjPeZzlgbOcs/GRGanGgPZgm/6mndUNjFn8KXw0a9kDDh52ESS6FgqVvVYAbDve1w9m42KP62euyfRp5m4CZA9RZJa1NmX/ZrxmyeTMZnfN92CMBxjU0Vg1xsxcxyb6EUrzd2bx67M8DKEsddef2Je+cwx9z3mYJei5Bt3NStdOoXsejKJfD/W47hJH6uj6zLXY5XcKax1xSF85Xl73wluUgN6RAVy4n/CuqPm+YtdtVEd/iDlEn7PYeyxkkgXHnpxHSgxM53i03CHPrmtLp0OwHKznVg0Xbzf2QPsW1OKqHa6DwgbXnEou6vuZbZpN1xn0mqzLBB26+953nxP6q8Z4X1c1T9ZaH1lQVOxC9lGwoax/QfZwH7tgYJRkL6l3UXbFJTXR7R5pb7kQdNr+J6fZFe0tV7lH/6k8uG+bFSgNWXsktLdsV2AJmaV18sBzZgn755K5AuDKjFvbVj2wAuCqx9b2JQ/MAYBL21WFza1muacA4IS/OCXBaoJRN/uFX7QVDPC3m/iW4uUzN/Mzayyz+TJrjE1tNsV9T0gxzji1nwQUbqZbOhMbhIS85ua/ENNnkyLP7DahXWbuCZOBK8gHPAAEzOJjI97n6FrOmc+El2ZdYkcC4LRDaKkdZkTbH7ryXmZH69sEao6RAAt5+SzXzIJN+I4uwlQgF9AFyEWGsf3QRujnGOFXYVfa/vDDD28+9KEPDXPsmWee2Xz5y18eMusAwMgXDKGf2XNkVJL9ShZxlqZ17LL0sM+KJWaQB2D1J4G6Y+wzgmlDn1yHLULOjDHBIf0KCYVRQFkPEaCjcC7jxkxkXokDftHxoYce2jzwwAPHGaPo5PxBf7Oj8YPPkc5Swc4hdc/ywpk5K5zDVm1JOG48eGgDO+2H+LHMcWZfZkapWYnAKH7xp340g9JDA9hIP8rKOa1v0FPAZnzTzoxX2nmwwJjllR/Ggr7NBE5Qp+3CfD4zg1edsjpAZtEKZbHnvvvuG37JaPdZyYwPkJ75sWseC+f4zPFAH+efa6DZuNirD4Xf2M/frqfahmznJOuO8Z9ZxblG6yfBPX27Zigz1x0zsY0JXj2wg74+j53X9HH2aUav9iYAzhLNzllhKXGjbdjtPBe0oq8yzbBnTB0v4tcsWWwknpCTh3rM8CUmc/5ii4cEWBuEwtilTOxALm2Zs/RN2/zuQ2fGgsMezGk+82AAeuYP8tDHtS0PXegnrmUtZg4gD7nok2uk8fT8m29uvnjtpZP3NoV7iRO6le6QovG++9sGeK+223Vk0tVHF0/UQRVm0eVkkM1h3U0yZtfzPC1n8u953Sz9+d791mlQafOns4+9XFbYmJtDn8X8NrMds+k5g16TdZmgQ3ffnX3uu7+emO4zrWZZrfWRFUXFyn28g+Qv6ZvLKrsyV2qhUvNIqXVBkVtW7uqDErQ/dJwfPA4PHC9L2L+ETOKkWe4ZPl0BcGXGrW2rHlgBcNVja/uSBy4qAC5tJjUA4MwAziw1NryHL4Oj59OaLedmvRvwfG55XzbqzTzkWgFBAuCEi4JVoVtmDSaUc+M7QV+WkrbPBMD2LZhBHzMlgQY+u1OQJ4Bl854fdbG8b2Y18rmAzKxjXoUr+CahBRv+mf1mNiN9mw1rKVGuFebynoAMeelHIalZxWmvPk4fZmatEwGdhBpAB30irBVGo+PxZvWVK8eZ3Zlxeu+99274RY+XXnpp+OXvfOYn+tOnGZSU1TXzVZBtzNHWMRa8Am/G2YiMl/4mDvUd7wuBzAoGopjBS9sE6Zk5KLgTFiXMyoMH+pwxssy51+BX/HHPPfccA1Z0EoyaBcgrAFjgk+BIYCuEz0MCtMd/gCeBvLGAvsI8MwnNlhQiCxm5VgAsrDUG6U9fEBOUPuaXccmsTPTzwAL+SYiZIFrYZRY445LPSNWfPo8avzp/BcHOQ2TRz664cT1IkEdcZRa7sM/3XGPQCfhLNjvwN58BLOgT/mV2dWa+GreCV/XU98aaWdzYYrav/vbwiQdTnBfItry4sTQeL+d/xoPX814edjFbNTPPjQNtwieZASyMd375XeB643eHY+bhAOLJHzPH1YV/MzfxsZCdmHJ+IxMdALD8optromtxHrzJfjxY4BqXJdJdT8zmRS4/eehC+8bPuMY+xgm56AKY9znoOTb6yVfmi4cp/O50vUNX5LEmCICBwJZg1/eO500AuBOale4r8k5q3/3Rd2efx99hpTvBG42v//jHmx/85V9vrnNvNFGHwYxGPa68+12b9/3M+89vPYNOuzpp1fN8BRtaLGRDQ89dTfbqmy4N572oeXNo3m77pRU2/vo72V65hG9+9MMfbr7/ne+Vpb+X/3P81LaqxfhHPf/qjbfKcq9wT3/7bbNsPk/1F+vw3/zVX29+9Dc/bB66d733PcNa2t13Zzztu79mhxw17DOrblX5ig7Flu7jQskv+mdJ3Uuyl9S7KLsyV2qi2z3S3rI9Q7L8nVQwbtW3+H1/AXzbGucFVUv3D80xU1CgWeYwGdpat7WqfXEuIbM0vxttn0vmCoBbZ9varscDKwDu8dp6TbMHTgXAhQ2q5s2hJWRiach9+kmeAXz7CfsT6maJXktp+l5mDAsSLX0JYBIUCF4y+1fA4GeZuSW8ERKZaeUmvBvm2+/ubVahYEuIyOa/7RIAW1I1syYzgyphp1AkrxHSbN145QSI4r2EHuiLDlmKVACcGYwJo5Vrn3yW1/A+12aGpPpn+VRtF4ggQ3vGcFjAlnBbnS15bPa0mWu7+nTczGakb6AMgMRMaeRoD58rJ0uoYhuwx1LY2JU+yvESLmUAC2MTrBmftPMaoTMxY+alulkuWSCY/jQuHSvkAAcBu/jNEq9mtgpV+Tcgx/LBjhdyhKDGBfoCcgG6XO/YGF+0EwALFpFN5jTwHGAmjLWcLa8CYmSmLMvqaltmUOahDn3vPMdfZsOijz+WtzZDUUArEB9nXGOfWcNmvHoAxPVGoM5cVyf8lBmtuda4Pqmz8njfksdjcOZ4GyNmpAJ8yfzll3gWzArqzNa1BLOZ2Gbjoq9zyhhMPfQ/+hD7jD1j5JzNuE3orR05P3IeCyxzHjtGyHau+B46GTfCWPzr/LGiAvOYdq7pjDP2oVse3BE6O1dy3XSNS9vzcIoy6cPS4tqesNqKBaw1+ptxyb7G0DvXdmQTl/jbwzrCY16NVXTLw0LGVWYyj8sxo4OZxmYN5/eiPsSvxBhQl9/MELdPny9ObFlGnrVLn+Qa+NwbZABf275VuI9IGc33KeO7p333N8FGVe+2leon3/3e5iu/83ub7337jeb7yDka/vQH7th84jf+0eZd7373bnGd43CeblN8dZ7sE58vpH9Jh3Ma780Xcyq9R1mlDa496nWiq8Im2BQV5/TFd159bfMf/5ffKm20ovu9v/D45kOf+8VTvxN+fP365kv/zX/fvCmqPwDLn/4vP79513uO1qKJPp3iq++//Z3N8//Hlzbf+eZrzcP1E+//6c2nvvCbQ/vuvjtt3nd/zU45athnVt2q8hVFxVb5p4/8hfJNYVyX1rt1rhRULq0wJfsKSqxytyN7cD9cgDG7FWP8lhzXA8fKHD5dAXDrbFvb9XhgBcA9XluvafbApQfAo021MQAW/uIQsyLZ0Hezns14gZYwkGsECbS19O0Ynpm5aGZiZloK2HIDPeFKAh+hjbAHfYRDwBl+s9Sv2Vi8uhlvBpk6WuZXcINsN9bdgDd7FN8IgnlVJu9nOVv+bSalz0B1Y197zNil7a6MUt43e5S/hbW7Sg6rB2OlfsJx7BIYmmEtTHbMBeVcq80CZGF22s57CT8EIukbQVkCFeLDzFaBS776DGDiQ6icwFzAyth5nVmX+DczCwU/6CSMElBl2WnHJTOBc2xcIDIj2M/x++OPP7554oknhtgzy2+XTPQRBAqCtEfQKXAy6zHhe84D5Vh2HID0zW9+c/glU9Dx9BmpjBWAmN/MdsyDAQI4/O2YGR+W83VtsGy1ADhhFH/jC+Cccxq7sInfBMD6MbO4h/+cHT3f1zkpqONV39EugX9eR5sExI4H42+7tF09fKV/bBDYm+mch0tct/CX2bDYBsTl1zF0rjBm6Ucz/bMEs88Vtsx4Qmr0NqazzDbys2ww44hMxoG4yPLZrnlZ5thxTzn53GNjgWuFrPm8aXyDnzKb3bmE7ATZ+t4DEHkgxTLeXGs2LO1yXRVGu7ZgoxnAfvd4aAJ7tJN56hrlOuphGg+cuJ7luGgvOgncfc11Czv8yc933Vzk3Hc8iLW77rpr+M349oCDY4htzjkzgLNv+jsGwJ0QrRts7bu/7Rdn8/3buGH/lTckAYD//H/9nc33vvXtbj16Lnz/3/nA5ql/+o9vBsAT/HGWHnP4qsnOhfRv6vuURnuzfYqSl+ja0mbSvuzKDbbCZtugXiFm57D97Vde3fyHf/1vyp65+smPbT78y58b7kF2/fBd9Pv/4l8eVxVq7eC9P/m+zWf/+T/bvOuoUtLRDVbr5ae26/HVd1/71uaZ3/q3mx98lwzptp93v/c9AwB+38/+zFb1tstublWNmyMJ++6val6fWTWraq11XO2qWuv27DD9eaHkFwdtSd1LspfUuyi7Mk9qots90t6yFq+r3OI6Xxjgg/u2oOuhY/wy+apZ14L/m2UONyZtrdta1b5D55C5AuDKbFvbVj2wAuCqx9b2JQ9MBcCljaTCpkKz3JsA8Cc3999+MgNYh7gZbylSNsWBI2Zjmf0lZBE8+rzgceloyyoLKgVetBsDUYEsbQTN232WG1m3ghqfy4pewjB0dZMDGcIqy35m2Vw/F9yhP7IFE1ke1azCLHMsNKCdG/fCDUHq+BmoGXSZxSqgEGLSzvK/yE4/8bfQOLNdE7yrD/pathbZuzJnLfGKzHxeqcBU4C4UViZyLf9ruVX9LYDK8RDsZ4lbS2xjr0DUfvm32YiWEhbumaFJW8saOx6ZOZxZyUK7LPOasNb+0SWhtn5NkMx1tOGZvg8++OAQfwlvjjcGjm7chLG0SyApWCaGgVH53GDLUgvhc94Jas24JfuX59L6zGYzU/mcvn2uML4SgmXmuPomxE8gOs5wRBef3YzfPdxhrAGocj3RtjGMpQ3XCt7Uib4z89fM9/EhAMfavhJkOwddl+jbn10HC/hMqAxoI9sSwClwxGb1p1/fF8gTi0JrM57RxwMYyNenCQqVwzVkAPOac9lr8oCDa1weTNB25oxzwYMgvO6Cl1ne2XXWzHHXfbNVnT+WTkamGanIzvmNn1z3zfRN4C/c9KCHABp9xlnFHgjxmgTB+l5QTL85z8dxJYRHF/3N3NtVVj3Lkes7KxbkYQC/p8zsNoZcN7HR9cp5knDf+Le0vnPNuWAWN6/AdmJSAJzrJ+M3AOCXRs8AbrzTab6XGMsr3K/kpd39bQO10aqbm/VfGbKuXNl8/zvfvTgAeII/TnPkLH46b5QW0Pu8Lg9qb69yt/B1pQ2mBf3wrede3Hz39W+Verjn8Ue3JZALP1PsvRQAGF80blie5baqn/7ixa9tnvmt391Qmr/1hyoKH/0Hf2/zdz780PEl1X5vXNh3Zd9V8/i4xU99Q1mzqta6z/al+1hCPocZ3vjaNzY//P62sk3Lz3t/8ieHeH7P+248qum860q6FwNiKdkluTOtSbv8WHNHu9btLWvzYZW7HcUl/LCEzKV0PW9NyM8PHuMFBZYYg3eyzFL8nTJOKwCuzLa1bdUDKwCuemxtX/LARQTApQ260UbbP/3kJwYALNhMZwgN2FQ3A8wNczbN+XET3k153hNAuHGepZwzqywzjDMjyusTUtpPljpVVzN8ARKCAIGjJUnRBYAgDMqMVJ8tCgAQWiNb+Jc+EbhkRp3QANnqJ6ThVZCMjWZPZ9lO+0ywJ7hBnlBj7Ef6y1KoZkLT3h/9Rn9mMqKT2Xv4ePt/ouvHcBmZ2mTmrMBN+CvgFUTQ3vcS2AEpgGiAjyxrarzpJ/Q0BgQ3+otxyQzLBFyW/KYtduOjhDgJ7OmfdoJPs9p5NRY9cGDWonGdMSkANjOQf2Ojz8F1Xgj08hVgQ7YigNQDB4y/cUX2Jxm6gFr9kVnJGYv6U7CEj82wZXyVSf/EE7bwOXARPxnfmdUoiEN2Pg9b+Dy+Rh+OM1nNyuRV4EefgtHM/nfOZFleDyDwmdDYMu85Tz2oIVzUPx6UMEvWZ6hyrQDYfo0Hx4N/e5CEks88r5mx1d+Mu7pkqWv/JlY8tKG96OPnxGTGsIcbXJMy0zkPQQgSPVSB7wW3VlfIeZQHc4SHtM/5oQ9cYxjnrJKgX7UXHfyc93z+sZmr6DTOgBcACymNB+dFQmDXm7yG8dgFv/UHNghJjauMizzgYLymn7CB+ZZVEhKoOv/MJhaM+8zlcTY7fdvGtcXvHtdgruUXX7pGe6iIsdAngmLGwUMsyDc7Ghm2yayuXgBcupc4+cVYuo86/n7quuroognQsNvOG1+sx5pfCAA8wRenDcFkH503tgvofF6Xuz5f3M4epdZrahuzM/mL79Fnf+f3Nt985isliZ/4x7+++bkH7y9dY+PSpuLRRZcGAB8b2WPlDXe2Xg30vfYnf7r52h//SWkseIbx/U99fPPQZz994rrWfm/qrLBRndd29dfZV8lBNbYUousWla8o2n8Z5VPy/atf/KPNX7/1neZh+6kP3LH5yN//u8dZ7S0XLumbkuwlx7Qou8VvtKmLbfdIe8uaIpdJ7mXSdYiH1sApBM8SMhdQ80hku7btLdvj+7LILMVKYZFptn+PMlcAXJlta9uqB1YAXPXY2r7kgZ0AuLCR1bzZtIRMLD0DACcEFjxaathSl2xCmwGMuCzfOYaz+exTN+YBO2xeU+4yoVvCzTEIdIOcvgQ79m3WrfBRqLBr4xy5mcElDM6SxPpAQOvGu/0KwLANcMC1WTZU+cIc+vBHSGn2pdlfCZ31Z5bfFTDoT/4tIEO+0A6AgU60y8xGdcbngEfGUqAjdM6SqHyewF/gOc4AZvyQCdCkvZl/CbD4jPFGT8eYvrLkrT7ycwEw/ZnxKQDG7hwjYVRm+PrcU8YidRdiOkbCLWTrY8sDM2bCIvTLbHXhncCdz8x4Ba6NwVYCYNrhj3xeqQCYOCd7lxLOZPImCE/fWe7V+WMmODpnjGyn+xaOMT7YI5jMPhOQmbVIfz4vWB/Sj7GUMZL2Cq4AU9iKP/JAiGtHysxMe+WbKYn+2pSvrhFpu/7Sbl4zU1MYy1phvGdGsxAUfQB1jBPPdeb5zmS4ms2bJamJNTNVs0yyByZcl9DNWEVn/O8hA+evc8J55LWCZ23Gr0Bg+ks/5LxBdgLgLKcvQMY3uZ4J1l0XM0s1M6+dF5ZqRz9LEvNZruUeqMgDL+qZa6QxmAdRjAvsMIb0ITq6Hrm+0k5gznv57F3XDG0TANN+FwCm78z4x8+CXWNqnHXsnMLWXGMcP66zjLhrsesZfVnJAl9nlrfxkfHtow643s8z7p97k2cA1zKAm+9NxndMhXuVvLS7vx33MZWbuEn97uj7oAD46d84/RnAFadE28n+Oa/fzng5T2zr54vb16rI2q7kgeYNrZLUk40PAYDVoGLfpQPAGFnYaNw1hC3++fGPfrR59rf/3ebbL3ytHAUfePjBzeO//vdvKo/d0u/Ozjrt7eqvs6+qk/q6qVlUa31kQVGxch8Hlr8vADxM00pQLOmXguySzjOsRae5qKByydMl+wpKrHK3I9nsh8vk24Kuy035Ns+2taqt9UvIPHisFMZ0CfunylwBcGWmrW2rHlgBcNVja/uSBy41AN6x8fb0k9sS0FlqNDPiBIU4yY14M7yyNHJCWzfuzTIFrLiBDywRrrgxLkjI5zaamZpZembzAhjYjBcgoBvt0cH2wg8zubRP4CFUNsPQZ9IKIoQxZtlZplrAhc5mJibgMxMy4YU6CSmzBO04G9DrM/tYqGFmLX7KPlMnyyCrv77JMqy8J3S2hK2AUKCc4y2s25Vppr/QNzNWLbebGXfGgHADQCO84DPjynaWg7XMcvo2y8lmrCQoxu+CXf62L+UkWBK20aftBD28ZmlZwZPxjX5CXbN7gXTGpJAS3Yx/2gk0hc7EApmIr7322gCCjzcGj56FizzBK34XCJmpT3w4rr6a8ZzxoFztEM4Jis3WNpvYdtohVHZsMwNeWQJcfD3OnEVPZArljKHMYMz3jD9L0u96JnLGTII65wl6aA/XJzTDH1xjxQL6FmgCf69evXoTABakO38yY9RYwxeOUcYfuloaOddQ/eE16JRlqz2EINh0zpplaoy61iHbwylWSbC0stBaWXlYx7hFrgdNHAN0SKitXcjzOeeuAwn5jbkcY2PESgZCV+33MIJw1MxYxzQhvr5zvtOfhzIcW3RPAGzMAPY9OKNOZh1nWWfe25XVL/CmT/2pbuhlljYxIry3ckEenHGe8JrPa/e7wFf85PihTx688u8qAO6GYp0wr7u/7RdT6Z4tG/dfeSRlR9+3CgCe7JvzRmXCuJ0n+qzPF7drinLrtd0eKG1GNfZySAB8fL/XoOulBMDD7um0UTvv6h/98IebP/lX//NQlr/68zN33bl5/Nd/bfMT73//TZee1++pfXXa29VfZ19VP/V1U7Oo1rovrpbsY27ZkwDwbT9bmndz657xVZJdDLQlZbfOkZrK7Rq3t6zPhWbZBeOaZRa/Ey6T3Muka2t8F4erGa0f3FcHju0l7L+IMlcAXJlpa9uqB1YAXPXY2r7kgSkAuLQR1bhZNlXmF556cvPAHXccZ1OxASK8zGfr5qZ+AkGzyAQIXC+QFB6zce+mPhvgwBUgcIIhs+sEI2zOZ1bqOFMNHSyjSX/bfeFtBphAzc36zPQcZ8khh5K4lgDNbF6fFyzwQCfhJe9ZIlfoRX9en6VMtQMdfVanGcWWNkUvrndjXziR7fLZoMLYBFxmHXJNZhtmSVZghaAcfdBXGKHu6OvYCJ/RL30jUMzsRCfSuGy0YyqcAG7QJ68CIfqxpHLK1H5BmdCRcUAn44bPtdlXPjdzMccmP3dsEz4LnoRftHesEz5aChjdLe3qM2PJGM2S3M4fbCYLEGBsdj1jYlxyEOH1118fALCHFHKBcgx83i5xgG5AYzKH/clsc97DP/hOsMS/c64I8vyc6zngABhLCCZoM+aRaTYifvLHcaIffet6wJgoh371t0A+54SwWX0T8PGZ2bTY4mfMnQRoxiq+5ZdxSSBujOWhhTvvvHPDL/CX5zvzN/7gFzuMm4x5+2dMHCdtQ3/7EQjiY/VIUCjkx8eZ0S1odO4zB/Q9urOGsZblGFjKmmstf61vBKTIMJY9ZIKdKV8gjxxKlPPL564drvmOSR4oyjXMddqDGj6bOoE81yLH9ZfxJMbRabwOCECNGf3F9UJ8/D0+rJPj4bOMfdSBZZldq/V3rj285xxwbvOeB0Gw07XTVwEyfst56BqW1QcExcSR3x9mFaOHvslM5TzUVAHApXuIXIwa71HGN1jd/W2Dp3S/dkLd7ivP7veyA+B+jzY4dMJ4NUg/tcmiNk1RbL12EQ+UNrvO0OAiAGDVO8umSwuAj43rH7GzrqRE7v/1P/xPhZSuG8Hwvtt+dvPIr/7y5vb77tkZId0aFzaXs+Ou/jr7qk7Kejd1a8pXFJW6TPL3CYCJhZJvlvR7QfaSOlfmR0HlkqeXsu+WlVsYiMvkg6V0bY3xgluXie+CAkv46rLILK3jS/h0h8wVALfOsrVdjwdWANzjtfWaZg/cBIALG1ylTalGuVNlCoDd7HbznU3nfLZuQgthlVCJtsIs5LiZnyVCBX1sfLu5rcwsfZklXXNDWwAsoEA3YSkb4n4umDELkM/UhzY39h+2z+GknTIBAAJVgYfgyVKmwkP+rc2CAF+5ZrtXfXJ0MttXGCr4MfPUjf3MbrNtlqoWRpjRxquZoJlBpi7oIxyhryylmjYLFIRZwhuu92CAMBUZQsQsZ2uGI3pkZrjj6bNQgRvCEcsZC7kE1Tl2jrElns2YBerRLp//DGRBd8Gt0MVn4eI/Ps/newpgzCz3lbbCUAEwfWdZXTJ6AWmA37vvvnt4bixxxXVm5tIXPrP8q+WQkSnw9zACNp3YDDq6mTLTElsFQsihZDTQOA9qODaMl77x0AS+dK44Bh66cO47L4RuWRI449OM/ixn6zWMuQBYII5cYwGZmTVpvGX8GevGVWZM854xkwc18jm26nraYQVhpWOQUNuxBNrnQQpl5Ripe64D9u1aaUUBn1edQD3XEf7mM7N6rUAgjBfYC5qtSIBvc20QMGesGgt5mCCrMQjqPVSRByE8VMG84nOz6f1OyDVOKJtAXxvNnDb71/UyP9cOM6Fdn+1z+A/O9esnfo0b5DBmxKYAGN8Yw3koSN+YIUy/gmwrJwi4E3Tbt/ZhiwdBrGhgtQraopPfK65hyPOQSlYyENyPD1X4/eC4ItP+/Z7g9XlKQL/0ctN9TekeQomN9ydjBbr6OmSf28A804+XFQBPGovzIqszPs4Te9bni9ozRbH12r16oLRBN9LsIgHg4/+r7PDepQfA2y/vSXGx62qe3fz//e7vd8l9z0/8xOZD/+lnNnc//uip13dr3GHrPvuqOqzDnBIMGMKjqlRHTJX7KBpekn+G7MkAuOibkt5Lyj6Qv3tC73i9LjmvvXF7y9rausrdjlyzHwox2SxzqTlU0LUS8+1i2z3Q3rI9vpeQefBYaXf+hYvpFQBXZtnatuqBFQBXPba2L3lgLwC4sMaBN48AACAASURBVHnWvOl1isxdAFiHWO5TsMJmNpvUbjRn1pbZm35uFqkgT3iXwFJAlaCZdrnJbl9eD1ADktGfIEPIa8YcnyE7n8OorrlJrp0JAOwng0KoxnuCJd4TCHkNm0dm4Wa2VoKQzBYzc9nMQ+QLCISy+gL9AQWAQXyQZWAFlT7LEoAjQAD4WdbUTDP08dm8At8ENwljE8JbghYdlW+5WHQX2OB7y+kKSfhcgCz8QG9L6SYsFuLgKzOuBWLI8xmm/G02ogAYe826NHMQu/GBvjAGzB6lnwRxCceNLWIO32c2u+AUOR5GIFP0/vvvH37N2Ga89KlZuPggDx7oW8vR8pqZk8YQhycYO3wgzMJfZjgmMNRO2pKZyK968lk+UzezkS21LKB2vHgdl9BlXH2uaQLgzF5OACyQF4gizyzSzGbMigAJGceZ8cZarlG85/wR5OE/dXdtMjNdADzO9BToAfXxnTFizAvs8IHrFuObhzqsloBtjB2/Hh4xI5d/55xCV9eRPNDi/PHgCv24riGD8WTsnJvoYlsBL7JdN82edW55CMj552EgfJjPDTYu9YcHKYzh9E+W+jabO0s4eyjHvs1+Zszz+0WZHh7hc9dNfLX9//P2UI/Q1ueTEw9CbQ/lJJDPmMo+nXOu5Wb9GlP5veB3g3MhDwg5bn5P8JoAOKsPOGc9qIGvjE9sFtobqxnfJwHwW5s/ePl8ANx8/5BfiIX7kxOXle60Ro0P0ScqNPR7KAD8Mx+8c/Pk5//zrmcAd417y/g1+KtFTEubxWxo6XzuNnv0W5PqhU2mJnkHbFTZBOwGwL/xjzY/9+D9k6HmaW4a29APgH9h8+Ff+dzmtLmD/b//L/7l8b1O67C99yfft/nsP/9nm3e95z2tl2zbTYyzsV++8ju/t3nt2edqOhy15vvz/k99YvPgZ57aXInDwmNhlXg6cW2Hrfvsq+q0DnMqmGUbHgsrdVnk7xsAl31fDIaS3wuyl5K7bBi2a93esra2HlzuBRjj1QftUV4YruZV/Jb0f8FRS9h/0WSuALh9jq0t6x5YAXDdZ+sVBQ/cygA4gZMQIzMyBcC5kc1/mmk73sTGpbuyQ/NaN9DZLBdcZXnLHBY3t4GcAmBBXWb55nNVzULMjLxxNrCb6wIIfSBwGMNBYWtmuSqT9+xfO9zAF05osxlc2CWcMPsZffMZqkJgZGM/7fNzdQJQkgkKWBQCmW3Nq8CRfgQV6K6tjoFjyauZegJo+uY9S88m4NUmgQv65niPARsys+yzvheW8m+zD8104z1BGvEBAKZkcmYAqwe+xmZ+zQDGbwnktd1MTTNSfb6q8MbywQJg+lYOfxuLAGBKBj/44INDv8QqMNN5RD8CaqFtlhTmb9rzaqwI8egPEMnY4X91y3LP2osPBfJcYzlc44ZxE/pa2lh97N+xEf7xKoDCZuEmstEJOJc+2e7vXT9R6l39hLHo43gmAKacMb+Z9el64FzFLwmAhZyZyZyQXyDowQN9bAzns4wFhZZJTuDu2CPbH8ZVsMr7HoBwLmGb2aHoqR9y3eNz/KhNxIxrKPq4DozjwrWattju4Q5i2f4zE187ken7efAls8j52wMjyDXzHNn63/LtwurMtDZ2XSMZ9yxP71haDSIhZx4+0c/GYpZl51phtGOJfsYVNrguG59mN1vu2fH21dhFnusJ1/gjoKdv9USWWceMnfPIcRN20z4PmSgrgXsebhJQe4iFz5z7CYDRze/J5996a/OHL79y5p1NF0DrBFVdfan9IfrcOrPpzvBvKYv+3Iubv/mrv25qP27047/9282r/++zmx9+//ul6+/52GObR/7ef3YmrBgLbLOopMa2caOvOiSfuGQx/acqdtb1e/LNkibslF3Y3Nq7bqd0eN6G2GQAbL8L+Ub9JwNgYnKHjnsHwNsv2knhkVf/+//uf9z84Lvf65Z31yMf3nz4lz+3AWif9dOtcYetXX119NPjtL5uahbVWtfj6TLInwUAF+fakn4pyS4G2ZKyW+dITeV2jdtb1ubBLSu3MBCXyQdL6Xpp4vvA47qE/98JMlcA3DrD1nY9HlgBcI/X1muaPdALgEsbV40bRnPINAPYjXM39XOD20xHYUBmfiUwFYgI08wky03yzOj12swYFcABClK2oE5YimzBp1mzvGYWWmZzOcBmlPJvQaOAGN0yK1n9BQC+Cj8EHcIs/JLPoMxyo2bZaUdmoQqBuF4QY9aZvkxYwzgIFRKkWXI7MyCzdKm20Y+lRLP8s0AwM0N9RjB+y9KwljFWP0G6pU9pK7wb+w89hFv6nvEQdOgjxt+x3f7fdVvuNcsYmynK55mpx9+0dQw9DMD7AhszLYX8AhjjJjP3BHbIExKNxwpfAoDuvffezX333TfEl6V+M1PaWATm84tsY8B+Mjs0MxyBrUBmoK6+EwBbSp1r8bHzA2jGePGqzo6TMeOYW45WvbE3M4CNG2wQAJtdLFz3IIMxvuUD27llxrfzENk5nvqJgwz8YotyHJfxXMhMTA+kKEewyKvls4lH9bC0MmPvoQj8ZLzoQ8b2xt7ujbLDAk76tS3tBJtCdOQL9awekICX/tTPtZfXBLPGv3MtoWdm5doPMp3zjhW6CYD5W2jrPM55qEzeS3iuvxPQZglpbdb3yBF4egAhy8dbgcH1Ip9FLnTVn1k9wLltlnF+X+QhlTyQkoDYbGLnedqeMDYrSSQgtj/HiPH3wIAZwNiUB5Ecs/wuye9E/zaWHEN8zntm8HuIJLO3c749/+bZGcClewcDv/G+ZHwz1dXXdtFovi+brc+Jth5fXtD8rZde2Tzz2/9u8zd/+VfNV5Fp9+iv/crmgx/9SNM1/Z48R/yEMWpS/KjRYvpXlDir7Z78MJe6i8spbNAtrsuODk7bbJsNAN+4WVjEvLdeeXXzH/71vynLvvrJowzgjNcYq4MAYKyYGC+M5w++95ebf//f/quyT/KCn737rs0jv/orm5/6udvPlVPasE1pHbZ29dXRz7lG75pLZeVqF9RaHylYtL3cR0H+HLIPAYCHaVkJiIJPlpS9pM6t7ii6ouTppexrllswrllm8Tvg4HIvkw8KurbGd2242kervWX7PcNlkVlaEwtj2mz/HmSuALgyw9a2VQ+sALjqsbV9yQMnAHBh06e0gdUodw6ZTz/55OaBO278ZzfBUGaauXE+zr4TDifsFNQIAtioz59xthV9Ws4TOWZfZoawmWxmUgpBx89mVE/hhJmjQj5hE/oAD8l69BmpyBLEqTsASlAAtEiAJsARuNCn12UmZJajFXIKZIShAAN0H0Pr9HeWldaflkxVtzF0S6CfstUDoGJJYeFjvgI0AGO8JgA2E09Ai+5+LkzEFwls9AM+B+7xSt/8Yoc+GWfzjbNKswxqlmG2nTrhCwGdcYHf9KMA2FLA2VaImYcZfFavPtYen2OKf7Hlgx/84PA7BnX0nZnjZAebIazvLLtsVjA+5Bp+6Peuu+4aZAOCxzCXeBTg4kv9lLB/fLBDcOdhiMzIFh5m2fYsx+x4mWnpc5cTAOOTBKMCR+Min0eLjepjaW9ixHXAbHT0yZLGzgV1y8xy+tM2s8n93FLxAkTAPb/Ee5YpVr72Zjxm9mYeQHCuOa740vEy7uwX+XyWcclnZopaWlubx3Pc2HDNEzhmdqixTVt9ngdWlMFrwmRlmvGPbG1CX3TD764n+NR1VUCLPCsRsP4al661rBfGPeuAn2sHegqTzSDOygrqy6vrgXOR+cgYOS9cB7jeuLWCBLamzo6h6wn/zu+VrG7A35Z3x78edkCecoS1CZedH64hys81LOehADifcZ1rm7HxHM8AvvbSznub0n3DyS/u0r3SEFPlK44uaLwH2iW+u8/tJOjVeLtGF69m7L72x//35tr/8x83Pz5a51tEUP750V/7u5v33/mBM5tX9Wnp++jLqLlpb8PFdO9VaIb4mNL1LXFtYZNpX/bmBtnsAFgjZrZ7VgCMjkf6HQwAz+Cn1597cfPl/+13J4XNf/LTP7V57B/+6ua2e+9uktO8uZrSOmNhn301GX/UqM+cmjW11u1w4DjsKgbHfGm9bKr+swHgou5T9T7LPyXZhSAryS36o3W862LbtW5vWZsHl0nuZdJ1iIXWwFkqzgtyF1C12QPNfipMsCVkHnxMC+PZbP8SMkfjtALg1tm1tuvxwAqAe7y2XtPsgcUBcGEDsnmD7AyZAmChLBv5ZmRl5m9mrGZWnfAsgYltBYEJgLMcs+0EwAAB3mPzm3b2I8DxecLCDKFzvjqQCUNSX0sjI1/YZdlRNvC1Hd2FBkJj2gn1EtwKVJA5zkpDH33D327mC5HMVDTL03HIbL+018yv7ffqFhgL2ITh+MMfs6sBYYI8PtN2dKf0LKBEe80E5hXwAxDDb5aQ5noBnhl92G42LrKFVQkfHSeyXv/iL/5iAMCCJdqZiZeZwGMYZXwktEEfQTevxlgCGqEbPvNz3zMLVD/b564MR7PgaWvc4EOfY2umJP40vnMsjRuf25tloBP+CoAZN64XCFkmmH6MBUsK439hKddk6drM1OYz2hmrYwjMvxN2jjOrza7WX2Y9CgLHAFj4l/Nj/FxhM/496IFfzI52Thrr2OWaIChNWIp+GYvaSYxZwngMwpFj5jY+zkxnD2GoR2Zk62/a6O88GCDcRF/nbB4M8LBDZoHSLkEgcoWbxE9WPMhxdTyy5HAeanBNMG5y3c2KA7uu8cAHMhwb5Ah01ZnxM7Pdwzp85rqL/4WXfs56YRlyISrxkd8PruG8l2DWdSDXDsdHm3w+Mv3oL2LVwyeuSx7gwQZ+LKHuNfndlWOgnrkWo6/rYGYAj9cEZOYzmRM2u477nYE+rrceZuA9Yyi/+04DwM33DOM7osJ9ybEezXdVo4YdfU3ucxvAvRoP1/Vc/YPvfW/zlX/7+5s3vrEb1u9SiBi6+4mPbn7+Vz63efd733uqzj36nOuAiT46T/4iOp/X6VmfL2zvFNVuiWsLm077sPfH16///+y9B5Ncx5WgmwAIEgBBeMJbgoQhCEsrek9KpChDUaJG42c3nov3B94PeD/gTcR7EaOImVXs7szOaOUpiRJJ0XtPgoQhvDeEoQE90C++W/01TheqUZmFLnQDqhtRUY2qvCdPnjyZt5BfnpNp7SNPpD3vriuqbrlnADe7q5/a2+8AuFvvrmPHTukM4GFk3mlmg2bft2ijjU+/kHa88XYz6Sf9nrl14R03p8mXXJT9PGipvS228XTWVWLI1ppT1pqy0mXwi7YOKvl1Bh0oAFxslwJHaKe9i2QX6Ny+MZGvcX7JsjHQkVs4BxT4TTts2w6ZZ5R/t8P+7ZBZTaJ5vZVXyh9reaXzSp0emR0AXDLCOmVLLdABwKUW65QvssDZBoBNAa0RBA2mUvbdRXC+j6mdBWIRcsb0p6aSdeE7RqxWi6bd51CakjWm84wgOkZ5CdRiit6YKtW2+BlyXIyvP+eT+mM6TqE35Y2EFVaxIB9TnRrNKCxCH4GubRNYcC/fCbjiQn+j6Grv513ba0Mhsd8JKiKUEJLE9MAx/bXgkbaRwhdIFyO2hTMAHkAJbfT8ZdohXBF40v8CTKOtI2xFZ9spFDPlK/eaahpQZFri+o0DEXYJGW0zddZHSMaI0fqoyxhZLTCqnwgi+FF2TFcrUMQGwMNp06b1RDPTJ7XffV098C6OKaFUTLut/QTxgh/0MCpS2O+ZxnyOHU2ZbBSs/hbbyd/Ctxj9aSQmbauHfzEq3fEU+5Lv8R99RHiv/+KHQmv+1v/jGdaOY6EZ/qEcU+maClq4Gc+2td9sG/IEitxnn+HL+LnnvrrJxEh+oqtJr21bKGcfGkVK36BT3MBhhHbsGyNj45nkEf7F+/3bce3Y4t/6nXWgTzw/VnhJG9w04HyFHQTUse+cS4Xg1BHnRW3vJgD+HaOGBbz0hQDYcYgsotop4/3oHP03PivwH+/hPmTSR9Sn7o4D52afEco0QwO6OMdQ1k0ARoHzmf7DPTH7APbhcizEMae9+N77bUMc525OMW2z9fa1gcI5zA1G9it+FKF07EOfVbY91h/nrw1EAO/Y2WtKaxmutQDBWq6rNnEU/SazcGt3dd/dYp2nWveBLdvT+j89VaUvzb2GjxhRwd8pixc0vOWU7NCXEqdon2Zta4vOzSqt/77NbSxV58+2fOZiWTvsYwTw7nYBYJU+xTa2DQB3daWn/vHHJ2wqamZrzsy95u/+IgGAq99MzW5o9n2hfei3N3/+UPpg155mkpt+P+vy5WnOVavS0GHDmpbt6c7skqFgYRtbrqvFekqbVF5NmZeUle7WvlCpojraKbsaRMe16VcAXCe7WT8X2aSdsgvs3U6dm9krfl+gctGsWdS+AiXaIbcdMoufMe2wQTtktmv8FOjaHv/O94L8kh2wmtNXg8meHQCc02OdMq1aoAOAW7Vc574sC7QCgIsWtzIXofpLZj0A5j/SEb4Ie41+ilFjluMeF8RZ1K4/D5KFdyPaWOQ2WhKD87npMuO5p37GgjwL4EIi7+G9HozWfjvVzue0HGU8G9WUxDH9rOd9qp/3024BggvzlDH9aYSlAlhThKpbhC78LcwCCiGThf+YVlqISd22DZku+keIGdtnhFmMjBMEIpP2o6/QjTYeOnSoehkJB3SpB+70r2e0osPBgwerlxFy6DBp0qQKmtEWYRefq5MAMsImgYb+QxnuRw4QDrujG7aOUXe2T/DOfUI32yk0NgJWsKXtIiiOkcb6l+/6g/2gT8doRerGf4iQXrRoUfUCBgus9CXqdIODEDhG4MZzeOMZwOrH2PLMZduBjY2exl47d+5MO3bs6IGt6BbTmVMHegFjPT/YVL3x3N/6aMf6MSaspG0CTdpv1GycE4xcpk954UPq5GYEI38pG1NYO+ZopzBXGI1OyqFN2lmZfO9mhZhKG+CnHS1r39AvnmUsJBYUGzHtmMGWcUMKf1On40uf4z2eNex8EDd8xAhi56/YDuvErsJHo2kZm8499CVR9bTbdvKdkbMxCjXaznZwD+2P4DVGhjufoIe2jQDY/uIev7edtNvnQ9z44mfYgHkF/anH86rjmNFO0Z76P75HSnTmIn2Sctu2bUtbt26t+kC/VU/mG/vbjBPoq22wl3Z27kKGOkfYrw0dE/QjdnDM2UdmYDBVutHr1iMI5j2mgI6bKny2COQFwP548dnXbwA48/dI/Y+not8n8ebTXV/tQZr126+vQq3eTcrnba+8kba89Fr2DnF04HzK5d+5N503+vwTVGpVlz4NcIq2OZlh+13X0l5sY9tKVemUP4kF2rR42ajG0waAj0/YLXX9YAfA1W+ZlloWbiro988++rgCwJ99+NGp1pomzJ2VFt95axp2bt/ZFeorabmtBW3scZlWWthCPaenmjLLlZXOBwQt27bQrkX6DxIAXDyWC2xSZI/af5Cy3TK/ZJncbAWKxeZrnF+yTIkzSe6ZpGvRGDqDfLxA1exfBO3o13bIHPA+LTB+dvvbLLMDgEueHp2ypRboAOBSi3XKF1mgBwAXLB5lL3S1Qyaty0gB7WJ9BKguYkfgF8FVTJFr9FpMORwBnwvznuFoulgX9uMiu9DQKL/6yC8XuY2SimczWif1RTholJ+L8cIUZAhJ0MF70AEYgA7CE+oVABvdhY0EO329u5hvVBrAzahX6hPwRtvaD9RttJdwHTkRLuvAwtKYKjRGLsazWG2HZ2ECFGJKYPvDiG3aEKMu1Q+IAoBBR79HnxiZKPTkHqPeam5ZGxmCQgFJBNGWQ54QKgLgGE0YgS766wOUiVGrjSIgY3R19Gvr109j5C5t90zeWbNmJV4AJoG798S0uHEzg/oKPvELYSdAT7vRdmGXKaSjr/K34Er4iN/Up3imXASr9lfczFAfZW5Uo5DMPsPX9GsjMPEVoz6j/wqAKe+miniWa6O5w6hJ+sqI8eg7cczan96DboJC28h7jBT1LFXBM7bWv7Cdc4yR1ugbMx/EjQ20mcvxFSM57RfhocBOnYWswm3nMm0Sx459Yz2018/QjTbz7gYbN7+YRjza2bTnzh0xAtgNDM4B+Klpo9HTDQPUb/YD37nHPo4bUxqllTZyHD2Bv0SxoyOysJP2FrAL/mkn9RjBy9igP2m38w5tdlMEfRCjhvUDx1TMLGCdyPGMYFPf+yygXZ6NztwXAbCyYn/U+wXtcyMH9owwOW6MMBLYOcj5k3+7iQk76QM9i5hdXakeAGf/Bom/hgp+j/S6regXVSh8uutr8tuoWTNasmkQStTvmj/8KR3eubtZVb2+n750cVpw6429PjtVXU5QoMW+yGlIv+uaU6ll2tiuEjU6ZVu0QMECVSs1nHYAfHzSLlL3TADAPU0ralld4cz+Prh1R1r36BPpi08+PZXaar/jRp+fVv3gO4mo5pIre5G1XmhmG+NtLdXVQj0l7adsa1WUtaasdLlS7ZTfqux+jwAu7KxW9c7xnyLZBQ7WLrk5beo1VssUyRafLXYQ2Cxb13b6ZaYdOrpmu2DhfJ9n2bxS3Tpm9mnlVrnN+nOWWTD+su0ZZHYAcK4Tdsq1YoEOAG7Fap17si1wxgHgJgteD65ckWaNG9eT+hVDCBeBDxFgmN5Y+BJTDwsNjGYEMMaoSg0c0xQLZ5AbIw8j/BBCC2MFTMiLUWVGhwqLkWdkFfIEEJbjfttjJCT6CBVM44k8L+o2TW+E0jGFq/IjDBYscY+Az/TEEQ6gT316beQJKvhe8ByhtKAxAmCBCHWaktX+MhqZ7wTRQAlsXQ8NYySsbcIettmzQZETUzALYgTN1KU/RAiv/AgxI9AQeqhnBNVGRSIv2j0CYvXQNrFfrFNAFicBfbD226UWVS70Mz02KZ/nzJlTgV/THMcocf0bG+zfv796cQlv+Jvy2M1zVY2e5N8xGtGoTsdX3JShbZAb+yiCvPrIXNtDm9QTPaLt7WPBPHZWvhsD+K5RtKJQjH4RkiMbXySqNQJgZXKPOmubqF+MPnY8R+iPfOpzbPOdPk0bHWvYyTHFPY7lCPmF4tidyFJgpT5mRLCA1JTQMS2wmzq0LfcIWaN+jjc+c1wgt15mnMNiH9dHEFPO82GR6fhz3mwUwY089XVuoH5tzD3qJjAXhgqG48YZ05rzGbpgN/VQLrIZP6ROp5wpzJ1vqUdfiNHV+j/tMZrdSGg3ABj5vGfPnrR79+5qHNmWGGUbnw+Oc59tbozBT4DTjF3GpBc+MXPmzDRjxoxez059xCMEYtYJN/Lw7rPHZ5/zk2Mppsz2M6Ex736PntEf1C+eAdwScGsRlLVUV22wZ/8G6zVPt3RX900t1lmpeyr1dt8L+H37179PR7+sbSDJuoYMSSvu/2YaN2NaVbw/9OhV7ynYpJn+/a5rswpPwa9yRHfKDAILFCzW5Wg7YABY5TLbcyYB4OrZmmP8vspk2GTH62+nLS++mo6G/6+1XOWQIWnVD76dRk+aWCyi5XZmtLFemZbqaqGeUiOUV1HWkrLSgwsAF4+FbmMONABuVe8c32lnfxbJLnfcnOa1BZINmv4osFl2X7RDZmWwbA3yn1ftkDkIdM1y7DKTFv0KyO6pAbZ/tp4FfXo2y+wA4NyR1SnXigU6ALgVq3XuybZAKQAuWvQqWHzLlttE5g9WLK8AsHALQ7iIHQFwjNQVfLjAH1O7Ck54jxFg9VGV1GNZQR6L2RHkxQhK0wvHiDgXwY1OZCFcaGCUFpFaRsrFTka2UYLCN+ACUIEXusSoNeFUPNMzRgEKLoRlAm308DMjgKlPWIVu9RG+RisLTYVVjSKAhVExKhiZwqYYkScgoW5tq370oTDNKG70iHA7nrEqFBX8xOhP24YNjJ6zLUYNCqmEG9RlulvhuNHZ6Ip87RSjJiNM1n+MIDbFavRpgbCyhVUx8l0/EWIiJ17C4dmzZ6dLLrkkzZ07tyeyVnvTx9G/gFG8uDfCR30W8Ms9AlL+7aaHuJkBH8WmRkFSH1DLFLi2A50dCxGW+pnpaq1fn6Odtk9IHM/rFVTFdLbe43iI4wb/QjdeXJ4fa0S38J5/O8ZoU2yH/R0jLWN/GK0b5xg/i77sfITPCgJpj+10bJuGm3fSWwMqSU+u/3OPY8XNBvpo3IxAfXFThHVSnwBQX6U9jiU3vdDeCCmdd+ttgwzqcqOJ45w64gYM7jeKWtAvPNR2Ebzq90YnI5dLPbjX8RsBsBHw+g26OQ+gqzAa+AtApRyQlVf8Pm7acewbWYsMUzjji7X/X3X1pOGmnUBbwDL3aDMjlY0Cxr60PdrU55FzKDL27dtXjU0v/FkArC31L2zC2GVjEe/2O21wk0DcgKHujjveTfHsPaaNdt5uBIDjphUBcPbvhN4TXPbvoV63tXTXnyH87f5NtuGp5xLgouQ6f+KEdPkPv1udT9lS3/ZVWcFvzxJ9q2dD5g2kxP7q8y/SUeb/o8eqBaOqncOGpXPOHZ6Gdmc8aCbu2NFj6SvOaWe+Q07XsWpBb+TYMUXnejarp+d3Anp/9nkFnxjX6Mw5zSUpZKs54Nixqv3ozt9Dhg6tZCArju1cvf5cylUbY/it+kXN/tjtnPPOTed0PxdK7DDgAFhlmyxsnmkAuPLvko6oL3sSezBW3nvi2bTn3XXFZxf3pdLFN12bpi+9tCWNW25nwWJ2j5u0omFmPczDR7/4sppHsTGbtKr/11bz8blp6Dl9n5EcqzhBDmOU36v89hrq06HMamWli0lFma/ye/7LL6uNXF1Hjx4/gop5iOdWd5aWlvusqyu1BQDXfnhme1B+yW6R7ZI9CORmG63MxEWzZFF/DAKbDbi+Z5INBoGuuT6er2q+B+SXzB9gHZmZPZrfofnPyW6ZHQCc2QedYi1ZoAOAWzJb56ZcCwwGAJy7oFa1qWkE8Mo0e3wNALsI7oK24C7tmgAAIABJREFUAJgFfRfjXbwXeLAwzcK30YoRXsaow7jwbcSdkZSUEyQYJcp/NCOAixHG6BPhCPdYlxCKNsRUqYK/CG6EbrbN6Dmj1mr/Pzp+pnB9hK4Qxyg/7hfYCJ1j5KnQGdCkHtwTz+Y1As26uV+wI1TmO0FAteDIf8qHDOn1ip/ZhhjBKOyKQMhoPuQbmRhhnvBE4F5fZ/y340nIjy/ZJuQIV0x5KjgFFBmRiDz1EELRBttufyErgrf6aMfaMOhtH2ULyGIZdacv9FG/px7hEeB3/vz5CRAsSKO8Ud6OCf69d+/eCgBTztSy+je2MbJcCMy7PsI9AtcYAaz/oU8829exo1+eLFpdAIwO2K2RnYRR9FWEXaZR18exUYzg9XP7OvanvlgP5IWHLnjHKF7kR2BJGTcURPgZfSRuYon32sdxfNand6ctQEbgL/Z1PhEaI0P/pmzMbmBdsQ8jJI3Rxo4No3CFg8h3zMVNG34fo0ijHZzL9V8BaM8CVPec5rwQ5xDKRNAenwuOX+cEbYe91RNZ+n20bXwWOJZiCmazFGCXej0jrNY/KBfnWnVzbKETMnmhk32jzbA19RPhHTc8qFt8b5QC2jlMuIsufOZzDj3xJ2yPTtSFDtohbnJxrrZfeY8bLIS9fC7E9zNTQNfPcQDgZ7bvyP1Z07tcCzCw6DdJrK2Fuqq2ttay2l0t1nnK9Ya6gZ0v/pd/S6SBLrkuvum6NGvFZQ1vqTZvfPpZ6uoCnja/hg4dVoEyFuP7utDzy88+ay6suwRgYBgL3pl3ABeIhN6/aUv6aO/76eiXgNuj1RzE6sLQYUNrQO/c4Wkkx03MmpGmLJh/AlwFMhzatjO9v2lLOnLgYDcAVk5X1eeXf/9bacSYMRXM+OJI7Vzw3Auoe+6oUQFYpPTZBx+lPWvXVfWSerYC192/x84ZcV6l66wVS9N5F4w+aTX02Z6169PBrdvT5x99nL4CZB4DZA6pbHn++HFpxvIlacLsmbnqVroARUsu6hrWAJp++dnn6djR/Cj1IWlIOmfkiOpZ3egClpSm6j2Ho1LOO/f42OUoggMH0771G9PhHbtSpWO3/fGX4eedl8ZOn5pmLLs0jRo/7qRmqNdnw9MvpP0bNpWYLi2+85Y0tjsq3xt5rmDT0lTCPRWfZCHuTATAtKtoEba+B/qwB2N53WNPVeOnv64LL7koLb77tiJAZt1s4CjK6sCROX0A1Wo+bzJPRZtWv4lHNtkwchK/Avge3LY9Hdq6I31y6HA69uVXPeOqenwNHVptcGFjyqgJ49OEObPS+Nkzqs058fri088qGYe2ba/OZa7g6FfA0do6A3P5orturZ4/jFs2vmR7RzWuzqnAav3FPACEbXg1aHdlrxHnVe2KVzM/pQ2fHDhYtfHjffur+Qxb0VfC8moDz/DhacSY0Wnc7Jlp4rw5Pc+tZvLRBb+27z/euz9te/m19PmHH2e7+MhxY9Pc665K5425oPc9Q4ZUcxL9WAKAi8dvO0CCLWmX7AK52R2Rz6i6ReZ4R61ofskyJbLlFtgrW2bVsPzS+SXz5bZDZlF/DXD7B9q322H/dsgc8D5th5+0UWYHAJeMrE7ZUgt0AHCpxTrliyxQAeCCBcTchbCBkvnDVQDg8T27ViMUMBLNSNAIZFmIdlGdhR5BSFzAFzLymRCIBXAjIwV1LpoJTeqBZvUfz26bR5ks3gNo+M5IPGTFi+9ilKiAlUV9z51k4Z6FfFPo1oNM/41cYVp8F96hNxGDwKKYLle70V4jAtUXewhBka9NjCajbttk2t0Ycc13wq8IMgSnlDUdNN8L/Ew1LLBHR4EI/Wrq3AiaY7Svfa89Y5pY2mGbY0ppbaa9YzpW7hEcVQtn3eewxshv4YkACh3QGcASz8K0v2KUnX4t0OLdaFp8QSAZbShsRQd9ED8GCJLWWABMFKN2oqwbC2wPkYAAYKIIkS+k0saOM+qjLPfzHjdDWL8Ro45JbIE9TREdIaJ+KcRGR2XG6HwjOgXAEezFaHL6v/Z/s64eECysp14u6/Jzo0YjxKuHzDEKnHa7CYBy9JM+FOtyrmDMOg/EqHLvcV6KfUg7jfJFjmfOxjTFzkH4F+OZd20b+yXaOG5icazZb8JqN6to8wjM4/2C8bhpoz7COoLamMrducV0y/a7GzcabeaJfVIPJGNkdowKtg8EwNixWhj75JNeaZfjHKUN43hFP+2IvaJ9ow/EcYLdYkYC/dL5l+/sT32YzxyblDdtewT69gE6xWca7Y7t4N+m43c+wA9jFDf3o7ORyrRF/2YeYR7g3bFYRbKxGNo9Ts3O4DzJ/fadaeTR1+eDPsd7ywC44LeNz9ns3zj1v7RaqKsaT0W/2OoKt1jnKddbmwh6lNm/YXN657d/LGoJi97X/qe/6jOyET948Sf/I332Ud4iMdHEl951azp/0oQ+9dizZn1a+8gT2XouvOX67Mi5D/fsTe899Xz6aO++dOxYV9aiH1B05Nixaf71V6dJ8+dVz6GP9x9Iax97Mn20d39tLDRa6B86JF3/v/xtFU0LkHjzl79Nnxz+ILtd508Yn5Z96xtpRDfM3bV6Tdr49AsVZK3/zdkzLtjcN3ZMWnjbjRW8PcFvu7rS7nfXpQ3PvNAN7vteogKwzF65LM275oqTRt5Z9771m9I7f3isKTyyPHMgkPmSG6/tZRMAxDsP/ynte29jtq2AWcu/c08aM3Vyw3v2rt+Y1jz8WOoqWL6e1d12gApQbPMLr6Q9a9ZVEYp92Z/xNnLMBT3276sB9AH+03MdO77pM7fRFUCq62B8c+qiBWnh7TflimlcroE/n6kAuHpOn4o1GtiCcb/+T0+nj98/cCqSe9177vmj0jV//6PaZwULohTf8sIraftrb2XrMuycc9K8665OU5cs7FUXm2/e+OmvKxCbe507amRafv8307mjzz/5LXVtYpwf2LwtbXvptfTpBx/WNhE16yg21Q4dki6YMjlddO1VafTkSdVYPLR1e9r8/Cvps8Mf9Dk2Kbv0W9+owPH+9RvShieezY7eZlPQjBVL08wrVpwwV619+LF0ePuuXHNVAPrSe+5s+Axs1PyqfVu2pd1vr0kf7dlX9Vef80/QolqHGDUqzbvuyjRh3pympkXm6p891Kvvm20EaNToerBNGdq84K5bq/4q9e9mLnGCDgVjp0j2IJCb7WTFU0i+JfJLlikx4HIHQf9m2+As1TXXvwuaX/T0H1D7FzRqQPUs+H2SrWcbZXYAcO6o6pRrxQIdANyK1Tr3ZFvgbAPAngFcm/Nrj4gILIV29dG4ERbFqC8WqF2IFnBxrwvjLvZ7LqNAwUVwOyKC6AgnjGpDplFQcWE8RgIL8+LCuO2g/ng2LrLQMUatCTi0DTrVRxoLtIEelGexH7AguBA4IoO2G5UZI+KEPRFSRgBkvwiDeFcOdRqRanuRDeACgPCZ8N3UsOgkiDDlqhHVpswW7PouqPbM1wimBILCnehDRtwJNtw4YISbfcg9tom/aRc6xTTh2kefpIxwJEYAxw0EMYLR+4XsppOlDvsde6mr3xtxTlvQF/jLi7N/OQN46tSpPSl9Tf2KfQVx9IXpaKvd7yNHVq8YNS8QFFzyHmG0OtkfcfxpS6Mw9WPtGc/4rY+0j9GytC8CYv1f0CbkpX+E9BEk22fYPH5u+TjJ2kf6ikBNEBjHruPfjRKxnepm9KVtF/QJI7G1GwKoK0baG61v5LZjwY0TRHcyhrywg1H7EQDHTRvqH33ReSSOBecBfT7ajb9tu3U7r9gWZXmmMu2PY1e/MuI0ZkuoB//W5diO41hQHaPmYhuNfKW9timmIPd7fdUzw90w0Eh+nH+VGVPwx40ttsX5Fzs4d1AXZekz08xjP8s6N/PuhhLqc5OMthd0M3Z5tpmKnbmAOcAoX9Pp0ybqMQKYv5kXeCEDncxewD18H+c2Nzw4vxtRh919nqJT9A39bcOhQ+np0gjgFuBoyzC2hbqqeST7l1pdwRbr67Ftq/Ue75weCfTzW7/4bTq0fWeR1CkLL06L77r1pOmA1/zhT2nP2vey5AIzF952U5owd1af5Tc//3J1tmbORUrQFd++J42bOf2kxYmW2vHm6rTt1TeqaN9WruEjzktzrlxVLWaT/pWI15NdgMOb/o9/qCA8gOPNX7C4XgCAJ9YAMJFsm557Mb2/cUu22iPHjUkLbryuigADmFS/lw9/kDa98EoVwZq7sA8omrnisjT3Ktpd24zV17V3/Yb0zu/zATCggMjyS266rpdIdFv9+0crPXMvAPCK++9NY6ZOaXjL3nXo9mgRWJu1annVbiDf+sefqaK8cy9sdendt6WJ82Y3nD92v7M2rSnY5JBbbwWAFy9Ii+68JfeWk5cLi5JnMgCmkUWLkY2sEmxB1P97jz+TFVVOND5R9jnXVX/zYBph9GTBgjBz5vZX38ypoioDBJ1/wzVp6pJFtXv8f/jRo+n1//hl+uRgCQAelZY/cF86rxkADvVgj22vvJH2rduQPRfVNw5gftH1V1eba7a99HoCXp/sIlr+sm/eXc3H1Lvh8aezQCoyhwwbmmauXJZmX7mylx8xV6353aPpcMFzlblhyTcBwI3Pe9ZPmfeJ9N35+tvpw527s3WttwHz7IS5s9PMy5elEeNrm9cbu3dXeuunv06fFsD/XIfjmbnw67el0ZMv7OVvufcXjd2CcTMo5IZxkWuP3HIFpiiaIbPtVqBAtsxCew243AG2wZnU/ly/LnOBfAvkl8zf3NCRmdmrmeOk1J4dAJxp/06xlizQAcAtma1zU64FBhoAFy2AZix6fn/5suoM4AhcG0EzF+BZaHfRPkZTClqEPxHwCGBZrGbhPEaICYyNYo1RUMLDGHEY/8MkBDFSikX0mLrYegU+LK4LWGIkcvWfyu7o2BihFtOGRmCrrfSZGPVoWlJhL+21zpjqNwIZI/tqP6Rqj9QIe/3bcgJM3tFXwCAg4HPPWhW4xig9+8G0v/ZjPL/Y9mpPbBcjIG27UE4wbMRnBN+2y+g17Vftih4+vEp3akQusNL+oFyEwjFSFL0ilBYwxchrddR//LeQxWhs3oVN1hkjl2M55E+aNKl6AX04H5a/vexj07/q7wcPHky8Yn8wDiynL6tHBNExEl/gR/lGEEgwiZ5udjAdLUDMPoxg0nFG+RjVry+6cSDCJvvN81cFwlF+hMn8XQ+4jF40UtMzj4W1lOc+x1R8j2l1PRecNiGTdhhxDaSLc4IbTvR16hAe2ke0ZcqUKVX/At+wM+2yHu41qpM+tA7HKffr49og1mMfxvGA/9j30QeiHPsmbvQwItzxjW5xo4ObcJxvaEecPxwLEeZaj+M2zskCYNuo3zvH2f8R8FKf/hZBtTCUNmg7ysb+9HN1wle4jzJG8KKDYBgfMSOAcwc60Y+MDc/Yph1mPKAf0IHLMY0NOfuXLBHx2WA6dOzm+eFEAPOibq/4zIspnH322R8+94yu1zf0AcrFDRjaIY5TwX18LwbAGb8V6n8jFf0WiTe3UFf1TMj9kXaCoi3f2Xqdxx3hBK0/OXgovfKvP2u6SB5vJF0jaWYnL5h/UisA1959+LEsS7H4ffEN16Rply3uszygjgX6nIso2cvuuSMRWdzXBczY9PxLad97ZSl2G8kDOJMqOQegEuV89V/9oBLTCgAmjTDRtzvfeid9sGtPMQC44MJJafFdt6QLJk1MH+7dnzY+91K1ASBH99h2+mz+dVelGUsvPSFtaSw3GADw2ACA40JRKwB4+tLFadS4cWnLS692p4vN8cjjZYj8vuzeO6u03D1X92/tMwYA1x7IlfqnAoAvvvFrtXPvG5iQ595T//jjYv8mpew1f/cXiU0KJVfRAmK94O7oy11vvZM2PvNi07EEfCO18342XWQscC668+Y0eeElJ/hLs/adMgDu7mcgarsBMNHTm599KZGN4VQvMlSwoSfHthcumJ8W3FaLjD8VAFyZqlvxdgHgLz/5NO1evSbtW/te4u9TvoYMqbIjzFy1LI0hbXyD30PVJrHTBYDDvJLTtqIxmzHOYp3tkt0uuTn2skyZKfI1zi+ZD8riuGraxoKGDbiuBb4+4LoOArs27Xvn3jJjZYktE5lXOq9UWaPOFJntGNOlbe8A4CzX7xRq0QIdANyi4Tq35VmgBAAXLTtmLor2t8wHli1NM8eO7YmOEx6wQB5BhJCIhe94tqhw1WjGCJGELCxWCztYaBf0+Bn1uEgewWkEzS5uC574txFefCYcihFiwpcYydkIcsYoVxfbhT7Ijt/rJQIN3gUqsR3oRkQh78JJoIVglugvQAX1xEjp+ig82iBUESZif4EN+gKjSD+qTugjzIrRq9oopvKN4F9oUfuN3NWTftdUpugRAa8QBZBCe4RA3C8ANpI5QjHbi131MSFMBMDIEL4i2xS/8dxV+1gYij3qgQj6xA0JMYpWuOX3/DumAtbvBTfUZ5rZiRMnJl6AqNgO/VuQRZuMNuczbROjsK3f9Ni8O86QJ2yibx2b9iftE3LGs5W1vamukWEfUl8c645FfdVIUz6PsFi/w972h75CfUY1xns8Wxq9IwATUhOVib/SToGkGxCoR8CGn+NrRm7SD1xGdSIf/bDx9u3b044dO6oxaHSpoJc+FODGKHOAH5HatIP03rzoByOEnVv4TJ2E6270cBOG8D0CYP3C+UIYrU3j+HOeUQ46uNnCcshxEwH12ndCU+Rbp/f3BYCpT7kC/zhm1Tku7tU/KyiPjkbRunHBVNS0xehpbAhc5YXv1oNV7Go7TG+Nv+HDzKHINBIfPYz49mxeN7kgOwJgfIWxiG2Exc6r2GDevHnpoosuqmxBynY2EjivoYd6xg1EzgN8p//azvgcQU+faREQ+8zhM/0+fu/4iZtt4vMnPqftxyIAnPnbo/4XUtFvEW8+nXXVjJH3w65Bqdbv7BbWR91bX3qtShOas1CuWqMvnJiW3H17GjXh5OeZEl37/D//9yy4DBCZe/Xlae5Vl/dJ11/5t59VqZVzrkkXzUkLb72xz+gzosMAn/vf25SlX06duWUunD8vLb3v7qp4KwCYMy9HjB5dpeQs6beoHxHc86+7Oq354+PVucetyhk5dkxa8Z17Tnq27WADwNEOAGCiiktS6xKJyTmhpecax3rHz56Zltx9WyJaMV7AnXZGALNxo2ihLMOpD+/clV7/6a8zSvYuMnPF0iQArn7n10k43QC4kQ4ljcIfAK673nq36W2c4T1z5dK0+bmXssYeG2MuueX63nIzFuX7BQDzf6ivvmorACZ1/qann08f7j51+NvU+LHAkCFVCue511xRfTqYATDP083PvpgObdne78+skWwquv7qNGb61BPMN5gBcPGYzRgzGqBonhwEckv8vkDd9kQAVx2Xb+H8km2S29E1u7/a1Ve5/l3QVdm+3a42ZcstaFRHZoandHWlDgDOsFOnSMsW6ADglk3XuTHHAm0BwAWLlNmLkpkyf7Biea8IYIGDkEoIIDwR3rFAHyMphSPY0IVqYZPRfwK9mL4Y+TEaSkAcU0RHnVyM5z6hlwAY+CTwEC4KsgQYwkH0FLzE6N4YZSfY8p17XGxXJyEOZYzWAlRgD+AT74IM9OUzwB/wAVBC2RjpHKMuYxQw9UaQrW3jebq2h7Z6xmnsJ4GhZx0j34g7+rVRJJn9beSqqUr1B9OTxnfkxEg2I0e1mUAT3WLkbdwQIEgT1hrdKTQ0clzoFVMbx/4UpNiH0ZesL0LOCCn1pWhD6jMC2KhCPtP2AmX71Ih508lGGCbU5TP7nbGDH7sxII439cAmXJ4lzN9GggplY6ruuKmi3t7aind0cOzaZ3wWI1MdN0I5/I/vI6wzKtg5xD5CD3yfMSBkRJ5jgrpiBDFy0QfADrDFf90oEs9aBR4DEpEvZAPc8cLGAuAYTesZqhF0AwZ5US9wkShgzwc2slgdBe0xIlvdaRNtr/crN8loa20b5yEjbH0WxUhP7Rz7zPqREedGAX+c9+ImB/WLYBd9ohzb4diJwDpCa8shk37xPGp9H/urc9zQAmwHsuLXzh/IsrzRsYJR+1e74Q+MFf6tbeM8oN8ix0huATB16OvOgdRNn/NCTyOUnXu0aXx28Bnt5YWf+0yKsNhNS5TVDvav0NzxGvvY8RPbEc+5Rm6Mso96tRsAZ/8OiT+qMn+T1P8Oa6mumjFyftI1LNP6nd3i+qgbiPX2bx5OH+zcXaTbzOWXVecsAiKbXa/++y+zI7qmL720AkKkSG50Pf3//nP66osvmlVZfT9r1bJ00deubCgLmLHt1TfTlpdfr8DG6b5mX748Xdx9vm0rALg/9CWKe9SE8enI+weyANTJ6sQfFt56Q59FzjYA3B/2ryLeb/xaml4X8V5FAP/x8f6oopcM5nZSQAOAvbIXCptowwaC13/6q2Kd6wFwvV4DAYDRoVW7fP7xkbTukSey0umziWbeNVem1b/9Y9NoYXSi/KoffOfE50iTheEzAQBX52g/+2K1Gac0C0Gx09XdwLjgzONpSy+tvjlVAKz/9HcEMM8pziY+sHHLKc/XfdmMVN0L774tjZo4vleR0w6AKyPmj8L8kmVyi+eCQaJz7pgoULdoVmxHf7RD5qDo34JOaIcN2iGzyK4F7c/167LpI98C2SUL2jSgMgsMla3nmSKzA4BLhlOnbAsW6ADgFozWuSXfAv/3Hx/JLpy9iFiwUNnfMh9cuTLNHl+LKhGQCK8iLBPExXS0gpWY9pb/3Hkuq1AoRhsaQcxCuZFNwkzeWcj3bEV0cvHfumKUnPDDMx5Z5HcBnu+8XFTnPcKg+lSnlhdgRlDtIrz3CDdi+mCjvoxUA2wBoIR76EbbAAumH8VWXhFS1sNzyqAPQJl3QYBnnwrdKEe/xbNkPYtWYBjPnbTvkBvbb/SooBefEHAJ8u1DAYspWYXzQmX7X/iBDbAN7zF6rd7G9pfgR0CtbYxCpT0CY2wYz1kWkOgrvCsn2jvCMe+3r3jXF6mL6E8AYYzYc6xQznbEqHcjv01dLZQ1ulogZwpn3rV9HGcxWhwf4qVvoLcR7tpIcKl8fRHdYmSsUFKwyf3aKY5j7cD3ETYLsPxeEM67OtF2o3WRKTg3KtjUysI00wUbqel84cYFNzoAf4nexTaOyxhVrB0jyI6pdAVpnptNGxwrcXx59jD129/RZwWK3B8jOf237bQPhK3KM2LceRjZAu8ID+McZ99od9/rN7rEDSvK510f9Xs+i1HL8fOod4T+1KUv2YcA+3ofc+xhe+7fs2dP2r17dzWn2cdGWxvxjz8ix9TN/Fvwa1tthz6MztwvVNaG6Cbkx4a2wbFBO6Ie2sZnjptD0Bef8TnnWcTIMzsBvuDZ0W5WMHsC8uKmIufVmB47Zkmwv5xnhdlGF9tfQnnskg2AC3579Dwfsn8BhYIt1FP1byt11Ryj1Ttbr/P4A7TPug9u3Z7WPfZU9jmUCOK8W85mnbIopCM9Ses2v/BK9rm9k+bPTQtuuaFh1O7nR46k5378X7PsCNy8+IavVWfUNrqINnvj5w+lLz7thxSaWRr1LrTwthvTjGVLqg8HCgC3oHaft3Bu6I3/69/2Ce47ALix6RhD+ALnFHudTgBMnUULe314QH8DYPUaKADcql1Ip//WL3+XAMHNrglzZqVLbr4uvfzffpoVzUmk+Irv3Xf8HOBYwUkWnPsNAJMC+t9/0f9nAHd1pX3vbUwbn3wuHf2itpn0dF78Tll4163VmehcgxUA7357Tdr20mvpaPeG23bZiPOHF339tjR81MieKgY7AC4er+0ANJUS+bNpfskyuSV+UaBu0ZOiXW1rh9x2yGyXPw64rgUO0y5dc/07X9V8TfNL5o/ZjszMHs3s0BJ7/l933pFZeadYxwLlFugA4HKbde4osMDZDIBrv6drZ2K6eB8hlIAiRoUaPWXEKYvRMTLRiDZBSUwhHc8rdRGbxXUAaYycFTgaKSmI8N3IWxbEBRExMtdoRd5Nmcr3EWzxt9GA1GdqV9plBJeRjKaFjulsjWxzsd+0u5TRnkAH0wtjI0CXqZNjlDS6xUhkIQwyBYZCEOqLwEZYYJ1CY/QwPa+QDzCCveL5zdpUIKpP8C4URj8hqXAPmUJtozCFLMJZIaznePIeIWPcCCAkahTtaPRmjDpGP302njFtVGRM422/C0xsc5SBrwGpiS4F3gppsLvpfz0HNEarC67wbW2HHUx3i276aPRVgZAQMfqydqN9Rvryd6MI4Ah+48YH7RxBoONZ+egbAbB+FftFmepJX2gb6qiXSX2CU+oRhDumqMM039RtOl3HWqzH/kGOEZ/II5KUl8CO740qxk/1objZwD6PkcxGfPOd4zim39XetLP+LFfhnSnI6yNv3ZRhCnDaUg+ABbtGfvJ9jIx1LnYeoF3aKcK/CLrt97iRw7rrQbD2c+xHsBojfmPUqWV9JqCP80D0NTcVxbFmlDa2tJ3R1xznjBMhP+OPjSa8O2biu21i/qC/KEdfOp8IaO2HCLid44xOr4++FgCb1j9uqHETin6pX9EG50ifMQJgdNUHfIYJlZWDT8RI+vq5D9n2t/3KexYAbgGStoRVW6inakvB77JeRVus75TqrBn/pBoTobTlhVfT9tfezAIQCuO8wMV33NI0/bPlD+/ak9742a+r83GbXchedMfNDc/tPbh1R3rzFw81E1F9X0Uy3XpDmnTR3BPK4+dr/vCntGfte1my2lFoxf3fTBNmz6xEf/bBh+mNXzyUPjn0QTuqOm0yV95/b5owe1bD+joAuHE3XDDlwrT4jpvT6Asn9RQ43QDYipuPzr5dqR0AmNqOncoZwH//o9oZwJkLh41aV2oTztEGAOfUOfXShVUK9td/9psEOG52ETG+8I6bekBlg4mtoYiBBsArHrgvnTv6+Mb4fXBBAAAgAElEQVTieiW/OPJJWv/ok+nwjl3NTNCW7/nNs+y730yjJ9fGYH8A4Mp3jx1La373aDq8fWe23vTxkm/emYCw8fr08AdV9O9He/Zly2q1IGfZT116aXUmMBt7uAYEANcqzm5Gfsk2yh0kOmcbrcwU2RB4UPRFO3ynHTLb5TMDrGu7fCDXtwuaP6B+3Q47dWTmeUkHAOfZqVOqNQt0AHBrduvclWmBXABctHiZuWDZDpnfX76sSgEdoyIjPIzn9bqIL0yIsFHgwmK0KTEFGtwXU7aa+lYgyXeCAQEt9QqW+E6wJMzhs7hA73+aItSwS1k0Z7Ged/QEGiHfyC8X6JFnWmsjkQHALroLsnj33MgIqgUHAmLPexRwxfTWngEco3HRtx5WRQgTz671nM36yN8Ytc29AnXarT09N5goPaNY6VPtIdSnPu4xFat9FCG+0W+CL9tgf0WQLWiM0cn2kRGhtCcCWvvT9Ne0R/BC3UahYjftHH1WoKTvGskcfSdGlMaISKIFAYvAJzcrUDeQkvNnPeeZDQv2G+UAVJ4LjH0BdpxHywvfs/1CtRhNGTcZxLO27dc4pmw7NqyPco0RoNEvI5SLUdFGT8ZNGYKlGJXsOI4gyj7C/qbN1Z/QwwjMGCka08Rrc8o5d1i3GytoA/ZAPvNHIwCsD3GvG1IEfXFeEBhiC6MqqVufNYLUDQ/Io1/QjTHD/baTMhFWIy+OYzcguAnC7+ojiOMmF8chZSPg1U4RFAuoBbHqit/HqOG4iUB/iz7i99StX6oH9cb+iFHH2tW5ychbgWjcZOFc5sYHo3o9pzeOfdvBZ+hGn9OnEdjHlNvx7F36xOwA+G58fjju4yaVOGdq47iRI24U0g7OizEqF9nOM0YN679G1Pt9hOjKR1fT9Mdzzp0j3TQR02y70YQy9ifvTQFw5m+O+LOo6PdHrxvL7yy/o7vCFtqlqi3XWTN+01+QnIG7/rGn0sFtO5qW7dFp6NA0fcmiKnKNM3ubXmzCOfJJeu0/fllFuja7RlwwOl369dvT2AbnEO547a303lPPNRNRfX/B5EkngDVv/Gjf+5U+RzNTP7MoP3pS7Xz3D/fsTceOHsvSob5QtbmC3xPDh6fLf/DtNHLMBVUR7HI2AOBLbrw2kdq60dUBwI1dhqhOUjJPnDu7p8BAAWAVKFo87L6pXQCY5+KT//jj4pS3w0eOSNcIgNGxbDW4V2eV2GPbK29UZ/rmXLOvWJnmXLUyrf3j42n/hs1NbwHMzb5yVZp9xYrGZfto42AAwGzI6cuO72/cnNY/8mT2JiQiU8+fOKE6f/vI+wdbThnN84sjDIi+X/qdexJnMnP1FwBmg9W7/QCAGQP71r6Xtjz3ctujf3Uszjifd8M1aeyMadVviTMBAFfDvOkoCgUK5oQzTW6bzFBk4XbYrB0yB4XfDLAvDrhdC9qf69tlIvMtkF2yQIGOzIxebYM9OwA4w+6dIi1boAOAWzZd58YcC/Q7AM5YOFSv5kuM3SULZH5v6WVp5tix1QK/i/UCYOEhC+9GIcXFche5+YzFfOAWi9lAEl6m+gWsuLBtZKVpkAFqLGhH6Mxif0wvHMGRoIH/IAnAXMwHELmwTnsEltQBkOPdSEyAqIANOZ67Klyx7ejJfQBX2iAMi6mT6xfzrVvgYcReBJ8CNN4bpY6traF0VXaP8EZQF8+djFGyAgx9BluadldYQxtIYczLCOIIQYXftB27GKmsHrRdyMp32BY5QjHaaX8KsLBJhEzqqU7Urx0iyPBv+sP0rfoX/SG8xy9i1JyRcwIyYRb1+Zm68a4voKOAjOjfXbt2VeeUmhrW6EbaTHvxJ/SyD/CV6dOnV68Ydbh+/fq0YcOGqnxMeSxcj0BU8Gi0uJHv9KmRlkaJA4W4HJf6TT3kpM+FYfUQOG6qiOlqhV1uVjDq3LFstKIbHbCH0bjY0fnBckZimj5a37dcPM86RmY6L2Fn+oJ0z/YXcw6fUS/yPFdb26GHV9wEoH+ikxtRtAN111/4p+Cf7x1TEQDrV9yrf0cf8283K+Cz2hiZ9Sm5+aw+apl+FXbyvRBUiCiAxRbYLaaLFsq7ISDOW7Fu2+7cg76CbAEq9WpP9bHPtUOsxz527hBwGhFPnfXjPkYiW4dlkB1TQdtOI4lN3Y2ezh34Jxs3GLvcL1S2r3j3LHvlM54dj0Y3+5m6GDWPL/lZ9DVthz1Nxy9AFtS7UcKNPeoRfUQ9uEdfpJ99NmvjpgC44PdB8W+P+oEzyOs65fbVHDfnp2Mi/fOaPzyevixIg3zOeedW0b+kaj7pFXTgzF5A8951G5rqRermJffcmSZdVEvHWTWn+33NI08k4FjORXrVJV+/vUpXXX+9S/TvmvU5YhLwd9bKpWnKwksqRXatXlOdHVwClNDhwkvmp3EzpqXzRo2soqrGTpvSA9BPFQCfP2F8GjNtSvpw9950JCOSsK+GoycRvEe/+rLyjVLQPWvlsrTg5usaij9rAfCQIWnCrBkJkAsEZVNFyYW/L77rlpp/dV/04/Ho9K50cNvOrAjRWC+R7yPGjO6lypA0JBFhn5u6PXtRMqWq7f15BrCK9xsARmDBAmJ9H+ba4p3fPpIAms0u4OP8669OM5Zflra88Era+vLrzW6p5vXJCy5OC2+/se/NNw3aONgB8Du/eTgd2pYXJQtInn3VqmqD0FeffZ52vrm6Oje45DrvgtHV82v05Aur+Z0xeMGUyWnI0NqTZrABYEA38Be9Si42Gk2YN7s6551n/IFNW/OPesDXFl6cZl9zReKZz7Xz9bfTl91HM31x5NP04a7d6avPv8hW6ZwR56Vxs2ZUm6DiRZT+5EsXJPql4VUwbnPHaVXPWSw3u1PKzDDgALjqtjY0rh0yz1pd2zFuCmS2ofuLvCrbVwraNKAyC+bCbD3PEJkdAFwymjplSy3QAcClFuuUL7LA2QyAjVITvpiq1zNQa8+YWopoQRmL0nwmnKOMUaHezyK2n/G3Z20KhlhYdxE+gogYrRUhKH9HkMe9jc7rjRGMAl4gAPDXVMoACaPF0EOYZcQpcoEJLPLzbhQWdVpWB2oELvlOaGeEKu/KpO6YwlNZEcoJd2IEsPZEnxjdGGEAstCf9vLyMj0qMvibqz4aUMBramfKWn9MKx0jRmOUtjoJOJFv+6vInGHDqnbHyFXL6me86wOxHUJYgaZQLKZUFpRHgBajEbET/S28EQaho1ANmwEbAcGCZjcLYI8YJa4vAIdmzJiRZs6c2eMvfLd27dq0bt26Shb3GfUY04sLkNy4UB+hG33CSM0YrSm4jP6ADWO0YgTDQio/Q1ajtOyOU8eAGy+ExYJ3oFVMBa/NlOl9gl8jPoXzMQpcmIX+6gl0FfbqS0J4wLr9yXtMA65vx7ZrI2E0bYkQPYI86udi4wEbHrjXMWUbBXlu/rCvjH7Gdkaux7Tr8eHj2G0EYx2jvMcIYSPc0Re9eI8bKeKcEQFwjG7G7jFFurZ3A4uguT41cgTZtlc9Y1R7hNNxo4Ztty8c9/476hE3cFiH49S2GG1Ln7j5gs9MvY+funGG7/Vbx02E8NTt2HQOiQA4RlfH8RCfD7QVu/gZ8mOKaCG1YzhuJhB4+5yLbaIcvujGG22vzXk/aQRwJrCMvpmHOOt+Sp2uemoOUfQ77pTbdvyhn1Xvsa+Opq0vv5a2vvRaVnkLjRo3Nl3xF/f3edZr98O7l0wioXa8uTpteDIvepczgKcvXVxBjmjFV/7t5+nDvc1TYOK/0y5bnBbdduMJbfvik0/TCz/5t+yF63Ezp6cl37g9nXd+LYUpsPbt3zycOEM45yISecndt6URY8YkIvgcW/HelgHwkCFp6qJL0kXXXpXOHTkikWobuE3Edek1avy4tOCma6uIL86Y3PjsS9mw3bqmXbooXXrXrQ2rrgHgR7Oj9ej7WSsuq86ajhe+tPr3j6Z96zdmN5EIvxX335vGTp3SWLd1GyqZJUAAQchdfOfNVSpv9AXUrn30iYSPlVxEAE9bsqjnFtrYs+mrqyute/SptGdt3oYFhSy77+40vjvFeK+5ZcjQNHRYRuR+9025C35nBACmTQWLsvV9mGOLF/75v2ed/wsMu+Smayugiy+Tkj7nYj5aeMfNDc9IP+5AvTUdLAC4Mn9dIzkr+ZX/+h/Z88K0yxaluddcWUXucgGONzz5bDbYZH5bcOsNafjIkbVxUP1O7a3UYAPAbCpZ94fH05EDB3NcpKfM9BWXpZmXL68AN8cvAJK3Pvdy1gYFhABqF997R096+mP8v6PbWKSi3vzMi9XxBbnXqAnj0sW33JBGjL2gzg+G9PRFQ1kFYzZnjPZ+oOTfkV+ybJ5pl9zcfimfFvM1zi7Zrj5uh9x2yCzshDPFrtl6FrY/17cLuiobArejTR2ZmT2a2aG59uwA4Ey7d4q1ZIEOAG7JbJ2bci1wtgHgB5Yt7YkAjhFXLDwbBQsc8zsXyQEwRjaxyGZEHIvRRroZxQR4iFF2whmjEiPEbNQPMWIxwi0hDfIFwH6GvgKCGN0cgYhQwQV6QYiL775HgBFhrcAmgjnhXUz9GkGekFQAbLpo6opgVD2pT9sZdUxb6yM1qY/LBU/fI3DRDsIiysfoYWEW30eAZeSzOgn6gG+215SttAddhDfqSV32u9DNyFsATQQdESZ5P3Ub1WkEqhAHuQJf5NT3UYyW5Tv9Ej0AQgBlz6aNtjXlMO2s/V7uqtqmXyE32gT90A34O2vWrKrfPGd5zZo1FQRmnNBe7tOvIlgTquEz1kO9Rjiiv3DLTROOjwiA9QX6QflxnMUIRcEh+sRoXYGSENMIXoGberihA/+0XoCn/eT48jNAqBsAqNuxK2hFhv2O/rYdeA6QB/Y6NrE5fccGFNvqPcg1ijZuzojjINo+gkfbSD3IoT88U1Zfxo9i5LaAOY4pN2rgY5MmTapetAedY2aFagFo2LDqFTeMRCgd5zHK6wvo6rys3/AZbXaOc6MF/3ZuitkSIgD2e30+jk3HN/KRGTd9qGvcUKCecczEzAumwI8+HNOHuynJvnHOjdHJzKWC3fh8cG6yP7jHDR/amXbHseK8pXyjmilDG/Rp/u2mj5gC3MwO3s+7zzn+du6Jm460s32FvvY1dTr/26fo7maCGImt/wiAn9nRIMqnBVDaElo9XfXUOi/359sJ5Vq/s6xeINXbv/59+mjv/iJd51y5sgKOfV59tJ2I0nd//1j68rPPmtY3a9WyNP/aq3rOH9Qfn/7//iURTdzsGjb8nOpszZkrlvYuOmRIFYUMbKkWs5tcFYRctSxdfMPXekoCRzc993J1bnLONXba1LTyu/f2AItG97QCgJkXLrzkorTgput6YBCgYO1jT6UDW7blqNZThnSfC26+Pl04f17ts66utHvt+spOzlk5AqcuXpCW3H17w6KtAeClJwHA+dFw7QDAREsvuv3mNPmSi3raC7h9+d9+nj7aVzamOPN6+mWLG9oN+5MiePe763K6oKfMiu/ck4iC76+r2YLaGQOAu/27VbuczA6fffRxevFf/jVLdDXmbrm+gvQfv38gvfpvP8+6j2hOACYR/ye9wkLpYALAlfmD4jvfWJ02P/tiVtuJRL3ouqvT5EXHo+U/P3KkOhv30Na8YwwYE4u/cfsJG3HiuvJgA8CfHDycVv/qd9mbljDmkGFD0xV//WBP9K4G/uLjI2nLcy+lg5u3Zc3tkxcvSBfdePz5pxyyFGx+6vnE2cS516iJ49OC229KI8aOKYviLByzzeaqXvpmAoV6v23a5kEgt6mOoUCButmgbFDYrKBhA+43A6zrmdT+XN8uMGm2X7fDTh2ZmT2a2aG59uwA4Ey7d4q1ZIEOAG7JbJ2bci2QA4CLFhUzFy/bJfN7DQCw8NAIRyCLsIBFahfwjdiLADimrGSBXAgTF8FdODd6LS7yGwUlYBAGxCgx+0poILxAbu3/LjUIKESKkWqCIMshwyhTI1JjnZSLYCNCohiZK+QVfkSwFAG24E17IEMoQF2CEiEQ3xvtZRQs/REhnPdEyKWNhJQROKKjKViNpKSc8AKgoSxBBXVYlvqNgDRakfJCiQgKhSPUaXQobfdMZs98xkamjo22NHoU/YyeE1JSp/CP+yN0RhaXOvNvZGFPdY+RdMBFXkZ8Ywv0MBLa1K1GvluXviucBjARAcyLNqIr9wCAiQAGVNq+uFlB6GbkOe+muKVcfdrouHEgwu84TiJg9m+/1w/jeEUmoJJXTA1uH7rJINaB3W07n+sDnpcr7OVeUzTzGZe+iV8A2ekrYZ2pfGm78oHnAGDeLYedBNARvOqX1BMjI53H+trUQXn7AnsY7U496EQbol/F8REj0E0xLTQm9fC0adOq1ODIpA34ruVop3aOmQL8njqjz9km5xlTK6NnI9gdMyhE8OtmCefkuIHH5wB1G50vAHauVNcIcOs3JiAnzsXWpY9g09h3JwPAzq+UcUzQL1OmTKlS2gu63SDAv/UBN6kYeR43r+gP6sl90a/1CwFy/XOQ+7lXQIxsx6UbKPgMmejtvMY9jifHvhsL9K0Ie/UB9YjPyejTRACfAIAzf2vE30JFvzu8sYV6Kv/O/RHWS8GW7qoktH5nGfylrsPbd6U3f/nb7MirymeHDauif0k5fMLVxMZEL6195MnqDN1mF+lrL7371irC0gu4SeRuTlpi4Nxl99yZxs+aUbs96PbeE8+kHW+szlr8JsqMiNYLLw6QDzi6ek1a96enqqiqZhfjY9UD36rSP/d1tQKAR469IC35+h1VKmmvLz/9LK1/8tns9NaVaYYOTbNXLU/zr7umJwUqn7+/aUsVsZsD3K3/zwkAA2zZGFCfYvyt3/wh7d9QlpK2PQD43jRhzsxm7ln8fV8ef0YBYFqduZDYyEB92WDPu+vSukefzLLp6AsnpoW33phGT56Ujn75VXr2n36SNRcPHzEiXXzTtenCBfOb19PdxsEMgFf/+vfVsyjnIkvBJbdcny6YOrmnOJsuNj79QsL2OX3KfLzywe8kZMVrUAHg++6qzjj2ItvEWz/7TY6JesoQZbvyh/c3vOfDXXvSpqefT58eag5viZRe8cPvnJDx41QBcDUES1pUMF6L5BbOBUWy26Vzgdz2mDjfCvkly+bkdshth8x2+fmA61rgg9m6Fsg8Y/y6oE3tsFNH5sk9pQOAS0ZSp2ypBToAuNRinfJFFhj0ALhg8ZXB8sDyZWnWuNp/zlzwd5EZ+OUiuKAgLowbDcl3wAzAGovefi68iJF9yuY9RiEKAGJKVYGKkZcsdntPT8q20HsuurvoH8/cBLogT9jL/UYW1tdZD50FGvE9QqIILyxD+yhjFJ76akcBLuo3AsDKpJznz5rKlPLCc+EvbYgRZI1sKyBAJ/sm2jGCPn1Bffm3UDpGABsBKTgRFEUATr3oI3gVAAMx9C/08N7Yx7bTSGb6UXsg15Te+piQB1lc8cxN6kUvNwzwtyAlRgBrByPLGQeC5pi6uT4FLXWbMhu4JeTHbpz/u3HjxkrfGM2o/SMANj15BI5uutBX0d3oSzc8IEMfoL+ij+j30YcdX36HzUgry4YD7dd70aZ2/qypbZVlewBdgDheQCv1N2qTemJEN7akrfoF8hwXQjPuNbuA54w7z9SPu3jWdoTrti9GV9XD9whFHbf0pzpia1P9YpO4scAND46pOLYcH/gD8BcIzPf4Ab4fU/3aX3GTiv1Zr7sAWF81Wh2Z1k87IrDUXvapMnl3sw5l4uYUnwsxS4L3O454FwDznXOGn0UAzGf6kJA/jknbVb/ZQN2dl9A5jgk3Lmg7ysc04OrsvBTTkzvv+M533o8MLyGvm0viJgP0QbaZHWrrXLX/DsZNMOocI4BtUwTAbsax/3h3bLiZgjJGf8cNMMjbcOhwenZniAAu+F1ge1sCpC3UU/lY0a+w7sIt1tVyfT2GKdd27SNP1BbNCy6A6orv3nviHRnt/vKzzxPwde/a95rWCGBe9f1vJWCH16HtO9Mbv8gD1pwTeeVffK86lzVeRP2+9avfV+fb5lykaV15/zfTBZMv7FV8/8bNae0fn8iKZubG2ZcvT5fceG2fVbYCgEdPmlDpdu6o420kxed7Tz1fnVOcewH1if6dsWxJr1sObN6a3nk4L2LbGwc3AP5mdwroE5fEiAovTQENNL/o2itPACPIyfHxaOy2AeC53RHABYuQOX7TaFHxjAPAtQdiTnMblml0J5HauX3PhhBSOY/oPvf0hX/516zU0TxL537tyjRz5dK+zwGOGnd1pcEGgCvTs5H5q6/Syz/59+x5lHN6F95xUyJ6Ol7bX3mjysjAsQY5F1HE05f3nu+iOwx4BHAdACajwNs//21O03rK8Oxa9aMHEtkw6i/svuO1t9LuN99pmgmD58Ol37wrjZ7S+xl42gFw4XgtGtkF88CZJrfEaQrMUITvs21WoEC2zHb5zZ+7roOg/bm+na9qvldll8yvvC0bYrL1LBgnAyqzn+3ZAcC5o6hTrhULdABwK1br3JNtgX4FwBkLeSqWveRYKPMHK1dUANjIKuqLUWFGLLmwzqK3wIZygAHeje40ktMoUuTFaCkWrIU7nrsqnEU293lGqICWuiNMiyl0TYMqoDC6jPYI6EzjynfIYfGdBX4gDK94Hm9MlSq4Ej4YRce70c/oG4GeZWrP99qjW1AmQKB+2iSwFoIK7dBbewsVTCUMkGh0fix60E5tJqxFnxiVLGgUxAvHeBe+qJu62yZlGz2M3kQ2ktYWABNlxqhkQZrnRGNvytcDYPsmpk/V/41w9BxP7qcOfchoO8rHtNNGDesfnqWpHYTi+AE+TBu1ifZExp49e9Lu3bsrYKkv+k7fAE158XeMxEMWMrds2ZK2bt1a3a+dBEi0V31oJ+PBc6IFsdqedggc45nKEVoLwyPQsj8ipIwAWCA1ceLExEsIJrCzLqEa/1aW4xk/mDt3bpo3b14V+Wy0qKAwQir7DbvHFM4CL32Be/fu3Vu9KOdYiRstjBxHFj5mBKU2qW+7viI4F6wJYAXpEYyih/2Nj2kP7jWitK+NIshj0wIAmJfw0rmK9wjxjQ51U0eMrtWG+JBzA31Hm40qNmqd9tifcR6K4FzA7D18F9MkOw/FbA3eY79iC+eYOC9GKCwIj5t0HJPoFmGuGwe0p/OP0eq0O25I4W/7WrBLPW7qQD91jhsMPNPZjAL4sb5E3W4o0AbaHBnO79QjxOcz64/3OB9Y1udcPAOYOdIU/6aSdxOFtnNecg5wQ0v9jxfq2XgYABwifQp+FyAv+/dGrLywjuLfNvUNPUPq++qzz9ML/+Vfi1JK0tQlX7+tOrOy5ypoLz6w9cVX09aXX2++6HzOOelrf/vDXudcAjXXPfZUVuQucIWo2/pU3KRoXf2bP2SdI0wbh48cka780ffSiO4MEbb78Padac0jT1TnAedcRPtd/Zff77No6wD4vgYA+LkOAK6zdC0FtAD4xG7Yu+69fgPARE3vydjkELVY3J0CutHCGuOmtRTQ96YJAmArK1g8y/HrqG/LAHjl0iqS2k1HjZ4dT/7jj7PGfbyXsXvN3/8oDet+Np60PS3apb6/cs//RZeJ8+akxXfd2gPo3vz5Qwkb5lxTlyxKF113VTqne1Nps3s2P/dS2v5qXsp6ZA0955w0/4ZrEvXEiw00r//7LxIpiXMvNqiseOC+hmcWHzl0OL3xH7+qQHDOxfm9i+68pZqX47XnnbVpy/OvZGcrmDR/blrU4Kxy3WBQAOBJE3s2KBx5/2B66+cPZUWIR7tcctuNaVJIUR+/+/zDj9LqXz+cSAl9wsX6xgWj0/g5s9K4WTPS+ZMnnZBKuj8AMPW2AyYMGrmVInktzCvV3VOZMnPGVCxTJjZf4/yS+fYq6uOChp2Vug5w+9tl01z/Lmh+9ozUjjZ1ZGb2aGaH5tizA4Azbd4p1pIFOgC4JbN1bsq1wNkGgB9cuTLNGj+uWiAXZAqAWZAGLLAQ7sVnRl0KX3kXDLFY7+K3C98xTSwL5MA7gIhyuNdF9AiABVQu8LPwbVQyerjoLzDhXagipEU3FvOVH6NMIwAGAnB/owjHCCKiTjFij3qEG0awCi60LeWFK0KYGNmKjbVZBLO2U5Ad264OgkZBSoSL9RAnwt4YcScc4TMXiASSQkl1EI4AmC688MIq4lPgYwQ4unEhy40DAnd8AOBi9DO2i3A+2s5obWGu5/ZiFyMXY/kIgI0ANvIvgmBBd9yggJ5Ggwqd0VEAjDyjDY0IpU9NZ4t8+185yNy5c2fatWtXpa/9oW6UFwDTDsrwLkzChhE42k8x0jOmrqU+6jDCMkZlxw0Cjgl0dgwRAQzUR5+YitgNBd7vxgJ0ozz3Efk7Z86c6oWO2iGmGXeOEeQ6BwDr8Lt43ik6UF8EwKZ71j/jpooIgLWdQI82urlDQK5vOt8Jih3Lwm/7w++5T3+z37zH9sUNNfyNrzBOeHGPc4X2RCf9QiBJn0S/dg5WX8cZbWRsOJ+5QQN9qQ8wj+y4kSXOUfXRstYv6ORe24kO+k2MIFa2EfjUHaOXHXdxbonPB8ex879tty7lO44jpI82j1HabAaIZ24jw/kS+aZYN6MA7XYcaS99Bj1oT9zYUltvqqV6NuuE7Wy0wB71jCmg4+YPN1x5drSQN8LfOF7dLBT9D716RQAXgEN97HQB4JbqqQ3c3J9svcq1dlfr9VH5rrfXpPV/eqpIXxaEr/jhdxMpIbsfokX3U3j/e5vS+ieeSV8cOR7F3peQVd+7L42bOb3n643PvJi2vfpGFgiac8XKCmDUXx/tez+9+/Cj6ciBQ1m6nztqZLr6b37Yk+bXvvpg994KAJPWOuciiuqW//M/9+kjHQB8ohWr85dX9OcZwIMfAGuFuHDVrwC49oDIcdnsMko7JQB84ywu7TwAACAASURBVLV9bvCh/W0HwKdgF9v/2Qcfppf+679np4WfsnhBWnjbjT12JnX0njXrs+wOCF3IWap1kbB93TxYATBZHd797SNNNwTZLs5LXnTXLSdE3fNc2fT0C9mRxOeTPeH7325oLobHYAPAnxw6nN759cOJFP8lF2fuLvr67Q3hO/PAthdfTZzB7MVzatzsGWnKogVpzPQpaUh3xrBqeNRVPCAAuHCcFs10BfPimSa3xGfyzZBvhfySZc+ndshth8xG46fPPsnvgLZsnjiT2p/r1wUm7QDgDKO2w0cGSmYHAGd0eKdIyxboAOCWTde5MccCzQBw0QJj5iJmO2U+uGplmj1+fA/8ZQHAxWthlIvffGeUElBMMMC7C/iCQd5dtMaughsWtI28Elh4TrAL7AKrngWarq4e/QRG3CNMdbGcdwGwOseIOSO4WHBn0V6gGCOABae+C7oEOvHMS/SLMgWKRvghH328aJdwxeg5AQfvAhXKx+hF7Rj7w+8jpBH+GlGIHKO0IwA1vSrfx+hC4UeMhPQcaPo7QmvtIDwxqhod3RggaMYuQlajsLkPWCMEjW2O0MU6o1/Fs4aF8xFWahvqjaAuRuYK4bS/dtD/uZc6jWzn7FlefA9U47xRgXWMPnSMCJIFwty7f//+yh+sS/9zs4LpXG2zcrFNjCzX74RpRgTSB9qB7xxn6ol8I52pW3AlLDU1t2f0CuetO4LTGHlPWmNeAGAhJ+20LuuJm0zcWKB/YWcufVBYRh9oe1NAI1cQF9Piqi/3CEn1e4G048yND7U1jtr8Ylm+84pR/wJa76nvhxj16d9CemRjV89XNmo4bmBQD+cIbOGYpq6on+2L9TinKBMbGZnO/REAx0hwAbBjXDAa5wnrow/1MaPGeY8bTiwb4bX2jhsw3CCBbqYzj5uK3HRAndrafvfdKGnbHqO0zThghgn0iWPBfuQ54lnNPlNok3XE9PBGu8dNAsqJ0c/Orfq+Y8e53GeWqZ2py81AnhFshLC+KCimbPSRel+mfM8ZwJm/MeJvn6LfG954uuqpOULOT7UTyrR2V+v1VX5x7Fh643/+OgExSy5SBF98wzVVdFir7f3k4KG0+rd/zAKwC26+Ls1csbRHxdW/eyTtW78xS+Vl9309EeVVfx3asauKpsyN3AUAX/v3f3lCGs0P9+6rzjP+aP/7WfpQ6Pr//NeNF+JTqvR54xcPpU8yzmS0wloK6E4EcE4HnCkRwI3acqw/I4BjBWWrok3NfGjn7vT6T3/VtFx9AVIZXwwAZg5toNNpA8C1h2ax/tVt3Ztb1jz8WNYGFUDb7CtWpDlXreqpj8wIW154Jat+Uttf9s27E5kFcq7Nz72ctr/6Rk7RqszpigBmPmcjUtfR2u+pZhcRqYu/flv1WzpeBzZtSRuefD59+emnzURU348cOyYtu//eXkcMxBv3rt2QNjz+dFZfct+QYUPTzJXL0uwrV/aqn2ftu797NJExIvciqnsJKaCJAO72yc8/PpLWP/pk+mjPvlwxVTk20Uy6eF6ac80Vafio7o1bQQJRwO8+9MdqI8GEebPThLmzG5bTx2Pl/QWAG8k+aSMLxmjRaD6L5ZY4TYEZsmFZUR8XKDDg/TvAup6V7S+waXv8Ot+q2SUL2tSRmdGr/WjPDgDOsHenSMsW6ADglk3XuTHHAmcrALbt9RFscQHbSFqhBIsIQigX8IEzBw8eTAcOHKgW0Fmgp5wRfyygGzEoFBaSClO9z8VyI0Cpl4gu5MdUwEAV4Up91CL/Rk6MCqWttsVUuyzEm0ZZGcJkIYvwwxTUQhRBHQv0lqVtpMqm3QIRo84ALEIa6vIy9TG6Gcmm/ZAhGI3RocLVCLSRKcS13TEdsFHR3CNk4d3oS1Ohco9RlQI6bSfcEZIYMWr0aYyM1EcEgNghRlxTN+0wWhMZMZLbfwtMBVTIEepS3mj1+kjO6j/nQ4b0evEZbRBAq2+EXvQdfej51rwje+bMmWnWrFkVTOLf3KMvGDWMXP2YupQTfccxQfsEmXEOitGGwjvHI+O0/uxS/m1EKToZ/alvUwdjh5ewL266EOiZbtzNFgJrbGidgjD6kbTPRP0CgAVTjFMid4Xmziu1NZbjUZO03ewBfB6jIc1AIMhzXsGWgjra5OaMuKlCneNmBPuI8voaf8dIav3Juc0o1ghPaUPsLzcNROhsO/Rj66TeCP/0P3S3DiO36X83ICBbm0cd1R2dnH+0AzoyVnjp7zHy13sFwPgjf3uPmyTiJhq+d/5n3jX9ewTZ2l49jI7Vf5SvvZxT3Myhza2Hf9dH8OOHbj6JGSbqATBjVhujh7alTmxrRgI3lfgcif8m+p8IfvzO6H/nUOoWZLsRAx2MHnfuclOCfYgcsgbQBjdgoF9MWY88531sEyF6zEKgP8S5AwD89PYdxfCwJUjaApBtqZ7aRJ7zM+2EMq3d1Xp9larM+3v2pTd/+bvEebG517Bzh6fFd9ySLrx4XsvtpS5SiL79a87g3dG06umXLUqLbr+5KkeK0Nd//lD6YNeepvex6H3df/qrE87/5cYDW7ZVaaQ/+/CjpnIoAAC+7h/+sga9w8WZjGsAwPv2Z8mh0NV/9f002kX9urs6APhEM/45RwBHa/CcXvPHx9PuwvO6V3ynQQroRt5asJh2MmcnAvi1UwXAVhB0Oq0AmPpbtMfGZ1+szqHNCctiPgV6T710YU99RJ3SzzkXv1suvefONHHe7JziqVUAPG3Jol7N6e8U0KRu3vDU89mpjSdUAPj2NGRo76fnwc3b0oYnn01ffJIHgAGel913d58R1IMNAB/94su09aVX057Va7P6OxYaOvycKqJ3xqplJ6TOxteJLgaIM982uyKcOBMAcDWcmzWq92SbXfpMk5vbsLLpL98K+SXL5uBsuQUNy5ZZ8Lxoh8wi/z5L29//fp3fU/kl8336rJPZDr/rR5kdAJw7gjrlWrFABwC3YrXOPdkW6DcAXLCQmb142YJMzwAWkAlnYmRojPqKEbJCHQGtwEZo4YI4C9eCEFOEsuhtVGdMrRk7QrBqRC3lPTsUeUJSgQKL9oJJo6lYUDcyqz5dpgAkRiZafyNgaHSnsNv7hWICE2QArYDgAIZGUWUR6GnrqLsA13Sfpqf2rE7rxJ4RuGAXZMcIYmGUQD1GxlIn7eEeUytjV2EDcI7+5D32t7AmbgLQjvWDyTLqIZRGR+0Q4T9tsJ3CeOoWGMW2CZeNjhb401ZkqmfUKUb72iYhjrbBf+g7QCYv0+pSN+e4EvFKO4xyjpHKRqJqQ+pws4O2jiDO6FNhJt9FYIjuEWLxPXoKgRpBUHQDUvOiP41ON4rWtOtGKtN+fE1AFeuM0Zax76gXewB+iYjGfwR12Gzfvn0VbK6iTbovYS3/dPOC0Nr07ujmGBPsxzOD+bvRposYratfxKhd+526hWbqI2QUogoh1ZN3+1jgG+eK2v9Nu6qx6IYTo1MdF9YPAPZ815gG3Lpi2/R/9IrR0UbFeo9zrdAYG6GPmzq0dZzX+d5Ln+X7CIDjOHc8qTN6MrcJPOM8Wr+RyM0r3BMjjO2nRn7hBgS+UyfnBucrfA67OH7VN4LXmM0h2tA2YyM3ETlHukmF70jdvn379mojSEw/73zke3zOuLnE8Y5taLtgWRugT4zu1y99r480pg/4zlTtztXxeUWfVgB4R34kTOVH2b+CQsGC3xw946WVemqO3tKdrd3Ven3RlpuIBnvtjXQsM+qKe8dOm5IW3XFzGjVhfEvtjXbe9NxLacvLrzcFLWOmXJiu+OH91a0A27d+83D6eP+BpvWPGj8uXfO3P2xY7v3NW9N6APBHtewOza7+BMBXPPjdyo4nXkNCBHD+2ZqdCOANzbqv5/v2RQBfdUJ0+KmcAdyoQW0HwFZasKjWSM9+BcBU0K3PaQfAoe5cByPS8+3fPJy1sQWZw0eMSIvvvi2Nnz2jVkVXV5WR4c2f/SY76nTu1ZfXIk4znkGnAoAr9boN0d8AePfba9LGZ14oB8DDhvZ6fhzYvC1tLADA510wOi25987Es6LRBYx/70+DJAIYBY8dS/s3bE6bn3mxaOOWbRs2fHh1FvCcay5Pw849t3eTC8Z9uwBw9LGsMdeizk1ln8Vym7Y9FCgwQzZibwfYapffDLiuBR3QDl3bIbOorwran+vXZSLzLJBXqlvDTAU6MjN7tJ/s2QHAmfbuFGvJAh0A3JLZOjflWuBsA8APLF+WZo0b1xPJa0Qci9JCBj4zMimmgxZi8ZkwV3DDZ0Y2mdrWqCihhgvzLF4LSQWSvMeoXaPBInwVsMXI2ghDBZfVIsDw4T2wLkIe2gYsATbQRuGLZzQKz2r/LzzWk+o0psWNAFhwBPwlAhLgxjm5RD1H4BnTdtannY7poLnHaDHgB1FogAttKyAQ3JtqVNsZ0RoBqn1s1KHgBh3RlbYLZIzsi6mLIwiO0EdooQ2wUQSsRucZfSkwVzfvF7Ya0UvfR3hSDzsEUwK6CPdM8Rx1tu/cjICtYpS38BmIST/yEmDRBlNAm8Y3RlTHtNGCwhidXW+TGKEa0xRjQ/QSrrmpQt1pI9CVFzLq0zUDrhYsWFC90NNxZdQj5QWvgkBk4u+mpdVmwrd4Rqpp4bCbUCsCT/ye6F/eo6/rG4I2vrOPsDewbffu3b02ctjm6IuCQzcV8I5s5y19jHEbwW1t/a+W5l4wbfvViX/HSGo/Fy7Gdzc3cI/jOIL0OCacQ7ExNsOewlQ3AbhJBT3VMUZ+oktMQ287jWzFX4yUxhYC/QjhfdZFcBk34xhZGzdQqIsRwM4HyorzqzZ2MwD/jucS15/z7BxGuRjNyrjDh6ibeYkXnxGRyzwoBOXdVNfxHGR10+fQPfaH2Q/oC+6n3UYto5PPgB07dlQAGF8GAPPCrs77sZ/0FezDcwW7Cqdpt9kvTEVNPbSFF/cKmO2bej/VV021Tr97xXnxtADgjMXwRr+rWgKyp7Ou2uDL/Ul4Qjnv5Ozdd//wp8TZi9nXkCFVKub51111QiRstowA84nCfevXDzdd9B82/Jx04//2D1W0F3AEvT89/EHTKolaW3znLQ3LtRIBfO3f/SgRsRcvoqjXPPpEFpD2vlUPfCuN7znTuHdfHo8A7gDgnrnjjDgDGAAcfaMrnbEAuPaQbDq++irQ7wC4W58BAcCFtmCDyuqH/pA+fj/vTPBzR41Ky++/txeAPPL+wfTmLx7KPud14rw56dJ77ui1mbGvvhmsALg0Anj8nJlp8d23p6HnDOvlq+9v3JI2PvVctu3OG31+uvQbdyTOAm50DToA3NVVbYLa+ORz6YOdu1sao6SpHjdjepp/y3Vp+MiQDrpwzDtD9GcEcDXcSlpVoHOR3MJxXyQ7U+d2yCwxbaEJinouu22ZthoUfjPAumbbtLBjs+W2o/0FMnN9u0xkXuvzSnVrmKlAR2Zmj/aTPTsAONPenWItWaADgFsyW+emXAucbgBctAyZuWgZZQqAG4GMGMUlYDJlsRBRGBEBlHAmpnLWvoAAFrtZqBfWUk7IZORujPDl3gg96iNmWYg3rWr8TpCHri7816cH5jvAE+ezopffI8/F/tpvudpPBW0SoW1MgywQRR6gAmjgYj3lhA7aBlvFNMzxLE2ABeUEHNiEKDQgnoA3AmB1pC+NjhbiAIMi8BKqxXusB9lCsxg9F6MiBRR+HwFW3EQQYWsEP97fswDZDeT4XFgEQDE9MKBDO6pbjIK0HciLADhGEOsb2hvgIjjTNugrRKLvgGn4hxfgBjvxihHfttModXSP0ZZGwBvdizwhvhBPAIx+yBOYI0cArH/hF1OnTq2ib7mESNqG8RQBsGBLe/qOrZWJ7R2HEW4L1/hOX6dO71N/bCg4NQIevYS08R6jh/lOnYkY3rx5c9qyZUsPTHVDgxsSjLr33wJ09PIz9NC21Bk3mtjP9k30P9M6850bTozmRb7gt1GkMXLsY8rGNM78G5n6lemLTbWNfnEzgiCb9sS5RZAYYa0gUQhPvUBTQCn6xHnCOR5d/Vtgic8hlzr1gRg1rJ3QLabIpw7sQb20x/404pV+cIMCY8IxR/n6KFfba0Qv/sA8ih74OS9SMW/atKn6XADMJgjGAq94RICbedy4g5623bmc74zIxpZGmvO9tjUCGJ826p57hOs+E4zOpY1uBImp4OkjUmbzMr0z9ZtlAH39vt428dlDPW7+oK/iHC4ELgXARb8zjg+a3J9NPeVOVz1VPxdr131D5u+oRuJjnUTAvvf4M9kRsNUzYdSodMnN16XJC+a3pH19m7/64ov0zD/9JB376mhTedf8zYMVJNm/cXNa/6en0+dHPml6D/AXCNzoAnyvfeSJ/DOAR45M1/ztgyecFUkq6jWPPJGOHDz+HG6mWC0CeGrDYmcTAL7s67c3bOPe9RvS6t892hT89wzlMxIAp/TO7x9Je9a+18wden2/+I6b0/TLFje8h7m0rSmgG9WaubgWb20LAO4+s/zJf/xxdmSsOg0fOSJ97e9/dEqbVnKB+KFtO2qp5TMzC4y4YHS64i+/3yt6nDngnYc4Hz0PIgMxr/6bB1PKSN17qgC4etZ3p/B//d9/kT45mL9RhefHigfua3j+OaB1PWftZmajGD9rRlp0923HN+R0++n+9RvTpmdeSF9+lnesQRUBfM+dadSEMyQCuPZjK+19d33a+sIriWdoq9eY6VPT/JuuTSPGjjkuomC8twsA62PZ7WpB5yzZZ7HcrPZ3F8o3Qz6yyi9ZthkpW25+o9qyISFbz+7xnttf2XLb0f52yCxsf7ad8g2VKzLfT9php47Mpv3UrMs7ALipCTsFTsECHQB8Csbr3NrcAicDwEULjpmLjO2WaQpoW84CiJG9MXKqPsI3QhCAgAvnceHfRWwWpS0PeLKsEFBgAhRwsR4dBGCUU5d6wIu8CJCth3KxftonGBU+2E5hFe9CY2TWA+AYIQm0Ma2vC/AxmhNQCzwE+ghUBEER7KBTTO8rxKr9JquBa2GuKbbrwY4AzT7knngWpjaJAEg7+llMPSrAR170gRi9qXxhaoyui3BXmMu9RtQZPap8QaJ2VCbtNGIVGwo8BVCmQo6Rb/wt9OJvwae2oS77mO9th5ASW3lOrhF81Kd9gDRGyRr5bv/xbsrXGOkbbajP8S58M32vEeICYAGWEcbIceMAegv9sJvRpQJSyjU6A9i2O575Nxd1cA8Rikar6yPYHvBFnTElsMBU20Xbem4vAFh/iP0eo4L1T6AlgI+XIBkbOxbihhT/dlzzHn04RpLaDvXg3rgxwDEQN8EY8S1Ixjb6kjZAbqzfdjifxVTq2ob5SlsbNRv9wGhtI5mjbvq5oBmZRqHGc4WdX5FRbxN9ybFjP6g77dG/uTeOm77GKbKsn/JuBhKI8pl+T5vjPEAZ+kPbxvPBmUN5oaN+CYxlgwAAGP/HN/kOcIq/69fU57xp5gTmEu1plDbPgri5wPtpu/M2IJrNPDGdv3AY+7vBgHbaH3Ejk32APMdk3CTj/fS9doznPcfjExz/yqF8PdhHjw2HDqdnduZFnhb9xtAhMn+/xF9Up6ueakw2/ynXuEQL7eoxSZBI+s6tL72Wtr7yeuo61uy/xcdvHDN1Slpyzx0JaFF69dXm13/2m6wo5MvuuSNNvmR+2vnWO4kzNr/6/OQL35xjeNWPHugzsuujfe+ndx9+NB05kAduSdV65Q/vTyPHhcXylNLBbTsqAJx7ljB2u+ZvfpjO7yOF9mABwNHV2Czwzu8fS19+9ll2t09dvCD1NwBecPN1veqv0u3+7tG0b/1gSQHdOzr8rADAWrxggbFtALirKz35//xTywB42Dnn5C/SNvL0DBswPwFZc8HcmKmT08rvf7tXbZ8fOZLWPfJkAibnXlf99Q+q81ubzeb9AYD9zdSfAJgNOe/+9pHqbPica+z0qWnhXbdWZ7P3XF1diVTSW158JXFWbs7FGcBLv/X1BAhudA26COBuJY9+8UXa8MSz6cDGLTnN7PP3BP4366pV6YKpk2ubsDN8PArD3/o7Ahj5zfy494Mgv3R+yTaBx6px+VrklyyTW+I0Bepm91y72tUOue2QWeTjBR3QDl3PFJlno08PqO3b4XeDWGYHAJeMoE7ZUgt0AHCpxTrliyzQLwC4YJExeyGzRZkPrlyZZo0f1xPZ6mK4C9QuTgtkTMPKQrmQgjJG9WJMFqV5ecWIOuEA4MnoNha+BXECAe71M89zjRFpABwBAQvswjAXyylr6mT+NvLSFJtG4yLHSE/AH4v9vLgEwMIm9HThnXqM3BImUY+prI10pr0CngjMhD/cI7yjngjLBD7oIkQXMEZ7RQAh0IkA2LTZflf9J7RbJrZDF97tmwgna/+X6uqBJEInI+E8kxMdIlwBhCDXPkIHgaYyjXQUWsbIXv7Wr5BB/3L2Lq8IOyPAFsAbaUyb6qM/qdNNCLTL6FV1QxdSd+MDRmYix++N3KMugJDtczOAIJy+tp1xguF7bBbtRVn7y3YL74yUFWqbnpc2RqApsBS0uXnAsUEUL30mXDfCFVtqN6ATUZaAdtqrX/M59SFLoO8mA/RywwA6aFvmA2yDjfRj/U8Q7FyjfzIOAXu86jMOaENluVkgwvUYUd1oUo+R4cp3zDkmvE/5zk30uzYzkrS+DseJkNPU4pSLkbNx84WQkf53frAv4yaCCLy1V/Rf+ghZvMcNPN5nOmZs7/3oYd/FKFZ9TX0oEwGxsvjMM8edD6jbKFxBObKVZR9Rhxfl7A/mT3yV8e44p37P6AXEbtu2rRqfMfrZ1Mr2Y4zuxwcpT2S0UdT4MymlAccAc+Z+/FXboCd68AwwFXw8ezpG7esXtFNw6zh2nPtcNMLXzTx8X29vdLRufMnIcf4WEJuu33EZYT16bDh8OD27c1fT3zbZvy+ipILfGj3jtqkmDQq0UE/1XGulrtoDsdU7T6gTyEiUWkn6Z3x3xoql6ZKbri3W42Sab3v1zbTh6eebyuScy4uuvSpxbvHWl19rGj0KDLnih9/tneIy1EKE3urfPJw+3Lu/ad0UOOe889Lyb38jjZveO3J333ub0ppHHm8KpOMz4sb//R8SZ9E2ugYDAJ65fEkv1QYzACaSmIji3Ku9ZwCfxQC49oMxy8yDGQBXzchqRR+FTmIDNiSwOWXnG6uzIfWUxQuqM9XjRfTqxqefT3vXrM/WdMGtN/RkOzhZ+/oLAANqX+vHCOBPDh1Or//Hr9Kx7kwozRo+evKktOD2m3qf3dvVVW1s2vn629kgmawSRCUP7f4/UX29rQPgVb08Dd9493ePpsMFRy7wzFly313p/EkTTzQHqaB5jj/yZDry/oFm5jrp9+dfODHNXLU8TZg3u1Yuc5w7ltoBgIvHaaHO2QY7i+Xm2qDABEWza9E8nKlEO2QW+WKmnkUyC8ZkO9rfDplF7S+w6UD6dDvs1JGZ2aOZPnIye3YAcKatO8VaskAHALdkts5NuRY46wDwqpVp9vjxvdLVCuJ8Z6HfKMd6AOxCt5Ga2LE+0tOIOyFyTK9q9KCALUbDuZge09EKKlg4Z2GcemNErdAKaGCqXmRShgXWGN0miBHkAQGAC7yQI0i0PcAJQTP3CAr1HdriYn6MWI6QRTgTgYyfISfCMkGZICUCFeuhXfZJtJ1w3Yhq7BVBdH09/LseAAs7hSoRcAm6TR2LbkJtIQv6m7oYHa1TaBujEWN0of2CzkAZYKJwEkDZCMQZGRc3EyDfftC2tMHU0kaJ2xdG4AohIwjXdrTNdmAv24eeAMwYdVn7P0Xt55C2i2Mrwn7lR+jvZ/S1Y0H/jXDRMUR5N0DECF9g0rRp06q0sXEDRoy61LdNLWsaW88wFTDFFOam/bW/qBsbYAvPb6a87YgRwPah79zLPY5pU1TzeYST2kwf4jtt6pnJvKtTHFOxD+JGEf02bkCw3wTw0baU84o+bT97jxH/6lK/0YHyMTtA9BPvEZLH51NMg23fx7bHso5d51c3RdAv9RHMzpGOJYE5No+p3p1bsINy3PSDjPrzqt0U4WYT4any+Z4xycvIduxiO6nfaF7mXM7kBebaJvxQQKwNYwYH9BEAC6KRDwBmQw8+R/Q5vqu9kW3f4M9AYIB0jMzVtm6KiP3pvCvE97loOnU3v/C5tsMezvGCXj5zvqKPff4YEV0PgPXb3AjgYuTZAiQtruP44Mr9WXZ8PBbf0X1DC+3qUbNBnUStvvPbR7Kj1BDBWYvLv3NvGjdjWnYrcmz78fsH0kv/7adNZU6aPy9d9o3b03tPPpt2vvVu0/IXXjwvLb7r1oagFb0AGG/+8ndVBG/OxfmuC4Esly7sKc6i/o43V6f1Tz6XvWg+ctzYxFnCfV0dAHyiZYjmnrViaWoUAdwBwM29d8V37k0T5s5qXjC3RJPFtsEOgKvncG5bG5Xro/1ffPJplVafNPW517yvXZlmX7myV/GjX32Vtr30Wtr2yhu5Yqq0/Mx3Xn21b0AB8Pmj0orvNU4BDfh98Sf/I32VmbqZDT4X33J9GhueR8jgbNy9BWnXx8+emZbce2efdh60ALhy4q708b7303t/eip9evjDbF9pVJAI6Bkrl6bJixcUb1L7YPfetPmp59Onhz/I1mHUxPEVwO+Vfrru7qIxmgkAisf+WSw3u7OK9gTk91p+ySIF8uf2Ae7bs7L97bBpgcxcny4TmddTeaW6NcxUoCMzs0f7wZ4dAJxp606xlizQAcAtma1zU64FznQAXL9g+GAAwAIQwVCEcqaOFeKaptZotQjVXGSPEWQubMezcwUyRiAaVSjkchHcMyGFUC7SR10Ev8gXwrnYXn+/8EgwRduABACADRs2pI0bN1b/9nsgAWCMxXfrBhJu37497d69u9d5n0IBoR1AQ2gF7DIyUhgifARYGOHsIr6yQOfEXAAAIABJREFU7Jf4eYQwwjLTE9dH1xm9F9PZRoAWgSv2ox7BkpAmRphFeKy9GT8RCAoKY3/bR0ZIoo+X+mgDIya1lxF5QH1lCoiMShZKR8AcgSp1YUsjC/lbOC8ERBZ+APARXFEm2t7+FC7jh6aNNqVyBL/CHtMZGwmrbWObI8BuFCGvvuqADMaLEZiCNOzmWbBEHV500UVp1qxZVbtMde74JspRoOSmCeRrJ6MiI/g0VS82d74QtAHbLIt+sV/sO6NEhcX4sBkFuFcwLGBE19ivESrbDiEoNmwEgIXi9gP+EMdMnEMcczFq2TkswtkISWvrRcfPG+e7GJkd51P9oz5deYw61+8Es9HvlKU/OI/wHsenfq1tTGWtrXsWM7uj/Lm3fjMCn9lvbpoQVmoT55Y4VuI4da53XkEPdUIHI+jrI8vdTOI7vsWcy3gz3bIbdBgH9iFt8Mxw+p2xgM8Jt/FJ/J5nBH6OHzJ27E/tZhYDxgyyzSARbeL8y2fKdP5yPqWNMe200cu8A5rNmKH+6sF9zt8x7bvjlXboF7EvcwBwDjw84XdRIShtqQ4qLaynuiX3R1x9uRbq6nluNagTaLnpuZcSkbcl1/kTJ6Qrf/S9BIzLuXLby9jjHOAvPz15euFR48amlQ98K60HsGzY1FSFeddckeZctSoNDani63Va9/gzaeebedF6tHvGskvTwltu6Kn7q88/T+ufeDbtfnddU30sAEC+9K7b+ix/qgBYd6l0e/K5tGv1mmzdsNWCm69PZ3sE8Mr7v5nGTpvSyy6uH+1d915a/ftHs4E+QmavWl5Fp7NJIF6DKQX0xLmz8hfGczzmJAtuZwIArn4P5bSzrzIN2s9mFjIrfJSZVQDRl37jjsRmlXgxJ+5685204annsjUkFfLX/uEve8tpcPdgBcCo+vavfp8O72ieGYSyjLV5112VpoYz3gGQGx5/JnEue+41+4oVafZVROs2vk4NAB/3sn6PAK5Ed1WvQ9t2po1PPpvYgHAqFxHHMy9fnqZetrjoJ86gAMDaI9MARWM/Ey4UzymZctula6apqmKZqnaLzNM4r5Qi80vnl8xvWDtkFvlLQQdk69oOmQXOkq1ngcz2+HS+ptkl22H7s0xmti0L/KMTAVwyQjpl+9MCHQDcn9bsyDrBAn0B4NzFuEpg5oLj6ZApAHYhP0b7miIUlV3kNvVzXNzn7xiVKSR1sV0oESMyY4SU9fA9C+HCLKO6YnpU4YZAgXtZuDfyUHDDArpyAAOmJBYaIydGsQIBkLF27dq0Zs2aChYIWebNm5fmz59fRRRbD/B306ZNFQQ2lWgEEIAAAAT3uEBPpBnwghefCUFM64tOMdVq7Zl7PMIxgh3hOuWNuKM9yMJeyolRh6YZNnrUCFwBn84eQZsQUkDNd9g4nkOKndDH/jI9N+217fiIekboEQFPhLBGFwIyPUeW9uEfglejz5FtFKCRg6bpVWb0F301Ak2Bi/6ErnxPe7lX0G1bBfjI5wJMsSmA+2IfOhaMoMceMeUr91NGnWifqceNcBR08W9hq9HJRjoauWskMsDL83SJml68eHEFgdGR7zyLFn3wUyOEPVcVnYxsNAWtZ097VqmRi24OYWwQnUm9gmlBG76BLU0RTSpfxgF20y+wo7aJZwA7pvVLZAsc48YEN10YyW3/Om7cTPD/s/feX1IeaZ5vAAKEkQQCBMJ7IWEEcsi1THerzfS0emZ7erpnd3Zmdvfcc/+eOz/dO9fsubuze8e175a65VpejQwgCe+9FyBhJIGg7vm8WZ/SU1mZVREJCRTKVydPFvnGG+aJJyJT8YnvE+Qd1aO0g7Eb1cjOb3FM+Ld9quqdPoibU+KmA4Ge/uimjtrXwJBqfAhTtXcMZS0odpOM0QziBgPzivOD84tjPkZTqFc6OzbM0zGp75N/3BRkedohAmqBetwYEDcLkadjTfDJv+N56kJifcF5irGH76ICxs/tQxXFvLsRiWcMGU/d8U3632cMmU0dVJ/zXn/uPGXqN/ShIZxps2WpqqfehmYWANN25/HYh4Bnvht4d15zzOEH9WG6VUGrSuY7h7J4tn6TC+VtO3Eivbav+RnARb8tvhwExb8Ir+lyCn6LNWp4s7ZxNuV7//SzdPZEvlqH/Bc88Uiavnxplo1L7YoS96Nde/rNe8SY0emub3897Vq1Op0cIHw4Prf4T75ZnRnM79lm9Tm0cUt1fm/uuZOcl0gdPL/31JGjae3Pf1u08L7s+99Jk+bPbdrWVgHwPX/xdBoxenRPvh0A3NjEhIBuBIBNjXrww6sKgJ9MU5fc2RBPMgdvfO4PRRsOaBcKYABwz2+ErFGcmajBouNgAcDVd19mMxsmq2s70QQ2PfeHovngvv/wF4nNNfUXGxG2vvR6unA+7yxbnvcc4P76+aoD4B/9II0c8+U8Fdu9b/UHaedb72T3yKSF89LcR1am4aNHVf+fcnTL9rT91bcS5+PmXsv+/Hvp5rrNIPHZSwfANS9rCwCu/XhLXRe70tGt29OeVe8V+V4jG91w48g04/4V6bY75vfaPNWfPdsFgIvHZzsASLeNc/2paD65Buqb3a6yhuVmWzb/ZtqrrKr5qbNTZtazyL/bkWeBb2e3/Srnme14+ey/O8s8C+SlMsu81HmpyhrUybOvp3QUwCWjp5O21AIdAFxqsU76IgtckwA4EyjT0P4UwMJGF58FWSygu8gNJIlnUNZ+i9QAmZAshu6sV3AJBHmPMMtOABS5MK4CmEV7nxNWWK5lR7Ui9VPdGctzAV7waohnFcCEAd2wYUMFgIFeAoj58+enBQsWVKBXBeXOnTvT5s2bK7Wwqi/qqeKPhX3S866iDhsKCgU/PCN0o02CwqiI1TYqD4WQ5BuVZqpHDT2LDaK9oqpX5aDneGIzPxMo8C7EFwCThmeEflExpz0NBQw4UelGPQR9KoBjqN4IRu3bqNblM+sSYa4+B9DBjgARQ2KTTmUkz2s/8hXI6R+2mTTCbd89r5M2U55pBe7Ui34FTAGF3DhQjbcwNq2PmxEEcXGcAXgEwG5QsJ9j/8e2xRC4nmGNn+pLAN5Zs2aladOm9WzkoEzbznjDV3mPynKBpKCLZ6yT/YrPRVCMMpOyuc9Ypj36P/XhPuNMXzB0PONN4O7cYN9GAOy40Bf0WWxNmdRPAGz4XcFmBP9RuWsepnMMG76a/GhDfX+RTntFMBuBaqPQyc6z0U/iZgZ9ljqappEyN86Bjca5Gy0YF4JN56i4QUQ1cATAEQJTToTGUV3t3GT51F1lb1RUe995L6ajbaqzsSd9SB6OU8qzrfgivsJc6kYQNyTwXNwA5PcI7TO0eJx3I3h1rhSURx+0brTBsUnZfifqy95nzuf5qNKOcyt/ez4948M6OUeRT9xQ5fjR57GNZ9HHs8Cda3i/7AC44DeGPlEKKavnrlQ5LZaV07aPdu1NH/zymaLflSiDHvy7nzQ9Tzen3P4K3LXqvbRjgIX/4TfemFBrHdqwOZ05fqLf+o8cO7YCwISr7q+fP/vkVFr1j/+agKU5F2GwpyxamKYsWlApYna9/V7ROcrUa+V//MtEW5pdHQDc1zKXOwT04ADAPd9ePQa5XAC4+r7KcfjcNHWL04MJAF+yLcIxKsxNW156Lfv8X/z6kf/179Kw4Tf0sfTxXXuqvD4/fSa3F6oQ0ISCjld9P18TAHjsmIaSQs4BXv1PPx/wfHfbN2zE8Opc+nEzpqVzp08nAPLpo/nn4RJG+p6f/Ls0ZFjzqBaDAQBXPnzhYjq8aUtlg3Nnzmb7TKOEbLZCFT1pwdys3zycAbyjDSGgi8fmVYZkg7G+JY6Sb978b5f8lIMIcFWOkNeyvFTdvXQV8yzy7cx6tivPXJ8uqGb2L6bB0p/XXT0LOrNZ2zsAOHfkdNK1YoEOAG7Fap1nsi1wyQC4YIEzewH1EvJUAeziv4vqgsF6CKQ6icX9CBRd7BbqqnzCsFH1pbqNRWwBG8/4PAvsqKxUN7FIzwK4l/BB1Vntd2BXz0ulsovzvAuSSKfySujKArrhnwF469evryAwC/CC3TvuuCPxYtFdwLV169b04YcfVophlZAs0AsgDKtLearOBGDkIcjyrEnqw7PCNgGV79hA2/Ku7YEHPf+zPmxYj7rO/qwHyfFz7pGXast66EO+QgfqaV5uCMAXhM7xDFLV1Kj0VAWr8lMVTL7U3VDR5G0I6Qj1BFVCIP2J9HxWHx4VgIMNVfAK6HguwrQIEiNgxT76mGf8UmeVyLTNNEJ++h9FKy+eEcQIWKNiVbUiZaqGjefcAoQAV4aaVTmrX9AO+0kVeOwjFOm8qK9qQcYSCmEgb/2GCP6N71EO9tdG9IubKoT93FNVHzdlqN6MYeLJk/JIr38Bhg8cOFC9uFR2alvSCf3iu3NS7HuhmMpbbE7f0xf4on4RwzbHeUKI7xnWUd3MPeGlUJk849zmJhj9i3pE33Ee8F0FJ3WMsLfev8kjbkqIz8ew144R+0sb8W6d6E9DescoCM6Htp15ybpjY/1KP6OsuOnCOse5JX7mfOfY5l5UO0fAbf8JylXA845fMPbIx+e1B+kdE7TXcP8RlrqBx/mKdjq2SWfo6BjlwE0s2EG/jX0gNHZzCmOYeY4X7fR7xcgD1scoGPaXUR+og76Gnf1+NJQ7dbd+9gM2Yzyj7Kc8AXLsj/4AcPbvCr9YCn5f9DyS/YsqJLxS5dQmklZqmBVm+sNf/S4d27m7KP/Jixaku77TPGxxVeWiHHsnPr57b3Uer9//jbIi5OeEOTPTib0H0vlP+w91ecvUKenOp57oUer2V7W1P/9NAornXkCbkWPHJM6bLA25OWPFsrTgaw/3Cxw6ALhvT3y1AbD2qP1/xOVQAEcLFy0EDjRIuhfhWgXAM1YsTfMee7jXxsRede3qSq/8/T9kA1afHT7qxvTQf/4PaVj4f7VGTWnZFkRCOv9F2vXHd9PeNR8MZKWe+2ysWfStJxumP3v8RBWevgQAT1++JM372kN98ovtupYBMNBkzb/9qjrXNvcibD3z8fnPPs/eyGPecx9dmaYuW9xvUZcHAKfUdfFC2vDMC+nk3uaRT+orgn8sfvrbaczECf2bw00IFy+mj3buTnveXpM++/gSzwQeOybNfuSBdOvsmQN2RTsBMIUXjcvLAAIaNvgq59suGwzYuSFBgQmye61d7WpHvu3Is8i/Czogu67XYZ65Pl3Q9Kvqz9l9WTlTXuq8VN2W/Irk2QHAuSOnk64VC3QAcCtW6zyTbYHrDQD/eMXyNGPcuJ4FgQgxVFuxEC+sVVXIv1VxRcUpi+AuaLtwLtRggZpFeRbRWfh20T+GagVYAFqBR41UftYvLmS6AM7CuACYurMoL0QAUlF3Q3gK2QAHQAZChAKAgbrr1q2r2mBoZ8Ln3nXXXdWiu2eXov59//33q7RCA8P5Ujc+EwYYwpd2qkQTqFBnVZXYTnAtRIlwQiiH7aOSzrQRAgkDIvAT0tgflB2hVgQI1i+GWY0AWDjoec200bKws1BQpVsEngw2AZZKtwjIepbjurp61La2TWW3kNXPDf/LuzambQKY2u+2Wn4CKN+j/0bQLADGh1CtqlwV4uA7+Cr9rAKYZ7gi8CJ/YWwEpzEksfUkL1WG/M2L8oRM9Jkhh6Ny1XFB+GXCMNM/hoUGAMdwsyosraO2I199BB8TsDmeSU+bqZ+KcMpVAckz2lk4Tv8LeAG/hE1HNa86lXxiiOm4WSP2eQyhTD0ieNVfYjvi3BLHGvZz8wC+RH+pKHUcOi4o0/lKAKw62Pz1Ifoiwty4UYXyyVMVblTd14/JqBTluQhWI/S2HbYtAnPnTXyOOYyXqnPyIE/S01+O46jqjfNp/d/Y2j5yY49qWfwkzvXairLiRhbnlEZQGX/HV3nX56mnwN45hvq60YP8BN1RkS3Apr7OM7aTe3HTin0jFCadtnHMudlFaKvf+h0TFfLMi6rk7Tf9jna7sYB7wt74XaDqGNvF+d3NUoRsnzJlSmWnCOq1U7MzgFuCiIWw9EqU4Zi/1sqqFK///V8qeJl70WdLn/5uBV+bXS21M2SGonftz36bPj99unkZQ4emG28amz47daoKednfhUKXs2wBPwNdR7ftTB/8+ncDJbvk+0CKxd/5Zho/Y1q/eXUAcF/zdABwzSY1APzSJYeAbuSARQuC/XlwV1e6FAA8/7GHm26Aof3tBMCVjVsc6WxK2fC7l9KJPfuyc8CvY9j2+CDAEKhJ6ODc65Zpt6e7/+x7acjQvjOy7bpmAHDNofs0Dei94/VVuU1uOR3qX8I/Ez66v2swAeDuSSJ9cuhI2vXWO0UgvZENUAIvfOqJdNPkSf3aqAOAe5unaA7JhCvFc1NBvrmDqCzLfCtkpyyoQHaeTeahZjbJzrcddW1HngXtz277Vc4z158Lqln0yyDbTu3oz6uYZ3a7Cwx/JfPsAOCSkdNJW2qBDgAutVgnfZEFrhQALlrwy1ygbZTnj5YtS9PH3VLZIEI1FgJY4EatChx1kTmG5WXx2vCoLrC7QC2QiCCGzwz/ywK4IC0uxgOrgLQs6LtYL7QTelhP1X1AARfZLU+4Qb2Ac4Axzj9VWQkUQUEFJCMNbeU+UJcXn1EXXkuWLElLly6tFtwNAS0ARjEczyp2Ab4R8OBeVLABTGijdedvlYUx1K4AQCgHmLC/IlwUWHJfFV8ESjF0t5AoqmjtjwjXSSfAtkzaYF4CYNK5SSCCsAjVBImCWOxhWtVvtFVlIvdUzFK2trP/I2QVVPEuRMcXYvvJI/qaIBVbxY0PgkfhOO1S4Yuf1H5bdVX9DujEBm4MoGx93z7AfvpdVIpG5aCAOL6rYMQOQtQIgLVdVLF6RjVtcAODmx74t1CZ8Ve/SUC70j7HBOXGsLpRAex4FPYbRhybG8qdjRDMIbx27drVs8GCdnr+qaAtbgRxUqYdKjH5zH42VK/qbX2K+1zR14SGqjJpp74ax4zwz4gDEWY6x9h/zj2Oc8q0HfqZ+Tgn+K7q3nDijivtb3353Pkstj0qgX02hnS2ndjYvrfe2pWyBKMqr2mTYz9uEoljhr/jvBshKzaPgFzAG+seIapti++eGU3d4+dx7MfvKfzDKAo84ziOGz1iCPf6edm5LW42cgOA84hqXc9Xx0+YBwznr6/RTkGyxxfQHi/71TrwziUAjptgIvAWamNbxiXvnG8MBDZCQL0PbTt5Mr3R4BzXot8VtUyLfh9VjxQ/cW2XU9KmPe+uTdvfKFtcHztpYlr69Hcq+NroasmeMSPmu9Nn0sbfv5Q4Q/NSL3xz1v0r0ryHH8jzj66u9Mb/8z8ScLyd17Rli9P8rz2UOIO2oR27DQkAXvOz3yTCoeZeYyfemjpnAOdZqy1nAN97d+VvqNTj+tv6Z59PhzZtzatYd6o7n/IM4L6PtRMAU1rRYls/raoA8L/8oqjdJEYBDABmDDeqy5UAwK3agTmMs9UvNfxusdHCA6PG3ZKW/eC76cabb+qTzTUJgCtj9+7pT09+nD4oPFe9FZuhlJ6yZFFTtbl5Xj4AfDFteOb59iiAG9iR74+dr/0xfXzgUCvm6XlmzKQJadF3vt50owIJ2w2Ai8dkOyBIAxs3M2zRPHqV61rqHPnVzbdCfsp8hWORz+Q3Kv87sh15XmUfbEc/tSPPEp8u6KbsX0jZbSoovJNnRq9m2rOZLTsAOMPGnSQtW6ADgFs2XefBHAs0AsBFC3SZC6pXKs9/t2Rxmn5LbwDswj2AikVu4A2L3yxqs3DggrUAmIVsAVWEboIb4TDvwgQW3l0I97xQIJnQir9dgKdfhGE+I8CwPBfJrTvvQoPdu3dX5/qiPDTMMGBk5syZ1UvlLQrPNWvWVC/KNlz0smXL0vLly6tFdwAbry1btlSgmHDR8cxioZ+Qh7ytW1TTAouwYwy/GuuuChSbxxDS2l5Iie1UvwEhgdj0m0CjWujpDpFtSFb+rULN+4JgAb5jwZCkvEc4ZPkCXuCFQJNn6xXMhi+NCts43qLS0JDL2Mb8Izz3OXzB+qmWpM9VqdMWgZDwhf4xZHdU45on9RM8CRV5N7QybRQqGw5W1TFjgH7V71WH2keeDSowUqFO/vo940y4KQQiP9WG5sk9Qy4DYB1/wmf63w0MqJTd7GCoXMow/6ge1X+xIX6OT3lxT4CsopQ+EABHX6cdwCna7rnEbJp4++2306pVq6qxxeYL0gjasWtU9vJvVbr4PVdUSvMs6eOmCgGkPhB9UZ/kM9XNvpPeOSaG77VulGF/q/QnHyG66n76QZBH252v6ON4pjR/k7d1ElxH8Er+9SCb8mL9YvkCWPtQAEz/ky/3qaf33XASATD2c2ybN+ndmICNnAeE4iqAaY/zGj5B2y1LX8Mmjj+jNcRjBfBLv2tsJ+XZn47JOPbtN/KO5zzHUNTUh/Li2dUxHDv11N+cQ5xr+a5g/DDPCnj5ruB7hXnBtvl9SL5uDqEtji/yFzjHTSaWQz7m77yHPfR5NwDRj5znzfcR5cQNO/69/eTH6Y3uUOuO36LfFDXnzvlJ1CtN+RPXdjmVGTKtgOp3zU9/XamDsq8hKc28Z3ma/eC9Fdyqv3LLblpedx9eOHc+bX9zVdq35sPsqjVLOPzGkRVonbrkzuy89ry3Nm177Y/FoWVzCxg7cUJa9I3HE6Gp49XIhTsAuK9Vr3kFcADAsfbrnhlcANi6Zy82NhkAlwMAk3V9Pa4UAG5U9kBjHQjWCvQeKN+S+yg27/jGY+nWWTMaPoY9rykFcGXo3r38xblzaddb76aD6zdlh7MssRG/YzgzeN7jDzfd1BTzG6wAmDawqQkl8Ind+4qU5L2+o4YNTVPuuqM6E3hokxDqHQDc1wOL5tBMcFE0LxXkWTJ+yrLNs0Jequ5aFlQgO9925Nlgbmtm5+x6FuTZLl/Jrms7bFqQZ65Pl2WZ1/q8VGX+fN3lWWD47LZfYp4dAJw7ajrpWrFABwC3YrXOM9kWuOYAcMEibaPFxL9YtrQXABacskAN+CUs8rFjx3rO/mQRO8IoIZrQjkVqlbuCGZVLhoh1QVvYAxAQVgE+gUwshFM2L54XGqhAZIE8LnxHVagL8t4nJC7AFgWisIDyZsyYUb1UNQO71q5dW71oj4vwK1asSPfcc0+14M7CP/bgDGDCP3MGsHUy7C1501ahgyFTsZ0L/EJCVcARjFJ/gYsQiWej0lPFH+3Rds0AsP0RFdXaPoInQUVUAqsA5t0r9q+wEiBj6GXqL3yJqtJGgyyq4vxb9XZUlPKs9TJP/Eh7qkrmWUPcRpgljFKBLlghX/JT0awKlc+tD/cPHjxYqYABfNZDyE7elCt8cuOCIWY9mxZ/ihsXhFqUI8Q3PLPjSjWikFWfFjh6RqqqTMccdgFaoVonb0Nxq1b3bG2V24JrFZ38G0ANBI6ALSq63TwgpNTPBZtu8nBjwM6dO6tNE4wvxjh+G5We2EEop+0jOPU++To+8IFYrsDWELo873wjjKRvo7pbAGmeESqbD23U14SFjh3yExq6ycWNJm5A0D/rbSXQj9EN6hXA+LHg040StsX+Enzz7vPMmW4ssHzuaw83Tbjpo37eFgBThorWaJtGavQYOlz/pzz9UrUu+cUNQp6Hbd+68YXyaI9j2s0s2FxAHDfWOC9SnvVX6cy73yOU4zzi3BDnQs/2xf8dO/iHaRl3fA/wHen4iEBZe/HuhpK4+ST6X/RV+zduAPKzGBnBENCqnp0XbFO9ArglkFjw26KaR7N/RYWEhWW0XE5toi+uYckTJ/bsTxt+/1I6130MQE5hhFBe9M3H08R5c3olLym3aTmhvfjHgQ/Wpy0vv9HyQrXlENrzzm89mcZPn5rTxCrNWVRnv3w2EYr6cl8VkH70oXT7kjt7xnR/Xd0BwH17oAOAazZhnLQrBHQjv89eeKt7+HIBYLO1HlcSAFf2LpgM9q5+P21/7Y8FT1z+pGzSmf3gfYmzgJtdO958J+19b2124UC/eV97MN2+eFGvZy5euJBW//PP09nj+ZEKANTLf/SD6szeXlfdwu3xXXvT1pffSOe6N1ZmVzYj4ejx49KcR1am8TOmZn3nDhoAXJsg+ljg/KefpX2r30+0g41WrVwjbxpb2WzczGkNFdMdANzXqiVzR+65naVzUkm+uX5RwFiKZtBsexVUIDvPJmPnkr8T21HXTp65rpqVrsCc2f48WPzuuqtnQWc2ansHAGcNmU6iFi3QAcAtGq7zWJ4FLgkAFyxAZi8AXmKef7n87uoMYK+oBGWBG/Bl6GQAJwvMnl2qCksVIJBKVSKL+zE8quCD/AW0LtwDg1Cp8QKWqTYFsgJuydOzR1E+8UI9KDyJdRZ+RHiHAnHPnj2JM0gFnyywq6IS3gBQP/jggypMLX+78H7vvfem+++/v0ovCKRuqIp5F4pRpwULFqT58+dXcEO1sO+UowKtHsoKeIQWwiZsqFrMdyCH9gQ+APiAaZ5VC5zQNvSrZQl+DD3KPfuCd8FmrBvPUIbhbM1P4KSSmPsCzahSNF3sd32NdPUgK0I1ntGfGoFZ+lIArYqbOkRfFjxpD6Et7wJMyvE8UcCMQEfQRzrDGOPjwhvtp01UKnomLn6holdQR1phbRwH8YzgerClChYoFc/ixkf1U8+bFoDhP7NmzapeQCj7XgCm3UiHjfEd8hckYUfPNhWAUYaKa9WjhjEWolsn+ysCXAD6tm3bqjHjGcC8C3D1G/tG+wr9DB9s2HHe3RhhHvqb6lL+rZ2j3zk/RKW+5+ViK/qQcaQ6U7AbQwiTLo6ZWE/tK+SMkDqGa9YvolqWugny3JQRx2oMIezzpBM02l7q4OYQ7rs5Qv/SF+PY0pcjQI2KZu3N/OPcUK/Cdh4QgtJvhscmrZ87DlSbM0/GcM6OWecIQbIwOG4EiSE2lxYPAAAgAElEQVScHdfaw3JoG/M+3yWU432VzLEP6He+//juE3STzj6Ofci4UO3u/O151LEc/hbsep47bY+hrm2bvsi8UO8L1MHzvd0IFedX0tefAZz9e+LLQZL3g6g7VXH+NYcuKqN6pPgJK9jak7lP0SeV8mvNB4mF+9xr3PSpFQAmtGiP6XMfbpauiV2P7didNr/wcvr8TO2c+lavmydPSku/3zxkdaN8UUfvfvf9tHPVu5cMoGP+AJl5j6xM05belYYNvyGrSR0A3NdMHQBcs8mVBsBVmVle2zvR5QbA1uNaBsDrfvNcOrZ9ZwvWunyP8N3KRpP5jz2UGDONLr4HiHiQe10RAFxz7p4qnf/ss7T91bcS57NfTogFgJ7zyANpwpxZaWj3ERcD2WGwA2Dax/fboXWb0v616xK2beWatHBemv3w/emGkSP7PN46AH4i3XhL33DlzepXNBddIgxoaqOrnG+7bFDiE/kmyK9tfsr8MNDtyLPoOzHfUPnfs+3Is27+7c8X2mHTduQ5aPy5Hf15FfNsR19eqTw7ALhk1HTSllqgA4BLLdZJX2SBwQqAmy1k/uSeFWnm+PE94EdQACxg8RtoCkAVwPI/wAJNFXkskLvA75maABQXwVUxGqJUkCkMZfEctSIvlaYsjEc1rmGW582bVwFWQjcbkpUOFIhGoCIoAd7RDtoj+KFMFL28BMAoFVH18kLp6yI/8PeBBx6o0nKWMIpiQBZwmrDSwgcA8X333VfBYupDuUAEnqF82iRAs24RKggPBKNC10YhiQVLlK16FGBF3wAvotpRoBvPOBU0YDtBN38LT2x7hDAOFNWE1EtQHSEQedgP1lOgFGFcbGdUQOoX3PfMZUGjdRXKqLT0nE/8L248EABH8CtgU+1OGsEl+RjmWPUh7RYIChYFN+ZvmTwvACYfgA8gTgAYVevCc22o2lv7qaDkmTi+KJsy8C/8lHxU+wpAgWxz585NjBf6UIVzDDErdCYv/EZ1s+NBVaabM5gDYju1hZ9RR/ycF3/bZv2G/B0L1ImxEKFevd/rjwLLqKSO51LrY/o5NjC0c1TY21eUox2wrQpYw2RTJ22rqp221v4frqsHCAqAVeiqAI39GQGy8571iODVzTQRflcLSxcvVq+4UcN5Io4FATB18Yrh4d00Qlvj5hAVyublRpBYpvO8G3P0RfKJG1ocT85X+j995fhRTcy4dS6m/5gnedH+qO7WT7Qp7TB8trYR4BqtgHrSDv3XPiMvgDhwlbT6b/Q752f6zXO/o6pYn6YdMZoE+eKfju8IlR2TtIGyjRBBGdhSf4hRBBhzQF5s6CYDxwN5C4gpM/qINt124kR6bd/+yhVyIWaP41wJMHslyrBBLZRVajdCQW568dV0ouCMXQDC9OVL07xHV/bAhOK+qv/12k9bTx0+mja98HI6deRY0W/e+sQT585Ky57+7oBnO3753JBKGUUI6r1rP2iNeDWo8cgxo9OCJx5Nt82fkw0byKYDgPsaswOAaza5GgDY3ihZhGsHAK5+b3R1pVf+/h+KQ7UTyeCh//wf0rAmIWz7m3By2/3m//Xfr+r5v7ZhwpyZaeGTX0vAzkbXYADAnKe87eU30vHdey/puyA+zLnIC77+tXTzlNuawvFGhQ0qAFybJBra7MIXX6QjG7dW6u8vPvu82K43jByR7vzeU2nspIl9nu0A4MbmzJ07uif37D7JzrcABGUXns9fu7PMq21eKrPMT52dssBW2Xn2Mx7r7f1VzrMyU64DFvRTe7LMq2leqrLB9FXNM7vdlzjeOgA4d8R00rVigQ4AbsVqnWeyLXAlAHDRImDm4mZTALxiRZoxvqYANiSoIWyBS4aAVuXKYnMEwMIZF6EFcSxsxzDDqsIEUYaJVfHFgjdnLbp4z33CK/OiPMthUZywtsAaw5sCc+MZxVFBx+I+AJvzGgG3KuqAWYBkXqoUBcDr16+vwJrKsbvvvjsRBppyhQI7duzoAcAu+gOIH3744epFHbAj0IvQ07w8H5R72hMooKpMEIAtuQQ9AjZBgoDFcK4CS8vD9hGC2rcqrrkXVXRCg3qoppo2wifSCmEAFqr5eFZQQnuiElsFmwAs5ufA0/ewQQw3a/jgCIDr1by0i7L1MeGz5VKGIMnNCFExSpmed8vnbjYgrf6iQthwwfE81xh2V1vTnqgMFFJyPwJNAI52px2q2SlXoMjf8ZxQ6kX+fkY6z/ZVxYh/CW7JE9+I59x61irjRgUw+UVlo38zLnkxzuw78rJ8zzIGogPx3DyhLZwbqAP3gKsRYpqn4zaOX0GbmxcE/vYxeRt62zETgXns57jpQXjnhgfeDY/thhYBopEN7A/uezlmKdP5zo0vvEcA3Eg9qm0EwJ6xG6Fe/HKyvrY12sG6aL9GCmDsETd8mHfckBKBo3lZTvRFAbBzNml51vmJcaxq3D6i/lFhj81IL3Dn3zzDs9aTzwTNjCOV8M4x+rz1Ia3zL77tfMR91ew8Y//6vP3HO/VV9R835sS+cJ52cxTl6mP2H2Xr3/iu58rbDueT+vlIpbJQmXxUXGO/WKb9pb14FwAX/ZaoOVX2byETlj9xbZdTmaHQCsd27k5bXny1SF0LQODc2glzZ9W+7wvL7JN8gL5D+bvpuT+kj3btabkkfHnW/Ssq1e3A15ctOrptR+K81hJ1dLP8UZaNmzolLXjikXRTg8XygerVAcB9LdQBwDWb1ADwH9LBDZsGcqNe95f/+Z+mCbMbnwtbklHuQly7ADDtf7lVAPxf/rr6/45WroHa/enJj9Oq//efWsn6sj8zdtKEtPDrj6WbbusL6iisZQDMmeph8f2yhoDWCl1d6eIXF9K+tR+mPe+sufRoDENSGjrshuo7bO6jDybC8Zde1wsAruaPixcrFfD+NR+kC+e/3IyZa5NpK5almQ+s6JP8kgDwuJuLVN4DjcVelSuARe3Itx15Vv2Y22G1L42S1Flpy7LMLz87ZUEFsvMssFU78izq13a0/zrMM8uZi4dIXu/npequYabtr2qemXUcLH7cyJYdAJw7YjrpWrFABwC3YrXOM9kWqAfARYt2mYurVzLPH69Y3isENAvRnuerghWw4+I494VlLAbGRXP+ZjFa2OWCtEBGCOV9QR4L4yqjgAmCN8Ep9RAgqAJkAdwzfOO7MFbYQn1QHaLY5QxSFtypByqsZcuWVS8uwDQgC/i7YcOGavHfRfy77rorLVmypFJkGRaUvAhlS76qjzmX8YknnkiPP/54BXhtN0ph0gqVgQRARtocz3DEtkJMYamKOYBIVLl6HxsablYoh32FIxFeCDr4TFhE2+0n6gJ84b7gijoJwoVA1N/QzAAV+kKVq2pK8iUf6u15s9rJMrkvMPF8S9pAntgHoOJ50zGUryo9Vc7UPyogIwjRDvqpbQPqGRKXvGOYbjcWUE99NYI8wag+SRohD3BGuC+Y5zM3VWBDYaahjFXCci+GhtXe2FRVMfbEPjxrH0bwZYhnzxKmLOqpklWIyfOGjfa8alW71IFLKMhYAQDrq/geaVV1MhYYq2yOsL9UVcbNBtRDO1B3x6obEwT2QjNVlNpTe7lpQtjoGar6N8+pptTnjD6gQjae16ofCeYF7NjAiAaU4SaTuIkgjiOfV7ktAMZOlG9740YOfYk6x/OsHRf6b/yCcjyqbLW+gkD9xrPV8WcjO+BLjk3tHRWwlOfcGTdqWHfaYR/ry9GWpBNm0h76zg0a2l6/EgRTb5X+KoBVCFs3bco4pHyjKcSxQ77xTPJGZ+u6uQQbOKaF73732L+OOecb2ym0dg50owefR39Tqax/U7YhoD3n3Dyoa1Rd6/OqrrnnmHXc4o/ej75A/a8UAC76raITZ/4Oij5/pcqpxkb2r8Fawiq88Ttr0q63Vxc9iVLq7j/7XrrhxpHFZfYpKMOmLE5veuGVdHDD5pYXLYGvi7/7zXTbgrkDtPVLK3Lu75qf/iqhOmt23TBiRHXrwvnzfdSHzAHDRoxII0bdmDh/eMqdC9Nt8+emYSOGF9nbxB0A3NdsHQBcswnzKCr5A+s2FvnW5QLAFjrQQuQ1C4BRABcsZEYj99fmg+s3pc0vvFLUJ/7OGeghf9sMlM77w0ePSnd847E0YfbMho9c6wD4+O59acuLryTOrm06H48ckboudiVUrfX9yVzB3Dti1Kg0esL4NHnRwnTL9NtrURha6PvBCIC/+PzzdO702TRs5Ig0csyYXj8aAPe733o3HVy/sZAkpjT2tolp6Z9/r0+3nDp0JG1/5c3ERojci75Z+M0n0o3XMQCu5uxcg9Qm+KzUeam6s8rMM6vgkCg/2/za5qe8+rbKrmu+ofJ9pZNnqbv2m77AnNkjOts/rvK4v6r1LDB8dj0vIc8OAL6sw6qTWZ0FOgC44xJttUDLADhjgc6KZy9AXoY8GwFgFX1CMZSrLmKziM+/eXEJ26J6FADAQrgAAfhg2NConPRcUkABC+OALSEK/1NOyGbUu8BYlaCUz2I49Zk+fXr1IsztHXfckRYuXNgDbeP/1O/duzdt3ry5grDmA2BE1cuLvLgAApz/G0NAU3fO9SVvFJXCD/Ik/DPwi7bSLu6vXLmyegkwyRdIzIu2CMCiellwEyEo9edzbOSCP5CA+gMmtG1UhQk84vnLwhbefYY6RbWukFg4QVrhhxCD9BEAWxbwF0AIsFD5pzKOcuhTXjyrijbCQWETz+ojQk7Pp8VmMVyu4AhfsZ+F9bz3B4Cpk/4d1XfCIPLTDqS1b/V56ilMFoJSP/uQOqvGVcmIfxlulv4Sigv8IlgiT3zMkMPUwY0B2NywutjbPhR8CdyEv9qBPjTcrOM4plXRLSQ1XHcc24anjoDLejGueAGAY1ho4Zwws5G6GHs7d1CeV1RlaichYIRi1CGWiX3xL/tNGCk0FbJFNbxjJIJPy48+rerSkNray00SlkHe9DHArj5keL3SMyp9rUeMBGAf0CZ9LKpMfUa7qRTlcwChoYLdtIEv1NvYtmo760Q65wznI9rsOI7g1BDrpDPKA3ag7+I47fmOGzKk5zuF8syTtEJc06reF6gLgB1HPOMlrNUH/B7ye8X7lkn/xFDWAnf6QF/3Gc9CJy/HFPVuBIDd7EAe+m8MYe4mAOd8xn0EwFElbT/Qn/pgfdsjAFYB/Hp3COjsH0QFvyeqOmVnHBIWlnEly2m1rM9OnU4bfvdi+vjAoSKLzF55b5rz0P2t2fHLgVRU5q5V71WgGmjdysV5lQ/+zY8rENv46u0V586erZS/J/bWwpE3ugAKc1bem4aPGpU+P3U6nSMs+vna2e2UVwO/N6UxEyckzh/OPVuyWXkdANzXMh0A3G0TAPBLr6b9H6wvGh41AAwQzF5GGzD//nK6pgEwLStYJIyGaNbmTc+/nA6xcaXgGn3ruDRxzqw0pB9VMhAUAPlF96bHnOyZl+Y//nB1FrCb6OJzlwSAg+3aoQBmfl3/2+fSmWPHm8/Hw4amuQ+vrP7f6tyZMxUovvDFhTR02NBqPibcN/M/gHHMhFv7hnsu7PtrAQCPnThhwJGLchoAe/rosXT68NH0yaEjafyMqWnGfSv6bEbiHOCNv32hSlty8d12/3/6qz7fcRzfsOOVN9PZEyezs+sA4AamKvDNopm8IN/cDizLMq+2eam+/C7Mrmt2wvwaZKcsMFR2ngXfYV/lPHO7vcCcRb+hsm3fDh/JzDO7jgVGGqx5dgBwyYjppC21QAcAl1qsk77IAtcbAP5JCAGNIQAUwi4hIIvkqt8MrcnCt0DCxWcW0vk7wkXBgeA3ghiVd4ICFsj9jP+xVq1LfVCIGZKTv1k4R5UIdOWsU1S6d955Z1W2KjcVxsBaQkmjxAUqo+Jl0R717/LlyytAKVDj3OH333+/Cn2tGnf27NlVGZQlnOF+DCuNLcjHM4pRC1M/8qV8XjzjWbOqXLGrdhSc8y7YMfwptqE/eB4AEpXXArQIHbwfwyVHWCrcENZi7/rwqIZaFQIbDlY4wueGNKWdhksWpOFPwhE+M8wr+QhVDO1KWlWb1l31qMDLfIUj3FcJ7SAWWFlX391sQDr9Gx9WxRtBnEBW6Ea7UG/jN6QTqmEfYbL+Td08Z9RwxVEZyN+eXW2dDBlMHxuOmT6OULv227CrRz0cIT152ncxZK92dEySX4Sp3jdvlbe0m7/1dZW+1ClCfOpNHowDXowt+5D6Cd1sR8zfOcJNDvq7mxH0C/rCz/RlQSVtdeNABOYRQkb/towIFG2rNlKZHMefgDCeH6ttnCP0BfyBOruhxXEW79N2x6LwVeWsSmHrHQFvnCfcCBPnS8eAfgUkZA7CX+MmABctnVuE+5Tld0AjpTD33Cyg6t36OwdRR8dUnHsE2fHLVl+NZTaaryJodtMF9YgbVmJ4b/3ZPvL7hXZy0f644YS6YyvuxwVd5xttrH3IIyr1neNiGPyoQHeuiwrzGB1De8VoC25Q4Bl9gHIMTy8AdjOE7dKmKICLAPCVALNXooyaIYp+0/V8d7T0VErH9+5PH/7qd0VQFT974D/+ZRpz6/gWS22tnYc3bU1b/vBaOt/CGYVUlIX/h/7urxqc8djX5ijIdv7xnbTrndX9hhpFCc2Zwiipqt+L3VFHhgKAhw1LQ4fXNvVcrqsDgPta8qsGgKctvbPHCL3W8bq60tZX30x7Vr9f5G53/+BP0sS5s8MzRUt0Tctqlss1D4BrX8JFNjRx/VNELnjnH/+1CH6R17Rli6vz1YGWza5zn36W1vzLL6pzwUuuaXcvTnMevL9hFIJLBsDdtrvcABg7bn7+lXR06/Z+mzp+5vS0+HtPVXM8z6ACvnjhYveGnGE1ONnffFzY79c6AAbmnty9L53cdzCdJRrZJ6eqM+25AOALn3o8jRp3Sx+bnty7P2185oXi87Tv/eu/SCNQFYfrzLGPqjObz350IttNR986Pi345uNp1PjuuhX0S9HIvcr5Dqa6Znde8fSZb4XslNdhv2a3veD7qx15VsXnOks7+qkgz8tfzeyWDxobZbco0+7Z+V1lP66vZwcA546WTrpWLNABwK1YrfNMtgUGIwDub+nsJ/esSDPHf7kIGUNAG56Sz1h4BoCwyC3sUh0Xw7kKjoQ+LsILBzG0KitBhcrSqFb1M9JSD+ASrz179lThZgFyKmOBs4Ro5iVwoR4COM7+JawzEPjAgQPVC9i2dOnSCgILaynzvffeS6tXr67CRgO+AF4qjUknfATEks/Bgwer9rBAqfoTMEFY6pkzZ1bQGOUvLwAw6XnFUL6NbGU5Mbwq4BIICWRSJUeZwgLsRH2xQVRLel8YryIb8CCQp19U69IvQgnfVdKRjvoK2lW7YusI+hxQAG5epLft2Mtwvj5PmdGfrFdUIPqZsIn+8hmBCp/F0LbUowohOWxYz/lkEQBjL+CckCZCZ5XKvNvX/D1nzpzq5Zm2+GI8j9fzrIWttE1ApToUe9k2PtP25InynjqqFiVdhN7W0fN2gUSe9+vYFPYKaQWywmee0U6OQ8Eo9YmqfcYbSnfGkRsxaBtwkXnBfnVjBvU2fLObQhz3KkUjAI7QPsJL/MZwu4YAr587qGcMK+08o1+Qt2XG0Mwx/HBUY2I/bOf8I1inndo4ntvtObL0GXMGL8oTvEaIrp0oT391HJPO0PuCctNoQzc7RFWy9lI9rc/yOfbz/GYBNH4a5yvHp59RtvCSv/28fhyqyBfOa0/7w3IExPZBBO5x7olK51gX6+DzRh5wIwbto4w4TzlunIPwedX4qpNtI8/F+0Jf/Teqi+PmJhXmvOsj+IWQXmUv73FDif5gqHjyj6HkzdfNGc7dbirAD3lFANzox0u7AXBLOK4Q4rVURm3Cz/49Z8LyJ7qfHDKkAqr73y9TDI6fPjUt/+H3WwebLbSRGqNSXvfb5/oNx9yf8Qi/vPg736hL0th6J/btr8Lpnj3Rf9jKyXfMT4u+8US6YWQtEkuLTcvu8w4A7muqGgBekhY+8WivmwCgdc+8kA5v2ZZtX8J5r/jh99Mtt09u+AybED589oUiQDjz3rvTvIcfSMNCtAcyR11+aNPW7LqR8M6nnkwRAPtwtfbW1ZV2rnov7Xjr7aI8Ocsb4Nj7Klqm67e8+pwGBQCmRZkLmvWNj+1FdfneP/88fVG4aWXB4w+nqUvvarBZpXdpa3/2m3Ry34Gi/h4/Y1pa9K0n04jRo/o8d60C4CNbtqetL7024Eal6SuWpjkPP9B7HiiyTlm/twSAl3NW7j195qoNzzyfAK+51w0jR6bFT387oQCu3LX7Qea900eOpSObt6YTu/ZVRxMQNcONm+ZfqcGffDRNWjCvT0gU0n/4i2cT8LbkuvtHTyfgbbwYA9teer1IUXzjLTdXdRs7eVItq4KxWDRzXaf5tssGJb6Qb9r82uanzPeZwZJnHOMD9kO+8b+yIHJAG4YEBebMxt9X1e8KGpRdz6uYZ3YdC75LOgC4ZIR00l6qBToA+FIt2Hm+Xwu0GwAXLURmrpT1C4CDAlhllGGOgVCGowV+8hL0CX2jChjDRZjp/yxF8EgaYYJQLirB4v9YqQZjUdzQzSgNAVLALxbeWdifNm1apdAFyglJIjQD3qH+JWQzEIsXC/CohnkBtsmLZzwDmGcEhbR7ypQpFQAC7gItAQiGyNZe1F1FLHUCAAMoVI+Sp+caY0fgi2dksuAfQ+AKAPhM+3keKaBXcGSYXdKr1OS+kBQbCs38jHaqXBSWYDfyBGJEaBfD9sa+1c6CXPK2b60v//ZcYf6OZ0fbt5aJLwiEhCTCH+5FH4q2MW2EZUKp+ExUmAp/VJjXq0dtmzARG6j0xT6ovHkBuehbXvoAZdo3blDg344F+ss26/e0R6AjqKMvbaewyHOlqR9tIOQyL/KcPHly9Yohhh2b5GOdBH7kKQDWdhHako9wHPjLi80XhmXHDowH1KW0H3U3ddZfItSNqmSBpX3knIF9VEcbCUDfjXOGz0XQZj/GPD27WZ8if0GdZ6eqLq79nv0SfPJvNwRoN2zvfMN9beN8xRxldAF8jXmA9MI9/ENfoSz933IiOG2kjo5zq/f5zHxsg7binTozt/GiHvQPttImlK0/mA995f3oD459yhaiUoa+o69GBTCfGTY5zsv6g+DdvncOdB60nfxbeG+UBMq2bW4Som3mSXmNFLfRf9wsRB87F9ufbpggD9OpuhYEawf9AntGO0U7Ui7/1i8pj+c8o9v52LIE6s7Zjg3PMFb9HMexY4L3HR9/nN46mBmSOPN3RM93cyu/EQvLqPz4Wi6nNtASKq23/u9/TOfOflpU2yXfeyrdxqJxK1cLtrQYzuFd3YLizefvfOqJNHWJ6snmPYRCatvrb6V9hNIdYFEDhd68h1em2+9aWAG+oTd8uYmrFfMM9EwHAPe1EPMTAHPRNx7rdRPwsf7ZF9ORbTsGMmvP/cEKgG3AvvfXp00vlp03O2HOrHT3099tAhuLltaa2jnmMmgAcO2HSbbvxIQ+dXTbjrTpuZcrCJd7Ea548fe+1fSc3pjPttfeSvvWfJibdZVu5Ngx6e5/96cNQ+EXA+Bhw9LcR1emqXUbCDhndu2//qpI+TxizOi0/Ec/qOoXL8I4b3z2haxjCpiDFzzxSBo3c1oadsPwKvQz33VFvVjQ58UAeOjQNPXuJWn2g/f1mas2/e7FIpjfCADz++7Q+k1p1xtv9xu5wsJvnjI53fWnT/VRmgORd7z2x3R445Yi31rxVz9MN948ttcz586cTVtffDV9cvBwdl60bebKe9JtixZ8uauqoF/a0d/tyLOaYrKtUjYftSvf3OoWdFe2FdrVpux8CxrVyTPDU66yPTNqWCUpqOZV9eVsnyto1FXNs8Dw2fXMzLMDgHNHRyfd5bBABwBfDit28mhqgQiAixYoMxftsvPMzI+G9JfnXy6/O80YN64HyrLILcwC6qg4nTp1auLFwnMjuKPBIjyL6jGVVbXvzNrXgmCyXhXmQrvqJ/L0fFhCKasAFugAWQXU5im8YCEf5a3g1XDMLKhzri9nB7MYz0I69dqxY0cFuwBrqh0FDQAvQDCgTcUqC/rkCRzjb8PEYiuUw9TN0NWeRQyMNuyogBRYKCyJYDwClRgiVHVphCYAayArcKpedUY+hqVVxR2V3KoSsVtUTAoJo+o3Qv9G6m1V4LzTLl4RpNRvGtB3Ylmk4Yqhm1XRRtWjwEWlYQTe3BMYRXW5vghsUT0aQ7ZWY6Y7BLnKXsvBhob5jgrgeK6w9USpByB1cwG2jeeJRjWrwEcAzLvnffJ8VFJ7DisbGdhUgG3xy9tvv70HQNFuQ7iTt2FqVRob7labxz6gXtjD5910gY+rhCZPxhztMx0QS+geNwHUK/3j5gzHETYDxNlmVa7k4zygvYS11NF5gXdD/ZKn0QuEw7w7R1CGwNL3qCLFFoA2XnEsCknJi3mRlxs5yId5E1vwjNEH9AvvqYy1TeaPf6n+VOXKv/Vr503HluPDcR43OzgH00cq7A15TN6WQ3tsZwy5bZ30Vd7tj2jzuOki9o0Q1s0hlKNSmnZoc2Eo9Y0Kd783vI+/COJtP2n0FceqcBvQymfOkdRHf3Cjhap87nkeNu9xs4L1NOw5trOdcXOIY5P0MRS135POHY5b8mMeYexQH+tmqH1sre08Q9m6qNL3DHn8zPnKOvG+69Sp9PaRowP/kiv4HdEzRwyca+8UV6KMmhFKa9YaZA5lHd68NW149sWicm+8aWxa+Tc/7qNmzMqkhTb2ypdwqv/zp+lU4dmE3U6WHvrbn6TRIWJMszp/cvhI2vD7F9OZkpCV425JE+bMTDdPvi3dePNNaTjnh984snr1F8Y1y24hUQcAN7bY5IXz0+LvfL3H1px5ifJ3+xurEudc516DHQAf27Errf3FM7nNrQ2NoUMreD5+xh9qH8YAACAASURBVPRuJfuQasWTDSJsaMCXCzFFw/JdUBtUALj246XInibmqZ1vvZP2vLc2dV2o/T9BzsX8cde3v55ubqJCj3kc3rwtbfz9SznZfplmyJB0959/L42bdnuf50oBMBnMWnlvmnnf8p4NBJxJfPDDjWnvu2uLziduBoCPbt2Rtr/2VjqfuVGJ3y5jJt6aUDqPmTQxjRwzOg1jLh45Mg0bOSLvHPbMPi8FwNhr8p0L09yvPdRTD9S2R7ZsS3vfWVO0GaseAFeuymblfQfS9pffqM6kz7nmPf5wmhxBK/lcvJh2vr6q6Oxq7H7/f/73aVhd2HLat+X5V9KJPftyqtOT5uapU9K0e5al0ePH1c7C7rqYOJqBeQn1OvNWs6toxGb2tfbNbkQ78m1Hnpcwx/Vni4KqFn2/ZPdtQQWuap4F9s+uZyfP7GGamzDfnfJ7KTtlZuHZ+X2V/SPTlvXzfScEdO5I6aRrxQIdANyK1TrPZFugJQBcsGiXvYR5mfL80d3LKgAcVVmqbQlbTNhSQAdq1lmzZlWL1nExmr/j2YgRAEd4EgGw8KKRUlPQwEK6kITOcXEb6AWIAqoKgFVD8S6kiaGAUebxnKAWoEV7BXkstqveIh1hXGm7kMcFfuCuoZ15RnXu5s2bEy8W9gFxvgByQApD9VIuYah5sbAv/BUws5gvfBWSxrMqsSE2o20RmGhbADB9Rz2wg8pZgYzQgLoLgYTAnj0alZjUx3woN54bLNyI/ariTvBKn2k74Yrhi+1nAW292jcqZslXBR15Cp0jvNSXIviPoFBfFBBbD2Gbmx6wh2mxo+GY9Xn6ijOhUZvzrKpm1eL2Ae9uTAAEaxt9mv5rtFlBpSb1AFiy6QAfoi94Geab/NnYwEYFbIuvRQBMPp43TX9Tb+ohkFc5iN0EVCoW3XBhSGI3TTAuVB3zPP6kupR6eW4s49V5IKo7HZO0mzoBv8hHFbeKVeqpml0w7Dm1TtQAxQh/aa8gDxvr1/ShfatKGns63wmNfYbnuOfYVO0Z4Zq2x/7kRT8b5txQ1Y4bowTQHscPdogbNNwAIzwUOEZf1NedA5wH9EvBKHkITinHTR8qd6P63TDRboCJqtP6v627ABj7u1nEiAH1m3ziWdfYgbmJNOYt+BQAG33AvnFs8m+Vr7X/5+qqxqibGfhMX4iqYZ8hH8rGD3zGDT88qw/EMRk3tjgOyCcCeceNcDrObabjXf/meX1Rv2E81qt/GUf6H3nHMqkv/2ZeYH6gjfWKamyw+/Tp9G5O6MGC3xGUnf37xIFamH9LZVQPFdesvC11bcIP1/zrL7NUVfEH5k23TUrTlt3Vevjn7sxuIAz/vNlZ+UTrvP/LZ9KxHbuzf/OaEAjwyP/yt1nlHdu5O334699VC82lF4vSLE4DyjkXeMTY0dU7/x51802J0JbUpb/F6/7KvG4A8F13pCXf/WbDpgJu1/32+SwFmxlwFvNd3/p6Gjvx1qrfDqzblPasXjtgCO/6Cgx2APzJocNp9b/9ugi8YQNgEpsXRowZlYakIamr62K6cP6LSoVahSKu5qii5cWmbnxi/8FKyV96zVixLM1//OGmcx9z2st//w/F55YOH3Vjeui//HUfcNWrfgWLhj6HH2743Yvp6PadRaa7ZeqUdMc3HqvA10DX2eMn09v/+C8DJetzf+4jK9OMe5b1+bwC1u+uLcpvwtzZleoWgIta9+C6jenAhxsSys+SqxkA3vPOmsQLKFl6ceYv+fa8Ro+uzcljx9bmaDbrjLqx7/dCZn8Dbre++FqRzwE25z/+SHX2LmPs8MbN6eCHG6rzeUuuZgD43NmzafvLb6YTu/dmZTd89KiEP9w6Z2bP9xL1Wv/r31WhpHMvNi6s+Pc/bLhhAiB9dMv2IjtVGyFvuTmNGj8uDRt+Q/UsGylQ0895dGUaeVNvpXGsZ9FMldnX5D+Y8m1XXXP9obJXdiWyE+b3QX7h+XkWNCq/RfmGakeeRX7dDpte5Txz/Tm/mvm9lJ0yv/B8X87MM7uO1+HYiG3vAODckdJJ14oFLt//YbVSeueZ694C1xsA/vGK5b0UwCzwCyyFpkCfBQsWVC/gpuo24a8hO2vfXV29Qoi6OB3D+goPIwCOoWtNK4gzXxbcqQsgCrglXGQxXRgVVcU8RxkRABvOlnoC8QgdDSQhL0CGIaIBwIZsVenGYrvKXoEx9VZdTJ7z58+vXoI7oIYAzXcANmUK5VSyRQBh6NiozNUOtKleGSv4AYR4Xm+ERtRNGBRhl7CIZ6KiLyojKUsASznaVdgq7LJO5GmIXJWFQh/Pl42g3zx9XpAUlaLCdsrWpyIAJj/KJS/LIp3gDl9SLa1aUlhkuGPqzN8+H1Ww1gkgI3xRtYntBFCAJkMBAzKBg/SvoVyFlDGcs22ivtaJ8gwnLiSlPPwevwRCCqCAWirTY1hr1ctAJs+5tl+FjnHDBm3X7wCWlAW48/xqNl0I7VQVM24MFY+99A2/CASVUaFNP2OHeI51/DefC68pz3nA+UJfdKOBPuzmD/1R+OZ9IbqKVPJWlY1fuunADRbUyc0TnulKXqpZecf29BN2sI3OgYb8FfAJpbWRttG39dV6BbAwUpsKVt1U4fxruW7g4d8qv+1b6mA5PO/mGf2bvOLmkljXCKqdl7R1DAttP8QNPAJ98vPzGKbbsR838ESlsnOXQJ66uJmBvwXbwnMjHvAc7aWvSaP/C+Djv53nsIG+Zf8bfcE+jt8zsX8igI4boPg7zjOGgMbX3XgRN+UIqj0r3D52DBhpIqrU41je+cknadXhI/3/HiuEpuWItRzMXokyKp9u9ZdqsNnnZ86kP/7X/5lQSpZcKALrFT4lz5t2zIRbq3OEWaDv76pv6+Y/vJ72rS0LeUr+E+fOTnf/4E+yqvrxwUNp/bMvJGDr5bho47ARwyvIBmAEPNw8eVKlwAP2DGSDWIerDoCffDRNv3tJL7MAzNc/80I6/9ln2eaa0g8ABph9+JvnBjzvMxaGynrinJmJDQr038cHj6Tzn5aFNie/wQ6Azxw/kT78ze/T6WPHs/uiv4RA1wWPPVy3YaFoSbBP9iiA37sUAMw81mDxsq0AmFZkLpjaYIAeAPjjgtC3PHvbwnlp/mMPNzyjt96YQNE3/s//lr74/FxRf7P5ZvGfPNXnGUDrzj++W5QXc9uk+XOryAeoT08fPVZcn+q3VZMQ0IQh3vHGquJzlJs1ovoOGzGiGuu8gMA3TZ6Ybr59Sho7acKXvp7R38e27UybX3ilCE4zV906e2Yafeu4dOrQkXTqyNGW2tYMADMODq3bmPasWp0depyw2xPmzUnjZ02v/BzVdQVsC6D7pDvmV+f2Vled7fav+TDte+/9ljZVNerHZZw1PMAGiaJZKqOvrUd2vu3Is3Aeyq5rYb65E0SBCbLxejva1I48K5O2wVCdPDOMWuZ4GRmWfv3n9VJeqrLfHoMhz+w6FsxL7c6zA4CzhkknUYsW6ADgFg3XeSzPAoMNAA+00PmT7jOAhWkslANZUf4CNgmJDHBdvHhxdV4uSmCVt3HBvOeHPTtMCX128WIPqOPfAj/SxcVzF9uFI/XhgYUy1g+4Rv2ATgIkQJvhXevrwb95hjYAYDkHeNu2bdWiO4pmXp5lSn6kIS3qPoAXsC0CJpWWLOgLhbAVL4DK8uXL04oVKyooxL+5CPnMC7gsVKZM8uJdkIE9bb9KUurpGZNRBRtDkQo/hDjan7wEBtRXcM/fgr4IgGNYWu0oxODdfCPUE9zxrDAICIPtgIc+D1QyrGmEK/EMX2FM7fdKTe1sGFeVu3HzQATAlKn62bC25GdegiXsppqRsm2TAJe6+bzgSHiErShTkBjPGFW9SZvxH0IlA5/wTd5th8q+qBi1zx0bQiYVjNxXYYyfkT9tZdMDL3wIdStjALsDT1EaOuaARWxc4L72jiFshVy0T5graMZfVbF6tnRUh2IDywSI2j8RfvkZfcCzcVMAtnTzRgxL7VnDgm7D+jZSvkYVuepQ7aw6Fdva9hjCGduquvddP8ZXBKcqrwGZfOYmBDeh8B79RoWybaccx5q+wmdR3Sk8jGfOet98aAf9reo4jhXSkKfK8KgkdZOCCmfSUl9sj48KnQ2JTF9YZ/KJIedjH/sdYCh16uP4iG2P94WvQmM3gPCsYafpCzcF8ZmbZehDnqNuEQCbl/Mr7TSyAjaMcNQoAvZX3DDgvGe4ZkN6R5+wT5wvG21eivOutlNZ7zjic/Jw4w356Df0icr/uCHGfN00ZNQI6qcvkH77yY/TmwcO9P+jpt0AuDB/KjvQ75U+DWqhjJbKqR7qXbtPT36cVv23fy5a4M37lZmXioX2+/7qh/3Cz0b23PXO6rT99VV5hYRUnNM7e+W9Wc+x6H1g3cYqfHAJ1MzKvDtRNb8MHVJBYc5Tnrb0zjR20sQBFcpfBQB8fPfe9MGvflesYsXHq/+JvoTFv8EOgD8/czZtfum1dGTr9hJ3bJq2MQCuZuuW878sALj2hdGrDm0HwA3K7M8IJ/YdSJtffDUx15ZcKHNRZMb/R+jv+bU/+03R2bHVb5UxoyvVc70ND3ywIW199c3S1e6eul7K2GsGgFFS7/rju+nA2nWXNLb7s2FtPh6aRowdkyYtmJvYoFJ/FnGj55mrNv3+D0WbVap8LsdcNXJkWvz0t9PYiRN6j4OUKqC87pfPprPHT2S7XuVv3b8Tqn4snEcX/ck30/iZ02vl1T17cu/+tOWFV9OFc2UbFZpVflAA4ML5IntGLeiX7DwL65rrVAVVzf5OaVebsvMtaFQnzwxPucr2zKhhoyltgMfyej4vVXdRmXa6qnlm1rHoF2Rmnu1udwcA546UTrpWLNABwK1YrfNMtgXaCYCLFj8zFz4HyrM/BTAwlLDFQCeUsrxQGqrGigpgF6lrv4G//Brx86gAjlBXVZmwKgKq+kV77gGGAByAIQEZYIvQzNOmTev+kVED0D4PFKANQDkBsCF2AWeGbAYoAJfJH9UjZfFSwcdCPfCFF3mrNhOAYZcHH3wwrVy5soIgtJPFfkI+b9y4scpXZSxlckYwdReMCngBIirmIuigcarFhCv8W5grHBMECYBNK2BVGcuzKmcj5InApD6UKXlyCfgiAI6bCAx16mekF5jY56r5DB2sCjBCZ4FQVP02govYFZ/AbiokDR1NfQXm/K2vUX59uFk+EwwJbLCvAIvPYsjX+vCrtFu/AUAB6oA5QlP7mjoKjoSb1C2eEay9aJNqfAEt9QDq4vNAPM969dxqntH/ued5vcLFCN9UtKr6JQ8Asz6oz+KX9ep/+jKGzxZQOaHqk6p+BaX6BZ+7wUEFPPe0IXnHOcX8saNhobWjY54+UUFJOsGu7aRtnmXMs/qd9nazQdz04GYAfCECS4G2Id1pH2kj8LT+cU4ijwifSeMmGOdA7kfwSBrajz/xiipy7Yn/CkHJRwWwymXqbz7YRjsJgOMGiLhxR78UNNaPqahuFvDbDjcYaDeBpxsfol3oK9Xy3ic/Ya6RDshbsEpdhOduVsC/9SuV/86vAmDniWg7+wq/cFMIbXaDi/f9jLxjf8UNLXHzC23icvxFxbNzbCzT8Vzfx9rOTVj6t3Od363bTpxMb+zf3/x3Tebvh55xnP0LqTthYf6VT5aWUXPk4qfKn2hczqcnPk6r/vu1C4CbtRMwu/H5l8vsNmRIWvHnf5punTWj6LmPdu9N21//Yzp74mS2kqqogJAYFTCK4Fn3r6hC8XJ2cKPrqwCATx/7KK352W+yz7Bs1eaNnqsA8F88nW6ZclvDbA9v2po+fPaFIjgy896707yHH+hzbva6Z55PhzZtLar+nU89WW0WaHZdvHAx7XlvTdr+5juXZXNHcwBsDYqW3aqHLhsArn2h9ZjiigDgujL767yDGzanba++lb7oji6T09GoQ+c+fH+avmJZto8Rtnn3O2tysu+VZuXf/qQKsRtteGLv/vThL59tG2jtr5IA4BU/+kEFYftcXSkd2bqtCgX9+SenL5uStFl9airdGWnqssVpzITxTc+8P3Pso7TuV79v20ah/uzVSAFcuWf3Q5xPvOOVN9tuK4q76fbJaeE3H682FoQB2fMnCvUPfvrryzan5wDgaIuswXEVQcNgq2uWPbsTZZo1GwAX2Sq/8LItTZn5Fn07dvIc0K3aYc8BCw0JMrso25fb0Z7rLs98o+eP4cw8oy07ALhkpHTSllqgA4BLLdZJX2QBAXDRImLmImV2npn50bCB8vQMYMEKi+7CC0JBewYwwIFFeBaehTgRmAgmqzKHDKnAmipDQZufRTVwXHyn7BgG00V94QX1Ut0GGBKEoEom7DJn+kbgLHgAaKkoRNEMBI6g0LDOtM/QswBgzzsVMLFQb5kAE8GvoADI9uijj1Yv2ipQ43xgIDDpBQSUCbQGJmtHgYuQQ6WbQATbRsgl0BC+GJLZcKExPeXGvhEGk5/tE04aOpd6xJCn9hvPCFQFmwANlY32uz6hytb3eIa08Jq0wtSoEI0KSdseVYLWIwIuoVyEVdZFO+iT5m89KEPISXscC4ZT5jmVh6oRYwhoQyTzzuYCVN5A4Ah8/Ft7qVqlLoaIVj1OH+Pz69atq160jfGHHwqAGZO2WUBMvbUX7XHcRgDs30AzoCH+afj3+HwErKo3DVuMT8X79gdtI39BHb6F3VRy2l+GjSYf/EJVpCAbO0ZluD4cwzkLuvUv6uDmkPiuqp62CtQNfS5Y0x9UdwsZDRHtGHVTiPWhT60T9dGftDHPqUKv/ue7+8ezvs6/66Gx41mVrXOl84HqZvNy7rNs2mKIZz4T5EdI6fh1M0h8Jo4fvyTjppy46cdNJvHdyAQqpp2XBLvamGecqwWr2DvCfr9/nBvJ07Koh+M7hpWO84xlOceoRje8egy9Hr9DhPD2gXNb3Nig7zjfCphjGH3sGu9bD5/lnTo4f6jwZdxEv9Yn7FfPabd+WQC44PdDzm+Ihj+grsEyLndbrlUAPNBvPpSNhAcuuTiT996//PMBQ0Y2ypMwwrvfXZP2rl1XrvIqqWR3WkDw7XfdkWYsX1qFI62/LhkAd/s2CrEtr75ZndWZe1G3hVcgBDR1W/1vv0yfHD6aW7XLlq4HAN8+uXee3d951zoAptLH9+xLm154JZ0tVJ42MuLAALj6RVBk/8sKgGs/SKryrxgADmU2azhRBHateq8Cs3FT8UCGAqBxni4hlbsbNdAj6aOde6ozy0uvO775eKV0jQCYc3s5U/jCufOl2V1yegEwyttmHvXpiZOVTQm9XBKeuNXKcT4wNqoUwQ3OnGWuev9nvylWebdan/hcMwDsiMQ+O1//Yzq8YUuRD5bWjXrMfPDedNsd83uHiq9bZN+z6r20f+260uwbpr+aALh4xmsBNgxopMw8i+pakOeA9QsJ8rPN/x7JT5kfPvernGe7/CTbpplOkp1fxnd0iQ+bNrOaRb+JstuUWXh2fgU2uu7yzLRlHBcdANzKiOk8k2uBDgDOtVQnXUsWuN4A8A+XLknTb7mlAn1RJYlxgKxAIRRzLsaz0BzP7mQBXRUUC9imIz9Ds7KILrQTqrHQ7RWf4XPAKTBElSLgwvNIDU9N3Qz7DPxdsmRJFaZauMAivGCU+hvS1jOAaZcL/ShxZ8+eXeUn6PPcYMLtuvhA24FYADjKpy6AYhfoyeeJJ56oXrSdewB0Q0ADoIQCKDcFwNpdCMOztiM6aSPgIsDlGWweVdlCBaG6wJHPbYfwhbKBZQKFeJal6rIIa6Oq2DCmUSld7xdCUtIIMYFf2pv62z7qQf3ws7iZQAAtaCMfFZICR96j0rn2+6yrZ2OBis8YxpX0giPsKUylzqpGo6LZ8Ky0xdDM3OdvoTn54w+GGBf4UJ/oowJpNwHQNvyLtgvF8Nk33nijeuE3nMWNGp+/gcBCIiGiIasFwMKu+rOfhZMAZhWxbpSIoYAbwT2hG/VvpNw2ZDJ2FZijVGaMAcaBzoxBXtjOULv6pefYqjr2LFTaxGXoZfquHoBia5XpETqrjKW9nMPNKypiHWv0nZAVEAe0BrjZR9hNpWlUkwuLhcQxjLDKWs8KpizKiWHR9aEIfiO4tH6OY23huPHd+YS8VZLSTmzMeIuQNM7B/E27DS3O8/Zt3DgQn9d/bTu+ok2MkMCzKrajbVTaYwfnKOcwFbe0n753zDmvUwe/X/gstl1QLuiOsDduHlGhayh/8nRskke0vQA3zhOOiximvn7M6Z/6qM84L/EeowiYv1E2yNvvF+tLnvUAmHvkfU0A4OsJ/tJBTdpzLQLggeAvzTm2Y1d6/5fPFv3+HTd9alry3aeyQnp+OafU/jp39tO09ZU30uGtO64IAK66bOjQNGHWjDT/0Qf7QODWAPCEdM+Pnk4jRn+pzrqWATBAatvrf0y73l5d1M/1ieujI+Rk1hQAdz9cAeBnns9WZ/LYlVQAUx5quy0vv54ObtxyyZAsDwBX3wg55q3SXHYAXPtCuqYAMBtHtr7yVjq8uUzhzbmwi556Mt0cFegDLFbWznP//4r7evKiBWnRt56s9ZtldHWljc/9IR3ZcmkhxAlv33Ux3yeoQg4APvPRibTzzVXp5N4Dxe3NdtC6hMOG35Amzp9bHSEwfPSo3ne7uqrziQmdfSlX9fsn9kNGZgMBYLI4f/bTtO0Pr6cTe/Zl5FiehO+qifPnpJkP3tf4zOrgu5+fPpPW/eLZdO7MmfKC6p64HgFw0SzaAsDIMnpBvln55fPX7uzy5oy8VGaZnzo7ZYGdOnlmeMpVtmdGDXt9TQ6cPrvX8385XWUbZbcos57Z+RV8L2bnmVnHOCd3APDAXt9J0boFOgC4ddt1nsywQDEALlgMzVm8q6p4GfNUAewicy37moKXxWjVrS4sC1cEfAK4emUUC9IRGEYAINiNCtG4CO7Cvs8DLlTbGsoZQOQi+Jw5c3oAsIoq6ivEBOIZzhagi/oPOKvKEJUmoA4wZd0AYZyBzMsQsgAL1Jy8gH3kAzhz0R41L+GfH3jggSofYZr5AESESJQJICSvGAI0nsVpyFRVl/SNgEFXtd8EcUKL2C/1AJj+VeWqiljlK58L74XKqsusG2W5MBhVbrXfGF2VvQRoQvgIoGgPtsQn4rmoQhzhnWpQ1Zf2Z1RAWqY+K/yKwFW7RZU6n5HG+sfNCva3inTsh//Q59RRcIVfqSoVZlJHIROAFnU6fiH4icDePjQ8Mu01b2wjHMfPUP+uX7++Aqj4Kr4DmATWUV/BVbSnYzmquGNYZ8Y2bQCMMh5Q/1qmKlrqI4gWtGlz54QYsjsCeerCs57Ha7hhxi2wU8grZKdM5wn7Q1/tDwAL+iJc07YRKAqAGffagTZY56iud5wKaFVkky/tEtbG+bJeyW94dVXOti2GmBaw0gb7Q3WpdlXpq/o2qlV9XvhHexybgmzGS1TORjVNVKI6HgT2tNn89au4USPO3xEAC4vjfOGYtp20VYhPGT7j3KEylzbzmXWKGw/sL9scNyq46UP1sePceripRbtpW9tJv9qfjX4WuFkHu+ojUbVsHzhWeNdPB5qrsYUbIbCD7Yy+7HefkF5APSAALvjtUPl2xm+iXkkK879my7BR/bTnWgPAuX11ZOuO9OFvfl/Us9OWLU7zH30o3TByxIDPRZOd//Sz9OFvn0uc5Xkl1GaxciysowRe8LWHEio0r68EAE4p0U7OqP6i1TMjh6R064zpFQz95PCRAfu95/eMIaDrFcDdCQYDAKaqnxw6Um2UAA5eypUPgHt+1Q9YXFsAML/fL15ML//9PxSrHRlfnIc7rPss+gEb0NPU5suNhI3f+NzL6ZNDh7OzIyHgd8mffrt3KN3aF3HTfC6c/yK9908/TWdPlJ01fOPNNyXCQPf8P3l3GdR99T//ovWw90OGVGpQzn1FUZx7RQBcNbnuQfJa/9vn0pmjHxX3cW4dmqUbesOwNP2eu9PM+5b3SfLZx6fSmn+5NHtxdu7np04XndnbHwCO9jtz7Hja9ebb6eP9By/VDH2eHzt5Ulrw9a/VQok3uur89simrWn7q28VbaBplG0uAG7kR/0aIRMMZIOGAcZufV3akW878ixxpEyTdmeZX9vslAUV6OSZ0bPXoT0zWl0lKWh69qa4bJ8rqEB2ngUNutx5ZufXjna3kGcHAOeOkk66VizQAcCtWK3zTLYFBhMAzlkQ9AzgGN5X8BCVZRGyCMiiYrgRADakKYvkgi2eERzEMutVhqoZPdvVELUAVyAuwE3oABBTAeyiPW1w4TwCZaEseRAOGnUlgA5QBwD2It22bduqcNGqMgFuQD3gG/AKsIuKUAUjgGvp0qXVyxDR5CO0Bi4ILzkDGAgswKPegkbglCACu2i7CD/q1cDUW8gR37FBhIIq9qwH+QsPVXbTR/aNakTe6U/AjUpvnhUQ6ROGlDV/Q5oKULGbAJj+E7zYV6rFBUGqkgXVwhOBh+GHyVOoHTcz2J/6qopn2yAwF6pRvsA0QhxDK1OePoZv0h7UoJ4bzX0VyviJkF//5r5KaceZddfPAGPYj3yBleTNedy88Bf8Bp+1HNoWfZ22YAPzF/KRRlBN3kJQ1bj4cYTwnh/rGcj4kfMAdo2w3Y0X2tM+4F3Qh38Jx92UQR0Ehaou4yYGFaCqwQVcAjL8L/oq9eBy4wp5CxcFwJRtOGbrw7s+EOuhDfnMfFQ30//6aawzdhaaN4LKqvTJW3urYMfG+oo2tX9tp++0M47ZOF9r/ziutF3cQGEZUV3qGI6bOwznHBXfsY8NZU2dIizWFwWv1F01vf7l3OfYok3UwT7EHj6vL8fvC9sQQ1bTbjcQxbFgSHA3TZDOsNPk6VzOM9rBOYq2+Rl1dT50joobVuz/CMz5zLHvZg8BrkrhGOWAfGM96SNsxbMRANv+qvLukAAAIABJREFU2v+P1f6XsOEZwIVwNuf3Q58fTtdLGTRsgLZcSwC4pK9aOQN44ROPpul3L+kdnrLBr+ZososXLqRNL76aDq7f1C9s4Fzh6csWV7md/+yzhMrps09OpTMnTlaL+ReIDnKxpk4svYAO9/zw6epsYK+vCgCmvfs/3JA2Pf9yS7bjHOU7v/Vk2vX2e+nw5m3Zpr8eFMA2ljNoNzz3h0vavFAOgKuZvF97tw0Ad3Wll/+3/6PYXwDAD/+Xv06c+1p8NRnXHx88lNb9+rl0LkSLysl7wpyZaen3v9N3/u5n/mCu2vj7l9LRbTtziuhJg7L1/r/5cRo5pvvM3VDG7rdX1xT4hfMWv0MmzJmV5jyysoK1zIG5V38A+OIXX6QPfvFMOnWo/80cty2clyYtnJcunv+iez4+mz4/dao6xx1Qe6H6/4uLA7lowypjrwf+9idp2Ii+G4kIpb/j9VXF9uJ7Gug/77GH0843366gee6VC4DJDwi8/ZU30ukjx3Kz7z/dkCFp1C03p7u+32CzQnyyzn/4Ptz91ruJjTSlvhWzvdoAeOBZrs58meOo6FdCZp5FdS3Is8SR8rPNt0B2yvzC89WYlVHzapCXqtuanTwHdKt22HPAQsu6x9RZ2bajPVc1z0wfbse81M52dwBwljt3ErVogQ4AbtFwncfyLNAuAFyygDfQwqQtycnzJ/esSDPHj++BMCxAu7gu1HMRWuWnijnVU5QXAbFgSFAiAFZdGqEH9wxlSj6qnMhbZSCQDXAFwFHBi1qRi3RANgFwPJ/YcgQylGXoVlSVKCp5ESa1/qxW8gcA8xJgodZFbcwLcCUAFgKyMM85xISkpu3156pSvuGFAXi8CG0aQ8sKR1Tt0j7AMrCES0hV++1cU/sNBOLiOaTaTLhjPrwLN4RdqudULApz9QMBsHkJJFUs85znjmIvgWM9rKXsqOaLcC4qC904IHTmOdtGOmwENNEXozJQn3UDggBY8OUGhqhy1Rd5t18AOIJhwSX3PJtaAAzYAfLzYuOAYwo4psrWfqfu+pgwiXtsHuAFBMbHgNC0EZ8BANlfjj/bxL8jFBMuUl83QEQVrPXhvn3pmb2U50YO7kcFej2oFFAZElxfU/mq6tLoAsKwGEaZPLiv4lMIRp5xs4DwUPWooM0xwjjHZvicytoYptv8rRv5R79xTAk5hXfmJfyLanWfifNNtJE+GMGqbY9hnSPoiP4ZwSp+7+YQ51Xn/bgZQBs7TxjCn2difzhm45xvPR3H+Ak28vM4/8coBbE/9YEYEcCxFMN4u0mHdNSNd+cM7OE8EFXR9cpz6qmPGCoaOzkPkN7NNDGtAJj78axv6+zcYD3wmQiA3XhSD4CNfuD3EM8ItXnGsa7N42ac+rDSgndBu2cE8++4EeuqAuBrEP5W/pf30653qoy2XCsA2M1Quc3c+sqbac/q93OTp+E3jkx3PvXkl2dqNniy3lz44aGNW9LWV9+sQkA3uzhb+K5vPZkmzpnVELhf/OJCAgQd3rI9ndx/IBG+tBQEz37gnioUtNdXCQCzwLru2ReqcLRArpxr2Ijhafy0qWnh17+WRt18U1r3zPNfWQCMvfa9vy7temdN+vz06eKQvDzfGgCufpk37a5rFQCjAC5aQLSFDRY8j2zZltY/+2KOy/akqf5/cMXSNO9rDzV+rsnCKspnzsXlzOGSizO9l/7Zd9O4aVO/fKy7DDaybHnptXRi7/7sDQREWJg4b06aRajkUTem1f/080sCwHoR7dv77tq05921/dYFRfPSH3w38d7oIhoAKlhA+akjR9Pnn9Q2jZZc8594pHZuct0FoN7y4mvpo127U9eF2lEvA13MVRxPMPuhB6rjCTY88/xlBcD1o5Dv/N2r3k2fHDhURUZo9brhxpFp3IxpFeTn7wGvOhujdN773vvp+M496UKLER6W/egHafT4WwYsuv+ZqMHjBf5Q5DntyLcdeVYGK2pZXh8UZZmXOC9Vd/Uy2zRY8izy68y2tyPPwWTPLEcuGh75rc9OmdmX2fkVjPermmdmu9vpwx0AnDtCOulasUAHALditc4z2RYAABctKGYsJFL41cpTAOzCNwvULuCzAO4idVQTCmmi4qz2HVj7evNdiKmqE0jAJaAQSvgMz0WlpsDDs4gjAAa4qfDiHFQAMC/gGMCNBfZ60OwCPPAGVe7GjRurlyFGARJCOQCS54QKJFl0F/BSN+rAy1C22IW6AJOxpwDYc2Kpj4o9AB75AaIEANRPYKqNKFtYgJ2EoNouAmAhSgSBAiyeE2hE2CPEIZ2Air/NKyqAI9ixn6y7yjSAhCCDMiNcFLAJeTzfsl6tKPwg7xh+WEgWwYl5Wr7hblU6RzWvMC6qOqMy1zYLlQ2hS95CK8/XJY22oV/coIBfOD7oX/wRv7IcnhfmCh898xhfEPCQN2GZ8S9s6JhSsaqC0NDIhi6PIW4dV/if9QMAs7mBz1R1aleVkvp7VDuSv+poFaluRtBvqJttqldqqsyNY71+vnASxlao8XlhE/tY4E69PSMVHxHQCdcMGU+bVdRaLm2gLtqpfizouzE6geU7H0UFsOMZW9nHMdRvHKe2L4LV+jNl4waFOG+Sp/Nd3ASiv+hzjmchtJs29FUVy9TXfoxg03DGQljsQ/+qRie/CLXj5hM/jxuIVEbbds/VJh/9yw0B3NOHuOfGA+4Li+P3kBtBbDvv2ihuZIp1dPyovjb6ge/1mxq0UfzO0peci/3OIE83h9R/H2JjN2LQznrQ7pjTN6yn/iB4d25UASwAttymADjzd0jPGMz+RdSdsDD/4t881QNFv5KqipU/kV/OtQCA7/+rHyYgRO514dz5tPbnv0knDxzKfSSNnXhrWvTNJ9MtTUL6NuoWFLyof4/t3N1vObctmJvu+PpjaeSYL8/WbfQAfn366EcVuEaVWXLdNn9uWvb0d3oe+fSTU2nNT39dKdpyr7ETB9kZwKFhAO8db72TCP3dHywgZPaYCePTlEULK7U3MApwdG0A4OVp3sP3p2HDh/fqMup2CCVcwcVmhmlL78x+Ahsc37u/Utyd2H8gffrxqewFfublmfcuT/MeWTmger55hfouG153ALj2hdnLBNvfWFUBy5KLuXDBk4+m2xcv6secDZZhu7rSkW070obfvZTdt9X3y9AhacETj6bbl9T5E23p6kqnjh5LKIFP7Nnf7wYM6j120sR026L5iXOF8XM2bFwOAEw9Pzl8NG158ZV09nj/c96MewnRvCIROaG/i/n4k4OH077VH6Tju/eWdFHVN/Mef7jhM5+e/DjteWdNOr5rTyIsd7PLuWrSgnkVTAYEX7xwse0AmPowhx7duiN9tGN3On34aFGYb+x685TJacK82enWubOzjlSobNBg8Z6ziT/auTsd37W3Cun9xeefZ/dDtXHhL75fKZBzr6sKL5rYoFndB1Nds+1f1qjcbPM37FxFgFR1f26LOvXMslQ77JlV8CABwO3wuWybF8x32XleA+OiA4BzR0gnXSsW6ADgVqzWeSbbAlcdABcsguYsfgqAhZSALqEdMACIxUtgwkJ1XGyOC+culgtAoqpTIBTVcRFexDCbdob5UB9D16LcJRQuAFcoASgSAANfUV2yQB6VcAIdF+2Ba5s2bapeUQ1qnSiTMg4dOtQDXQF1CxcurF5cKn89B5b/KXZhHjsC2qi3UAIbROWXyjEX/Q0PTHrBJfdc9K/9JqiFQowgRNvG810j1BNqeAar6j8VgObrOzYShsZyBLXk5+eCigiXKTvCOOrFZxFeCgojgNEHDNOKr6FU5YVNbBNQlRftsM7ai3fTUU9tG+sutIsQSLUe9VZ5yH3KwP5+Zihr+hc4yWYD3h0/1FNf4zmep932gXAS39UXVLPiO4YHrhRUhw5VL/JTBS5Ios/5jGfIW6Wn45U2CgrJQ7W6YZBVcwp1tZPK4QjzhEqCU9oV+1jIJ5Sm/yIMa6RyjaBL+BX9G5X93Llzq/ZRV+zmRgv+VgEZz0j1TG/GHS9gN+3Tzqo/qWf0F33ZOuH/lEG51F2/FLILgEkT+9j6RxWq9qwWji5cqOxGe6k37/GMdccQ5dCfpHfe5W/TOi+Sp7aLalj7KypOo6o+KuhJY4QGIWsML0ydsIubXfBzx1eEltaJ9gp2tbshnrWfGyyiYtrNCJRlqPD4mX4t7OXZ6LN+J6nypgzHuREMLK8e1LqxAFuoDCfvuMGJv1UVu6lAiGu+pLGN0Tb2h999bk6h/6i3/UF949znd6229buAdG6AcMPNYAPAOb9Nev0oK/jd43PFZdQ6JPu3IGDo89Ocz9jVGmguLC9WjFoOGTY0jeQ7sKDOR7fvTBuffyWdLwirOmHWjLToqSfSjd1RSHrs24+pgI0bfv9Sv+fPohac8+B9adb9K3ptnOivAzjDcvVPf5VOHzue3U8TZs9MK374/Z701Tg9czZblVd109Ch1ZmicYMHi/LnP/u8CACQ13C+f0b0Bpmo3859+lnPQn+OF1InVG85F2pEANeB9ZsqGBSBAm2q4NOCuYnwucDunk0FgJ7DR9Jnp/LPwaVe46ZNqdrZ6CKELPCi5CJk7HDOn9bXuxezOGOakKglF8rKepCc8zxlEZb8zEfHK//7jO/Cz89VIXGH8N/QoRU4o29pO30DYLl58uQKrF/a1XuZrzb35PeJT1d2HEBxyOaNMFjyqj10SLqRMMjd/ZO9KFmfe1ikJBz8hXPNIaCP9iprSKqUswOeRdxgMZRoA1W46UZ8uJkVhqREWOM+vm7+XV2JDSdHt+2oNhDUA1jG2U2TJ1WqXxShY24d37NriXnq5L4DiU07fa4mi7n4H2rkXgC3q6tSN6MY7S8KAErUO775eLp19sxsCP7xgUNpywuvpM9Onc7zk5Sqs40XfuOxxum7UnXmNnCVs25PH/uod7ohQ9JNkyakCXNn1+w1YXzPxgqOCWCuOn/2s4y61DqZ71CAbH9n2zfyZfoGFS7hoD/ed6CC4Z99/ElDNTTzAopqwlTfMmNaGjtpQhrJpuChQ/KhFpVt0OfW47OTn6SzJ05UZ1ifP3u28hnskYbW5iXGg/PSiLFjqvpQl2EDgP5oyKIx3Q7Y0MQGjTr7qte1oP0Zzlo8HRfg0nwfLGhTtv07eWZ1/2CxZ1ZjigBwNeizss1LVVb4YMgzu47tmD8Lx28HAGe5cidRixboAOAWDdd5LM8CRQC4YGEuZ8Gn9n8s2SmzFiV/smJFmjF+XA9kEbawkM5CfgzFKsxyYTwCXpVu8V5Ub7pwJgRRkSpg0PpROSicAHy4sI8qF5gFBBby3HbbbT1n73JGLy+AQQQx5hVBgeeqAjU8i1QwxCK/qk9VudybMWNG9aKeKtQMC0t5wg9Vl0CrCExiiN+oPmRxn+cFkarKYppGYMn6Ags8V5X6CLoFrPSLgEeoqQpQ1aA2isBOgBVVdMImQZbQXOghKAGs6E/kKShUZchz+pCQA1t5Fi7lCIB5Xt+I6jfbh/+oMlV5Tl71EIc0EQwJOgU31NlzQLmn/e3rGMqaEN74GqHBhfy+0wf2Ie3WfuStClfYQ78IeCkTW1AfNinwog2AZqA3F/exDZ8ZXlqlp6pjytR2bJrYvXt3NWZsB36m7Q1LLpSkHy3HNLxTN8N882+hsyCMe/aNz9MHhkumHVH9Ksyr/S6tqf/1Z0OtYxtDYdsvlCsAI71tZ7MFcwLtdkzSB4Jy/R+/q02lQ3r8g3/HTQkCfUPUR/jnmciqWA396xzmHMN7tJ/t1AbUPSqA/TwCSX1Ve1Om84A2azRG9SMhqgpgx2jsY8ec487oBIJY0uqLEQBHFatzBm20HTEkvHMLdnRMxu+EGBbd+cnvD/rQOtlnlBOhdxxf1JHyBP7OO6TXdnEuda4kT8+WFgDXp3OeEtzWw2T7W/+K6ZzfY6h16+ZcGjenkLfjSAWw993MkwWAC34zVPXO+yn0Zap251/4u6elNrRQRs94L7XXlxNFS08W9093KSheUeWe2Hcge4GfR6cuuTPd8fXH09BhtfPVBzRVV1fa9NJrVejc/i7CP3O28JRFC7LtwNyx6YVXqrNtc69KAfyD7+YmvyLpWu3DS6kc0PCLc+fS56fOpFPHPkoXz59PN3D8xMRb04hRoypA0ExNXrTIdCmVLH22YAGqNOt+07MRs58EVf+GefHyVPPSeqHlp1us/JUsr7isFtp0KWUAXoFywHXmYf4NNB4z8dYKyFcbEoZ+Ob9m+WpmG9ggsfF3Lw2o1B196/gKzAKkc0PYsglh6x9eTyf27MuqMommLF6U5jdRAJtJba46n86xEfP4ycQGGc7rHTOhZq+hw29oOFdlmqS7mPwebZay2lj8xYWqfsytQODzZz5NFy98UdVv+OhRFWyl7pyPXQHXOC9kWy0TXHTPS43q2/Od0/e8huxaZFusoCOy86SW7ci3HXkW1jW3A/Krmm/V/JT59u/kmdmjmR16Ve2ZWcfMFlfJyrLMa31eKqf+vNR5qcoadLnzzM6vwPDtyrMDgEtGSSdtqQU6ALjUYp30RRYYLAA4d4FJACzMqVdAqj6N5zVGqOHfUTHo34IMYJZXVEHVh8FU/ajySTjiO/nt3LmzOpeXd1VpgLhly5ZVL+AsZwIDy2IoVuspLKFOQh4Ukqh9AU0RnFpnwRLPGGKaNqqwFPAKN3gOWIXKE2Ao6ABkCICjGk07UMeoHmWxX5sAA7gnIBaGcj+G6o3nTlIPgTt1VGGo0oy6aGv+RzaG2LVt2ovyBTuxn2IIXIGMalvKFgBTL8GPoIlnI/gV+BgimvzoI2yJDfXFGAI6hqWu/b7p6lGwR0BfW4+rKZcFnhG+aCf6WMhLf2hnbaMKk7yBv6hU8Tf9xjN+uR9VgNqGDQH4G0BNQGUIaMaYqk2Vwih2qfeECROql9CUNniONPeFrIIy6s4Y4QX4BQJTrmNTRaMqU+og8MNPua9tVWxiQ+tMPkI9/Yr6A8N5kW+E5vQhdVfJaV9FJTH3zd+NFtSF+rPxA19yrLkxhXYaHUAFMOkcU6q0VYyrfnc+iJsdnOOom+p+NxFEBa7zkaF83cSibaPaNp6bHf1NVWoMNe0mGuG1KlZDpVuuY0Yor2/7bjn2ofOvc05UztZvAogQ3w0B9EtUjvtM3OBQH8qatsRx5kaNCKKtL/VT3e2mI/wgliPwVAHPvTimVdEKkrGRCmT7hzRuDhGM827YaTcAqBDXR/V/8rSc+s0Dwnj7XhU3/euGF553I5ObPpyDYzjrqFiOc7j1pF36vwDYzS9+Z207cSK9vm9/7Z8FgDb3d0PPF3pB3lVVin5tdScuLOOaL6ewT6LJcu1XW5j+olIBARtQau1c9V51bmPJdcOIEWnuIyvTjOVLs12Jst/5nz+t1Fj9XSj1OJt36uJF2eFxacu63z5fqVlzr+nLl6ZFzRRnuZm0mC63v1rM/qo/VrRQ1M7alq0otrMm/eZ96dW8NIu3/HSLFW+pvBbKumbLKWxLUTsy80a5vvbffpUIBd/fhVp9/pOPplum3V77f9aM/AnZzLm9nxw6nD2mZj90X5q+Yll2+pKEGVUO2eVbOz9lm2AAtS5o3GCqb6eu+R5e4AKXXzlZ4INXvU8LDJVd18w8s/O7yvZsRz3zPblkOsuraV6q7hoOhr7MrGPlRrmGz8wzO79CH+4A4NyO6qRrxQIdANyK1TrPZFugHQC4aJEoczE0N88fr1ieZowb1wMKBWCeO6oijwVrFp1ZhG4EVoV7MTSnIA2gUa8aZgE/hl5VRSpMiuFRWUQXsAF/N2/eXEFgQ+TWA2DgkQBYgCMwsMyozkNRTH5AJhWclC8QAg7v37+/gpHx3EqdRnBDHX3ecMy0XShguFjPJya9KlOhm4BLaMDnXsAKgZKwKUKBCNcFl+QXoTHtV1EHVFGdShnW2fCz1k+bCWA9F5R2GcbaM1At13fV09RbkCLAAH5EAKwKN4ZWFbhSptDDUNLYQPAUlZpCY6ASUBAQzyXMFoDF8NVCaxWrwMv68L/WX2g3a9asdMcddyTUqsI16qPfR3gu4KEuBw4cqHxXkB2VwJRLGl5CSPIB/qL2dZzwjOHOua+dDSdNH37wwQfp/fffr/ya8lDHWib10fYCee7p36oV9TmVp/EsVseUoA9/8uxennODhXAPe3vfzQ6ki/cZt0BiwrjTPi7G5tatW6ux5VgT7vE849OQ8J5tLDD3HShtPWm7GxxU85KPSmHKtA/c1EF9hYuqp1ViRyhIX1COGyOMIkB5MYy+ytEIcwWeEQDb39TJ8WHdedYrKt3j+DCtADbON0JDldk8R3nCVv7thgP9kbrVfvPX1NxC4vpxSHlR7e0mGMMY8xyXY1h4T/lsYsCPvaiHfkebsUOc17G/MNqNGpSvAtnvFMrWtm5OoE8pC78zBLsA1jqbZ4TKcYOEtsdW9jv549e8a083K9BWyuN7C1/3Ozb+CGm0UYM2Ot+qVPYM4KYAOPP3Qs93WfYvoe6E11j+lU+VtqHmiMVPlT/Rms1a6RtCZ+7/YEP6/PTpKlztQIv/zRqPemnpn3473Tz5tmwTMR5e/d//awI8DHSh6Jq+7K50022TvlSh3oC6a2gaMmRorTO7UqWoOnfm0+oM1i0vv97v+ZD1Zd7x9a+lGW0CDr3G7ECN/YrcL1o8aodNMhe52lF0Tp6XXr1Ls3DLT7dY8ZbKa6GsK1FOcRmF7WhH/oS7f+d//GvjUNJ1DnvL1CnVmbqjxt9SqVZRJqNkJVSyv4eYjwl7Tr6chbt/7Yf9hpauHxOLv//tNH7GtJyh0lKaMpPnWzw/5SCDtQUGG0w2uOp1LbBrrqOXZZlvgeyUBRXo5JnRq9ehPTNaXSXJb3q2Jw0aEJpro1wjZVso3+htsWUHAGf3fCdhCxboAOAWjNZ5JN8C1xsA5gxgAHBUxMWzJmtro0N6FuANVRxVwAAx4QiL2YazjYvt/i2AMMQmi4Ve/M3CNovivNcrEFn437FjRwWDgLZCmngGsKpIgIF1jIpUFWAxJClwDIUkimKVlCy2G2IXZTD3gDlRPadthCvkKVjwHXhgGGEBsOATiMElsBEqqNYVrmgf8hd+xNDP5u993iOU1o4RGqvEtAwAgrAqAmDBJlBEGBWVjEKt2J89CwXd0Eq1nbZVZfj/s/e2vZJd151fUaKerAdSmtHYkihSlNik+ExKIWaEaDBBYg+SGSABgrGHr+Z7zCfIF8ir5FUQIC+CBAECZAJk5CCJJduDoS2JT03TTTKm+SCNI5HU2J6xLbKD36n7u/3vw7p91zp1Tte9t08Bhbpdtffaa6+99q7q/dtrbcZIUJw+kIcFBFi0b4SegJg6jqcR7L7SJu0lgBsfXEiZ2x+k2/uVx1HJjpM21Qe+/OUvb+6+++4BVOrHppCm3XGkJvXxWXyJCGBhra/Mm7zvWjBqlK53cgOPAJoAaJ74gvBe6EXfn3vuueFJBK0AeFfEthHhvAr78WmBd64HyhdgMn4CLqEU42pkr2OAftjI+gnZjL7GFz1oYippPiN9NU8hNHKobwplIoCJUOVz4awpswXK+HsCSeeuGQ/QU9sgH9sDk/nbwyKuccJN5l1G/+tDpvMVOJqSPf1X/ceAFhlGwtN3DxHQpnZynnuIRpivLh44QXfBLHJzLmt//dZ2PGjBmHrQAzsbyY9P5CGPTD89Todse647vNIH117HAx28c9n7bfUh1zLLpqyxvVmLnHPIFF6njq7V2tK11rFxXLJuRmm71lLPtUadPPyEDNPfY3/hNeWcS7yHj/Nd4Hrp+pL2pY8efvJggQc2kMF76qpP8zpEAL/5Vv2HzRRw2oSmk4DpGWxjsHPLslG42R9rdtvjrt/n/8X3hijgfR5fvO/ezcP/2W9sbv/Y9lqAyoO593/91/9tGdIOdyR+5tObT3z2s5uPfeoTG6KOucOS9420J30qd2ly1+KN7rEc68f9nNz/y72Ycz+6YzJ3++dFXnlzau4ONTa75m76NHnzqDbdspNrTlR8UnsT2mq3cwbbmLsPpGn+1//9/1heN72z9hOf+ZXrIfBHbhsOSpFV4v2//uvhUNGf/9nPWnepk2b+qX/29PbO3Qm2P21ebX8TVkpZpl64XrKnxIWV2xiIg9vgDOha9dq6qnWrlkvWG58dIA1ze34jrTIrNm2Me0Vcb50uj/q5GMt6b+rfI2WZjXGcWybyVgBcnR1ruSkWWAHwFKutdcoW+K/+j39ZLlsNmShvJDU2D6syn/7WtzZ3f/7O6+CXEaMZeWtqViNVE6pSHkgK1GLz2yg/YAEb3sADI7z4XFCUgNfIWSL2AGuAXIFcglWjdYnIdQOeaMGHHnpo8+CDDx5DNdOmJtRj0957UdHJ9oFyACRTNvMZm+z0A9nU4XMghYDMTXo2KAUa6CPIEEbxmdFp6GQEppAH/TLqUrgj8KC9cfQ0/xZEYE8BhNGavAoTMipYOQm3TTONHGGpwMoIR2GzemZa6oTCAijbYaIIZLQNbWBbgJwRd4ImwbL9SJA9TkVtvwXAAlBetz8utymMPXiwK4Uz/RJIOqmxmxGdQlDkGEUovEZ/ICz3T2e6cdozAlnYg45CHMAi84RoXO/rFcbziv7MJfxNAIzu2hR/FDxfunRpwxO70SblPUyAnBdeeGF4AoCBzrRpFKzg3khzXvlsPF+0IX0xipW6gjJeTfvMvM6DB/o4cJU5pR2wxbhdo8vzQAF9yQhfdHDOjv2K/maUv+DXwyjolgDU+YVMYa/gFL31J/wCP+Hh3BZ6I9O+jQ9NuE5k+uyMoNfX7Y+gOWFgzp88zOKBCt5zTmIPYW/CZQ+iZOpl55JwJQ/hoJcQ3sMhyMv00/bN7wD0dE1nzLSzsDX7hh94cCcPA2R2ANYFdHD+YCPbMkoZPXnQB6OKTd3seCW41TecHwIDPrIeAAAgAElEQVTwXMdzjbGPuf7aD9odp3oXwmpL1yV8Kfvp/PKwAfq4NtgX17aM0PZ7wnmDfYzYt22/B9BvcQDc+C0yjFP9V9O1kmewjcl92TrrFCtMst1cAPjbv/lftKO18NXf+W/+uyFC7NAPItoe/cf/cLiHcY7HtBGco+WLIaO8qTRndxubXnM2W5G1v2rTLTq55kSlJ7U3oa12O2esjbn1Zx1+5n/4nza//KtrVzFVfHOJMl+49+7NQ//oN7aiJ9i9olNfbN3i9ZK9/pXlNjpXltkciyXkLiFz6FbFYSxTtO0SMhdQ80hkTdtaKUXWStdKrTKr62DZnkU/bs2PhsyqL/dE1npfK3XYtbmsY2NdPqjMxkD+83949N1fdZK13GqBhgVWANww1lq0b4EyAG5s9pU3lRaQKQDOyKgEwKbWNU0tG9Y+hBLADyJoebIZTUSkUZGUYSMfAEUUIpvbwj+BIZ8DWQExbP4DuQBrwio2FI0eBQATBUwaXdun/P333z88hSxCSjbRjZ4DCHhvMO1llG6mbgZSsNGOXJ4AC6IMeV+4kbDAuoIZ/23aY4EiMoUr9B1IgG4CYtPi8pnvYc+EPwIGwU8CCts1Sg8dBSfaANiQYwCcEG4KuIRZ6IF8YVlG/gpI1BOZCQ8TbNkvgQ52yHTOyhincaUf2i5BjcADufYZsIz/8CoA83MPIRjBabpk/NjIP3VHtn7H5/qoUXyARXyTJ74KYESGeuBT2hFd+Jv3jPQE1OJL+J9Rrt7byyvlAbUA4PRP0//ij9w9TOSvhx7wedNOO9747Isvvri5fPnykB7ZAw6mkBVACX49UJBR0ups2vEEt/oMr6ZZRra+Kvz18IZjr52wm+uAh0vUjVehGP0yxTN/e+hjfHiEuWdkuGmEacO7jTO6WZ8yQteDD85tMxrQnuCUV8cDH9F/jSAew+nxvAPOaTP9nPZznmT0qdG0jrvrMz6ZEdkewMiIVNemjMIeA2DhYq7l6Mz7ptdOPfUFD0ige0a+CiQFs8g1yla5RqpzwAEfd04lBPWQDOOVByichxmtThtC07xvWICqr2k7yjrfjZyl7Pb/Wdv/QgngXd9yXcusF0b44hO5VruO6P/Uca6lzbKOZe0L5TJ62jFCZ2GyB4kyAjijo6+88+7m+28e3QFc+JlT/g2irMZvkcGuBR2uK9KUf2bbmGiv42pdux2VnwMA/9qD928e+U//kza4Zg788H/+Xzc/f73ufxO7eWq1b/yHf3dzz1NPDmlMpzzafjulkVu4Tmvjal87NTaq9m2qU39/taZbcXLNiUpPaq/Z1plsY+k+3ED+3/z7v9o8+7/8b5u/+NnPO245f9nbbts89I9+ffOFr929ld20SUehnui6x9RL9vp3nuTe6rou1f+qfy/h20v1qSy30am5ZZblNdasW1nmRfPj8liuPnzq0K8A+FQTrQX2sMAKgPcw3lr1dAucBwDc2bQSABvFCnBw4zzTaZrmlQ36YbOVVFBXrw7Ah/LcM0qaVt4zItCNb+QAh4napZ7gzE1uNvqBPABiNt4FA0A2IoHZ5DZCTABMefWgHPewfv3rXz++b5dNdIEL5QSugGOeRGEaDcznggAhD3VNI5sA2E12YROvAj9saJ+QA+wDNvrAHkYmmgo1o2yxneBLCGN6V9/n1WgwI96EDhnxJsDY/mbd/oQRJvF3AkDaQpYA23LIG9uRusIkI4MFakIN78Gl7wmvHS+j+BJeICPTq3rwYAzFBPpG5wo+HQOBDHpTJu/6FMbaP+yifH0dHT1EkFGC+gK+TQQuBxyE5+hktC59dv4YlWu0OX3SL4yEdpw9GICOAGLvLXaOqTP+A3Cl/UceeWTz8MMPH6dLp4wwk4MO3JX90ksvHR9eQK+E1nmYQcCeBwUEePoFunhPrnNUwEo/GD/9TjCqzek3cvRR+mD0tIcZkCkUFv5hC9YVU75jSz7TLpkW2bulMxW1UazolSmY9UsjNTNqHh31K3zAiGfH1fmHjzmPqePneSAkIalg1ihU6if8y0MdRrG67qGvcNKoY9p07rm+uQZ5cMT6mV44I0adk4475dQv9XQdoQ8ZDa9N9R/skdGvrlfKYuw8AKHvZ+R5ri1+J7n2YXf8jfGlrg8jtz3041pu1DL9zYMqltOe2pByrgN8pi+rh2sStsq7scdp1V2zzaDh53mYJzM8aK/MPpARyPpQAmAPSzjnEhhTvgOAO78Xjr50T/+hFCWWlj/4cEujo8I3AzJvJ9gU7ab16ailP3vl/908/y/+5aQU0PjPZ3/1i5tv/ZP/fEjHPOXx+h/+eHPld35v88H7H0ypPksd7hV+8Df+weZzv/arLXnTRqvVxFp4hwXKG237Wq+xUbdvU9X6+6s03XqTa05QelJbZ7Sddl+a/WjJv4Fs1uBX/p/f3fzkxT86/r9g1S9nK3fbbZsv3HPX5r7/6Lubj3/62m+3pSBwz9R1S9dLXlwAPPxfoOoYjYEoy9z+Z6SkQa3UkaiizKX6X+pQW9W6BcolD2ynVc+CpxTHqGzLxpwraHdcpKhmecVZoj8HlVk30Oxr8hL9XgFwZ3asZbsWWAFw12Jr+ZYFLioAzjtUjbZ1857NZaMU2cx2szkB8Guvvbbhyaa3kY1GBrKZ7T2e1BHQCNqAAtZHDzbY2UT/xje+MTyRJ6BAziuvvHIMi9EFKMddrF/96lePo9LYYDeykAEWkJAOF1gNjAY4A5JN62skJ/rQvlFtpq8GCrkZz8a78CPvahXkAeJM42v0HOWF40bFYmNBxPY31vYeWkEdm/7WFyhQR9sZAZzpVpEjFMlIP8cYeY6h90liq2xHKGFK3tRD+ZmqNFPH4j/0HdAjvKE9o9YEUEYoI0/wk1FyQhghraBG3WgHUIr9Ba98lim1BcMJiLVzwumEwhklaGQh6cABloDXu+66a/A1dGWssBsHCnjSjnZEN3wHX8g04cJNIRBtCIlMkSsgdr5Z3whI/OjRRx/dPPbYY8OhAv1Sn8bPX3755eG+bHRiHHjof4zrGLA5VmMILEijDeozr2nTwwwuoEZP0x/gtz4ghNd/kW8kM/KEXfi8d3gzptiP/tAPnkSNGlWdwMtxBB6rW95V7DrlXcvYPQ+5UJ+HNkRP2xG65SEUxtd5mmuhkeX03adR8xmp7wEIXgXAfC4QdX6gk9kY0NG2hPxCa/QWRBu1L0B2LB0jQXBCYOu73vuZ0Ja+27bplj3MwsEIDgUYJY4NtJ3+RdvOfeaZ66VjRDuugehrtO/4i3kAU5/97PHdudknfUg9+cw5jf6u5Y5xRmg7/9DDtSWjlk0fb8YGPvOgVN7xK5RlbuX67hpK2+qU67PrsgdSXOdc9+yTd8h7YIcxEGYbMS6Iv5UA8CRgNwHK3qx2hrWo9av0QzNls40A7gNg7n+840u/urn097+zIX3y1MdfvvPu5qX/83c277z+xkGgw8c++YkN0b9feezh4S7h0x772fs06evnXQu0Np+6wi3f2Fyb2kS33n4qTbfa5JoTFJ7U1s1op9lGux8HlP/um29vrvzfv7v5y5+/03XJWcp/6s7Pbb7+3b+3ufPuu677/24V5E1Romfu+mjWS9ZB5fB/0k4ni51bQuaF1bVo06X6v8Dwt7yq7CtL2GmVWRr+8zJGpc60lsdyz+vraNHn6i3XO1SWWdSxtSYVZZZ1HBqvlV4BcHVmrOWmWGAFwFOsttYpW2BuANzaeCpuWpZl3nbb5uknnxzuABbymNpyfKemUJdNZzfRNRob9oAaABgAQDhi1LBRsoAB6groBGBsilPX1KCAHuQAdb/2ta8NoMkILu8ABty6iQ6cI/qXKOBM72p6VKNF6Rt68iRCUmgnuOLVNMGZ5lUYhU0EB6ZzBmwIewAeglkjPakjCOEzgAmQStCBPCNpt9+j2y9S4TW2Eu4KsU3Fiw6ZwtS61N+VQtRITvQRmgETGCcASY6nZe0neiSoEGxZh/aMikY/yxqBmJHdGT0uuMmITqOOE24INngVihktC2jmb+9dFizRjn6N7xmRrT3HUdVCtoxIFRoKJk3/jM8J9bAnPov/4j9GpfoeEFg7qHumt6Y954q+ahpv+oB8obFRrugD/AUC4ytCViLtgb9G3BPtLjhjjAW3wi4jcnmlzbx3VZDtWNOO92Ijy0hQ/ZsxtCzjQb+xecI5fVQ5rCs55wSFAnsgMv3hyTgjLw9ipJ8jE0CPbYSXfJ5R9dgPfQTAwtwEj0JAygg8mWdZJzMBmLLXOZNR5wJXy2dkKbolJM2oUA9X5MEE++oBHdobR9jnGuA6nK/M1zyAMQailBXGCqpZtyxnRLRptoHu+ELqpM6ZBjkjlbWTEf/CanQTWPPq53mIJTMvuCa4XqCTEbzOcV55XwDsOkNb9in9U5/3UIC20876UqY4z3urE0C7NmZkt2u8bfJvZQmd0ct5lNHJtiMAdv4ZWZ6+VgXA5d8Kdqb4G+S4ePmX1VHBpeVvB76r1TQgO6GdQb22dllhW3sKAP7I7bdvfvX+b2y++uSjm89+8Yub2z4yXRN8eYAOv/N7m/fe/ulePepWJmr53r/3Hwzw9/ZPnBzBPL13XY3W8vtYoLa1tEcLxc2rPVpoVd1PnenWmlxzgsKT2roZ7TTbaPdjSfk3kH31gw82P3v1TzavfP/3N3/159eyUrUcc2LhT3z2M5t7/u63N3/7G1/b8B3zoUfTJlU1emLrI1kvWd8YH34XVju2/RFZLl0vWZe7hMyWDS5o/6uD2uh+2bOWGNNVZnFEiwNatmdR3lJzrtjrxjJW7nl9HT2gjeq9WWBNPmC/VwBcnRlruSkWWAHwFKutdcoWOBgAbmwmlje2AgALgIAcQBaAmUCMzWpTv7Lp7CM3uwU2pksG3GQEWabBdOMeOUafCQWI8CV1LQALmEOkIFGCRiATKUw0IBG8QmEiMh944IHjO4DdGBesGq2V6UeBST75XLgqzKWu0NuIOyCHwIZNeOAHdjFdrBF59CsjxKyDXtThmSlXjTI1IpbN00y/KrBBDm2gq9GCRsw6JgIgwUU6tjDUVLzoaPQz/RA2oBu2or8AOe+5dYwTzmQkneATOY6BQJFxRg5A1Qg6yluOv01ta994FW7QDyGMMBVwCHTlyRjxb/rm/aym6KUe44pv8iokUl/TcNt/dTKi1Eh2/BCAql8IphgPfAmfp7/K9+5a9DNCMqO47VtGhgN5BN+CROzOIQR0N00ysFMAjH94qIEDEjxp2xTU6Mwc4e5gUzfTV0GdfuFd3NjJe4vR17TTgFVk8ETHXDNYN7CDUM1IUN7n0ANPo5mNJAam01/mMqDalOGZRpj3nKdGjnoQA5+g74JCorK5G5l1Q8Dm+oIPCA+pZ5+NNuU175zV11xDkCOoRj99Je8cV5Z2wb6ZWlxZedhB+JfR1wn9lCkcxGf0f+G9hwX0G/1aiLndL9qm68/I1oTSuU64diDPaHihsIdlsLm+hA20nXamD/YtYamAWXm5biWo5vNc4/IQjAdYjJA1iwH6+D1iJDT2MmqechldrN9k9LR6OW6Uz/t6c+3QR9TDdZ/xcKyF+ralD2b/d4F66yUINgLYe7tZpzx8MDUCuPxbYftlXf6dNBRvle7LP7NtTLCVpmrb7DobX6vdAcDcj/uFe766ueuxhzZ3fOnXNkTPdsd611Dj1//u3V9sXvtXz2x+cvnlmxIJ/OkvfH7zwH/89zd3fOVLm4/ugg1T/LLrx3OWb865dtONzaC27JkrtDbNum2fMTvsp850S02uOUHhSW012zmTbTT60Nb/FAj8lz9/d/Pa7/3rzc9ff6MFEbvTyfKf+Ttf3HzjH3xn8+m/9YWT72Fv2KOrR0903dr1kgts4G9/0JdNUS+5kNwD63qe+l8d1IZJDwqAB1ddoFNzyyzLa8y9Cyez53SlUe+JrFm0Vuqwa11Zx/Pib8WBXAFwaVqshSZaYAXAEw23VqtZ4CIDYCGI4CjBmJGQAuCMXGWT3c1woh6FUG6WU0dw5H2PlhdSCD2Avz/84Q8HCGxUJAAOEAzYQTYAGGAkfCFS+MEHH9w89NBDx6l02Rj3kZGN9k3QC1QyZamQkMhF6tMu4EqYxavRgYBRPgMGCkuBXUKZhIsZSWn66+33+tUBcJo61IhSbZsQAYAgAObVCGHTp46BQgIlobAgmj4IF/NeYuHEGADTR8rlwQChiPBC30GuMqkn1KW/psemrLaiLP1HN8AjT2wEdKS8UW1CGuEar4DATL1MW/RNXzVyERszzowrrxmhqB8aLS78dfzxOWCrkbPI1u+MZEY304Sbwhy5RuMCZ/URUzFjDw9QIJN2uFvY+01pH6BsGmVtw5xAF3Ti/l98HltwMMJ5xyt2cf55QOK+++47jr43Olp/1ieMxMfXhWXoxfxFjumvherOHeeG/uAdqehA33jmIQPgOv3gwVznaeR/3h1N34y8Zbxtz/mDnYz4Bv6SMh59/TxhqwcpeE+ZAnn9iTbyIEdGyJriWcgpIBXIZfSta4/tJBjVlz144pphdHgCYA+K6C/o43uMj8DTyNyM7HZttY4QNcGv60YeylG+EcD0z75lpL9z1+wA+LiR/qxPyHG+ug7Q3jhyPKOwMyrXgxzooU7KMTqbMfBQBD4lpEem65mHj5i3rsXqwXt5WEc7qPt4rXUNzQhhdUa2kdBGjntPuwcVtFn6Z7bpnHV9FQQ7vvYlDwhNjQBuw8YmjDpz8jH60n1w4jfbGVSr/QQ9odT1tQHAL/zv39t88P4vj8pf+3zw14/ctvnMF//25ovfuHeI+v3UHZ/bq/XTKhMF/NrvP7N55423Nh+8//52PSluGtxQNn3h3vJf+dTmrsce3tz15KObj33ykzur7Gff03o48fMJfjKxpWnV5hijaS2fWKu1edZt+wz1dz9VpltpUs2JyrbbmtDO0m2cKfkF+3An8Duv/+nm9Wd+vPmLn/1sc/X97cHAWR5H6/EnP/fZYS3+Ow/ef33K55Mamav9kfye2LoN6iUXAg3bH5ClIauVOhJVlDk0X2q9J3cJmS1dD9z/BUzaGqmy/Zew0yrz1OEvj88ZWB9O7Ux9CXMRqYg87Lp0QB8+qG8U+70C4JILr4UmWmAFwBMNt1arWaAEgBubOuVNqYVkmgJaCMHGuveqssnN5pr34bIhz+Z9btLzmZGQ/CeSaD1BlAALOYAZ0jQDBTMSD6uzOe57pHoFBgG0jJqkXVJB8wT8EiVMVKUQFDh16dKlDYAr71YURrmpTh/VyWhQgJLRlaZ6BuYhW9gl3AOACszyXsmMcBPiCBoSxBo9BxTIex7d5Bcoovf43lv+LQThVWBpqljs6Lhsf/tt7xIWRBvJRlvUFygCFADZwBPr87kRkvQTWwAchC9GKBvVJoQ27TP/FnQrJ+sIG41ABuChp4AZUIhOgB2hlanJBZPCFseTsdUGwhNe9QfGWb+2H8gWstNH2jOtNvWI+MW3AIp+jt0z8p1+oYvpntHTB5Gt3DdNunFBHZ9ZXxBGX0lfzhxhDJCBjqYr1++EUdiWOkS8cviB8rTD3KEt6tFfo2DxY+YH888HsoRl6oQ9MipeYGq6Zl7zDmthrJHhRj4aye7YCa3yVd9B9xdeeGHz4osvDm1nOun0YWQlrDYy0pTY+AzjhE3QMeeff9smcjNtO/1Hvne98mpbRqzmt4NQmTqZzt4ywj/a00aMv3M6Aa7rbkYip385fx0j1whluN5QJ/vnhl6+ju2ZkadCSGGxh1CU6dyinP3woAVjIOjmMw/uaFf64FrOe46d9jai1wMxfu5Bi0zjnanlMwLYNh032szo2/GBFaGpkbOuma7ljjv28LuJOgn0E4rnQQH9Ig8GuNa4btue33/20cMp42sS6Gtm1MjIc+2QYP/Ku+9ufvDmWzf8UVP+7bEd/NoPpKNSvdI3Qf6EPgxVWr228/1a/Rqp2Idr/9Vf/MXmF2//dPgNwB24AF8iYj/68Y9vPv6pT24+/unPbD7y0Y90h3WKNY7roAt3AxN99t5bP9n8u/d+sfnlX//N5n2upPjlLzeAiasfvL+5+sHVDSlL3dAYejdA648MUWQfuf2jm9s//rHN7R//xOZXPn/H5m/de8/mC/fctfnEpz/9If32s+te3b2+cnP+zNjyMqKKGz7LNH5NamvTq6PMWenfXh2cXnlSzQk2O7PtNPvS7kdD/lKyWWP//P/7+ebdN97c/Nuf/tmQGvp91mPW4uP1mDX5gwE23mg9/uiwHn98iPQlm8QdX/m1zUcjW9ipU69hj1NlRYGe2Lql6yV7lOM8yT24ro3BXULXJWQu49t1Tcsll7D9KrM0/HOPUVne9j+tJR07heoia23XSh1pWGy8LLMobzBl1UhFmWV5jXGcW+YKgKuDvpabYoEVAE+x2lqnbIGzDoBbG16jFNBsxLNRLyhjE90ITNN9sjEtWMq7EwUIwFIB8CuvvLLhCWgiUpEnaV+Fg9Zng90Nb0Aa4Iyncvjsm9/85vAE+AGBATgCCKILif7j6SMhjX3gPaGa98YCr4Sh6M7fvBKdeP/99w9PYDNgjToCTWGuQJx2sdc4slAbbvcwt9Eq2Mp0nplSO4GM4FLAnlBIeJHwPWUnCDBqGL1MP019Ij3pE3qY2jghlCBE+EF/7Tt98X3BKP0wNW1GvyW0tn9GwyLP6E3KCSRNvYzPCQQBaY6PQN/DCowZ+iVwEaILXJBtCmFBP/0QSppi3DtisRG+CmAFAuufvC9QtD/oKHg1ChJ9iAAWAGtPgRI28r5bwKrzAz3xUXzcu295T5hlBCF18VFsBSw2jbKHGYTrlAeKApfpi8AQmc5zwJKQXzBK37xzlEh40j8L5RkX+uN4mQI9Dxmob0Iz/NX02UaGMqeeffbZ4Ynuzo/04UyxK5jTDsJwbOH9zLThPBSo0Z5jja8J7E0VTHuOEWPoYQR8TTCpr+I3CTzpa4LETKsuUGeMMsrW9SkzBoxhLXomkHQNsFxGEntQJw+WZOSv6w91nafI3hUV7BrqWNiu+vuK7+ETwFfBLLZwndEm2aZgGRn6DXW1R34XZH8zJbPrlD7iPeUeGDHKPm2RwDf1ol3mNjKYB/q07+eBJ+RmhLF2Unbqrq/lupjr5vb/YNv7lj2EktHuXgvA6/iwEHqamjs/R5aPV957b/O7b7194u+a1u+ErfOUfyPVS4bIhvxBnbI2RwWb8ie10bTT8Tzr9uW68m1LDLUnmGMvLXdV/uCX729+SZr8vxE6vL9dj46eQx12IG47+u0EAL4dAHz7ABs+xm/Rj92+szPTrDJTF8+CcWfqSktMcaOqJbNYuLVRVZS5xGZntelxuemmnW6ZSTUnKHoz2mm3sXQ/mvJb+k+QPfz++uX7m/eH9VgAzGGco/UYmYMSV7eHcY6ySGwP5GzXY+5bH9/xu6Te1bnUM0dd43rJHjgpy210rCxz+8O0atrZIYZf+XUFarrWSh21euD+V/veULOMm5aw0yqzMKKNwSzb88AyC73e/sSvd6gqcvZ1qaxio0NlmXUDnfl+rwC47MJrwQkWWAHwBKOtVeoWmBMAtzapiptKZZlH8p5+8onNV++88zgtLqBCUMaGt5vbRtsaATmGv0YLGgFMBK+pXYF3jzzyyObRRx8dovQASgCbjCQWGAnqADREBfJkwx+IxRP9jIj0blHSQ3vHqSCBV6FBwlNAHU/vOTW9s30G9tI2EEkADHgEPFNHAMBGpXLdwMeLbDPv6eT9jNyjrkCdjXxBi0CH/p4EL7JNU0YbJSiU5VWZAD919i5bZNNHnvwtkEcvgZA65zgLD5EtWNUvABHWT9gyToVt5Ck+AfgR4qOzYEc4DuhI2Gs/hGbe6YzPUd9+CKiE6HyGzwiQBf70zchB/FHAqV9iL/wV//KxC2gz1gBbnvinc8GDA7SbD+ULFAGXHG4gjTm65T2+yES+6bMzRbXtANLwT8ZTG2ID5QOYmR+8GiGZ8xx7Ix/Z2pj6AmpBM7Yy8tDDIshJv9Af9PeMjkYmIJknY0db6EwEME/6YcRpHjJxPI2AzLtQGXOBo3CZfntYIeehqdZZG7w7Gv0cD8tmJLDzQXvSP8pbNiNF9XsBMLoJgOlrHvDY/j9hey9vQlje94CB6alNkZxRppTLSOKcc/p9AuCsm/cf236Cd3WzDv/W14SMvGp7XgXtjJH+klA8D004F7AJY05d5fo9YKaCsW3UTVvybw8wYHcfyMvoZeV4qIFypmvmPcaVV8E+9Z1r+jJrkanzGRvHzwMKgln0MOKYzzzsQJtGN+cBB//ONPceOEGOtrduHh4xm4Rrvv1/5d33Nj94a3cEcPk3wjVj1n8g3QQ4u7T+w3dfq8dHhYu/0a77LpjSzjUvn1R7gpqT2jm10gKKTBq3UxU9pcAC/dhXpTNRv7FxNZe+5U21ToMH6Mcu9aarMd0qk2pOUPRmtNNuo9mPMyW/ofuSerdkN3RebvrWNa6XbFGO+ib+9sdwyRS1UkeiijKH5kut9+QuIbOl6xL9b8ismrQnsm7VcsmGAnPLLMs78Bw5qJ4HHJ+qDzeGp7XalO1etFFZXqNDB5VZ7Pfc6+YKgDszYy3btcAKgLsWW8u3LHDRAPBvPf7YMQD23k6jAIWcea8jG9K7IsIENgCPV199dXheuXLlOAKY+0p5AnEBakAvoQDtCAAEfmy0P//885vnnntuAHduxm+/X68OG+wALZ7en8prQhZhmJAmU9wCIE3La0Qq/TaSko11005rF2AFuvDkPeUntBA6CF6RbcSeEX3U835LwJuwAFAgYMgU0ALmXZHXplelnulweRUqGM1I3wQzpqbFBkY3pmxBstHejDcP7UXZvIPY/itD+E4/M22v4FYYi85EHwNa827dTIs79jX6JaBDjkAfHQCAQErBJe9pewApZXk1LS928BCBcBw9fC7XViAAACAASURBVJiKGruZwjYPReiL9JFoX574CA/0TMClX1BfACfQRAd8jTTQzB8OTxA5LDxEloDaaFP65Z24QlteM82yEMnoZl4FfuisfoIrZAvAGEsBsr5qlLCwnvGjvONuOnF05X3Hmb6Qtp2x9C5h7In+AGCyBLBWUMcobudERlzTPrCXfngAgfIZhW5EpGtLvib8825l7OCaYSpr/C/T6jqemV5eKG2EPXZNQC0oNyIbW+X9sbZpO86x9G/8RHCZwDMPaejfCYCdM4LLhNQZjZvp6RNI6tcJe8cyKSOI51WdsL/+Zn3KZluWzTkl3NSu1HUdSBibIFpfxoaZLpry+R4+gG8hzwMf2MFDMLSNryMj7WBbeYDISOf0K3XXZ7GB46kt/S7Vh7IffudR1rYyA4Rw3vdoJw8Quf6mvW+UAroNyRqAa0nZwzxs/Vo7KtzQ/2a1YTcm9Wf7DTPFEmci8ncJJaZZY5IJz0b49ETVD1qtsem0r56tzbVqYzdR/5NUmq7CNItMq1UHU9nPdlsTjLF0Gy35Tf1bsrc/PKqevQjIG1Qoa3BUsKFzR3RPbF3rcsmGAmWZZ2CMD67rge26VP+rvl3vfl3Tcsl64/V14ILJLNuyMZcPKrMxPvP7cP0bpWyjRn/mllmWt4RvHKjfKwCuzoq13BQLrAB4itXWOmULHAQANzYwyxthRzJ/87FHN3fdcccxlGJTHkDG03sL2XhO4DeOXkr4AFgx9TMgi2hGZJriFshFNCKRlYI8YaopZIE6bNCTFvZHP/rRAMNMzYwepn1FDk/ArzDYgaS+m/TCB/4N5AFMCQSEDIAgPkNf9KZP6IhsN+XRk/S8gETsQ794z41/IAKAAQBihKV2VB+jwSxHX7QtOpiWN206BqxCIyACdUxpTLsAVWQ7RkA+obWAFEChHsJtXoWH9MOIU9rY/v64el3aW2UJmSgnhMHOgmxftTf6og8RmNhbG3MgQAjL56SoxnZCTGwkvBHgAkhJkwx4xUYCbqEy4yKAZtyA+4wd48aT/po2mKhUbSdsMzKWctoQu9lPfQ3b4aM88S0jA/3cAxTYlLKOsVHevO8hBuwiADZCERvg3+jqeCCH/tB3xthoUMpQ1ru2MwraaEJkUD7TGPuZfkE9/AC7ZzpbdTYCGD30FezP4Q6e2AvdGJ+XXnppc/ny5cEnvQvcgwk5hsxT4b2wljr6EPLxF/qY0C0Ph4zhaEbJ5rgZBY5/uE4YIc74CTEzilXZ2ECbmEHAlNvoj27OX6Gya4VrnbKUg0znrGsU/fY9D1WMo/R3HQrZ9WWWcHCcdtoDONmWYNn3BLOuBXyeB1NcI+lP3gGc4Np5kRHO6MLDlMZ5eMSDEsjOKwj0VeXwuWuwYJV/67/IYV564IS5jq/lwQR9w0MPzhFso8/nYQTnCePu4Y6M0M1sDtoGma7lyhT4oyOf6w8Jnx1P6njIQBuj704A/M67m++/+eaHXKH8+8Cajd8eVLnl5A+dbvd6sO60WtNrTlSz/Nu4VHBmJabbsKTttUIz691s/eIVb2xA7dP51iZbpaGbpPeNVJmuwjRrTKvVA5DH/2+rjEGWaRqj3ZfzLL+h+5J2aclu6NxxlZ7Yusb1kr35UJbb6FhZ5vZHftm85ZJLyGzoWtbzwDLLhm8NU7335ZJLjOcq89ThL4/POfHjxpCXjxSVbdRo/DzILOu4hG8UbLkC4FOn91pgDwusAHgP461VT7fArQSAsYYASTDDBvT2u2N7fyGPhJXASDbWAT+ALJ68BxQCchHpCAQCBPvw7lw2wb1Hkc+MJEYGEYQ8+ZxNcgANd/4ij7tNTRFNPfQSlJiCWOhh1COvRv4KOShDG+hPfYATTyEksow4NYUxEC0jswQZvA/IyQhgdTECmE38BMC0b1SnOiXgoT7AgVeBhWCWdrzL0nuFjaIzctc66Jv2EZD7eQKsBEcCF6P8GANBh4cF0NfIX6G6trb/QjN0NgW094kSDatM+iaQEUTybw4ZmPLY8UAnx8tX/NLDDIBVoDLA0UhMfNkxAP4KgPVn2qSP6Oi4UNfPM52yBwOEsdpXgGSaYsbC6FOhlSlogVzecY084SU+BRxHvwRUpi2nj/q1QBudM+pSoDeOjk49Mzo5U4Nn2mn7npGaRjCiJ3OcuS7YZR1gHjOH8atLly4NqdW905n+Ojb6te2ZbUBw6D2/2MF5kf6ZUar+LVBEtqCMv9EP4MsY8sAO2pO/PaDhAQfXFWGjoE4f8PAKOuf6I8TMV/0PPTKq2PUw7xE3+jPXsYwYNVo/1wmha67RrtnaUn+wX/n5rnTNu4DkrmhZxk7wmhHE2h7bCk/tE+WM6DZLgmWMxhbIJ4jWjh5WyMwHlLNNx9f1hLGjj6YBp2+ZctkxdP4IutEzs1YI8R0D2nTOpj39GzkC3JSpHcYgO33cqGbrC8SxW6aVdlxPigBuAbMm9GrJ3jre6T+4okSvdF/+oFJLo6PCzX5MbmdobpKGXVNPscKN60yw0Y0ETrNCs1sz69xs/dYpXtg42tcYrY2xSmM3QecbqTG9+WmWmFRrgpI3o512G81+LCn/zMhu2KSlc0NuZZpapie2rnG9ZIvW1SMmtz8uy6Yol1xCZkPXsp4Hljk0X7V+w6bLiKxpWit1pGGxTxdOZrHfS/lH2Z5FPcvyGvOt6sM9kTVNa6UW8uGizZfwjbPe7xUAd2bFWrZrgRUAdy22lm9Z4FQA3Ng0Km9iFWWW5Q37iNvS/+TRRz4UAQzsMpVtRrcabZRRXRrPiCbqAa94An2AP2y0u8EOtCUamDtPx/cxEqHlJjgb3oIhZJAKmohggRob4Pfdd98Ak33l72v/4bt2v2ZGu9KGsIyoMKCPKXBp01S+gB2BqBGOfA5EBDoKdwE7u9KvUh+QI2AaQ2llupEPmAMEGO1oPwRAtIHeRrJ5361pjoURGQGZ0XuCk12vggbHKKN9EyIpD4BiKt6MIBZ+JHhEX2G5sDHhjjLxLeAvkM+IaKN+TflrpN3bb7893LfrXc6APMaK+uoFwKM9YbHAD30SrgvgqCsA1ueF0rwK0QXw9NFIzbxfGKg9PnyAfb37Fp/Ah/Bt/ctoQ2QSmUpqWl4FO9hGgIyewGD6p51pnzrItB3qGOlsql3sbspr/E5Ahk4Zqc2/M6V2RpynDwiTBdr4LACYJ+8ZFc1YEa2MTsx7nvYTvZ2HGW2pTwrXGBN8gzHK+8M9FMH4ZLSzOqOTfpngPu9MNso39TDttfWZB8r3oIWZCsbRsuqUvmIaYvQUGjMeCbBzDvu3IJv6eXevkbOCU9df+qJfbJf5246BtO9nRKogMueuOlLetT6jYMeRwkYDu3Zjn0ynTBv6CmXth/MEeUJ/3vN+5Txwot9mZgcP9VDXgySOhXojTyjteNmGqdONrPXAAf3ISOSEtUJnbOv7rku8Z9S+wNbxoC/8nXM+DyxQ13/zmuOp3zpfaU97mvLczAD2f9cdwK3fB/EbofoDqSW/+Jvm+HuwqkSWO4NtDGad0pehzrSaTTNM1u7EijMqMM0CjS7NqGuj1bXotR/ui9qitUF2miaNjb7TRE35fHrz06wwqdYEJdvtnLE2lta/Jb9hm5ZcHHYp2Q25nXnTE1u3Rr1k3WZLyByGbAGDLSGzpWtjYMu6HljmAsPUGv257VSW11hXLpzMA/tc2Z4NPat+XBdZ07JW6ki7YuMHlVnUcYl1c85+rwC4OiPWclMssALgKVZb65QtcNEAsCmgvdvQuzmBW7kxn5GDbty7ye5mN5vW1PfuUlNsAuwEr0QHPvjgg5sHHnjgOM0qG9qZ7tMIVOuQlvmZZ54ZnmzA0y6b+QmA+fvrX//6MVBJECCMNeU0coGSpk5GFgAB/Y3kpB/Dlutttx1HibLJLmgDHhipZ7ntb9erwzPviMz3tZ33lgLiaB84lnDE+4UpLxhAb8aFdgVU3tOLbgkpdehMO5qRgxm1bFSZsI1y2Md0xkJogYdAEjCrTYWNpnpGfyOa0ZkxSCAt+BKGCfgAnaZj9m5gYCe6WZ+oUp6AVFPsJpTOlNpGCHuvNXraj4ThtAtYxK7ag/bxV/RxrLUx/9ZGyBYm6Z+MpbCI9gRY1EMnYK1jiB4eulBPxlq/wEdM+Up6Z3RCNwFx3l1tP+iDqbJNP4w+edexMMo5b6Q2/84IYNoRyGoz052jm6moGUsjqZknzH8+M+U148Ic5cl72IBXgSM+K+xyntC28NsoUGzhgz65Tpg9wDlBH3iMgSh6ejDAyOCMFuc9+of9jVgVJGqzXal6hbaZHth+CIBdZxOyqp/Ruc43Xo28pX6CfA+WmHFAXxA4Cm+dM0aZoo8gMV8zwtg5nXolkFQ/ISmv+oXleHXdop1MC60NHEOjdfFZ2swDIqZcNwLeKHXhOnZhTDz4kSDb+WfGCOab3zN85nqYOruWpz0S1CZEH6ch5zPvfBb2UkZQjZz0m4za1lf1F9dn1yqjhz2c4trAv/Owg98/r7z33uZ333r7ut81LXjWBGEt2Vsjl39zDcVbpW+C/Al9mNSP4363LXD0+6VruJnLN8f5pNan9b7Rl5n0bLS4Fr2RBRobXlMM2drUOqCep/VtupmmWWBSrQlKtttptnGe5S+pe0t2w+ZLyT1tfuTnDXWXgWXbjYCyyuWSS8g8T7oeuP/lcWratOoo9e7XNS2XrDdeP3xwQJnlfjfG8qAyD2jLqv82TLnMuly00a06jnP2ewXAnVmxlu1aYAXAXYut5VsWuBAAODa7fuvxxzZfvfPOY8AlZAQesWGdd7ACcEwfzGb39ot7+/XgJjqb3cIwAB1PoKqRtWzWe0+oMAo44Mb4GGSwIQ5AfvHFFzfPP//8cQpkNr5N+/yVr3zlOPIwo5OFEugkdBAY5h216ATwoQ/e9QpsyQg0yiBbaEx9ZQoSMhJOmGO0mcBhDIBp103+jDoTapkCFd0cC6P+jDwTUCQAtn1l0q5QlvESZGV6XwEwZYVNQihBFK8Cc4CK/fGeTWCkwA9bGc2HHraVbWc6ZgCf9xgDEoE6QqqE6kSU8gTiKd87P7GnANdo2wTFRmwbrShAExobucjn+CmpyvEz74elf6YOV/c8YCCwTxCX84O5wQEJbOR9vdglwa/A1kMXzA/BroCVfwtLkWWUbaa9dQwzMjNT3QqZxtGf2CgPHnhYAdsIm3xFthH/9E1ABQBGJyCv85C2jXg3mt1o4wRZ2E7/px3mN098wxTYrj0JRjMCOCNf865YdOHf46jjhPDOOfRwbAWReU+2czeB6PjLJFM/e0gCmUJBX7G3Oisjo/8zAtj6lHM8XTexgesRMn3ke46Rr9RN4KmetOl6Oj404QEO13/HY5x1QN8T3lPOdSrBqzDUdQt91INyHqBwHUM3H/ilgFl4zOcC+YzwzcMAtpljpl9T17HLg04ZDawN8ooA1wnk4Ct85rqLLVy7E767XtnnvFYgfdpyGdHM35kCmr6g1zgFdBugNYDYkrKH/rR+ofXh75lt47jfbQsMNRtD2LXw6eVnbHxa709X8bAGKui3o8i+tmht5kxTcf5axQ26bsOz2mIhHSt9mt70NAtMqtVU8ky2sWQfzojstt0berdkN+RW5ohlemJrGtdKHWnQUGAJuUvIHH77LzAIt7LMBczZGqWy7Zfw5wsms2zL7X+iS0NfK9Vbc8oyizqWOtJT0dIl0Uv0Z26ZZXlL+EZxHOfUcQXAJdddC020wAqAJxpurVazwFwAuLWRU9xMK8sMeU8/+cQxAGbD3fTICYC9oxQQJCzI9KBCQjarBXVGfyIHQEQKZ560IQAkmlEIJhROyCSQBHB5H7ARpmymU58ncEB4KJBkNN3MF54YtWlKYsEQG+u2m2BYACGIoc/aJyP5jOaj73kf5PY7++pxel1sMgbAbOCnznqhUdS0I6ihr4AwbMVD2KJ+CYCFeqZopl8JjoR6CYEECcjWNkYQZ0QfOgtMjQ7FNsA+wB/AnshPAKAPygH/vFcXgMm/7Tt6eB+v0X4AZiOh7QdjYpQ2gFkAlZHO2oWyplsWhmIDgaRRw4JmdECOfQf8kq6c6HL6xBPorA8It7CNtqVtbZrR4PqVdxJzEIH7q3liBw8W0E/9xDHCt7GJEAx9sY0+AHTS3kIr9BE8UdbUyb6XwFGwRD8EaPoSdsu00x46MBKTctqYPhg9ip14n/fUXbCrL1KXh3c2Mx5CQVM082/uDSZjAP1IwK2f2md9QPiehx6wh7IZF8YQPfLQhu/RB+ePB2Jow6hL77hlfDI6VCCYaas9cKJs5GV2gEyHnEBSv9ZXTSutfxhpPp6/yFB355aHQFyzBZZ5GECdsJMHHHKN97ABrz7sO//ONvV7Pze6Hz/CRq6dCUMz6pm/kWGEPXI8AJFRx8JYxsWU+q7Z2Md1IA/D2A46CfO1La+ZijpleeDJAwjIGR8Q4t+s2/guPuC95XkAwbmWMDfvk/Zggmtx+pKptT2w5OEVfSBteOWddzfff/PN47Eq/zbYLiq1H0NHpXqle/Lbsm+G/jerje0K3xoLCzeHcFIbJ1aaqfFpPS90ZSb9Ci2ViyzW17IG1xdsbfpMbKNdrbhh1ZU7W18X0q/Sn+lNT+t9u9YEBc9cG80+LKn/mZHdsElL54bcyvywTE9sXeN6ycNCHuxwXnRdQs9W/xvOUta1IbPq1z2RNU1rpY40LCpwUJlFHc+LfxzUloORWhqc6so9cbW2a6V6fZlbZllew+ZlmQ2jzyVzBcCnToW1wB4WWAHwHsZbq55ugZsOgBubVeVNpOsA8JObuz9/5/GmP6AiN97ddDZyTwBsdFVGALMhzya04MH0vmyKv/DCC0MELzDXz920BwzcddddA9wEAub9hrQvyCN1rmlq2ZAXKPLqxryAKCMV8/7NTOWrfgJsXo3qpJyRzEbPIceI04zsS4gj9DBiFpnCx4Q36kv/jL7LKF8jkRMAYyPS5wImBXUZ2ZepUwV99EG4KBAxJatAzf5nVJpwxQi0jPjMiDr7iV2EpEajAmozgk2YwfjStgcKKMO/BYXpa46BAC39kzYzQlgIlX3H33gKaLGXoCQjUu0H4yfAws6kK+duae+zBe443plyWKDjHNj+XtveQ824CHayfVJLcwAio2g9ROCdxh5u8M5nfZ7PBUtARu841m+8TxvZAFbawb7CPepqB2QCmQFKzgnTpLMWUJdDB5QxgjLv8HWMjBymz+iE3/GZawg20Ue1DTb03mL+dm1w3LAnkJxIbKP0jeL1cEAeoMjIVN9X54y0F8xS3ihK+yGs59/aAxnOWcEl9XK+C5h53+hP+4EdXQeMTkU/1xOBPDZKcLsrkjkzDmQUrYcxrJ/RspkZYQyNtbv+5IEW13h0EkRnhK5z20MTqZffC+iPfO/oRZbyTYGOPRMmJwD2KgIPh9gnXj2MIJDHjx27XBusk3MvD4zok5TL+979rtDPPCxAv53fvArSqY/P8/RwCH3XdgJ+6gtxec1DFUJn7cFr+lWmIKff1keG7QwRwAGAy78L/PmzxG+OCbKpsqTuk+QPldpa9fsx2KvfzkT1Tv/hWy0xwTZj0dN6XVBwBt0KrdywyGJ921exYv3yRlBR3qRijY2rjvxZ+raQbpV+TG+63/N+jd5Gq/1tt9M0wpmSv6TuDdktmzTkDr+ZKo58PPit0iXJPXXr7ddL9uZBWW6jY2WZ2x+5NbuWSh0VKsps+ct5kdmw6TImPdx41lru+chBZZ4XnyvquYQtqz5cVFHnKIldoj9lmY0OzS2zLK+xFpVlntLvFQCXXHctNNECKwCeaLi1Ws0CFxUAu3HOhrvpaNlIdsNZKMdGs6At03+6ue3mfX6GTCJ4X3nlleMIStoTzLCR/aUvfWl4ApsAQsCq3FgXzqAbMIV/CzXYZFdPU4GanhW92ODPKF3qAQi8IzXTM+sFlE+wJbwVMJlWGkiQKV0zclZomlGVbvCjL5AIewpO0BnIRh+wGfqZjpY+AiSJRuVV3UwXjH7KyehMYISRuQlKbAdo4DgY/UY5Qcg4NS99coyxlbCJ8fRuXsAv0Z/AUvvpOGAf/jbqWghEhKqpfoWolEUGcNN7do3aZAzRxcMC2Mm0wWNozPsJ1YS9eUhA0IY9hMroA/y9++67N9xDzRNdfFiOcUyIafSs44F/eDco9qCv+LdAknFmbvA0WpLPM/Wx88s20TMjFPU77+NFpvfYApHRDxDsXcOZ5pi2mHf4nTLzjuwvf/nLwwENPrcfAHH0fe21147BE7o7nvog8yPTLRvtqO3TdtjVsRO+Uc601wJXo0jRlXHVjh6kSHDp4QYjWI0OVid9CD08ZEAfjcBP6Kc9GQMeyhaECrqNFOaVuccTmXlQZPvb++p1c1b9HUujTsffTLvAbILgjDx37UFGwuqEkUYNj/WxTq7pRsvi085h17BMu2z/kJnfIx6I8L5o7/l2fMZrCmNMfdcuD+HwOl6vWAvyLm59DZnaVNv4HabNvVNZX2OMXdfzIIFzW7Cdh3Zox+9Ro6d5T78xQwY6uL6io7ZyDcpDVPqZ65LfifpYRnNbnzqTAXATkrWA1pKyt4aq/Yg7KtUrbaV+rX6NoTOtvli4aYJJbeysNFPD03p9Sjdm0q1rrEX60lXiJpQvbw7NrUtjk63a9Gx9WUC3Sh+mN9vveb9GHShlX9vtNI2wpPwzI3tJmzRkt+zRkFuZG5bpia1pXCt1pEFDgSXkLiFz+A1bHYQL2P9y37c/9quWKperi6y3XS5Zb3x2Hynr2LD7QWUe0JZLzeGqE9e7XhuhWqnemlyWWe/MxZoTKwCuuvtabgELrAB4AaOuIq9Z4CIDYFPbGsVkdBzQSrAjAE4IgXUSAGstwQgQgqhQIkSBIUQpeg8qEXI8BL/AzXvuuWeAX25uG3FFOcp7z6KQ1KhJdDOqElilTqaANiqMcmzkC3mMzMv7dvlbmGC0IO8JHYwqBlQZcYpMAYBRshnVKAwDrhkx6uf0AShrWmwBGCBBwAWEA0jy6hgJwxOIMzaCPACqkbnCDYAgKVV50q5w28hGbGdZ0yJnRDDyM9UwfwPUgIFAUtJAM068Z6pofMnIcqMdsZHglD4R5UmEs2loqY/u+A7yBLzKxCftB5/pVxkFK/jBdwQkGQkqANr+/2ALlYVNRL0Cf3mlbwBP7J5pWbEP+qA3Tz4bRx3nYQOAF2NIVKsQ0juuueeaPjEHaFd78F7epYyu9Mt00vzbAxCCZHQwtbKR1fiXfpMRkvQP+zPm+rwQFP/hM/QBWjmPX3rppc2zzz473M1tdCZ+xSEO5AlJaQfb8cTWzk/T1yJTH6AsvkObOVaCPME9/fXwBr7kIQOjdU3/SznHSnjsQQR9hPHDLujh+se6wCEGxiVTl2vjzBTgPPdeVn3T9L/IQBbted9vHo5xrXSN8qCKKbwzknbXGqvf6tMZgZ5rlAAxPzdi1Kj3/J43Olyb52EG03wbQY9dEr57SMaDJUJ6D5uYZcFDP8xhAXaCWW2RAFkA61qs3Y2M94ADffc7y/liJK8Q27VafWiHww488blcO5BBOec2ZfVLvxPSL9QTGaavTqjsvd6sNc7t8YEWDyYJrYXNmb46o9G1O7oKgNsQqgHLlpQ9rNfdH54N3W+G/EltDH1u93xba1q1rpU/XH6GhhdRfQa9OsZZpA8dBc5I2fIm2Vz6Njbbqk3O0ocF9KroP73Zfq/7NfoApN1G0wBnSv6Sujdkt2xyBuRW5oVlGup2sGZ9I3/7o72kcq3UkaiizKH5Uut1PVsyD9z/ct8PrGd1iBpqdkb+sD5yXny5qOdBfa6oY2sON2RW/bgusm7Ncsli42V5jUlZlnkBdFwjgKuzYS03xQIrAJ5itbVO2QI3BMCNDafyZlFRZlneaKfw6Se3KaAzAjgBsKAyAbAb0plWdBecEOKwkW0a4rz/U9jDpr2yAL+ANCBwpgL2c+GD0JZXYQmb7cIo6gqGqOvmv5vkwB6iVHlSX6BtelTeE9AJ2uiHOglBKSfoMGrY9LuZPpm/ed+IQKMHE6wC6gQQuyKqgUqmyBaUCJ+N9BOCCfJM1QtUE77RDnBQ8LJ1iduOgblQEzihvXjVF4xoZUy1De2Qoht7Mp7CG8EONhLgCo68mxZ9gEFARuAn9QFm+AdRxW+88cbgP94dCrAT/GIP/k1/jRYW7uEb6aM5yccQTj3xGaOj9SXsnn2zLsAU2Cn0BN5jG3UWgjNG2BtAaupr4FGmlXYckYHvYwsORfBEN6NTjUrMwwYJo9AT4Mjn1rdNxs/PsbEPATD+IaQ0chx/NdqQfgtGsbX9s//0UbCLno4348iT+vqd9jD1NPUYL8fQCEl8JSP9TZerPZgHQt6MYBXqAR2FZPo5tnZ++DkyXI+MOMcG6OF91YK6jMwVAvqaaXmR6aEE7O2czcMTRr6iE/bCBhnJb/Rpzs+M9FRmAmAjfTMTQNbXDsrJe30zCtU1yKhp5GXmA0GkANiDHdm+a6NjqAxenTvY17YyClpdXEdpD/tgS9YC7OuBDedqpu33Owu9XDvGepgdwnufnTO0ZR3txWt+j7hm5MEExy5hP/3DzynvuoifoB+206+Q4/zRDuirPfMOYMvp2+i7NwAu/tZw3Zj6m6PyY6sle/SbZhH5N6uNFf5Whu/GZZp+vE+DbT/dp7FzWLe8uTVH34obZNWmZtF9Zp3Kuk9Wvl+xXWOCTZZuY0n5Z0Z20+4tvRuyl5JbnRuNvfllgFlPgcOCuIauS41rWe4SPnhgmVWfbqhZ9umy3ZfwkUaHynpeMJnlfh94fOb34XrPyyWLvlGWd2Cbl/W8yf1eAXB1NqzlplhgBcBTrLbWKVvg3APg0eZYAmA31wXAGEXolymBNdYYABtR5ob5eDOcjW5TZ7LZDUwCSOUTmHT//fcPEFhYxMZ3pvBFvqlEhTlGlwpw2tYTEgAAIABJREFU2SD33kna2n4fb0EwT/pIulwiGo1Qo5xRfkYIA3C0B5v6RlUa7WXqUGTzt9HCtCcgEKDxGTCTJzqYHtXPgX+AP57qDuQYw13+LXBy4x/bG8FoZLQ2MaU38nmaDlhgZwTbOHUufXAM+cw2AVUCUdNLYydhMGWFFtpbMA1U8U5a76UFjPI38JvxB8ThG4zPn/zJnwxRxfRBWRnJrJ3os6DRCHHG0EhGfRbdMrJPcOZhAfzciNkEXwJHU27TH3z04Ycf3ly6dOn44AFtX758eXgS/YmdsOHjjz8+PLG1dnruuec2PPm399wS9csTEG56a/3VKGhBoYAKPb2fVtnY3xTSjJtRntiSaFxAa0Jn2sM3fCCHMeBpe4yBABl52p6IZp6ALuEmdqANXo2GRE8jZBlr9GPs9THaFN4DB3nSLw+neDCBsbLvRsgLUoWZjldGjzLfBKaCdOcg7zMv8TmjdQX3zBcAI77uHdBCSddF+qUP8Zn+n2nkXYO8H5lXU3q7jnkYxnHQVxPg5jrr53lXrDCVPjnvnAe7YG/eHZvlEgC7/iYANvU+4+KhCPXgs3FKa3XlFXmMLz6H3yQI91CNa7Fp6LGraxp2VVdT5yPHQwfI9zoAsznwmY+EpX7v0a5zH32UlSDatZrPXS8zrbQ+pr1oTwCMPT24lFcACIXzsEKCf33Ntj1kkPbZBYB/8Oab5d81Q8EGOGuDrzMie+hmzyrb0g39J7exbaitXVO1tvwTK+zZcL+np6i+pz5Vw8yud7Xhc16uvCm1bz+Lm1rVZvbWe2Z9ynpPUnxSpTqkUvkJNmlr1myjJf8WkL2UPZaSW50X29/hrdLlwmWxDQXKMhsdW0Lm0HzVUkv0fwmZZ8CmFZM2ul4epfJYHthGZT0bRjoPMss6LjE+DVtW/Leh4pG4Wu9rpXpfCHPLLMtrGKkssziOZXmn6LgC4OpsWMtNscAKgKdYba1TtsAcALi1gVTc1CrLPAEAuzHNxnoCYDbyjdgEdrDRnI/c+Bd68HkCUjf8KWvKTjaziRYFqgBdTF0LbAEmAcEEfWx0u7GeoMdN8rHOtI/eRnLyt+DD1MpAHtrlyWeCbiEnm/JGBBqVCCAwcpE6RoMJAPi3dsxoOEEecMeoTyMUgQLoyRMoJgAGjPFEHyEOOmMvQCAyGQ8+F+ACLATQgifhHXoZ3ea9m9QXHGJjgaARacI801wLHJBtWum841SQlxF7ytJWvDLG9BUAZASvEJjPkA341Vb8bVQ1dvcOXWymTvRb4Jh3O+svmVpWPbG90aNGCyJTCMQYCc8dY94zvfYDDzyw+da3vrV56KGHjmE/gPT5558fnvgWfeHxne98Z3gyL/Q7y2HnJ554Ynga/Y59hFS26fjSVyPp+Uz/FcShK3Yxxa5pxhkL55lgFznYk/Z4dQ4LgOmP9sy7cfEd5FNPAIwNBbiCYuaQ9/3ipwJg0koDnRl35Wtr/u3ntOP79MPUyruicZ3D9EEQji2MlnS90Bd89YCFPsf80g7en0y7jhvjr4/TZ1NIG41pmuVMCeydsOhjVD6vec+5wNH1Mw+s8J6+nBHACYi1c6Y4NxJVmeNXo1cz8te/BcDIFXbSnuuR84fPs45QOwGwemRaaFN/swYIoY0Qpj1TsTOuCdT1f797GF8hq+sd9V3/adt1UZ3ysI8AmHnooQbs5Hhod/SwHcfWfo2/C4TT2MasEchx7fB7lc8T4mu77f+jttG/Rv5qD171GyPi9wbAxd8ZfveXf29sHa78+2oo3ip99uRP6sPQ53bPu6btWnZ3+eZ47hLS7+kNVJ9Bn9MMM6u+pzV2C3ze2lCaao/i5lZF/Cz6zqhPReftd0i15HX/q2tXmtZMr1avdL/zS8o/M7KbDtHSuyF7KblVx22oWgZmw3yrKtCYnEvIbOnaMNYSut7KMhdwp5aXlm1f9JGyvAPPj7KexX4ffL4V9Sz3uzE+VR8uqngkrqZprVTvt8LcMsvyGjYvy2wYfQ6ZKwCuzoa13BQLrAB4itXWOmULXFQALOxjgzqhlxvS3rE4BsAazg36TCuad3K6QZ7phQFKtAUIfvXVV4cnMEBwJbBkwzsfGb3FJnlGpQn3Mi2uYIT3BKOAKtoFVPG5EVm0BVBIACzMoq6b+QCETCeaEcqCG/TifTfrgRBEHPM0jSz2sJ+mRAWqGWmMLoIqYTl6C3moL8QVnmSknVAXXYTKQA7Bj3CBVyPRBCJ5vzAQWOiFHdAFPfQV6tpPfCYhFGOXEYxCNUCrddBJuA74xReIVjXlMDbVB4W11HW80QldsHFGLW9/M22js9ERe+jTRovzqm3QwchB04QDloXsyDOiFfD5yCOPDNBWEISvXLlyZXgKpJkbjz322ObRRx8d9AA08hSiYxui3nkSFUtUJLbJO1A9mMDYGN26C6oJWLGVqbKRL7jDprYtrKW/tMerfowdSYVMHwRg2NG+43P6qNG6mUbZ6GFkOG7CfiCavs5ntAEoNrUvbQiX6Y8RwGYPwA+z70LFBIYJgPUx15CM0hQkY1cjgKkr/PSeaWQIgNHTNcgIYFPOs4643uSaSNvCR/qLn2AbDzB4oMQ1Qx09KGKkcoJaZTJmPGwvUxK7drhWCRVzPiawdr5k6uGMEB5H0GsH27TvvGYqa/8W2tKO/mmqeWTZbz4f3wGvH7u+WTbvqE8ALKylbcaXzzxs4EESDj14wAK/c02gfddOMzmgj2sDbXuYyO9O5KiThxHQTZnOH8pndLXjpp3T3rSd6cU9TGT6a3VLCI/u3AHcigBuQLQ2DDsjsofvofIvvaOCDd0V3W5jqNivNUG1bu8/XH6GRvs9PUHtGXS5kUFm03N/q19oCeWNpalWaGxy3aiJWfScSZeOKaY12e9tv0Zv43X4bdLp+PbHTKtGq/QtIHspeywltzPY9eGra1sv2fPNstx6p3pzqSi3rGdjbt7KMs+NPxf9o7WGH1DmQX3ugP1eanyqflzvem2EaqWOtCs2XpZZlLeEzc+qjisArs6EtdwUC6wAeIrV1jplC9xUANzY4CpvVp0QASxQYVPbNJsYxQ1mwRIbz+NHQt/cxAauIE/IwmtGAQqTACGmpjXKCiAHCAMUAVdsIwFBRsIJODIyMGGEkENgSfQd7fIUorq5DpBIAGzaZuq4sZ+Rc5lSWGjhHa1u9nuPq6mTsSG2YnOfSEhT8BoVl3BEQAA4xk7oY9Qi4yEQNfVswgWhCvYRwAl7GRvK8m/kCDSEf9jGaHChF/IAKdou78lkzICCmZZaaEwbpjC1b+jjg8+NvgP+vvzyy8epimmLz73D2DEARjGegmrTMwtcsJvgyWg+/EN7oY9lTY8NCPUQAIAUWwNqBT/YSR8jWhtoS7SqhxkYX0GioBYbA4sBxehKFC59VA6QKCNivXPWvtF30zl7ty59FQ4yBkJS+4EMo5tNl44v6sv4kinYjfD34INtOFfy/mJ9y/E01To2pZ1M5458bGgkP7blb8bR1wSr9MF5nIc/hPeZcndXdKmwFp0EfR7A0CddMwTd2ESo7mEDxk3AJnyj36aMz3TkRuKbAlrg57qZgNfx5uAE9ucQhYc3aM+o0YyWd23Jvo8PwAhVEw67DvtZRj0nrHV+Mg9dK5wzrlEJi/k7o4HN7mB/lc1rtum42kde7XtGr9qWhw5ct7f7RVePD5bwufI9VMQYCHop6z3heXDBe9+pz13bpF7ngR8kfNceHjow3TU+xvcRNnJNce4xvvqVd/xSNsfA1OOue66/+EkCcPtv1LvfTb6OYX9CY+S0AHDjd8Zgl/KvpbMXndvSfesEnd72bHMsudfGBLVafTixcNMWH/qdOI8W7THpNNsfiY70texpFihvXJ0maNfnjQ25G4nfW8eZ9OiYYFqT/Z62azQVO8/yl9S9Jbth8/Mmd7k5UbdEueSBx6Gs5/bHd9m05ZKrzLJNKwUb5iwfpVnHsmD5ouHLtmzMt7LMoo5D04UuD0UaMucXWdOyVupIu2J/yjKL8paweVnHxjiWZd6g3ysArs6EtdwUC6wAeIrV1jplC1xUACxoYCMc2OddlG7sJ6jYZazxBjT/Fty46W30ZUbZ0p53iwKP2EA3ItcoQTa9fST03X53XT2Gw3wmFDMqjjKZOtUIYNoE2gF1qUebgASjFZHrBj/QjKhUohTd4Df9qUCQdnkIFOmzQFIAgDza46le2MK0z0AvICqgzEjjTPcJgAKMAg+JIuSJ3t6nakpnoJXjJrARhAEaMhVp2kkfEPB6jyv9xl7a0VTX9E+oRX9MuSpYzdThGRmZ6UsFQwlxiFAlgvZP//RPj8fIlMNEhvKgX7TtGAJBHfuM4svDB0boCaKNkgXuGs2Kr3nIAJkJcem/wIxXxgqQiRzBkhHIRtzSProKQZFp2mzbEW5TRnBmCnH6ig/oF4AnZCLfAw6MA5Cc8QIA40f0adwP74ZmLI2ARxfaxGa8CtAE+0bjYnf0M82xgJQ62p26HhjwFTlCafpgunNBFv0zKp4+GYlvOcbK8c4U5fqqqZUpI/BGJ6EcdhRaC40pa4Q6/fPu7Lzr27TRwlba845pyntgRsCbkZ5GmLummMLYdZD5z9ylPXX28AbtqaeRzY6jc2UcKcq//SxBsXbLNSAje7WB0aOupwmAXW+1oZCSsjkGpiJGlxwvAXHK0W/Tl8ZAMw/Y2BZ6pb0EwBmZ63eXvuR657rteoF8o8yR6/rh/M5DNK6lQmAzD3hgxjljOnb6qh9T1rFxXCmXtk9fcy7pd0YA+/3ra+rn3/kdvBQAbgOyBjRcUvbgk+VfeUcFG7pPkr+dKV2tjubXpGrTKzVtMW5oWi93qLunHicZYDb9plu4V7Nrh8ZmVE+RZUqXN5u6zc9kh731m0mPavenN9fvabtGU7kzJX9J3c+I7Ja9GzovJXeZOVHXtl6yDlGWkDn83l/AWBdO5vY/RiVL1UrV5ZUaPSpUVNHSJdHl/ixhoyVkNoxU7ntRZlneEv1eQmax3yVHa/tw3ZrlksX+lOUd0OZnVccVAHdmw1q2a4EVAHcttpZvWeBEANzYkClvNhVlluXR0xMigIUNQAohqRFXbDALbXdFAG/F3nb81KBCEl7d/BbusjGeG+hG7HmHLuXdoKftMXjN6E7aOyniDTkZdWa6TvpomliBmlGyRHllxCAgEigJoPYuSWzixn1GKAoQ6HOmBvXfwgJ1om9E/wKBiYw0ak2wZCQZOgGhX3zxxc3ly5ePU2YzHg8++OBwD23ejSu0oE8ZoYytTImqrTPVMHbk30AqISGRkQDGBFva237RjmAVuGeUreCTz3alLBaOoK8+BnDH3oBB7Q3QJAqWSFnlAPkEOhm9Z9/xGVPCCvkTvJiKGEBp25Qz8jV1EizxubAYWTxoGx/hyeemRM70uwJTyo/vCzWKmz7SH/wM23MQwMMAWV9/NxqRPppy2Shb+uP8QibAkTEVFuGzpoAWNuMXQmIPNNCWkZLMR9MsI8exI0Ka9pEvpM27aZ3HeWfz9rfxNo2uugvVAcXCQeeBd2E7nnnwQCiYc845aap128LneU+QRrm8MxoZ6GFqZwGxkNg01YI67ZkHAzI9ryDTcc/DE/R9vHYKgF2PXVe1tWNvu7aV8zyjhj20kfWV6YGGcZRtBwCrZ96/nN8lrv2prwc0XE/sg6njx/AX/3SNsh3KOr88IIHfGImf0eQecGCMhPD87SEDdKQ8rx688cCKsHqcpjlTYXuvL+/lGmk/BPjqy/iYej8PEFAuM1g4L50Lrq/0N6G0beb3XBkAF39j+J2+z2+N035onRnZO34nnab7UKVS6ENl+rWaQzZJq+sq7dlgv4c7VN5Th5OMMItu+1v4moSF+llWsbgJVpa3Z8HWRlanrRn6ubduM+iwfJf7vezX6AORdhsNW98SspeyxxmQu9ycqHlGrdSRlkvYawmZ2/+wlUxbK9Xr/60ss2T0njk76H/2QwIHHcuiDw/uXjX8AWWWdVxi/jb6Pb8p6z0vlyz2pyzvwDYv63kT+70C4OpMWMtNscAKgKdYba1TtsBFBcBGjrEJvgsAu/nMxvOuhxFLuyLEjAIDDGTkbN6hKCAGvgEb0YFIRuCc9+BmFCub3oJA9HGDXt1ygz4/tx3aFnYZLYg8o1iBmPYZIAncA3R5Xyn9MOI2N+0FoxntZTSl8IF2THVKG0Tw8gRImmrbO2f5tyCQ9M/PPvvs8AQE86TcU089NTyRYRRxwgeBkO2b9tYIZ1MoG5mLfsBBxoE+A2Lpt/Al05tS1tSnRgF6ny/98T5n6hhNa7vYxeho7CbIoE1sTlSt4AdZwF8gsPUdP6Nux5GR+jKfo5tRmvoIdgVu8rRt6ng3L+NLe9jU+6LR1z4ZvY6tXnvttSE9N/3kXuCHH3548Emhj/3IlK7ooR8IMYnyJkU0OhgZnjDXqFL8xsMC2NX7aU2vjTwPODCORK8CxwTzgm7KpF+Y/p1+CqlIX33p0qXB/kbIo7vA9Y//+I83PGlnDEKxed736zw17TLtEYWMfvQTe+PHrieMmzqjpwcCTB9POdM0G9mMTCGkvo+u+gufmdKb9wXA+gDyXAf4zOhqobLrDrL13zxgkNGZ2/8DXB2e6uRhFl8zipnyeXAgsxfotwn/nHPIcC7qa8jJ+qmrsFBdlZ16+l6WzfU99dRX+Fw4nuuifiH8pfwuKCxw9XAFOhihS78YI+pSzv64RnLYhEMI+Dnj5rpLHX3EvlBfnU2hznia7hyZzsmE8I69baNfpsFPO+Q4C4H1AfRxrRcCC7pNR61/pV96UCXvL8/oa3V95V3uAH7r9N81DeDUhmVnRPawzp5uietLNHSfJH9ora1VNyN1t9cfLt+0Qwro9+4EdffQYedv1f2tsr+Emfu0v0KnSChuEi2pR3lDq6rETH3aS6+ZdFi2y/0etms07XCm5C+pe0P2kjZpyV5C54bM6lzY/jZvlS4XLottKFCW2ejYKrM4pMVxWsKeRQ2HYkU1O3hzBaGnDUDd6LesLU8zoZ83TFn24fKcbDQ+t8y55Q1rwcxGL8u7wUK0AuDqoKzlplhgBcBTrLbWKVvgXAPgHZtOTz/55Obuz995DB0Smt0oAlhAo+ESAPteAg6jyhImuHFu9CblE+K4sS14zFSfbIQLd9DTje+MEEyIZBSVOuU9tgIw5Bjh6EY7G/UAIMGvqX7pY0aNbr/zrl4HpdXJiE9TCgPsMgLMv9FNwCCgAlIaQQlk/OEPf7h57rnnhihRdAFUffvb3x6ewAsAHX3NqF+BUYJgIb/2QrdMzW1aXtoA0AE5BRG0aVpfQTv9z2hNIyzRCVDJZ/qA8I9X/cHISPSgbYCmQBH9sYd3x6ILoAfdeWREo4AKvbzLlnIZHSe8IWLQ6Fb1pByR1gB/+ksZ9DeykLpGDhp1ic5CY/zlvvvuG+78FcrlAQjsYJSh40IfHHfAFX0DVgo+6YvRuqar9m5RdDD1MnNH0Ebbpjk3DXKm5zXylfaMYMz7uvFJAfO999473F+MHzoXvSuc+kbw8p6AWJDHq5HKyHQcBM28egCDvgn5c73Q7zLK1cMEGXWJ3UxX7tqB7fVx20G28I369ttxMbIffQXAjH8eWBG2pv/ZZ9cdYarQz7JC8PTVBIrCwlzXEioL/2hvHIkv/HVN1d5CaA8cZNpg/vYAUEarjtf2XV+SytfeCYATEHsgZZxaOfWgL8wP1g5er/2n8Op1UNzIWA+sUN6xM1Ibn7Z950RGDaOnvuw8dW7jh5l637UdX/JQBe/ZZ9vxPd7PaF9tn3A9v2fsB/Vdo/O7TYivbVyn877pjOJGzqvvvbf5vbd/cuPfNU0I1QJ651X2dpKWfw8OxVulj2dVu1ZTrbb8D1XYo8FpNhlpsEf7O9eq/S0yTcLM/ZimxAK1Ghtmc7be2oiqNDxDP/bSaYb2K9289n3aKX1cq12pbZOmHZaUf0vIbti7ZY8zILfqrA1VO1vq9c337Y/Lkrq1UkeiDihz6FKpR/W+3+oy5zdneYRu2bGsW6jux2WZxfm7xLwo69hYu+b333rPy/25YDafu99leTfwixUAV2fCWm6KBVYAPMVqa52yBfYFwK2NseLGUVnmDQCwwMUoO+8AdoNeoMcm+o3grzBOuOHmd25oa2wjxIx0oqwADOAipEQHoRsQkCf/zlS6ygQAAWsBAEZwmZIYSLD9bro6yAaiAq/YrOfBRrub8d7hyCvgB3kANUEfdQSeAlzlIttITWAAD+yBDOElOgEaqGt6YfQWMHuXKxGRRqkSYfoHf/AHm+eff/6475R78sknhyf6aHdBCHrQFn0XSuQYC+GxpRAFPblnmEhUdEJnxkVfwP5CQfpmpKH3unqfbEbZCUsYE+TTZ16FoOhrlC02BgDjA467MJRX4Tf1saEpuwVrwlTvYaacqYmFcYyVEcBf+9rXBvDIk/Gg7zxNFWz6YeAa9fSrjBB0XKlvFKvto4+gjnkk3NfXsJ+Ri8gX7Dln+MxIbMYbPYGzAHKejKEHG4xSzfumaQ94y7gJsIx61fcEsdoQuxu5q/9R334wFxgv5psR2fgHNgWa04dd64TrgynGad8H9UiHTv8y2la/NXsAOtgPo+mR6/xBN/0FG3q3rynZc+7StmmivWeZMVJ3ZDk2eVgiU1BnVKmRqSdFwbouCLVdj/J113u5nniYhfcywtyU7rZt+nvlCU6diwmQleNaKJDOVyGx8py7GfXNZ3n4JL8PXJvG9Xlf/2UNwrfxWR9Ca8bdtZi+Ge2e6ZqNDEcHwWkC9/QBx0Cfxr88GGDEMLKF4nl/Nzp52CEzD+Rhm3G0cEYEC615dR1Bjvb2u83xwBasF66xrul5VYF2RcZrv/jF5l/99N/c+HdN8ffF8P1V/oV0VPAWkH3sn13b9K3ZZdJtjT5UoTF+47ptX9ml7R7tL6JPx6Iz6t5p9uBlGxtoc+ja2pA6rcEZdN9LnxnaP62L+fm05no97JU+0q6pWKuNW0D2UvY4b3KXmws1S9RK9X2+LLfh6xdO5vaHcMkFaqXq8oamSy33ZC4jsqZprVTPl8syi+O4hN3LOi7hb0vIPKAtq/7b6HZ5ph10HIs2Pw86zjHHVgDcmQlr2a4FVgDctdhavmWBmwaAG5tI5Q23HTL/6ROPb756553H0ZneASyYcZNcIMq/eYwBr0YcR2NaTsAsEKa8m/GCCsoCAo1cBM4CvtgMF5qRHhZARLrPTHOsfNPJAmsyZbGb9dahHaNcBUBGhVEv7941nTMygY88ec80zYJg+maKWkCA7wtOATQCajf9qWOEMbqrv/fImm6YV+zxR3/0R8P9uPaHckSbEnXKw7S8RqzSJ+G9UAvd895K6gEftDF9eOGFF4YU0+gmHDTy0DZp13s7TW1MWzzyHlIjUAWeRuaa0pW6jLmRt4A8ngAX7zUGyGhH7UR9oB3PPJhgdGa+6mu0LWQBVgKyeRoJzJiRzvjKlSsDhMxoS4GZvm5aad4XDvIe+hBRzHvYjrbHd9oavYdNsJU+YJQ7dhRmYQsikrGPEeGMv4cR0FN/yrTY3mXMeD3wwAMbQLeRxEDNTJdLPdrTB0h7zTwDyAp10dk6Wd95AHT14IKRoIJco+ydp4Jnxtj6tGM69Iy29ZCCBwroq4dD+Ey4T9+wFZ95hy8+oK4JJp2byBJgAh6BitheeIgs55J95z31E/4KAYWZQlhfBfv4sPMAX7Gd7X98tqmiM3LW9VRfG9e17/o3r9o4o3pzPurTRo2qc0Yq55di6uXcGUNvbUg920/wqjwhKGUy/bR2woeMure+4J82PDxCecaLeeYhm4y4di13XdCu2ol/Z+St/cosBkJgI+fxYdZg1n/kG9mOfq4Nu64AsM9GdGOLPGDkd2yOh/6Q46APmD4aH88DRvndCgD+/Z/89OTfNo3fF8P3fedXUkN2S+72h0dHk57eN0N+X6Nul1v22Vm4aeOU0RudHa3v0fauvuytT9WaM+tdbfbMlitufO2rf2vjrNLYnnrvpc+ebVe6d/33erfG8K3UqtQr3YciZ0p+Y/yW1Lsleymdz4DcqqM2VG35f3kcGgocVOb2R2nJrLVSR6JWmSWbVgsVzVn25Qs3lnUD1b/tijIPasuijq1v+YbMW9J/G/Yp+0ZRZlneEuv6CTquALg6C9ZyUyywAuApVlvrlC1w0QDwbz726OauO+44jsDyrkwgh7AiYVWmmhRU5N2WggFBqxvibsCnoYUoCQO8jxHoYhQqEM3IKiAW6WiBU0ZBIduNfSMxkSPcGaeS5t+ABKJMgcBCJKEuYAAQZLSxG/i0YdSlkaC2YRpVwSrvC/3c4OczAa8pbOmb9+0CDE1HS9tAOACHdxHzOXZBjimYgWZCO4Gh0ApgZSQc4yCk4W/HTNgN9DKijnp/+Id/uHnmmWcGeIY84IdRlQBFo0IzVbbAxPTCQj7q41eCJ4E6r9qGfhHhzFMboCcAmCd/G+EokDMKEL2NnlM27fG3UETbGDGKH2JfIDZPI0/R0TttBdS8J2zCN8YRqYy97WJjx8txpT9GMo/L8m900m+xJwCM8gI8PgMA80QX/J7+CoBpW9ubWhnbm/KYsXrssccGCOzhCmQabS7QxFbYgbuHtQev29+HVwffu3z58vBEjg+grQcVPLiQKabVw1fGUf+jH/oQvu6cE/o6n6hLWfqPjY3ANZ24QJh+J1SmnCBcX6C+hyJcQ7zz1XlrNDyykIkMU107J9TJaGdhbEZ6YqOMgqUPtCH09pX3M0JfkOv8oJypqQWn9MdDDgLe9PnUw3u/PSyAXMEmOiZ0Vud81XbZF/0iD87YD2Gn5QWsCYD9buA9x9MIYPzf9SIhvd8P9DsBrPoLjZ2H2IyH9jEql3JG+xqp74EPfUAfUQ/aMCU+Mv1cADyOcPY7z8MP1LEvfp85vh6kSf3zPWSs1DclAAAgAElEQVRnKuu8C9jvXMeD11dIAf3W2yf/rmkAqzZEuwVkD3Oj/KsxC/ZrNcw5SaPrKu3RWL9nI3X3aHvc8b11qVhyRn0rzZ3bMsUNq33619rsOq2hPfXdS5c92z6ta/n5tKb6vWvXaCrWkn8LyF7KHudNbnUu9FyiboV6yRWsVsbqVrZnxT6Wqftz3aLlksXGy/K2/6kpdb9Wqi5vaLrU8mFllnU8sC3nN2W95+WSF8jXyn2+iX6xAuDqLFjLTbHACoCnWG2tU7bARQPA/+XDD2/uuuNzx6DMO4ABKhnVmfBQY+Wmun+brpPyGRk1bJjedtvxk38bNUldIS1/e78od916362g49KlS5tvfvObQ8Srd8Iiy5THRuCy6S6EzsE1hWbeNSssow3TOQMdhWDWF44D2Xi4iS8cAb4IMoQ8CXoEwEBg4DNPoJIRihmVBtjlCURWphFggA/BJX8L0o3+NG2t9+R6L6iQEJ0cH0CLbQHgeBJF+YMf/GDz/e9/f9DNFMPCWCAfaY55GjWJHkbUoYdRukJGxlofMhKZ1wTApJwG+nvwgLEShGMDoqd5CgcZA0Edfwt3MtLTfo7TMQNagOj40/33338ceUr5l19+eYDApqhGR8Eo/Uygk1GK+pv9M6U1fRfY4yMCbP0KeaYpBuYDphkTYRH+JgAWDKKbEfL4jXBeOUJ3ZNPHp556avPoo48eR84aVfzGG28M9sR2tEcZnswv+syTsownNvnt3/7tzfe+971h7qIr4591vK8anT3sgD/yb3TT1/FlIxnV3QMIvArsjfikvhDMNMv0m889lJFRxtoWOR5EMNqWtoWH+Dt+zavzDD/W77ybmj5wBzdPxtUU2kanopvrmRkF0MH57wERI4F9XwiZBwOE2eiz64DFrvUmUwUndM2Ia+97dl3e/u6/FnWsjPE6nfM1I5499EA9101kZ5Sw6/64HW1k1K7j7UEUfMCDFJk+PlM8e8DGaHO/R9TFtYE2HFvtgUwPZeAfmeYeP/G+XccHWbxvBgdk2n7aU/l+D9J/DzHwnn3S9q6Bfpe4hliOvgj8XWt4da0VElMmH1feeXfzgzffPPl3TQNetWDaUnK3jlT+nTYUb5W+CfL7GnW73O3x9eWb9s3KbVtfV3mv2tf1YT5JJ5hyDxvtNzgXpHZxg21qb1ubXqc1soeue+mxR7undWn8+bSmer3rle5tpg/fowt3uiW/YdCl5LZtcmCdl7RD1TXqJqhrWy9Z9/klZLb8pW6o+rxcZVbdtFSubs66N5VL1huf3T/KOm7/81WzZalUXd4Sc63Wk6OOHLDf85uy3vNyybntc0BfK/f5Juq4AuDqLFjLTbHACoCnWG2tU7bATgDc2BQqb1AVZZbl0cMdMo0ANiKPDXajCI02ZPPbFLNuNAs8BK/jFLgArARi441xPhtHAAt2AApsmgPiSHkMSBJiEs1oxCYb+EAodMm7bPMOWP4ewxE20NGbCEogmvfRAgmEB5nm2M159aKveW+xIETwgamN2MOGpjcFVAHcAL/eYwsUE6qMU3siA10Fmn7una7ANoCJ/RWyIdOIUqGP9+VS1ztOaddU17xvOmXq/PjHPx6e2Ib2eXhHqnAMUMkYANNM/YxM2vKOVvXAZka0Go2c0ALIaOpl+olMZKtT3r8pzEHeOH0qehoNrt5CJsfMOkSuPvjgg8PTtM2MJT7Hkz4IqgSbAE/rC8aEW0aFG6lpBDC+JnzPqE3rCYCBjIwDsBggKewCmpp6XD83MpXxMZqRMdDuHoDAxkT0ArmJnDeKmnKm2k7gbgpmdDAal/kH9CT1+I9+9KPhiV3QEbt5GAEbeSczPkgd2nA86J9t4ttGUArqjLJGrrbxQIp+6Dql7fPuaMpaz6hNxlwAbFpo2nbO5p3Mjitjlfdhey+5GQPomz6YMNb1zOhXQaLpy8drIOuKB1IYA+e5wJB/ux5lyuDt7/VtquicC36JCQqNSKUs88/o6IwYzfTEOT8T+uaXo2DTSF90pF6mlVa/BMknAWDKZj8EwPhRpum2T9jQcfZz2vHOXNP+85m25TOzK6inAJVX7MIc49X6rrXI8HtMO47X/3Hf6VPCWsdV+C8wFt5q34zY1v/GdwQ7dh4goG0BsWOGvBsC4OJvi+EnQ/mX0VHBpWQ35C6t9yT5fUueC/jb9o+xPzXH9SR33FuPG/n5TDp2p9KFL1/cbJtih9bm140a2FPHyXrs2W7HZtOa6vWsV7q3oT783uh0ePsDpVyjXrInt633GdB5KVssJbc6yA3Tlr1tqT6V5TY6dVCZjflY1nMJmQe257nw5QPbqOwfRT3L8i6Yvy3R74vkv0vYpyyz6Lut3xdFmWUdT5gPKwCuzoK13BQLrAB4itXWOmULXDQA7B3AblIDMYzSY4PaSDk3nL1Tkc1mygl0jO6jPHeqAptM8WkEFiDIFKjI8X5QNr5zw9xoOFMCA06FSEAmohKBjxkBlillhSmmfs1oMyEN+gq2TMcsAKavpJh+6KGHhmdGegngBNK8Gp2MEwkQhFv0EzsBA0k3bZQrfeJ92jSS2bsvAZ+CnQTNwAjsa8pno24Fzxn5i3za5D0BmBG8yBE2GKlMHwW8tE0kLk/+piw2BcwB6YSl/Fv/oN8JXk2Hm2l/tb13uVLHqE0Ap+CV/qEr7fA39gCKmX41I33H/aA/tmlkq2mfhVeCI8DoI488MqRH9j3a4e5j0hxjQ/5NfW3HwQYjpZGXaXvpi3ZEdyOyTaHN5xnxp+68r68KgLGzUdTMMX3IgxbUGUDEURS1+vM57SFbiIR/CXT1VSOisZH2TrgthGd8jeLmsIT3ZmNn/YXDEsj3MAZ6mWIaG+qfGRlu6vE89ED73vksjE3oluPqeoFMD1U4z/Ev+44djKhlzXDdIJIT+2ZUpn7tHcC04WEK72jmFZtpe9cw5yv25WG0sesAOum3wlAPYJjS2zmjTCNaE2oyzrYtOB0fcsmIUSGsqZOZoz48GJEQWNmmh1ZX6ziHjGg25fQ4QwT1XP8TRI/TY2//n3D1GH4L5F3bBJyps/bV52lHuC7YTWBOn5lf+IEZC/jcvnngCf/K1OCZItp1Xj34N/JYHzzwYXryvA9YGwjM1TOjm3NOuoa67uHH+f0jABY6Z5sHB8ANUNYGdmdE9jA/yr8Ws2CvVqO7k7S5rtLExno92qHmxHbHkvbW4yQLzqTf/gN0wSUUN5+6VmhtVt1I+J76TdZjz3Y79uo31e9Vu0ZTqZb8MyJ7KZ1XuR3vb50HKAPg4bdtVY2GP5Zlbn9clzSolToStco81aZL2PPURnvDY+mS2CX6U5ZZ9Lcl5ltZxyXm2gXrd8nR6kvWMv57Hmx+HnQ8YT6sALg6C9ZyUyywAuApVlvrlC1wbgHwCZtZTz/5xOard955vAEPKDBqk43sBHymDnZTGzAFFAIQmZ6XDfaHH354AKdGeLLpjVw2y42KY+Na6GzkmRGUfMZmthG6wC8jF4E03o2b0MHNbwEAbdIPnhkJmmlo0V+gw8Y75YzOAjQTGUq6aTbhgQFGDqKv/UEvIzXRQWggMM9+kMYXAMzT/tAHopq525i+Ca4EfXlnLZ8Z9ZwpQ4U8RpwKDLEbcEMomKAu0yQbkWtEp3ddMq7YUegjfNYneBV+UCbvWjV9scBHCIM+fAZoMfoOiMdYe/cuwJL00oyzkbNGeqoTcrGNQN5odWCJ6Xnpt0DFPpp6mPYBwKQvBgIbjYcuL7300gCjsaPjYGQrY+R9t/QZHYyapy76+rnRioy18wM9kMVYbn8jbdPTCqHwH8aBV+/4pa6fGx1K/z0IQJsCU6EznxtRa6pbxithn/MY6ArApby+jF6CRPxKn7J92hSEqwc+KaRlXqE3PqgcPhPiM07OK6Eb7QPYsbGRr9hI//UuXnxB3U2PDQTm4eECDytQzrnKoQ4Oj9D266+/Pjw9lIKO2ACfy6h61os8TIGPM672ybt1Tc0thBZQ7wLAGRGqf2ekf97nm3fFurY53wWnGfnsXB1DSP0UX8toXIFkgl5tiz1zbTay2b4bhZy+khBSWCkAVt44itv3aYuxwU/xf8F3ZgowGpf+5QEg/Xoc4cu/GX/GEb/xIAe2FLR7AIgx1CfTN51TfK585oGp3I00Rh9t4/dIvqKj65EZDhh/15g8LJNzVh/xrmnGZwyAPZjlD5kTI4AbUKsN1paS3ZBL/5fUe5L8pkbN7pZ/u+4sOLGxto3HjU9sN8XsrcMug8yg134DcovXbmxuVS3V2sQ9Seieek3WYc92qzZq7F+HyF6veqXbO8F12GYPGrZt6d6QO9h9oUG6sHKb9q2aty62btl6ybq/rzKLI1oc0PNiz2Kvj/YVqqVrva+VOmpzbrsX5bXW0gPKvJVtWfbKspFqBWul6mvwEr5W1rHxY60sszgfyvJO0HEFwNUZsJabYoEVAE+x2lqnbIF9AHBrw6q4EVWWeYK833r8sQEAu5mf99yyeS3gOwk4Cra8G5GNbe4P5d5RN+6RbfRnykwQYSQonwuAjURmo93Utmy2C+NM6WrqaAbR+yL52w11Nt55AB6MpHTzHqCToMINesCNKXC9m5T2hDDobuQWMIC2eAgO6A/vobcRlEZ0YisjbykPmOXJxr6AzQi27Jt9Fx5uv2OvRc8RRUuEJu0JNRIOAbhoB/sJfpAhNBJeI1P7aDvKCLWNvMM3fGA3+0dZIbHwAjl5/6uAxzrqDvQEiONDpCPWRxinlG/U3ziqGLsa8ZwRwOhpVKbRd4BaItVJYexdq8A3Uh0DB7Fhwir6he1Nk2x6YnTzvl/8z7uj9QX6jkwi2pEhnBTi8LmAl7+NLNZ/hZBAWPVhLADY2Ip2hILeC4wN6BN29tAEcNWHwNx+M6a8l1HJwmCjW52j9Dvr6w/U9Q5iX9HDCGD646EM03sDfTPqUr9RT9rSFz1s4WEN1yrXIA8WCNGxM3r6wPcZc2xnSm1TpCOTetiSOef80L8EfujindiOhTZzLhkVzueZHthyRvr6Ofowfqaldl4rT7/NAy9G6NqWNs4IXX1Cf0rYqy7jdWAMbf08+yiE1a6C4YS/zjdB+C7onPopK+9Od+3QN7GTBx38PuLVtR0dbY/3tT1+y1xm3ASrfC4AThvYpt97tG36bNOqW9c11kM7vO/3hwdN0Nm+O774rZkU8H0POKR/uxbn/PSQSvbNgzbCYe34yrvcAfzWh3/XFH9XDL5X/lXUuz+3JXc7Ccqa1EseiWzIbttkaKKtUae7ZbvsLNjsuzL6PYrWJ7Y51n8vHXYZYya99huQa7Vn798pirU2dubq5I3kFDekqqrM1r899Jqswx5tVu2z/c3RKX387d+q1G6iqVRL/hmRvZTOq9yWazb9v2bdWqkjPRv+WJa7yiw5wXmxZ6kzrbW83PP6QZWiz9VbrneoLLOo4/C9OLPRy/IaX8plmQfsd9WMjW6XR6dsn0bjZZlFm5flHVDHfefDCoA7s2At27XACoC7FlvLtyxw0QDwbz4GAL7jGCAZrctmORv0bjC7se4mP6/j9KgAKjasgVI8AQVGf7kxzka1wEeZbNwLu2zTO4K9T9YoPAExMozmYrPdTXbBgCk3M4KNviGHp5GxpvD0nmOjaI28RQ7gzKfwTjCLfFPMooMQCSgFjAVomm4WGCZMQx7RhvTBSE3sCXgkmhHI6J2qwhfTo9KGUYJCOvpB3ddee21oV8iEvYTJCYAT6DABtDvjTT9McS0A3v7m2P5EMZoWG2RKbfQmyhkZjo2vlDXimvHS3kZiAlCFoERdk5YZwCkcYVwEwIIddBGYo79Rj46HUZn2VbgqAGYMjNY1NSx9sx38Rf9n7JBL20QnMz60jS9RHriL7dGBaG6elkPGCy+8MKSWxobaBNjJkzaByN41a+S2bWMDgCVw1+g/9H388ccHO/G3MNIoauwpMOQgA9Gv6CxMxIfUw8jEjICnTdO7G4mpzxvxqX6CPHyBOvi792pjo7zb1oMc+D62RzchV6aZ1/+wuX7jYQbnnGAu7/jlcIPzCfBNP/V/xpv2aMeDIOrLOCbA1GcEoh5gwA9N/Ut/jfBMIEl/jfAXlmY6ZD5nHdDeHpSxzUzh7MEcwa7jl2urANZ5PF6rfd/+5XwQfqqfdV0/MxrZdPT2Ke3l+usakVHBlE8IKgjVb+xT6s3fglXnSaZDzojXBO6u97me0Z4pnPU1dMrvJH08I2tpg3+7xpjCHd0yotoIeOysX+Fz3rfuQaFM549v4ov4J/6ED6sj5TOVtdHw6qZeZuTA9/QHf8zsBMANyNUGUEvJbsgd/Lz1a25huDzo0tOo2d1ub6+Vn9hQrzcj9Sa2mVL2an+XtWbQafogdL1jn5am1W1tSk1r4sa1iptn1aZn6c8eOk1uf482q7bZ/sbvlB5qdCv0ajQVamvTkN+S3ZDbtmJD9lI6l+WeAV2rDtpQteX3B7VVo1NlPRsLxUFlLtH3A8uc35frI1QueUAblXVcwofXflfd89RydVPWRrxW6kitYuNlmUV5rd8BRZlnTccVAJ/q+muBPSywAuA9jLdWPd0CNwUANzalyhtiJ8gUANtzYZD3XGZElRFIlGWDXWDnfZ9AKu/PBThZnrICSVN3skHuxjUb9EbRCjN4zRSdRhQKGNgM905PNvWFJrs2w4Uo6GAKaOCRd3J6ty66C5vy3lY2670f1M3+BBACAtoxggwo+Oabbw5Po0MFRujK5j/6I1coATwAoAJwTQsNcBbS0CbyBd6Cc6MqqQeEBcA5RhmpaT9oT5kCLiMKt7+Lrx7fbevnvJcgRIjjewAMIzEBNcBPAR+gkQe2QEf6j83pj5AcX1Kn+++/f0gjTn2BvH3k1ShAZAraEoIJVBjfhEr0BXsI84kGFC4JCdHB6FDsBDSnvH3DJz3AALAxLTHjxhP/A1zzFOKjL/CXJ/JNnWzK7YxaNt0yfmo0O+1kinX0QTbpq3niE/YZoE60MX4sYBN0EwErTKIPRtsCn4W2RrsjT1lGK+L7gk5lMwYJeI3yNjW3oFMoKpxHl0zzjf2NgsVGRhtT3vt3jfxFltGXtGNZZNAv/E+4bbpt/I35xnhiL/T0AIvQLg8OCEmNtsSPrCMAxveMfsaugkx08sCA62pG5jp3BMDOPefdGABnhG2C5ASwYzDMv6mXgFdwm9G/CZ1TBmUzYhVdPWRgufy2FPBmfxMmjwEwsnxYLsEyfzvP8FN8MO+oHh/wyXXLgx4eKODfrAX0QXhKff2W90wnLXilfWFyvtoOdQW2GbXueoXu6MtnHtKxz9iCecb8xxf9HuXztJmHCxL4jvX0O1YArE/cVAC8xO+Va450+o+yoxLl30ITZA/fp2VNjhto1WiYsSX3Q4UnNtTvf7Q8sc3Ufa/2x0aYQZ/uIMyqf7fxGcuXN5VmbHMCmTyx9Vn0L27A7VJicvt7tNkZin4zvR71SvepdEt+s7NLyV7lbj20bIfmuFX9vy62rGm9T9sflyVVa6WORK0yT7XpQe1ZHJ9TOxEFeiJrva+VqvvwEvO9rOMSc61h9LKeRZlleQfud9WHi93ufGPU1+Fi42WbF+XdCvNhBcDVGbCWm2KBFQBPsdpap2yBiwaA/+kTjw8poN3cZ2PbqE43vjGO9xyaUpWNZlMcA1IAjzwBJsAp4I4b8Bkta1RiblwLnd1QFxZn+lUBsRv5bHgLgIE8RnUm8Mu0o8o0ojTvwjRVLn0z3WxG+Ql9AUuZ0tW2BMnYSTgpFAf+Cj5pU0BslCIyBR+0ST10MIoUaJt3hgreBHGAJuxOG4AyIBVyhAaCTe3jfbHqTB+M5EzI44SwHWxpFHam5BbSOy74EfAN/YGgghvG0uhUQTntem8w9YQvwG9SMwNIiHrl6R2ejF9GZeojwhV8yYjQlKlsgAy63Xvvvcepk+mr+qOP4BMATYQtd0Fr44xUFjTRjinQ8Q9TRDN29B99uff5ypUrQzuCLVOMew8ofaN9+kofeFAXG3sPKbqTXp0U2aSuxk7Y0zTjAlh8QP+nz96ta/r0TPdM34hgBhobvU/9y5cvD9AaO3CgI+9kRi8jLx2DnK/6V/oU83sMgI3IRR/7adpoD4EI/4Wq3u1MewkShV/IAvTyxIcEdKxJPFnLlGnaXV4F/9jf9dCUxMxRo5etg75G/DPPXC/pY6ZQF+DmXEK+UbJCXQ+3OO76uXPe/gmKEwwLqj2Y4vgY5SpMFOwKfpWVEcyWTXCaa5Dr3vb/klePMwOo9xhSo4vtJHzOuvY1vx9ca1kjPYSQNnDO8l7aljbQwXlmPzwQMk5hbZu0Zx10MysFa4frpj7v/eMeCMEPeLieoTO+x3zbBYCRRx100VfoR+ps9gUPNeVabopq1+4LCYCbkK4F2JaUvV25y78pLdhUqS3/6AtlUr1+b6KZPTu2V9vj3u6pS8d4s+rdafgmly1vhM2hV2Mz7bTm9tZ7D10mt71Hm6fZw8+nNdHrUa/0QlBhQodbejcMuZTc4TfaAgNflrn9kVjVoK5rU25VgYaqZcvWe1+31SqzOKLFAT0v9iz2ujPlzocfF8dxifXuoL5xwfo9v//WR6dcsmjzsrzGd1VZ5jnVcQXA1RmwlptigRUAT7HaWqdsgbMEgFsbTCdsfD395BMDABaQsqEtyGGTW1Bhilw2nt2Ep5zQivS3PPnMuzaNbGVjXSjg5nu+stme0BeZRpbyt1GEbrrzGXUEaII2dLSd7XfuFk4o21ScbMizuW6knVCWzXQBlRGGtO+mfEIz2nFjfgwyjI5mYx+oBlAkOtS7H4n+8n5YZKZ+Qg0BMH0Sppk+WoiI3gAHwSp2oQx9U2dBAa+Cm4zyxgaCemGutqG8EIY+Eq3LE1BmmmQBH30WtHEHLoASOClcxxY//vGPhyd1lGt9dDC9NuAO6EhdU0QD37SDMMkoPEEgevOeABgfMI2s90UDpx955JHhiXzBquAU2Kw9iUT+9V//9c13v/vdzauvvjpAXEEuZbAdffaeUHyFv43u1q+YQ0YI43vCqpwnzjkPKPCqXwjfeAVIP/XUU8Or9ekDAJengCrT4qLT/8/euS1JdhVpOnkCxG03YEjogAohkPVV9/XME8xAM48yTzAPNYO19UEIaKEjQgdUQt1tlOi5GYkXqLFv7/yy/tqKzHRfEbsiI2qnWVhkRqzty5e7rx2R61vuy0xns5/xrRD0o48+mkpUU67crGLi/7e//e30wI9AZ/yKHKAWP+qnvZ1XmUHu/UOY6/jwMTAWW7lpAjnEFTBdCGnWvtm66Iyv7NtSvwJk5gA/Zl8zXs999cxkxmApeLMu0Q/f4md0cB56lmveGzITGVnIx9fGJ7HqZgwzcNHJcQpEec1xZjZv3k+8R2XGtbq5AcF56lxHLu1pJ8REjptuhLACRvpTN2OTv51Pxp8luL2PLEH0Mns178HZNvvPTUa0x95muZppzDzlHo8vE+Z6P6SdY9d2jNe5z2ve+/2g9/7tPdy/3SBBe2PEzToAW7Oihbo8C2aRrb3p29hbblJJv6Nbno1upQnHhu2F4/Tj2cDeW7hvLmNo2nCyPAO4Ab4O8b1i1xeqltw5iMvfy+otL0U2ZE+qlDWxYe+KpjptbaYLBjvpjWSh2mCfY1a8wSx76lE1+F62qnZyh9uVF7D2HUNxAey2bvbWdw89hvveo8/b7OH7/S56o+m1roOxK/2rA52/pHRarwYpW1o0dD663Duga9XBDVXL4GwKsRUU2GQWjNpw6KHtWZY3cA8qjLxxW6tpWmt1qVnR7mWZRXlrzLWyjg0/lmWe2bgrcdswo8FWEntom5flNQZUlnkKcbFDxw0Al0J1azRogQ0ADxpuu6xmga8B4MbCUnlxqCizLI+h3QKAsyypJVV9ZhEayMHiOIvQ/giLATeUneXBQrqZdkLezAjLDK/MeFOmUDnP9+S1zOD1LF3PbQQcCoMFq5Zkpe8cmxlxwm3eMxuLa4QdtBNEC08sqwqEyLKhu0CdGcvAIMAaYJGFefXMUtVCIvtBdpaaTjA7u3I+m9kMWuGf8Jc2QhRBMM9mizF2IBdZo4wly/ruyt6jP8bIGIC/QG2z1vQBIMysS0vtMlZhD9eQUcrDUqwCKfrE9sJiy6PyOjHFxgJ8scy4FrjxnNmSAhfkCzwBv+il/Xnmx3EIMdHTWCZL+O/+7u8u/uZv/mZ6DRiNrYGE6GSWIbb2zFrG4WYJoZ4QE1jPa5ZhFkxif0G0gDTPlxVC0g9Q+t69e1P2r2CKa3OTgTE8f+98OMXSMgM4/fnJJ59MfsG3gF76QE/LcwNTgb/YzFgRvjufiD2zcbnWcTAP3GDA+8wH9PUMbJ6FWsgwA9o5ixxLQJt5zvUJ9CyVjU6e04q/0RdI7vnHloXGjpaUN/7RGZ/iX+LcsrxCNzN8LU/tBhVjllhznmZGtPc1weQSfmpPYsm57f2Aa4Sgzkuel5n63g+0s7AYOeqiHEsbJ5inX+/Ly/uzfWWfCYAzk1lY7bPjMJvajOXciJKZyIJo/anNsLHVHoTSOffpz/udcbPMphWoZqZzZjKbRcxcYV4yXss5+xp6CKzznp8AVp39TOHZewO6eZ/yGmzv5wy6mVHuvKIf48IS51bjQB98nhsLjLeTB8DF70CO9xDfha77BtiSPXur9mXyslVzqC3ZjzUe6Kg3koVqA/2lhL36fkzQwSTttP260sfdfewry4tZo4o2FsFu6mJvPffQY6jvPfrrmLrfTW80vdY9UHtnZDeM2NJ5k9sG99XYr5u27rFyy3rnx4XK8z+XJZPWWtXlTV2Xej5PmYcfetmaB7d7vee6L8syi/G7RryVdTzDeVaJ34ZryneDss0bnR9a5qHl3bXY3QBwJfq3NqMW2ADwqOW260oWOEkAfMNC3M9fe+3iu9+aS0AvHwINns3uZMHZH4ELC9h5BirAhSIIk/8AACAASURBVIeL9QmGLKmKHPvLEp70JTwS0gBbskQvkAgI5CI5C/aWnRbwsWgv8GRRflfmlufHskgPOGZBXVDC2IQ8Lvr7jDwW44XNCXyUKTznPaAiD8AGcBxdBUn0k6BDKCjEy4xsAXGW4QZUWZ7YjMAEyZ6Jiq6WQUYns1nR1zGbyQaI8CftZplh7O84Pc8W+EumqKWbzcgT6AHVzKJlbIIY2wl9jA90oR3X8DDTjte1t9ARHb0uM6oBJWQSCzDJAAUkmY1InJkF65m12NNMZ2L4tddem4Cr5zkT52YlE7fok5nhQhzsnnpqz4wbx4z+WbrZEseC0dzg4PnCjEvbobNlxhMcCQ09M9gzgImDnLNkMwOBAcCWgCZe5v89Hk6wlnnFa4I3N2qYjb+Ee4yHTF78b9YwbfgbfZmfnoFsmXDsiVw3T1hKGb2IPeZ8nkNtGXcBmFnPyFEm9nrppZemhxUJsIvAXXjKa0J0bGmf+MtzhPUXNhAQm8nO9Vk6X/gvDGXsGQ8CVYFrbrwQLhIXXp8gWKCa2bO0QxfkJWAVfOYGiSV0RbclAEaW8yTv40JpN9aoyzKDGH2yYkFm5lqePu+r+i4zlb0H4jfinQdyfN1nqxgQ18JW79HMEUE4+uy6x6Vuxg3XmG3uGfHI8sdrMrMZm3gmdJZm9rMgbZeZx8YC1xtjZhgTa3nvcEOPENj7D9dllvin/+/Li9f/9Kf50gaIa8GshtxJjdI3rMtGDdktuWvaYzZ2Z5Qd17Tkfq1xw55e2xvJoseB/g7Sb6qxhw63GXsv29wm/AzfLy9sjYy9sWB3k/i9dNxDh6F+9+ivY+J+N73RtFo3lVlLdkvu/CW6bPJ6y+PLPSVdyw7omfXw8KERL2vYf5NZiJQ15nNDZkHDqUldZN3r5ZbFzsvyGgMqyyzqOHV9YKOX5Z3ZuKtmbAy77J2yzbe4uNFNZTvucOIGgDszYGvbtcAGgLsW29q3LPA0AGABQQJgy2kKHzGaABewIYRk4VsALMzhWZkJwFz4RpYgRQAMoBIAA4Jc2Oc14JKZm4AYFsXNPgUSALoopZnnOQoyhRLIEyaZrcWiupAUnVy4z/NMHQfXCIYEVkJRxqvt6MfsUmSjG7qaYUw7YSj6CtoZIwACO2SfvJ9ZZdgBOAawSpAuSBBecJ02xp4ff/zx9EA+P8AHyySjj2PWRlwjpERnIZNliPE5GbM8GMf82f/w6lxVoKrgVGCLPmbXWXI2ITt2FLgSK5Y9zRLlgpgsHUvfQkCBJhms6EhcaFvjCyhpLGMP4R/Qk4xYynF7FrHnxGrvLJGtHYVhwlhkC4byLGbHSjuBotmA2N+yt2ayYmuyWAGygCrjhmvVzz7NUkcXrgeCc71+Y8xku5rZjG/ItM3zi81GFETT364S6Zld6tiJXWyErRkHD9p5jq5xKQgGBiNf+CmYZ+OEGw+8D1iC2ZLE9imMox9L+eI7yn3/8Ic/vDprG9t4bxLK8awNeXYTAHPWOWn80a+xQ19umHATAX/bVh+Z/YzdvT8gJzOAlxnu2MLX0sYJH3PMCYvNKM57rB90CS2VlaWftadzWDhrtq+w2nsq7+cGDrNbhZjcL5RFP86FHIfzL8fgPR9bunHGagT2zXOCUzPDke0GCWygb7Lc//KDP+OG681WN/M2Nz/ltQminTNZ4SE3BiQY1reC2zwWIe9x3s+skpBVHcx8FgCr110DwC1g1gR3d0b2ZPyWNk8GADft2R/FYiYN9KeEnvWu+eq+R/+3/TNwEP1u6+SM328tHnXt0Fi4u070Xvrt0f9Qv3v0VzVtv4veSHqtW1Sjvmj/6ItR1Sw92Q0jtuxxSnLvgK5V5zZUPTx8mL8ol1SttboUtcm81aZHtWfRP7cOIhr0RNZGX2tVj+Ep3KuDKg6oLG+NuVbU8Wke94HdXY6gU4iLc9dxA8DV6N/ajVhgA8AjVtuuKVtgFAC3Fo6KC1hlmYUMYBfOXcx2gZ2/WeAXDiYAToBlmWMWvgFNgCTAp9m6AlEWyIFYAKHMYBNAJJgVnCZ0EkIiV1hmJiaL4cIm4RnP/Di+ZQlW/mZhXTCQ4EbQkSBY+ywzgAGlZvPSH/qhKxBBuCH8oA8zKOnfc0S5TmhC9iRlmunbksKOifZmFQPtzFQzmxEfWZpW0Ib/BC7YE2APXKU/frhWeGGmppBL2C6QSTsL+/G5Z/hiN7PDiQsf9MlDf6Gj5+Vimzz/FnuaAYotkScgyQzG+Tv8o1K5yLHEMrIplcwD3YCC2EagaClxywZrf9/HHmQME6+eeYxPBf6MM7PMta86CbqyTKtgjjZZYt0YMf752+xlgK9AM8/+dM4wDqG1sI5+jAHGzhh4FgjiU/yPPxgTNkYfNifgS2JMO3pz5FoBbp7TrV8sVY2O6ERc4kPjlnaCV6Faxqlxw9j1AfPAGDcz2lLn+n2Z6Y8cMzkB/5a11i/YyIoCgjZ8KvBDb/2d5YWzhLp2IJZpw4/3TMZk/wJN+hNqMw4hsHNPwJubL6ycQJsEwJkt7FzQR2b62sYxL6Hx8m+hbZaARpb3aOMzM73zsyJLK/u793xBPbpYOj+PEkgdEwDnBh03JqBTVqpABze+6Aczmo0tqzlg88xUdsz2id6CbEEz13oN7TL7evlZgs2FzmYac62fWW4EESSjpzbJDGx+z0x+feqcyT6uKwE9AoDL3yceBVv5e1NLdvH7zzR3yhpcNlxTdlObhirdUT5qP9hJ264DMbEc1HCfKWhwvDcZ+CB6jXvwbK9sLXZVrdBYgL1O5F56DfY/3Odgf1Vzzp/NndbTFa0LWq2byqwley25Les1bLGWvkeX27BBNSh7IusWKLdsKLDJLHi1aM+yLRs3xTVkFkY8NSkO+1JcTdNaq17nh5ZZltcwUllmw+iHllmWd+RxHz5+ayOvtXI61FrXWp3IfHgCsbsB4Gr0b+1GLLAB4BGrbdeULbA6AG4sYJUXpgoAWPC4zK5zwX9XCej5e8TDCaYIbFgk97xGFr6BNzwLcSlxbDaX15sBxQI60MBMWp+BSWb9CjsBVkJdyySju5nKwC7gJH3xI3Ax6yqBh+fYsphutqOL7LyW/QjthKy0E3RgCzOIAVdkEVr6mdd53wxk4Qa6Adx4AIYsNUwWIuAUyEBWLZmMjAUoCFAzexNQpW0tn5rn0Oo37CLswp74hYclRgXAQBNey4xX+sDu2kywSrln9CLL1jN1GY8Qk/FgA8sTC4ItkwzUxEdAOmQn1OZ3z8xFZkI7AZPAxziiDT+en4y9KP3LmbZuXEA39AF84gMz9QQwGcvIwr9c63mgeTZvAiRhkOAbPzMPBOOZ3YldEqByrbDYbEX9ju+JZSGVgFfIhd74k3jj4VwyBgCRxAAPfOucYj55xi8y0Y9rPCeXtoJdwbxZyviFmDOrUt24XlDN+AXsnj9seW6hmtnT2l4/o48+IvYs15wllBOYej3XmTUrdAYcmgXu+5llzpiINfzr69hIaJdle7UtY2P8Zs+jd5bfxeb4Hf/rd+JOHzEe/W/cuHkDYGgWtJtv9M8Ssgpol1AyM0m1U2bxOl8EkDwnBF1mAPP+EgALSAXpeb3+8L7IOPxxkwDxbplsbSdMRxa/e1+jrZshGE/OtWVWsrqbuU3c0wZZ+DWzbT0z2WeuzYzq5dm6ftY55syuzs0IXMf9ls86dLdqANcJpd0swHVm8aYe2i7LgCcAdu64KQGba09sfQWA1/g+MQd8+TtTvWVP7qRGWYuVZfc06ZivM8LH2zZ8lBe2bPrYhcNXNq23wySDY73JuOOjGXfZ03hleRGtY5zGYtYusXvpNNj3cJ+D/a1rzvpo6i0vNW6M987IXkvnI8tt2XcNXRsy14n3ugXKLRtjKsucv/SXTFBrVZc3dV3q+fxklsfd8E/VlD2RNU1rrXr36bLMYvyuEW9lHRtGL8s8hXE3dKzGb11k2ZIHvw+Ve64P5ng6PoHY3QBwNfq3diMW2ADwiNW2a8oWOGcAbIanC9wYxUX5zGjydRecPS9RSAgAAVpZrlnYCGhhUZxzOYV+wgplZunkLMtr2V5kIA/ZgoAEtJlVRV/oQh9mvLnYnovpQt8sAW0mGM9ZAlpAkNliwhzLjgIN0ROIyrOQEX2zRK+lU82CBaxRkpeHNkN3ICsP2mFX9BQAA5UyU84y0mZC55iQb0a28G7XOZ2MxwxIs395zUw0wBZZlTzwJYANyJdlo4V2jF/whUx+FxTiH8/2xBZmkdNGALwLYAnZsavQzjjlNYEjANhziYE1QCCAn0AGGxh3ZtYSc8JvfjcOBKfpY6EXMvRrnl8L3MY++M34ExAvy4oriz55j/FgV/yOD/Vxwj5vWrxntrblYYlvAVaWnVWO2fnEA9cIzX3GjmZ4Gov0IYTN7M/5e+PDqT/nknCSZ8+1NvOR17SHc4I4FObxGrHCphKziPGd7yewpE9959xEvudzM1+IB8C2Z8/yvvYnrrGF8unDs6EZd2bh5lnDWdZXvZzn3HPwOX0KXmm/zAAmZrx3oZNQLwGwdsosV2NFGyfQ1jaZJZztaJug0BhSpptIGGv6KQGwcyZjIMGqcyaBu/1433RDhhuMciOGMNNNP+hEZjr3HfRalk7O8Sw38xDbluHHx+ppNQZi0r6z3HZmQme5aa831hKsZ0awAJj+vQdiLz9Hl30t4b73ZecV4/Y8d56N5cyYzk0I97/kDOAHdwLUtkBaA+S15M5BW/6eV2+pyN4VDVXKOn+t4UAnvVFEjwN9TS4ZH92jKwf7vq7rg+h0iHE1Y3aoy8bC1JD8xkXlxbSqzAOMbVinwb6H+hvsq2rG+ftdp/V0ReuCVuumMmvJ3uTOLi7boeG3ssyx4Lw1Nhuqli2wxpg2mbe6snXzKtuzESBryCyMep6b9c5LIsviGp2XZdYHc/B7UlnHbdylOKo0qru77p1yy2LnZXlHjIu7pOMGgCuRv7UZtcAGgEctt11XssC5AuBd591mRlZCpHld6htXC/EsUgtRWNgWApkxCEjxTE0ysoBagDEznlj8nj8fH16VDgaMCIdZwBcAC4aAUbngLSgRhAG6XJD3fFgW382GtOwywEtYyu+74IKZXsIV9BWw8JrlYAEFAjj0AGSaWSgMEe5YXhdbWS6WMQp2BUy0A2TyEOYybsv3YlvbAtrMfDST00w7rskMRKEH16p/lnwW/OIH7SgEQrallT1bF9BmDBELXm8Wn6/xuiVyuUZ90cMzgoX8XGOsGR88e44uYxDOmFm4PA/aLHBAp2BZsESMCALNXEW+51kLgPGB8c7vlkM3Axn7ZHYsfTFO4hwADbyyn2WWI3GUmeECXmRjWx60EcibDYqeyjTjGhvqd2xkpjF+Me4swWzmN31zDRmrQEvj0qxJ/CcQx245952f6sF7Xr8885jYTSid2ehmfntWLHKwoSWZzUDG38J/5x8y9V2W186MVMvkGm/EiuXlzU7FDm6KMFawufGPTkJl+nGTjKDOWEE29xbLoWeJaTdF6A+rHRCH/GQWuJUYlvY25oSeCb3znuz7zt3M9k047IfeMhN+FwA2I9lrEngKodFPH+Xc9ZoEn7l5Y5nR6v0KH6C7mzqIa+ULe51DtPM9P1toY0Y38eSGEktRI88M59zcwfvGkD7Ex242yOoDblpybhGv3uOIe++vWU7ae5iVIbSPn2luDMi4IP6M9WUVBK/TvhMAfvBF6TvN5KdyyxVBahPkraVz2x4963U4dMcrj7dt2rI/5uhuoK+9+ns0Wcbts+PKVjwdtOfenDp01zvlFRfA1tCltWBVUWDPsQzrM9jvUH+DfVXMZ5t+F/WR1FteatNQ5s7IXkvnNeSuIRPXFeW2fFaUuV6s17StterF9yaz6NVijJTtWZQ3hXxRxercqIprTLeOlgcfT9k+jQGVZR7Rj2UdjzjuNXSsxm/DNeX4LY+n2HlZ3pn5sDzuhR03AFyN/q3diAU2ADxite2asgXuCgBuLVYVSkALNLK8ZZZJnhbsvvGNxx55zmQCLhfmgUdADwDPH//4x+nBIrYljYWltBcGZFaZi/kssAuAyd4ESAFWM2tKXckiBTZbtpjrkAMcTdgrDAJAAuh48Jp6mNmVkIPxC2mwh9maZjqju2MCIln+OuG6wJK+hETCANoLgAU4yCPzDf0YI9cjz/K9jE/5gjzamoFoSVl0w27YD58I6fUPcFTbCZUBJ1xvlpywC2AN2MSPlvPGvurh+cfYRX/yniAPQJYZykISY8Qy38RPZkAKNwRx6Ga8Yiczvin7S2YxdhAcMT7ALlmlWWJcSKo+9AGIJgsb3Y1BNw4QQ2a0mllp2Whjzkxr7PP8889Pelhi3YxV9BV65SYCfkcH3gPKCo/NDKdP4VzCXOPUUrnozVjxNwDKErhm+edGDTOV6c85jY0se21ZcudSQjZ0UQ8z2tEdO+W5y94TnD/oRHxwb3Azg1nmzC1jLc8EZ55ge3xhLPCac8nSwW4k8Z5kXHo2OfHm/YRrLPcuoGXcZonTv1nAnsWdmczGj9mdjC8rCrgBwnN/sasbKRKyCx+5Xvjn+bYJTbOagXPDmPEemFmqgv+8fy83ufDeEgBnSWHt6eaERwvCD792RnDaM7NTBdBei47agd8T6hrf3q8Yg3POuZ829r6IvJQj7MUH+JR48zMjz6vG3sSw/RC76WN9yPtu1uF654oVIMyqpx9jFT2tDoB++sZ7Fe8bp372YKOswuFnijZAv/S1ts04uf/lVxe//OJ8AXDr+88c/OXvePWWV9Fclt1UpSX3qnFjrGMjCLUG+ppsMDayR1cN9rur27116Y7lgLp3u96rfXFRbK8+4uLyIlOlwz11H9ZlsN+h/gb7qpiPNn3xvVG0WjeVWUv2JrcBuJpBVLZtMxYOH+9lTQ8OzyaTHn5AJyGzPO5G3B1V5gpxXBdZH3m5Zb3zg8fbWem4Rvwe0Tcr3K7Kd8Gziosj+nDUjhsArkb/1m7EAhsAHrHadk3ZAo8B4MZCTnmRqSizLO+WFcefv/baxXe/9cwVvDM7jcXuLAea0MCF712gIkt8WnIXyPPZZ59NjwTAntcrABYImGlmyVUW54GSyPEc2QTAeQ6iWawCHtoJGIArgj4W8i13axYqr9mn2Y1ml81mnMu00oYfoZvngWaGF/ACkMiz5ToT+ADqyO4E2gpyAIhcAxAzmw+QoM5mSgtzkU3f6mopaWQKLDNb0cxXgIV9Crsst4udeV8ALkRRDj4HRFCemCxugSO2ExDpd0Co8MMsOp7xO9AOOf4AT4Bu6GHmp7DMrFfhjcAcXwhUGK+lxy0Xm6CQuLB0uFAaXcxc13bYUgDMXOBv+gF0A0oBykAbz0o2g/r+/ftTfGM7swQBjtgHvQQ6jEHgOH+vn89XzYzvLOMMiMIOAn/14VmYixxhW5YRxpbEFLKNVWMFHQSa2g172c6zcZlzZnOjh/1keWDvA8S5sZrnDi83jvC3GdPEnxnGxp3Z8m6wMIaQSWwTO44T+2iv1Ck3Hmhb4R1jVybXez6ypa7ZLCAAJgbQhx/7MROT+4cgmz4s7ytMTTDpBgjGmBnZmT1tfCcgdiNIzkOzfo0d54dQ0Hs1Oht3CQcFhsqmXepsX97jstyxsDmzbnPTjPbEpqmfY8rPB31kWWpkeq/k9zyH2Q08eaa5mwnox7mgDfL+7TzH9h4BQPxob8uyo4fZ/d7jsYHxQz/0L4D1HmpZdf0qiDZbOY9W8B5pP7SxwoTVAaxsoF28X9g31y4hvp/JPncygA/1XWL5Jaol95bvKXvJLn6nmlQofxO0Ye+KhiptTaYLBjrojSDUGuhrzMYLUwz2u1cMjXljvupA+u6jwirXNhag9um/vNh0Wyd76jusx2C/Q/0N9nWb6Xy/L743ilbrhjJryZ2+w1eNNzWuty63XEPmGetadVfdrGVPrRIr5d7rA6rreWYyy7ZszI81ZB4+hut3svJ4jhgbZR3X8OMpjPuIOlZjt+Ga8qdwOS6OaJ+z0nHhxA0Ad6J/a9u1wAaAuxbb2rcscHIA+JbFJwGwi9RmywmABS2CH7PsWKwW9LEALvSy3CoL6JZZBagIyIBnZgALYLkmM3+FUIIIFu4tXwwIIyMRWCOszfMaBR5cI9DhNRbr0RmAx4O+ATronVmdQmnL1QoZl1l4jxZEHl5l7AmKeI/xfvDBB1MmqRmKLP4Lsimh/IMf/GDK8DTDDOhkNqT2tsQtOlp6mrEIS/GX2XDAMc8JFlTTVkBnqVL8JWRFDvYEwuU5s7tAnz5CF4FoQk5BH8DEMfnMa2Z1WvYaWwvPzb7kWeBiGVz6NSs2y3ljG8cJ3BPk62PGkGcYMz5kzmuy35j6sV/HgTyzbWlPO+z+8ssvX9y7d++C7GIhFTEG5AayvvPOOxdvv/32BHONb6EVMWZMe/YoupsVjH8EQ2ZHc612sJw4c8DStcjRHwmVBavAM9pbQtdMbjMokU+8YCvG7Lw2VujTcusCvsw4xZeWTBbu4VfPhKYfAZiQM+NQuzs2QDP2tK2Qkr59jXkk3HfuqruZsVmuHPugo1m6lqe2vC8xhZ7EDna3uoDwl2fvHcSMG03Qw9LiAGzsTBwL6tDd+6j3Jl5zs4F2o01WUdC+83fm+d+AZXYn48yqBMaA98rM5OV674cJh5dloWmX7zs/0pbe7xJSqq+gkjb4xfudmbVZAcES2dg9X89Ydk57P0I3PyuEoMSa7ejH6gKpp5tokO15y+jHtQJeIbWlwIX8vO/4zKJGXp5x7esJiIXSeWSCmw28//GcJaDdbOPcNvtY2G45az+beM64yGxgffepZwAXvt20AGADZt0JubNBClaYm9RbXkVaXXZfeFn2VcPGWPsjCHUG+hmz7/597jLi6q4YtE/f4XfkisaC2YjG5UWxivA9dB3WY6DPob4G+qmYLNv0uuiNotW6p0gdas1fvMpmqbc8MblHtsFadq06tjH8wwOIRgyuYaejymwYvqznEWWWdWz4/CRi+MxsXvbjNu5qeN7arm7KmndqrS7VKnZelnloeY37xV3RcQPAt4b81mAPC2wAeA/jbZfeboFzBcC5OJ3QIDOyEgqaoQW4ATq5MM4CepZ5tRSy56qy8A1E42FGHu3NgsrsN6ErIIB+AC0AYGQBUoXTCT2EFiy6C4A965U+PEMRPS0XKhRgYT1LEwsYzBRzgR59scW0oHlZytSsRW336aefXnz44YdTNilQlgdjEy4ByoDAQDgz3Rgj0I1xClMTmAiu6NcMZ343k9Oy1kASM+CEIwASIQu/mx3Ks79nSVbhulmCCUqwIZmt+aBvf4BhlsV2EwCQRMgpfBS6mfWbGYH2JzS09HECVDcdmCUt0NQe+MSNA5nZ7ph4zTLlAm3sDbznYQlq4vDVV1+dHsSt88ASxsBzYD8P3nvxxRcvXnrppQkuWurZ0t8CNNoJ5HlPfwkkuc64sIQz+hCzglUBlWfjEpfMDR7EkcCRawRolpHNcrKWFRdUeea2ccH4LQmsj/LcYe2BTAEwOjovBWXMw8wmFs7mud3aZHknxm6Wa6ckugBtCX4T2jEu9HSTQW4YUTfs4oYQNkKYaZ3wW5Do/Qg9GCcZ/PiIeYutzS5lvMLLPA9XEM17/I5uS3g3f6d/+LWHfe8CwMyRBMCODVn6awmAsY2bYminD5Hjj2DS0sW8bizQR2Yiq5+lj4kFxuc41cNYFAC78cj3E4Jm1rBg1s8Z5wDzlWvdaOI9xs04mRWO/mbv049ttTdt84xfNz6oG++78YDfcy4Qt/xkFrg2SQDs/Yx+sAH2cJyWh+c94yA3vtC3GzjUOf2RGd0bAL6M4gaI60PB3hUNVW7/IrqrxUAHvRH0bZpqDvWlgIGx7TTRmGVrVx1Ix1pnd7hVcaFrZATlhazbhO+h47AOA30O9TXQz23myvf74nujaLVuKLPJnb24hh3WkNnStREH1VjviaxZoNbqUsOiApvMgkeLtlwr5so+auhZGPXl/xHllqWG5bHM/8QcVmZR3hp+rI1kpblbHPcp6FgKiJ4Zy59qp2Cfc9ZxA8Cd6N/adi2wAeCuxbb2LQuMAODWwldxEakss5gBLKTxWagg/BRImrHG3wBWgCYQROgL1BMuAXY8exGIxYNFbsvDmrHJgrcwwf6FYoAJQJEwDEgjALZPYSyONFsQ8OBZsp6/acadMCTLyPI7C+xmGAIKBCmeX8prQEYeLNxrC0GJsNWSvWTzApLMSOV9S1h7RipjEIBZHtZsNbOwzVDGdvYpKOM1M+4sK8o4hA/aAVsIW4DygkL6FpA5ERJSZiaboIJ+PJ/WTEh8qe0BYviJsQpYtT16YWOu4xozw9HDsQnSsL/ZkmYZopuQRYiCX7Cx5x4LSbjGuMGW+klwg75m4QLzeDBewD0P7CT8IgPYjG3nAjYVoPtMXAAHebjZgPixn8x61N7Eo7GcWd5Cfmxgn25W0Mdm7irrD3/4wwUP4s7NG8QH0BT7OPfoLzPshcXqydiF58im/8zGzfLvyhTsMz8Es17L9fRhuWfsyo9l0XOOWnY5MyDRl3Egm7hxcwZy3XRhX8pF3zxDOLMzhX8CYHR3TqCjmfpuPHDzhdmonsttxrXnZdPOzGP8ljBWm5mtynOC3SzfbYxmVrCbBDLzdpkBLMjNcvGMNSsYuEkmfbMEwPrbtsJFY2YJ3tUtz3rW9sJRZHj2rhnwZvmb0eoZysxtZeaY/DxingmDLQGNvb0HOd/R37LTCZcTpCc8997Ca27ayKx0ATHvJyBOmIxd/YzhOUtAa0/ijo0qzGM3X+V9IKG0GxcY73UAeHkfqALg8veIOVjK35XqLVeUu6bOzVzhhunKNn6s4UAHLR89+nIwpN9QX3v2mYru1f9NIx6w+5ABT/Wi4sJld3itRbLrhO+h23D/A30O9TXQT8cHffH1UdRb1gGDd5X3EgAAIABJREFUY1tL9tHlNhyy6VqP9LpZ61Ytt6x3Xof6R5RZHjfuKep5VJlFHafhVEOuIfPwIstaHnw85Z4b9jm0zLK8NeL3FMbd0PFYsbv58BbLN3xYtmXI3ABwNfK3diMW2ADwiNW2a8oWOFcAnNleLni7kJ1ZYfOa6jemB9CLjDmAn7AJkAIc4WF5VCCJAEJD87cwlUVtf4RyLOC72M9rACnkJAAWhpmFyyK8mXfAJrNQgZC+7jPjFbioG1ABMMmDxXahh1lfAKjvfe9704P3BRQu6gMg0JOH8Jm+uY7FfkCAWYZm4DFOsyKxgWWNzRZEBzOlBcBmfdE/upm1LOBiXI4JXQCxQC0hG3DLM5mxhz+ZJaiPBSLITAAsUBR2ooO2BaR98sknV1m02IBxWsqU84NfeOGFCQRTOvndd9+d7KX+nkkLbDFbkhgwRoUw+ED46Bm+PAuQaW8GshmBPFuy1dLL6IZOPIi51In3gDFkaz///PMTaJ6/3z+cACl2tcwyr6GT8e9GCMYtYBUY8pwZ6Ja2NSsZm+En7ILOjtNn+vH6HNN77713wQOd1IN4xk/GtfCYeMC+9GG8JgA2g164ZUat2dRCO/shzvWNWcX6HV2Jc+POTG4zoYVgQlLhG+2wY55XzN/Gt2NH712Q01LVnj1t+V9jIM8V9vxtN7Wgb2acez/CfvrWLGb68X7AmPN8ZuNFe+Fb5iUx4Q/zS7jn5g5kuDGGdnkPFRBm1n7CWTfF5PvO6YSLZjcnAM5MUiGn9/20sVn6QlbH75iMJe/lbibx2ffRUds6p82OdaOCFSK819KXMcG1bgLIbFs3EyHD8smW5E7AbXl0S4TTnh+vVyZ950YN7al/ae99G/3cpOD1bibBhtwv3ZDhfZPXc057z9JeywxgY0LfjWQAt8BYA3adtdwpOloj7LDz8nfRxxo2fNPX/rKnZh/q17PUYviDfaaUvfq/zhsH0GvM0Sd6VWNhqTrC8gLUTQL30Gu4/4E+230N9FG1+/x512k9XdG6oNW6ocwmd3ZD2Q5Htm1Zz7GgvDUmG8MvW7U8pkbnT6vM8rgb8XFUmQ2f3xq8lw3qIusjL7csdl6Wt4Yfizqucd8sj/sUdGz45qmM3VPw4co6bgC4GvlbuxELbAB4xGrbNWULrAqAG4tK5UWtW2T+/U9+fPGdZ565KjmaWX4YJaFDZoHxOgAYuAgIEx6S2SQQAkIBU4AdLmxznQBCAAs0EoDxXma10R4g4pmhyKNP4IzAhDZZZtYMu8zOM5PU95CZ2XVm+gkfs0QooNKsVUAgD8ZjNmeerStwFK4BJoQPwl4yOwVeeb4x9gAwAgf8EUBhI8vZZrYh+lqK2fOX8YX2wDeALR6WScUfniFMO30shBEeaRNBhoAHH1vW2r7xn5ATyA3o+/zzzyff4yvsYCab5a/JIv7jH/84PWinfLPIGY/+EsTiMzNrs6yx2eRASDOJBZbYjR/GY7YgrxHrjt0savr53e9+d/H+++9PPrL0rJCdMWhHM9z5280IZnbjF/XDrmbzuhnBrF6hj0AR/Tw7VTArMCI2LH2LTCGjoIgxAt4//vjjyebGLT6idDX2NmuStsaqmxY8F9qzvc3aTwBszGfGI/OdzRxmNJrV6JnLZoViA/1tpif2FMbS3t/NnLW8N/ZHd8cvCMys+8z09Pq8n2X2pmNnbnputpszBMDY37K8mTHtOdRZuQB7LvvMbG/8avx79jSxLeh2MwcyhdY8a2fjN6Ejr/m+IDczinnfTRPeu322/LNzJcHuEmwu+16C6PzwzPLVQlkzkJcZvY7dTG/kXgeABdkCaTOxuVdgdz8zlMmzG5mwu5t43KhkSfMlAHeTipnlbhJxjhnLborynuLnlvd1Xvc+akzz2rJShvd1rvN+i24J3gXAaZv0ieA//XDMDODyd5N5EOXvXvWWlyJXk93TpKFG2RaPNWx20NO+b8vUbagvBTTHtTTeXn1f54k9dRpz8Bld1Vhgqo66vIh6ncA9dBrue6DPdl8DfVRtTru++PoI6i37iqwluyy3YbiyzKZD1pC7hsxpWNWgbNh1HZE1TWutLjUsjumoMos6ruXL8tiLepblNebcGjIPH8N1LcstT8HmRR3XiN+yHdeIteK419Dx8LFb9055PEe0z7nquAHgauRv7UYssAHgEatt15QtcG4A+KevvnrxnWe+eZXtKoBi4ZsfF8iFAgkKALxkQJIB7PsAFbNDeY9s0IS1lg6lH0sPs6huCV4WvxMuCewsJWxZWv625HEu1gteeRbyCMpYZF+ew2kGrPoLsgVHXEO2Kme6crYrv/NMe8GZQNDxIDPBjfB7mamMLsggi5oHC/xm1Fruk2v98Qxk7C48B7w9++yz04O2QgfHjlzOI6bUsq+hJ1DCsQuuBMD6OH2OXGAFAAPQZ/a25+7yuvbA75S/xvdANDJJ6c9MNTJR0RcwKRjNM4rpx0xNofIye87zjs2ONksUICR4y7LPmSVnPGTGnSCM/j766KPpgY0tdT1//344xQ8bH4CEnm9KrAjE0QcdhP48u1kCv2Fz4WWWfhVAA3uEStoGv6AHD0v7Mj+RxwN5gmrsDuynH8sUWxobXyUA1l/OmeXZzYIr9XVOmI1pFrubFhi7ccu1AGRkCz65D/zbv/3b9DCLNrOjnUdc41mtWVYafxiTbrqgH6+zvLCg10xns2iFf4zDsuv0IwDGp2Z0WwI6AXDeC50jAkE3SfAsDLS8NfrRp7YR8AvIGQM/yloCYOztvZhnYzWzWHfdn2mr7/J6f/eavHb52rJtAmPtQZuMCeGldk8onKA6QbNg2s1AmeHupqHc6MB8NpZ5f5npTJ/eB2ir770X6y9eN5NZSM97/Aiw8zPPWNb2OcYct6+jl/Mrs5at9JCfd/o2x0s/Zi1zL3HzS8ZA2tHPigoAbgGyBvg6a7nzTCx/X2yYrSzzsYYDHdS1j56eVD92OdBf2mVojDd5YE99xpx7xlcVF9eqFigvmF0ncA99hvoe6O9J9VO1+fyduNW607gO/pqK9FSut6637BmuLLfhjLLMtWy7hq4NmdVA7ImsWbXW6lLDogKbzIJHi7acQr4gbmpSlFmW15B5YBUNuJLY8niK9jkVmx963GV5jbgoyzyib0pBVp9eR43dsr2P6MO7ouMGgKuRv7UbscAGgEestl1TtsBdAMCtxa1bFq5++uqPLr59WVJV8GQZVo1iNlNml/E74BcYxrML3mbUAZ/IqANGAbIsXSvgQrbn4bIwzvmqPFgYFwaY1WXmKyDFM12BJgIV2rvYnwBYMJSZukItsxyBYGbDCZstcWv/r7zyysWrr756ce/evQkA82Bh3xK5lpoGeAmBsY8L92ZwCXiAEPYPIMVGQDEAmqDZc4Npa4lQ2gFygXwCMqAg1/CgPwE+PjH7lzNhgcACYMYnQEj4myWg9bVQAxsD48xwVT9fQ452AErqW/XI807RGeDPM/ryg4+FvWZYoo+v0U57usHArFPgKfGFTYifzL7OcXI9f1t6Fr8Iat1ggL5mqeIPsr0p+W02LGPTX8SS2Y2WDucaIZOACtsxT7g2SwUbn4zfcrZAS65HV9/nb2GucJC4tWQx1wuQs2yz51nzntnIxg32FII6P4iz3GCR59DSh9mkPguAPaM6wTeyPF/ajQXobAl39OA6xqZtnTv4z0x8dCfW8DU/3puypLvXZanfPDdbAGmmJOPyPoK9kU0/xio2wFc8o7s+8b4kMGT8QjnG46YM9DQT1X74Wx87R7G7Jc6xqfMvS0AvfZAAVVDoHKLfhLnz/xsPr+aY72e7JYRdAuAl9M73zej1/su8Mia8p/qZoj2yb++LjMP7jGf7YnNLubupJbOW8QuwWMivnYw1+vU1+tT3zk1l8zftvOcn4PX6zBr2vpiANwF33je93vsR8eHGGcfkvBJue79SPuPQTlZGILZzk86uLy8bAK5/S6q3nKK3/F1xjvVW837jZgdD6jT76Fsphj3QVxptaHw3WX1PffoO3X3FocfVWhA61CB2yWksQlbU2Htcg/oM9TvQV7ufgT4qdrZNX3x9BPWWvZXiTe7svbIdGk4uy5y/nJZCrdbqUlRRZqnjtsi6puWWjfEcWmZZ3pF9WdbzzGx5zBh+Wm1+VuM+4nyoxm5DxfIn2qF9WJa3xn2yYaCynkWZI/I2AFyN/K3diAU2ADxite2asgXOGQC7EJ9nHrroLpxIYAi8BJTwbAaYZ6ACn8imA/gAQVxEd9GeBXhgJqWCgQNCTBa3zc4S1uazpaB5TeCSWcuWkRWw0t4FeK4xI85F/yyzmhmOjNfzbwGAzz333HRGLFmrf/3Xfz3Fi4DOUr0AJEsrC44EGcjKMxw9o5hryNIlWxYIJQC2JHDCQ7M76UMgSMYwGck8sCPjB7TR1ixcfMDDjDbGKcjRr1n2WVjCa7TFVrQ325dyvAJHgSJtBYpuDBCi8Tc+MAsXEGbWqAAW3QRwxgp6mKlsiVxsaGlj9BH0EVeCEqEa9sjxCciNIf42g9hMZXUH2CIf2E+2sjEEYNUPxDW2JobMFEY/fyzZSpx6PbEqOBM6o6clagVTxguvm/mKPcy6FyjzN+MwI1oYBdjSTmZTmiGLbPyK/pbn5m/mPXMWeG/WapbJFoDO32MfPgbthPaWuLXMMb4Q3FvuXJ0901p/5TmvltxmHgjScyOI9yhjmmutCEBM6FeBv2cEMwbs7WYIz9CmHzOi8TFzjAfXm60pdGP8Zpwm/BYe8p4QV6DO37ZFDj/Y1ixwNxIkTF1mshtXziMB8K4Pr/SV7y+zRvM6IbL3e97LzNf8nfeWoFl/cL33D9tlNq7x77x0Q5D2tIy3ZyLjU9oYc46d991UhC6Z1e/8cnzaQphtRrCxakY2MeQ8ZAzGoxt3vB9mmWn9lj5dzhk3LSDH+yayzCI2/vk7P9OEwkJtbEGcMu6MAceZPrz/1VcXv3zwxY3fa8pQqQHByjLn4Ch/76q3XFHupG1dk8bwynZ4rGGzg7rm0Uuzj56FFsMe6CslDI3vOsvvqcuYQzvRNdrDzdeVF3UO3X1x0anS7d5jGNRlqN+Bvtr9DPRRsfOjz51W607jOqScvyCUZddbHl/u067rWuOvBks9rOqallvWO6/PlSPKLI+7MZ+PKvOItqzGb8OUh4dojc7LfjyizTcdb4m6hm+q8VsXWfNOrdVKn/vFwZyrjhsArkb91m7EAhsAHrHadk3ZAlcAuLFAVF6YKso8pLwsAS0ANrsus7mEGz6b8QkwAyS5yA2sEYYJq3jfDC8WsYE7ABrOWuVBf2T/AjF5jwVuFucFrLyfWYqAJP6ev1vOIMpsqwTAwC2hjpmkwihhiAv9eYYk47Y0LBCQErEAV6ClYDbhKDYQ5AK0eQDgzI41M1IwJWwCOnId0I0HYxcAm90M2EAeWalAYuAc1wGkyU59/vnnr8pSYy/eAw5yDiwP2gO0eF0ws8ziEyZYttqsM3wtKOc14De+1Q6MR2DJ+9rbcVlGFwgmCKQvS/QSC8qkb0E1egoHBWT0Y5ln4wvfeHa0QIV4yKxKgYpQiFjJ8r5ml1r+F10tE04/xCS2Vg9iGT/oC65j3MohvjxvOrNDE6qbiZwZ2W6sEKRyLXCfTQe8Z4yRyY1fyRj3emJNYGqWKX9rJ8vcMl+0R2bBuiGAMbpxANmCM8G6emf2YmY/Zrai5daJX6/nHmG2r3DN+OI9r0dH7Yl/hY9ci+/wQWbG6lsBKzbQHuhnn97kiTWBJbFo2W43GyCfecPGjJwLgjjkCCzNVKZv3/dcYuajcUVMCiwZn/5WjrBPWKp+jBN53j/pO+Gfczn98BgUufxMSYCbWb9e58aYzCbOmF3eO7IPrlHfjDHjx80Flrr2Huwz7QT5XM/fjFGIT3yrl9dYip42/PiZlZA3s4GX42Q83ofQneuxdZ7bbYx5j3NuMw7PF8Z/fiaiR5477HXalnEs71c5D9HdzQ7ei9PfCYCNHz/H/Cx0nADgN77487Xfa8rfIWaHlL8f1VueoNwG/G2arWzfq4YNn3hNyzeDA2j3caXc8JWThP2uDvMP2LXvvPmKg+k8qkDxuvJiVFHejc2KC2S3dbW3zoN6DPXb7OtJ9HGbfR///O+0nj6pyhfUW660YDt/sJ6Ovk+7ro3xV53aE1mLlVqrSw2LChxVZlHH1uwvyjzquBv3h7KexXFX47ehYvneXB5Lo/OyzIZ9Di2zLO+I4z4FHbfYvdkCp+DDER03ANyJ/K1t1wIbAO5abGvfssC5AeCf/ZgzgJ+5yujKcytZnM6MQhaw8+xEwAqwDwBmxhuL6gJTsyrNMqQNC+DCVEDWJ598MoFesmr/6q/+6goOs9htpiYL9AIj4ZqvseCeZU4t7+v5ugBgz1LldwGYMEvobVaXi/7ARs8lJmsL0GDJ2ixTzXWWjAUKUm6ZB+MEwDFWoYIAiGfPKEY3IRHZZ9iBhyCA8SEXMAckpi3jsBS1WcmAVDOyAVeCaMChcERwZOaZZWcFGNqYCZGwC/vytxml2CPPKCYusKPAHn/Tr/7nOc8AVjbXoTdy6QPoxhj5QdeEYfQnjKe9IFo9uEaYlhnsghLeN8PbmKB/QaOZr+hqPBHHxAD+EMQxNiGpZa7xIX7mgUxjSdhjFiN2Tvho1qIxjH5cTxxwLT4G8POamaTvvvvuxdtvvz2V9BZ2Mec8G1Q90F0Iim8scWv806cbA5znuzKAsQX9E/NZvj0rAjhesz8Fevg8S17Tjxsx9FFu5EC+fWVmt/CP+42bDPT1skSumyyMFfoU+Du3E6ZqO3ykP+jDuWbsW3IYO2BP+zfzOkG15cwZq+dFMwetKJD3UOJSUCr00zY8CxQT0BrTgm+udyNMgmRlC1SzbLAZq8a6fXs91wp981ldM1OYttqWtpZZdmMOst0ghM7GYMrKrFp18H6J3bx3GR+eFYy/+dFmxmWOLze82I8bUZhrZmzTb54r7KYP+8TujsP3+NsMYfrUX5ltr42tCoHuuemGew73EK73s0J/5JyybDqx6j3UjS8ZA1zz2Vd/uXjj8l666wtOCz4VodgaMqcY7nxDK+qqyJbshiZNNTojnNs2O+iNsy9/zJ6XVzXHsjRWe2w7J8RBpNzqxyfTy61qDDdoLfoM99KDbtd1s7eujYVmdRjus9lXu5+m/K7reuLr2tdbXmrcUKQlew25a8jEDGvIPUOZ1RhvDP00AFojRtaYI2WZDcMfWmZZ3hq2bIz78DFcH3m5ZXE8ZXlHtPkp6DiZ58CBcWh5VfUari6PujyWRudlmU/5XNgAcCfyt7ZdC2wAuGuxrX3LAucGgP/+Jz++AsAYgoX8zNJzMV54wWK4JXoBHMA02gteed8yl0JOwKCZuQJgAI0AjffNlrI8MO0skctiu9DGhf4EwZmlJ4jmffRCRwCQpaozA3j+fH/00W1JVvoAnpH5ycOMZRbeM+NOmGDZZ8Ag4JXS1oA4MnQBtMIsy/kmJMRG2gF5wAFsITwECpjFLARkXOqGHQW4efYu4IkH8gUQy4w8szPpM3USOtC3cIM2AkXsYPlUs+jQwSxtATB2R3f+tgRvlqEFXgjX6dMzhPU19rB0MvYAFrNJwLNt0cf+hcUAmMyqFIzluaq5WUGAJ6gjXgRUmbFthiKghrN3eeB3bM41yzOAkSHM8ZxS7I89jJeMJQGz59iyAUEfA37MSv7Nb35z8frrr08bJyzF7fmzWfaZ9+iXhxmYjFs4x+/Gk6CWZ8t4m2WP34TsjEnQx+8pX5/5LAhLuG0JZ+zl/QB5zkljTfujq9nG+tfrBKLYUBgmvMPubhJgnGbYZ2UDoZ7XMBbjgvmlbdwkQR9m9KOfgM57HXPCeUY/bl7xTGZLoBP/6ptVFRiHcWsmcmaaOl6eBcDLTSwJic3qdpOA8FdgKCD1HrjMROb1JTheQmNlZ0YxOhljfiYYA8g0w515K0QlBowbM8LRR1DuZ4/xZtl570FuaPEa+uc17x38bta148QO+AxZjEugnWW8jRd1dgME8jy/mTEaS8hUvtdkrFjZIDOg6dfPW+Rb5WAJ5GmXRwgkABbQ5xz87C9/ufjVn//z2u82ZRDVgHNlmXNwlb931VuuKLcBf5vDK9vhqmHDdpMu/R5a/lH8k+pnr/522aJpz445h2zS6eDIbcsLXyN6FhfLbhO9l44DOgz19yT6GejjNtv6fl903Ur1livBz8ZC8NS0arSG3DVktnRtOHgNXdeQuYKbWt4vj6lo+7K8I8ddWc/iuNeI47KOR7ZlNYbrpqyPvNyy2HlZ3ho2L+p41Fg7Mx2PFbunEGfnquMGgKtRv7UbscAGgEestl1TtkAXALcWgIoLUWWZBXk/f+0nEwCeFgovS3EuzwblPRfdPWuVxWpBRwJeFqbNRjRbKs/uZNEdOAO4NGPUZ6AJ15K9yEI4C/i8Z3lY9EjAKxRj4V39sk/fF4wCdcy8QpaL9S6g85qACf0ox0xpaiEPYxdsCewETEBcMnU///zzqVwz4PdHP/rRdL1lowEF/ggBkEfGLg/sLnTIDEh9A5wDKGET5PMAggiIPUsY4EUbxs+PmdsCIvq0fLBnaWK/XRmSgFf194xV+lT/hDHCdPTB1mQB61szPYU1wjIBLnouz3XlGkEaGwMcsxnmvCZsQnc3BQikzOxzvICWBHHoLnAR+Fmq12xvsyy1Ddl6lF/Gz1xjdrOwFkidZYGxnxCWMVPmmsx3Mng9D5v4U3czG5HB2dM80HH+n+fhxT//8z9f/OIXv7j48MMPrwBxwkcyo3lwvdBvF6zC1gm9hWVZal3fGYv43flh6WRL8AratVM+O2cSjBrntBPsmWVMTBKr+M+YMl6EXLmpwaxPYgG9sIcVBbCrGdtmD9On5YUzfo0/xs1c5IEOQmbijgd6Ol59jRw3CWBLoZ5zk9fcMJIQeHnmLLpZwpxnZSagTfhnfKLPcuMDMZOln22bmcDad3ltbgLJTRvGIX7wvonchNneb9zAgw8sA45/hO5Z4cE5S/w5F/Sx5fStwkA8Cm5zfPzunOJaM795XTs7TmyYJbkFxMaXZ1jnhhDvNTyjp/dYN+1kqXU3SdFP2tZNOL7P3/obuW7qEAAnCOZ949UYyM0AuQHgJgBc/v4wf/CUvxvVW56g3AZGbZisbNurhgPCW35p+ly92n0M9rNXf0trD9iy6rAhe1SF38F2rQWrrv6Nhc/rRO+l30D/Q/01+3kSfXRc1VO/rn295fkC4Ol7V9UZDUeUZc5f/Eoa1FpdijqizNJgemp2vHRcfx7R7keNj+K415hva4y7GsONYZdjuDyeRueHlnloeUeNi1OwY+Nz4vCxW/b2we+95Z5PwYcr6rgB4GrUb+1GLLAB4BGrbdeULXBuANgM4Hk9bs5sEn4AI3zdc2yFfyz6u1gvFOI5F+Ezk43feSAHiELpXcEQC+mecQq8Ab6y2L8LSAoHBEieLStUyNfNQEM2sAtglwvq/i7AyBKe6EcGLw+BNmMXkDke+jPLD/lmdwK5n3322ekcVzNn0VEQknCOa3iYMQs0MjvNctP4BjsBlujb8tT4xxLRwEUgMOMVzphRijz7xO6WHeV6gc383e3hY+VksYMluxOACDDyjF3hiaXBLQ9OPFkCWpjkhEuI5O+0BZjhP0EbMSEARiceOSbaCjGzvKrxIpDDX+qcGY1mq/MaEJeHYFZ9aIOPAIrYHFnEEBCGs4J5oKdwxgxg/G62JHHIBgEgcpbZztLjyOBhdjTjcTMDZ2a/8847k589L9rsVWJTWE+fyke25Y31L7FkmWPPmGUsbgzI0upZAjrBvQAtS4v7vps39EneI7Sb8bI8pzkBqZtSzBJNAGw2rJmggmTsLgjH72RLA9ytVoCOlohmDNgKiGd5asEk1wqhGSPzgHmd2fJuYDA7Grt539MG2JrXLLGOXzKzHhmMxfbeY4S/jj3vV9pc+C0wz0xh5lgC0swGNhPY+3tel3A952uWGTYzWj3sh/uC1Ry8XxF7uWGEGMXuxhrv278bfHh2vAJgY9v7sfegzGb2HoWu+pP3vccpk/d9TR/yt/MwM9i1UYJuN5zgV+NXiOw9XuCuP83KznveMnvZ+74+yOcEwLvO5T4mAG4BrwZ4uxNyG/B3jpXy18l+w6bwtipN+dN4+6PYy0hD/S11HBjnbcM8iF63dXIC75cXwzpjaSxKXSd2L70G+h/qr9lPu4+m/HVdVNe+3rIOKluL+c2F7bK+DX+UZTZ0XUNmy65rjL8hsxrfPZE1q9ZaXWpYVKAssyhvDV+WdTxyHJf1PKItTyJ+j2ifsg/XiLXiuJ9WHQ8fu3VLllse2odFeUe9766o4waAq1G/tRuxwAaAR6y2XVO2wGoAuLEgVV5oKsj0DGANIBwE3rFY7mK1i+4slgsSXCxPEIwcs8HMIARsmDHLwr8Az6wv2gG0AJhAHAFwZusKfhLwCmHpz4Vzyz7Tp4v4no0LGPUaoRdyBQk82w/wjexLAK5ZV1nm2Ow2+vN3gQbPwAohk5mDvJYZryzuAz/MPjVrFj3NKgMqCFdoKzzzrGD+/uCDDy4Ag9iQTGRAl7DEEsdA6DzrFxBJZrTZ1WY5WnJXWAXwAjbzbCx4VqulVufvzo8yELGHpZ8zszbLb2eWLn0hU6CITbkeX2kvgB7+AAILRgFNZlVmufEs4yo4FQArU2hKbPDQ78SR5yujlxsTzIpnPNgYW3umJ/rcu3dvejBPcrMDfvDMTvSiLzO+E9iYiUms4FvG6w8+Rg/gs7Cfcf3whz+cHtjB2BOAJZSiH+eC9mA8nrmMXz3b1s0MXJOxii6CNDNtzaq0zyyRi/+UJVDNksbCtCxJLOy33K1ZnsJj4V1uUmCcZqb7jM2dc+jw/vvvT/PDuUrsCfn1D2N14wv6Cq7zbFuuwS9mgHLfc26GXBf7AAAgAElEQVRin6wKkCXHLbGtLO3nHLeygGdmZynfBLuOPwGiAHiZAUxbfoSQZp5a1jlfF+wuoWOWdnaO6yMzgC1D7fsCYMaUG1ack8wPKyoIaPFvfpZkaWjGYWlk72mW4s7saedS3mO8h+W9LeecOhNnZuq7UcLx5aYgNxyY1SvY1QdZFl1w7j1eyL0sm+1mh8ygznnkPQA5zNH8LKJdZnUnxP8jJaD/8//u/F5zyO8PdlCWyQWF7yV3Sm4DcTaGVv7OedWwKbzlk6ZfhvyTI26OZe/+rgS0rXKrnw4v8dYuT6JBeZGtM5rG4tQuscM6DfY71F+zr3YfTfnruaeueb3liQHg+UtIycS1VpeiijKn7ku91/U8JZkrDL1s0bLdjxwjZT2PGHNlHdew5RHHXY3fxrAPH79HtM8pxMUp6LjWPb0Sv43wOVrsnoIP74KOGwCuRPzWZtQCGwAetdx2XckC5w6AWdROCCSoyTKw81rhN67KtLJIL/RiodoFcUEeIECQAaQBAAMkBRmAADIiOVc1y2BaztOzFc2SEwJbspWFcDOABY9CZyCApZMtn0x/jFPgYTaeJTx5nQxkQBxnuy4BMP3Sj1m0ghkBELDNUr6ABTM6LV1quWXBueeumqkMmPX8S2CDP9oQu3EWLg9s+9577128++67E1gE7GJ3+hS0m4Fsxht6ekZwwhehIb4VrDJ+wCt9zf9EPJzAp1mXjjlL/iJTEE9mM5mm+MPMQMuWWv7UErHGBf7BJthHWAR8A0QD5Ikhoaqx4HnU2CNLXlumNUtRA47wgVmw6CfIw+/C3LQTvhFmm7FtuXJ0MxuXMQoSkYXtaedmBuIG//KwNGyW28UGwHae1R159O15w7yOvi+//PJUYpw+HZ/jcA7yLADGnpYkZi6YrY7fzRhWN3TyHGrhNLK1XYJm/Sq4op3ykZdneWdZX2RwTWbl+77zGVlCa6FmQkhLmLtBxfuU8Y/dmBvMEYEjNnFu4yNiiXEJYLGRcWUWLnrgFzOAhZQJ3YTs+tXMa8G3r1ummn7NrrYkN/OS8Qlsc6wJgL13OpeYm1lqeAmAnbs8L7N2MxPedvrce0/CYcecMWbfvOZ9200ZZgB7PAC+YV5kdril+/M57++5oQWf8bf3ZfTP/jM7OsfmmPzs8p6FHOIGvc3eNkNY2K8Ps7qAseFrxKKbJhirPnQcCZX9DHVThRswvCZ9ZNtlBjD9uYHCMemb6wBwC1Y1IN0acteQOdmy9E3PRs3WveYtTTrgvD/OHpgfkn9l0jEjjV0VJm7Ec8Uxe+tT6eQM2rQWnirj7a0Ifk3isD6D/bb7a/aztvyKSx59T+i0nr5tlC+otzwhWDl/4Tq8DdaQ2dC1PqL6+NeQWTZ8Xc11YrrozzVsVJZZ1LE1648oszzuNeZFY9zVGK6LrI281upSu2LnZZlFeWvE2qbjLRHX8E0ldnviat6ptarf9MvyjnivuAs6bgC4EvFbm1ELbAB41HLbdSULnBsAzhLQGIDFas9ONOPJDCwWyVmoNkNNKMDiu4vcyBDAAfGAKoAXF6YFwIA9F+ABLp7TmdleZnpaXpV+MgNYCCN0yDKutDNDCxiZ2X3ok5mvWYJWAAH8ErLmGcBmIwIEAWgAJkvPJszCTsIyAAPjRj/BmeeEWuoY+2EvMz0FedjYcQIVuB65nnGKTTyT1qxe7CmIUAeehUXYXXsIYehf3bCnvl0CYPxrlp9nwmITrjfjzrNeBaxkmgJQzNK2fKllWvEHumlnsyfpy0xOyu/6UE9iCpsxFjN8GY/+NJ7RTTjHNUK3LN8tQMJXzz///PQQPqKfYDSztAFZ+kHdGJM6AQs9E9hYxDf4mHmR53iaGSj44W83UGRpYjdk4E+zWPl91/X6Q6iVYF4QzDPjxGb8uPmDawW7Aj3+1rZmHyZs43rnec4PNy5k9qljp+/MsjWDU7mZQSkopx83KNDOTFDnGfcpN10QGx999NF07rJ2RA/9RsxZBtosbzdkYBvLL6OnGxQsAW15aMdtjCXANTMbH/jj2dPeT7Er77uxgD4Fv/P/Cw+v7GpVBm2ZZcSX2cJca4ZoZldn1mhmMOcHYALgZWawsqycgA7eo9wkQMxYgj/vtdwD3JCSZZb9/DBmebZkNzKzkgHXW03BEvnO35xTxqpluenDzT7GHdeZkc143GyQmx38TND2Amezhc3etXoCdkQvM7wFxfjHrGrvxUvQ6/zJEs9e42cKct0gdBcAcAuENSDcnZDbwMWNoZW+az7WqCm8ZTs6asqfLumPYqif4b7Ub2BsNw1taNwjtjqza1oLUJWx91YGH5M4rMtAn0N9Nftp99GUX3GHbXqi65rXW9YXbqfvVysNriy3YbCyzPmLY2lktVaXoo4os+Wrop4lA/WG3oqosu0b4zm0zLK8NWJuG3cnRG9sWzdl3ePllsXODy1vjXvGpuMtIVn0dSew6yJr3qm1OpHP0KJxymNe8T6+AeBO1G9tuxbYAHDXYlv7lgWODYBbi0+Fha+fv/baxXe/9cwEGfhhUdtsR7M9EwCzWC5o8Br+FtoljAVyIQuQtQsAm+FIO0rbUgKa6y3l6jmeLHybaSqAtawqi+sCLBbF830X6PNMT0Eh8sxgcwE/sw2BSvYPyON39PKcTmAN0JrsUTMDAUn+CBl5dpE/4YSQHX1c4Ee2YFbowviESOhE9hswBDDLA5lco62xN+BEe2e5WHUDZCxLI+MLs3qxo0AxAbB6WgLa0sOW1hXK4RszUrGPABjdeZj5iTyhG7/7vllw6CHkBL6ZBagemTXJmLFTnvFLO+Gi47HkqtAqAZ2ZyGQZ8xCs4gvhHPYVEKIb5zxjI2GYIJ82ZCyTPQ2wSuDKmD3nmZgSYqGbmeWWpqYtY9KfyAKKEwOCTzN1AYrGGDrrg4x/s3E9G9lMeGID/wmvE9phe4Aq9re0rT4yW9x7giDQ87CJc6Gbz/h/1wYHM/kZl3AwM8uNZf1KG36cv4Jqs+6xE2PnzOXPP//8ah5xvXGFHc0m9d7gXPLMcPqgb890Fpb7OvKwt6AwY0w/ej4679EffiTehey8z1zhgQ2zfPH8fXwusZ4QMe9fCYn1hfqZBS6wzrmQ/nRe2Z/P3ouWf2MH9Mf+bsxBhhtisjqA8ct7bvQwhrKChJuLeM2sd/o1o9tn7yP6QgBsLJiNK1x3k4hn2btZh+vcVOGGFOYIr5lV7n1tWRbaOWRco6d2EHQjI+G792CvsZw0so114mhZVh0/CZWxofcbofPBM4AL3x0cy6G/k6wpt6XrpEj9iobJWt85ZzUaenSlN2QP+ebqovoYcghjV11KGBjbdebbS4+uT65VYk8tiotFh1J3l5zWQtRtiuwxnmE9Bvoc6qvZT6uPpuzb3JDv90S3tK7D2oYSLQ2OLPfouq4x/iPLrMZ2Q80yBC77s9H5oWWW5c3/IJTMWWt1KerQMovypuGURrPCuBs6HljFzqhPwj5H8+Ea86EYF+UxH1HHatw2VCzHbtk+RXufyr3i0OPuytsAcCfqt7ZdC2wAuGuxrX3LAucOgFnU9txTFqWFfQk/XGx3AR8DZqlUF7ctx8yCuteweO0ZjgIqFvoBNGSy0qdnKQLQeNBeiOo5uGad8jc/ZkwJEIAowlr1AG4J/BIAmxGHHORartgsQs/yFfCyoA/YAdaQdStUEMTxnBla8xeYh1clr+mPsX722WfT9eq+LBmLTRmfoBw7mGkKdOZ37CmgAXIA3NBN4Igd7D9L0wobzA41Ow69zU7jmSxozt3NM2kTKguSPZt4eQ6qGc3oIaDTNgJg9OXHM4DNICdTUghvtiQy3HhA35Yxxq8Cf8GYcYkdhTwJ4dFVYCMYZWyMmQxRII5lVskAtry2dsT+tONZOGeWLTARAImfkJNnEJsNbCYk/vd9+gCYZ4loxqHNBcAAMDMciQE3TWSJWmVmRquAVh3cQCEkNAOY8bghQGBHH0JCrs8yyQJb5Vr+l/hKvzoOISX9eO+wtDj+Ny7xkT+8b+wISM22RS+hGDGibZGDPXmYAYw85xF2JLYYmxmrntPMhhTkCxUFm0Lb3AyT5d+9f6GHGeP0LWxFjn0a654FznwxjrGN9hYi5mvI897hHM8sYF7z3iZgTICs7CXU195L8Lv8oPSzAb+oMzK9/6ePBcDYzhLuxgJyvR/ZB+2ZA9iP3934wj1Qn7kBwooFjg0Z6GQVBGLAe7/3anR0fKmHmchuROIelDbVZvhBUC+s5T3nhJt16C/PFRa+G1OeoYwO+sisZORmKWntKnT33uRmCm3MuD7jDOA//+djLmuhowY4K8tdQyYjXEvuCcLfyRytb7Q9+w3Jb/oo1W+P5bGL97r6StJhpDSd0ojppuTdzRsLXQfpr7xUV+htD93LC1hLNQb6bPfV7GNt+QVPXDXpqV7XvN6yDmWm704rDG4NmS1dG04o63qGMquubwy9HFFlu89f8Euq1lrV5a0Rc2Udt3GXfF5pVAyfcuw+rXGxxe4t0VYPtErYTm3qImveqbVqdVz/DlEczDnquAHgcshvDQcssAHgAaNtl9QtcDIAuLiAlBnAllsVWvC3i87XAWDhQWadCR2EOJ6fyCI/8jzfU7AJ9Prkk0+mh0CXdmRXPvfccxOssf8EwJYvpm/7zPLAZtOa0cez0FkomGU7keNZxsgx49RzRRPw0s4zgM38Y9EfWMojswQFhkSZgI4zSd98880pO1GdhQEJEswyY9yAaLJNAZTqls9AXwAe/gNe8bD8tsDCUs2ZgSk097XMLATA0ic+mL+IzeVoM1stszUFoc4ogbrZmgnU6M8MSWQK2ARE2J1+gaiekck1ghv871nGjGuZIcnfAh1LCwsJeaZP3xeYI5sx0yf+ttyqc4JxCFvNWE546HjRzdKy2DPPFhVkCrfxt1mqZJWTDQ/8Uj7zRb2dB24yEAL7LKDCPwJgM8R5XgIsIJZ6YlvPbOZ3z5AWtNFOgOVZxgJLM/KNdaEaegFjkcUYBKVZHtj4y8xU7w2013cCaZ6NAaEX/fKDDNo7L/CXZ/sqk2sFxG5GwZ65keL+/fvTBg3GYVwKn/GH59DmBgrnAe0tU0x8YlN8oXx9qTztYsnvLIe8nKeM1x8BMNc7NzNTOO83gnYBsjIy6zc39Pi+my20rc+09T7h5gEBbEJn/aN+OXbvhbZ3rM5xNyIRA5aP99xf/va+bMUC+sgy3JZgJsbxPXPTkvhc42eX/ZrJbeULP/syu9px5LPVHrjeDRbEKLrynn41lhP6JqgWAmOzZTl+Xst7WAJkN+zknHhSALgFx4rfSaYYq38l2wBw2Kplt3kydyzd88ujm0yrj6vLhq66vKg5rl1d9Syzh7IH0HWP3q+/tLhQtW/f5YWumzraQ9fh/gf6bPfV7KMlvym74+ee6LrW9ZYrLd7OH/xlU5RbriGzoWtZzzOUWXZmy/U1i9ZaXWpYjJGjyizqOIVR1fBFmWV5a8TwEXU8sBkNtpLYss2L9jlqXGw63ujzNXxdCrJzu+8W46xs71O4n12OeQPA1Yjf2o1YYAPAI1bbrilbYALAjQWb8iJSUeah5S0BsBnAAC9+XIgWPGXpTCEPz/Nn0MPHyl2apScgZXGcxf4se8qiPIDkgw8+uPj9738/Za4CQFhM//73vz+dxUo5Xku2IsssK7N5MyvOsp3oI0Awe5MxCY3RLTOnBFcJDAXVlt4EEqGH2bBmGCufdq+88sr0AB4o0xKiCU3+5V/+5eIXv/jFNO4s7Slsy1K9wlZLDmMPrwE0kYXKg2vIdAM6ceYpD+CXeiRUS+iMTzOLTrDEGACwAGfgsz/YyLH7muBpWVpbAKTfiC/kC22E9FynTnnepxBSSCbkpT9jh/FaylWIIvASyApz7INnZBiblqLmOjJ3Ga8AmLaCauTjf3yBr8zSc2NBAnszWzP+gVKCXcA6Ge70+fbbb1+89dZbE3T893//9wniUz6aTRDoIvzMLFShL74T5GUGvODJDRDEhnagvbFOnDNvsDGbBh48eDD9nmXGhXX4m2uJefQEWGtjs81pgzzGSXyabQuoQiczcbEZ9sosV+eK9jQT2exxdOV34Z0bG+jbOEeemwiwh/2ZrY7fvZ/lJg+zaT03mLOD0dlsXe8XxIUZ+MjmnoW+zlM3LhBHlnXG9uqXUDVLdusPobL3y5ybSwAsFEx4mdDVe7S6oUP27/zdBX9zbmeWsKA+gX2+v/wcsPqBfvZZcGkmsaXh3ZRjNQPmj3ErNCcGPJOZOSGM9r7EeJ0zjNkNClnmXtun7toz4fTys03Q7fUJa7WzY0KOn0NutsjNQcYXccg1+sa5nfczfZnVDATBbgJw/n/21V8u3vjznx/7XnPo7w7TvaD8zakHG8tyi9+b2ro2RtZQoWOtuW1TeNluA7L7Nuzrf3U/6ltqyF7XddOy44iuTb+OdHHQa4qLVqN9tha7bupkUM/h/pv9DfXT6KMtvyG769ue6Lrm9Zb1leM1ZE7fGzpGKxrsVGS2xn/Esa/gopbny/48oo0OreOpxMYpjPuY8XsK9tl0vCVCDn1fKco7ibid//kvqVprtYK8E9JxA8ClUNoaDVpgA8CDhtsuq1ngnAEwFkgAbAYwi9FmyrHYnRmtgoPMJBNAmA3FAr7gjsVrF/GFPQAXMu54AEyAX4AiSzCTUfvyyy9f3Lt3b1ogZ5Ed2WY4mh2VC+O0E/wAq4BagOaEMMvSmcgF5iCXH6GTGV78bfan2dLYy1KlyPP8WECDUEJ4wfVC5ddff/3iH/7hHyYAnOdWmiGnbQSZ2BAgBxAHDAodkGeJXbOw0R949eGHH05jMcNOOILthC/zd4c5q9fr8aXyLWOMLyypCqjyDGOzWXnmR8gtQDGjmmvMzhNSZAZuAlwAK9DZEtf0m9nRAhvGQ7YsD8bgxgLLEFuOmTgAynnuKjbDj2bJ4vM8w9QzbxmDOifw1t74VQiUY9J3Xotsz9blWvxo6WjsSzvi4He/+90EVYGw2JcNEGTAY3vjwli0dLBlYJ1/zjn0zdLn9E8s6NfMNjQ+Ga/ZwvTneatmUvK+5WyJeWGx8wwbGN/CX561F+P0XFdBOa8JvYy/tB/jcrODUCwzXrlGO2fWcfbpmASr9Oc8ZozAfDPc6Q9bUaKdsvTGpRCWGEe2UBvfMn5kO4cs/8s9U4iJ7bMUcGYDuwFDoCq4Byr74waLzHTmPef2rvuwczuvFSDzmnPVjFvbO7/8m+ddWbIJgrOvXRndeb3XaQPe897ifKJNlrH3eu+VxIQZwPjSzF7jCjv5OYNu+sbrM+s4f3ceJWz1XsZ7ZrDzvrDYZ/oxFukbHXl2HKlT3vMzg1g91SNBdGb9Zva1Nksf3P/qq4s3vngEgFtAqwGnynLXkDl/4NS+uHVh9V0AwI2xTaYoW+Ky4drym/5R/fY4ri4cvvLKcvtLuMYJTVt3XfnE2xcXxbp6lRfRbhI8qNtQ3wN9tftp9rG2/KpPe2rXta63rC+2Tp+d1YHNH7Sl1rVWl6KKMlu6bjJLfqo2qpuz7vlyy2LnZXlHjuOynsVxrzEvTkHHauw23F2+G56Cfco6NgxUllmM3bK8M9OxGrtFM5bj9hTuFecYExsArkb81m7EAhsAHrHadk3ZAucGgP/Ha69dfOdbz1yNnwV0II1nL5rJZKacANiFahf7E0T4XmayCShcuBbo8Tegw5LFlMIlCxKo54I3WZB/+7d/Oz2EPyymZ9le4ZAZWGYf0w7wS6Yi54Dmwr5QQQAqoGLsXJfZosvzGBmjMIAML6/xrEqABACAZ89Qtewsf7/xxhsX//iP/ziBvyUcwVbCC8uKohvZoi+99NIEBQWAginGYClf2gJ/eWBb4YpZlZbZxum0FUyZsYo+mWFsRqwZd/gVoM7DUqdCWmGWYwKmCVi1M5BSIJzZn8YNwB/4CZjzh3hxzAIPxmO80B9gDgCZGeJm9gLsAK/INAMXPQCZed4u+luymHEK8PQ1Oqa/jCchaYJwYSyAkNjDXsjGhy+++OJVmWJs8Yc//GEqgc48oC12e+GFFybgD6R0fi1LPic8xFaCavo0uxqgaPa3NuQ6x5HAT515X5grTGVsQmVsxmYNyxvTB3IEo9qQ+4aAjGuZhzzcFOLGkNyAkDZGD2NxCSaXwDgz6c3wdYMG+goHiUOBISCe+wsx572DsTAuHthzWd4a4Mg4mReehcyzsYyPjAfnnCWIic08v9h5nrqTsc39BP+lXbxuma1rhq3+zM0dZp8LW30mVoSYtHdu+jrv5U9mgC83AKGPvkifZHaq8yShsbrxmpntZmHTPjes2Gdm3epDYsyqAbnJxLbqnvGeY8t2xqN6umHJEvTeu/IebVy6ocVMX0tA58aDzGD2fXRBnmPUz1apyI1ImRm8hNRupOAZAPzLB19cDbMFtoqwag2Zky3K38bqALgls6FB0VSdET1q2xTeGuOash1Bs4+279OqA30tndKyX9WjB9Cr2tVR2tVX5srqtRa+rpM6qNdQ3wN9tftp9LGm7LITLxs21D7q4i3qtuzWGFhZ7iazFF5r2LPUcZ37G/0lsWuM59Ayy/KmiVRrXWtVl9eaw4fW8cjjLgVay5Q179Ra9T4MyjLPyIflMR8xztbQ8Vhxe9R7RTFuT0HHbkxsALga8Vu7EQtsAHjEats1ZQt0AHBrQam4UFSWWZT389d+cvGdZx4BYGBUAmAzPIVmAKSEEpnZa+nO+TvKwytAC/TI7DwzNQUmQmdAKnCIzDsAsCWegXYCYGCU2bXCFfpyEd8FehbP/UEuYA2g42K9gCPhBdcm8HOxPrPSEiwLO7iGB/DB7FLhBLDIstFAMcHUr371q4t/+qd/mgDwMnua8QiQACLaGwAMOARYCQLMSvN8ZWyDTwCKn3766QSvLHuqPfGxIMhsasEJz/yYcYrfLcMM8AJ80cbStoyTMaKvoEXZ6CGEtPQzdsfOQrUE2W4mIMMZ8EmZXTOI8YFA0n7wP7HCAzvwPmMVdiZ8wwdAvjw/GTsI79UZ2Z43KggEHmamrzqZQYkvMitYeGQsArI8QxhQxdiA+PoQPcxkpi9iCd3xM7bgGmNEQJbP+MsYwcdmxpt1LHykH21oCW7BE3GwBK/q59zHNpY79+xlxmXpYnxprLtZALsYW4yL+U2Ws/MoM1IFYLn5wnsFsnOceQ9y44LnwnpWN3PNMuHMfdtxrf5kUwCgHX/kxhVsx8O5ze+Ow/LDjFGImaXPM/vTs46JGeNSOWaEmgGqb+iLuOQ5N7S4CSHvF4JbY475ZWxgL4G+cNB7In9nNQbvZQmTvY/znABYnXhdGL38THBs3kO9/yeENW6Qk3HppoY8X9lxOHY3hBAf3qMsU+8YMkM39V/awnudIDwrIjCuLPFsDKGzoF3ZAmD05hrL+WsvdFcngXduqNK/6XM3thDbZhSj765MZV5zbPe//Ori9QcPrj4DD/29YfJ9+VvTSqC2+B2nrWtjZA0VOtZqZTb3x1f3h0q3fD3fGHrj7cZTSh/o67HL25recsGe+hxanScmr7GwVdGptbi0S+CgPkP9Nvtq93HH5Ff8N39/qLacWpcb11v2lCjLbQysLLNhsE1mMVQafqpI7ImreanW6lK7ogJlmUV5rdlZlFnWcY15cUY6VuLWNsVhl+/Fp+DDo8Zu3eD1T7+izLJvivLWsGM1dhsqHj52i52fgr2PreMGgKsRv7UbscAGgEestl1TtsC5AeCf/fjVKwBstmkCYMsqA6FYaGcROhfIM2MqF6VZuDaLDpDhIjkL2coy8xRAJriynCzZgpRhBRaxSP6DH/xgKgMNgAS8AHnyXEvh4TKjEF0BYmTVoYdZgAAFoUfCz4QSLtZn9tz8v8j8MSr08HxY/haWmQEM2LDkL2NXFhnAAGDOPc4SnkIwoW2W+gVeAgSRl5mgAgwhCaCJLFIgLQCMH3wjGPTcVWGM2aXCLG3IMxAtz+QFYiPLM4rNLkYH/YF8z1q2nC2yLTVs9jTPOU7HwTiB3dhSiMm12lb96MMYE1wzVs969TX0JW6Ak0BsoSJyPL92CfbRTQAIxLbcLPKzTLIgx5LCjEEf52YEbUzcYk+yFgU+2MtsdmEtuptNSwy5cSFLv+o/5AilE3p73m5msZrNTVzlmbP8jhxtY3lrxmMGO/2ZwYvdhdoCMsZm+eycB5ZVB2oKjs0At8QycwCbOxfzrGMzSb3vWAaZv81gR56xSt+eBY5/7TPnrfcebCxoz40pwkfmEXCeZ+2FPpbEz8zwXaXevSZBsL7KM2GzvLV9my2sTZzfxoLAL7N6ic+8n+yCtd4PvLczHu87+GBXVv4yA9gNNuqyvCcmZOfaBNTKytLdbpjRB4xBO3nP5tnxCGbdfGGMer/MUulu9sn7eOqTwN5Yox8/i7IMs9chC5vxbPY272WMOBa/XGTGdZZzzs04jk97YgfmFfcXy71b9QG56UP9yvOnX3558fqf7ggAbgCxFjZcS+6JAeCWzeYgKX/fnZq3WvflD/WhTs2xLIfSHttNtthTl66Z72z74oJZRf/ygtV1wgZ1Geq32Ve7jzXlN2VXfDf/r1RtObUuN6637CmxhtxNZtGtxWBZw55FDadmRTXL8bzGeMoy64Opz86izLKODaOXZRZ1bN2VijLLOjbGXY3foorl2D2qfeqDOV7sbjpWQ/PGdg0zlmO3PA+LnZflNeZ1WeahdSzK687/DQAfZDpsQq6xwAaAt9BY1QKrAODGwlF5waoo87//6JWLb3/zm1eACciQJY0TALPIDvDLDE9h3PyZNmeVCamAt5ToJWvQ1wBEAD7OebWcLIBKuGH5VOS99dZbF2+//fYE9GjPgyxOHmSHJgBz4d0Feq4X6gmJAAjCWhb37VM4QzvhidldPAvyGKuvZ+abWa70aWlYs7UAG+rMor9tBcCUaRJXzgMAACAASURBVBYcYT919jWuN6PRs3F5FhjxvjDK0rH4T9gLRNI2lmPGDo7Dc415FgDTXogKeEA+UC3PgRb8qGdCYfpBF8aaWdpCvczCFiDTT57Lih15D3gHbKQfXiPLT395zm2WOBbo8oxOyhVMMgZ/MpMyz861bLRZoIwBeEzcEsfAQB7oZ2l0++F9NxZod14zMzYz6IXbQnqhjxmMZpNntm6Ws3UeJkB2/AJ44S9tiF/AOg/iM8fnHHQceYa1GwCwF1nlZJezuYA4w1ZAZR5muGMTY5bx6kOyae3TMt1CZzeWaDMzqs0sJ2aEbgJg/EjMGqvEqHp4PeOm/7wHmZlOjDI2beI46dMNJdy/Pv744+k+pm3RxbK8yBKG+lpmIBtX+eyGFzNFsdGyeoL307xO23jf8x6U92NjR+jqOJBnvPu8BMBmgSfMFQybwYscX8sNP7uykrPss3POPrn/aDteMwPYygfYRABsrPhsrJrpzLXOQ/1uFj/v+VlArLiJAH29XoCr/7hmWQlDu7phBd2tYkCf9I+8nPPLChKZMZxfUvKzRADshhHsIAC2vLyxgW9p5waM9EEC4PJ3hjlISt+faq0uRRVlTt2Xeu/JbclsaNAYVmdUc9uG8Nb4GnLb/nj0wdoeb2sMe/RzdWlbwxsuaNr0kF3faVmNRaTbxlFeCNslaECPof6eRD+NPlpjaMi9zVfL93ui61qXWzYUKMucP4TLpii33GSWbLqGPUsdt9xe1vJ4gKoRx+XRHDGGz0rHhm+eytg9hThr+PDQsXtoedNQDh9oJYkNV5e1PPRYyvJOISZW0nEDwKVw3xoNWmADwIOG2y6rWeDcAPDPXn314tvPfPMKDlgGGVjjGYQsMpu1KwDGWln2UwhhmUsWqwHAZPECigSFyBHkCQkBwZ73yAI7i/cspgNdeADgzOgCwpEBCwQ1a8xMTgCBgAx9BLdm1NFHAihhgO/T3kX7BG0u6guAGZvZd9iAcWAvrhEmoRuyeEZfHvRn6eQ333zz4te//vUE07Kcc2bz0QfvCV6B3owb+wlMzEwFfgHjzMo0Q9eyz/nMeBJ+mK2cJVeFL/QNdMVvZq3pCyGhcM4+LWGLXYQ22Em4o415znGYNeqYeF8Yi22FO2YO4k/sTnzRtzoLqOhPOGk5VnwnMDS7Drn6mFjUR/SN3RgDccd5sdjAc4MZ/xI8oadlYtWTa7gWGfQpwDZuBPK5+YBrBFJCZWLDDQ4Jexi7GxsSljkm4lq450YKbGtmrtm4+EgATP/+COaxK+dz88DuQmbPthb8Yk/tje6eFYyOZlVqG/ogBmjPmISCmfluZjjXuKHBjSeWE8eG9A/ot1KBIFebuAmFa7UX/Vra3HOLM+MaeEz5eMZgNjt9+mMGML7JUs5mINsu/ZYlnrU3c0h/6Wc3hFim3bhJAOzv3suWANj+vVdnmW8rHJgB7OaT+bv/w+n+vgSS+sjS3cLL1Ck/C5BlG35f9okvuNZ4EbCi0zLz2Y0pxkDej9xc4mYV7O+9BX2ck8Jt+vQzyQ0p3g+4lnG7WUffWXYaP2fWvTqbxU4fxmxmV2uLZSawcekGBzcUaC/HJkA2o5n3udbPj/wGkyWgW3CtCLNOReZk89pXu8tW9dZFU7V6nxo3BNe1dXi9K3qte7pf3Rv7FmrZaCm+Pabr9Gv4aWSIZ3NNb/Xu2mG3FtiWUgZ0GOqv2U+7jzXlN2VX47Mntm6RessWtVtlkbusa8NYm8xCBDbsWZA2NamLLHvo4DFX77k+oLLMuoGeynGX7dgLtlL4NlyzgbQbLLqGD8syi04sy2vEWVlmUcdS0F42qousaVlrtcL98Yj2Lo95JR03ANyJ+K1t1wIbAO5abGvfssC5AeC//8mPpxLQLtKzUC6YtYQuC84urLPYLXxKqODvGFN4CjihfCoL6S5is7huiVbP17Q/nlnM9rxDobAAB8gD4LE0rmfT0qdQz8V09MkyxGbECqBYZLetJYsBO4JRM7AYa5byFdIJgAEYZkyjO+eJcsYrEAxQAIQQ3AIwAOI83nvvvYt33313Or9WkLHsk361PXYTVPFstqLQlGeAnmDL8r9mmeID7YFfHaegjb/N1s1Sq8BfoCG2zixtzzJOUKR8ARf+FVrhD8GvsWCGK/7Os4YBd+glLEWGcZXndFrqmmxcfhd0Cpmw0Xe/+90JyuMvfG5mHxCXWDazV/iNndh0gF+0GdcAb3mglzblekGfIBgf5oYBx00/PPCnZ8EKr+lbiGTZ2Pxb3bPMtVAKecS0ZdudK5Y45hqzQLkGO2MX9MzsbLM1hWb8LRDMEuPGL772R4iZz5arJT7I4AagYjf141pBmIDZjRXzd88ZQKKnWeJciwxi21jM8u3GEc/GQAJH70tmAONfxmb/CYCd5/jGjQ3er3LDilnzWfLYrHrkmp0pzCf28RX3RWLQ0sX4xjLg+kuQamlsNzhkBn2We7a995EsFS1E9r7He0tIqb+FpNhJcJr3pqV+zs1lOWj9mB+w6Ot9wM8Mxp5nPS/fd1OA0JU48F6dpZSzXDnz0fsM/RsnS5hLv1aIoB/vp7Tz80c75cYVdDG7Hvkpl/ZuBuB3P3Ny4wDxwFzzXkf7hOvaHdlZlt3xOl+NabOD9d39r766+OWDLybTl4FXA2iVZc7GKX3HqrW6FFWU2Rp/w1qN7ktjf6xRQ/haNuvbre7nHGtLfy9s2Gdp/KH+dnlwDx36AbH7iupYWos+h1JuKae+enejBnuNZUCHof6a/bT7aMhvyW7I7YZJXXRd43rL+iLu9J2lOrj6oOoy5y9NJQ1qrS5FPa0yi+MuGbxnSluXRJd92RjPoWWW5a0Rw8Vxn4KOa91jKoFWNOPTG7sNA5VjrSjzaPKOOF8rMWubohnLn+CHtvca8/rQOpblrRQTGwDuRPzWtmuBDQB3Lba1b1ngmAC4uuAzDai4QPXz137yNQAs4GKR2wVlAVcC4Mw6M+uSrs0GA/o8ePBgAhuWRc2zPQEqZkEKsFjQNhvMhXfAh5DVksTAGuEdi98CPBfIgQuCG0CPfWWWnZlTmfmamb8JxVm897xSy6s6fkAOmYIs4t+7d286qxh7YSsW+T13FX3I+OVBWVke2Cchhv0LtOkjARVAlgcQHLAMmNU3ZjhjbzNntS/2SzApAE7gbYYj7YQ8wF8AKn0KqLiGfvFBltfWjrTT3gIyxiFwt2Sqmc2ei+vYtIEbDQSg+AB5whbsSZY5D37nPXxkyVR0B8bzQDdLUwOMsTvwxfLcjBmwhN7455NPPplsaHYssog3rhFiWp6b/hKcLkv1Egf4Cp8xp9zw4FnC6G12s1AI2caFGYwJc830ZK7htzxbVzgqODOjFLupJ78LFOknz2Lmd36EZoJF4otNHTwYR56zyu9m5BOvbpBAhrqhp2BaEGjGvxsmzHL03Ff6Fp7iY8tOa2OhJfHqhgL08CfLdAvNsIsbQmiX1QkAsshZlu8VZJv9baa9ZYCtlkAfjCkzUo1zNwtgDzYZEIdCZ+Q7Vz1bNjO+saP+cmwJcbV33n8zK9frBcDORe+Bxop9IycB8DLDl/cTBO8q95yfD95L9Tv9JgBOGO09KbPc7csNJYxH3enb97GnZ2wbN8jJDUr8jR5uLCCuiQfsaza7GcjMJeeGmxrcHKEuZoEjV5nODfpxUw7y5/+r5ns68cCzlRHwie9nNQM3MeR800a8l1ngzlUA8Btf/Hn+KlD9hlP8znB0mY3vN+Wx9yxV/XpVtfyjdmv4QOkN2S0fPyn5Db/vMnwvFq5xXdOG/QB4/IqD6HyDEq0FoX0HM9/c9payl4SB/tv9Nfu4U/Kbuled2RNbt0i5ZUOBssxGPG8yi5FS9NMa9ixq2LyF1TStterdPw8tsyxvjXlRjIup6wM78tDy1tCxOuSGa8qWPAX7bDreEiHF+bWGHauxW1Rxi9vbXH1gg3diYgPAVeNv7UYssAHgEatt15QtcG4A+Gc/fvUKAAvaPCvWUpS8bsanmUrzF8mHV5l6eRawC9KCNhbXhSAspgt5zEAUPPKc0FmoILwDmJk1CGAxqxJgYyacC/C0E6ICa8hC5Fm9PafVEqfCLv8WsAlWHKuBIoTkdQEwOnz/+9+fHthLAOz5r2SCffTRRxP4JZPyP/7jPyagZYZXAoCEdwJRs6cBHJYUBpoKiC2Rih0ZLw/PXQXKClATZJuthu5CsQTA9PPss89O8NIzm2lr9jXXmJVpxhx+NQNZCKTf6A/IYhlwwacbBHg22zCz29DJksWCIfrBhmRTooNngwpbKbv9ve99b3rwPuCNGDDukC+U0/+0MwMYf1k62VLSxJqbIriWsaBznmkr7HLO5Jm4+IMSymQYC2qZUwJmS4dnWV5izuzKzIY0VrELMcjYtB3X7Iptz0bN0rTGqeBX/Y11xobN6EeYK5jNTGWzGrGR5YPxmwAM/wjLhK4JtXjNeUyfzHuBP7rwmuc987d6GmMCaM9ZxlaMM8tRO8fMsOR97xm5OUU9nFvoZiazG1u4v5n1zrgS1KEDco1FYsH7IjHAtcx9M4TR1TLtxlcCXuRnjAlqE5bmvUn7aCM36JhV7fgE3cYK7+c12ikB8NLuucEgdRDKqkveA+g/73F+JiQItk9l0k9eY/UC+rFKg/N5V/Y1serGAWQaF2Z5M1YzsrGLn2mZdbvLTukvoXRmTBsj3ncZl37nWfk+I8PPLsalrDyr2PmT/fgZxbMAuAWQinBrDZlTjFS/hRX1bMmc+i5rcHoAuGGzniUunba2/PkmUo2Qr7Ubv3JsfCOK7q3jSKc7rikv6OzTX301b2cve+k40He7v2Yfa8pvyW7qXQ2Bnti6xvWWdXi2hszp/84VjPW0yiyPe/6Hv2r5cru6yFrftVaX6hU7L8ssylsjhs9Kx0asrTHuavDW3V3TstaqNw8PLfPQ8ra5cEu01YOsGraN23jN27VWx73nlnVs2PvQMjvyNgBcDvet4YAFNgA8YLTtkroFTgIANxbKfvrqjy6+/c1vXsEJFrjN9GTBWtBpVmUXAJMtCLTxDOEs4SuQdFHeUszAJmBHZn2ZzWvGHYvonmfquZ+ZUcpiullUgBsgIc+Z8Sbw9DxLxisc9GxKoYVZvwIIX+dZKIatyJYFPGIvsxv5G5CK7A8++ODi97///XQN0I7XBFcCePumTxbzBYWWlmWcZK5S3hgALLgyYw+QZKleYFOWvRZqCFGxB3ryLLTFbsIE+iCDFohtZrgQF7sDHRkL/Xi98M4S1oJcYRN+wyaUVLZsMGMQBgp+uE7QgZ2EnM5WXjMjFZhmiWGANdAXG9EPPkFHYDEylJ9nnLohAFtZutyMPWwlGNKv2AzbA/h4DdlkInONcMey0cBj4Q7g97e//e3FO++8c/UaENlMZXwspMwSzcIfM66F/WZ9M358IODFbkJtYRJ+cR6byY8tALaAM/p2LjJmYRyyfQhzuc64M4MxyxxnuV7nLrIFkQl+hVhZrjnPMjaenM+MK89dnf/vnjOFeeTYeU/YKWQ0+9VqA9rM97MdMa6PgbbAX3zt/MryvvrdewzPZphjX/1ghj7PCenNjnZumqWKnbEbdrDsMLbgNceW0F4guXxWruPX3gljmQe7Nhv4OeB7uTHG+6f3jATEmcXsPVOdjU8/ZzLmzLbNDQ0zA/rG1WeSABgb6gdjMMGq584zz3Jzk/GLHtgWPSwBzfX+qINVJYhnM70tVZ8xxe/eT/KZazJr2bH47EYM5qPj8R6ELvl+xv/S3rS1BHQLKhW/N5yKzCleyl/tGi3rTcu9Tw2L9u+N61KFOyJbgwyZsDGGNPxQX48J2FvCtXGwnuRe6F3Xury4M9JdY9Fql/hh3Qb6Heqr2U+rjzsku+r6nso1a9Ra9RZxp++TKwxqk1kwaiNI1rBnQcOpSV3Nmpa1Vr04LsusD+bg86KsY8PoZZnFcZflHVHHatw2VCzfBU/BPpuOt0TIoedCUd4Wtzdb4Kzi9uHDiw0AdyJ+a9u1wAaAuxbb2rcscG4A+L//6JXHALDlUYETwgAWrgV1QKHM/PV3wQ7GFLAB3QAmLJgLZ7neH7PLzN7iObNIEwLl68ijP8/BBbABFS2JzEI/IEC56CEAFsTRtzAAfYRuLrwvAbBnLAqtzeLidcEktkAHHiziC+0s88oYzC4VcqNHlq0Wipj9jA8shysQQjZQkwdjN3vWcsv4DtBIXwA7r88sQH1g6V6eBVTIER7Rx3PPPTeNCXvxyAxgALDjt6SxZwibgSmMETghCyAOVBZI4q9dmXACYMYEgOMh8EBf4ovXgJ+0IWaAv0BgITP9AO0o7UzpZ/tETp4ly++eM8tY+NvSsZZOtnSr2dgAI/xMfAGOs5yzZzYTp479008/vfjVr3518a//+q9XJYtpBwAmc5zxYnuglhsULBmLDuhkqW1j1cxsfIM+lh93fpnBK5zOc4bxTWa5Zmlkx2w2OX6mT9owXwS/Qi2hLvIFwJbJFf56b8iy55kl7mYB5y46mxlriW98YvYmdtVHbmYwu1kwmYBZ+Oj8En4TE8LNBKT6mbEK2d1Qgr/VjfGpu1n12IM454GN0xaOz+s919ZzYi1T7H0XGy3vh2YdWwbYOa09r/tgy8x6x+rGFjOEsQW/G0MC4CW0tA9BZ2YDew/x/qrN7T+rLswLEw+vNnxkueUEnFybmbLYGDlWB/B+kSW8hfhs2LDahHMK+2JH45N4MAt/OebM0sbmbhxwXPlsTCZQN/b8DDU+7QedjWt9TTxoR+/VtPGzBVn6JIF/GwA34FoZWq0hk0Apyi3rOQVxvXWx+9b3ylmFhg4d6Q25PUtcKrG2/KZt0jR1i+4waHNcVZfspVO1kxXatRajOv3vsVg4rNNAn+2+mn2sKb8lu6l31dU9sXWNyy0bCpRlzl9cSiaotboU9bTKLI57MnvJ6nX/VMU1XN7R8uDjKdunMaCyzKIfy/KOqOMasVYed9GOx4zd8liO6MNNx1sipBhna9ixGrtFFcv33DXGUpZZHExZ3inMrQ0AV0N9azdogQ0ADxpuu6xmgf/1v/9PrWFnSbG40FReOCrKYyDXAWAWyllQdrHeLFX+zjKcudDN6/Na3Zyl5ZmWLGa7WG7Wlhm6QpHMGjXL0axDy/smBGZhXPDEwr5A1HLLAB0BA3IAhcBK9aVfMxPNNGUBX1hqKdQsfYo91FcYy3jUk2ssjWxWrQv02IVrBRDCAiGkugokBSpZ8lcoxLgtGWwpZSCisAy7k6EIBAaMCH4T8hjEZpXh3+xbP+YZwLsAMOMR/ALGgO3oYfZ2ZmUK4pYloM0+NePUWONaoQl9ANwAuPqEfvJ8Wc8BNgbQHfvwAP6+9957U5Yu8YK9zLZFnmWr8ZHyBcK+ZsaoPha8ERfCWHwj8E+gLdgByv/mN7+5eOutt66yDdGHbGFAofGQ8clrnm/rWcVmgwrtzRY2g5GxZXZp+hbfoKebMgRKjNtY5nfeB14L2Zk/wmezGY1v4zk3M9i/z9jPzMWEekLGBGLOU/TOTOiEZfbtpgz8keAvszITvplpj16MXTssyxAL452LZujiazOh1U2ASxvLTuMzz+emH/XRRujBxgVszjzKUsHeey0j7v1D+9Mf+lsCGvv746Yc/hZqm+2em3qcj7TJs5S1wxIA573dOaKMLJ3v/T8/KLMvdbIcuEcNoDfjcYNCyvEeJuD1c0QA7H0155xtsaFVIpwHjNHNEsg2hvy8y/u+sepmHGyPbDeSGKuMN683VvW7cub/1R5O90h+1DlttNysY3b0cvMG19pn2vv+l19dvP7gQR1rNr4zrPE95Kgy528t9e919aZlmR3429N2RbA83xDqY2xZOcQ2+/DKnmaLYQz2eZ0x9tKlZeEn07i1MFVRqbggtkvUsC4Dfbb7avbRkt+Q3ZI7f0BVvNZq0xNZ77/esj6uTWbRtUWnHtWeRR2LI56a1UXWR15uWey8LK8xoLLMoo5T11XDF2UeWt5RdWz45sBm7Hhm8+FNxi/G7VHjrKhjeW5tcXvzdDyivcs+XEHH//lf/0v1NrW12yzQtsAGgNsm2y7oWOCcADCT5b9dkwEM5ODHjCuz/VgYN9N0CX+FftpTwMriutmBwj2ehVcJdlkYpw8WwIF1PAAkS9DFIrx6ANDIUuVhaWTAlVACcGn2nqA5s+kyc/C6M4AZk2VYuZaFd6A2dhEG8b7ABplmDQMveWS2r2CIdpZWRq6QyVK8nomsbc2wY8xADSAn4JBsV8EUoE7b4QNByhIAWzYXkOHZtmaRCS/ohz6AJQJgxi4EtWw375kFyzj4QYYZjJYO5zX6E1SavYwdhTq8h/+4Vj0AZZ73m1miAksBHHayXDMgVju9//77F7/+9a8v7t+/P9mKB++b5Yp8HsSqY8sscQE9OpLBjE0E+vRthi+6W5qcmAVMca3nADOGN998cyoBjW4+1Bl/57xANvNBAKy9sxRwxoyl1i0bbMlvIaZzEh8CxgHhZmjTxixr+vTcYwAw8B1bLzNCc0MIPhcE8/vyfgC8ErZartzyu5k1LqRUtvYgFgS89pNn4wraaOPGA0v0JhhEN+1AO20mTPVexXvMW+YT8W3fbgSxYgH6Mfdyg4Rn0QpTGTuvMf6E9JnBbva19yDGq26MVz97DzPDPjeZcE2WYhYqeq/keZnFKxBHHtcaywJgrvEnr80sbgFqAua8ZhdQNZaMUTOAhZxenyDaLNi8XyBH2zleQbIbXLB93k+43nmOfPV3nmcmc25WsB16OKf1C3K8N2UZcO1pZr/nirvJyM9W3tdP14FkbW658fRBAvNPv/zy4pd/elD/alMEXi2QtaLMm/TwH1zb8PfNetdHVRxS3e6PJkn5mrq2KwPaAWO0dJ+/RJTtkg3HrrqUMNjnLkX30mNo5E/2ovJiUkWt4oLTLlHDejT7HOqn0Udb/lqyG3IrrrVNT2zNGrVWlxo0FCjL3WTeGgJlWyKpaM81ZN46kH4YlUFaeTxF+0ymPPCADi3vqDquEWtF35Tt2NDxwK7uRM8WZzcZvxgTR50LR9Rxi9ubLVC+VxR9eDR5FxcXGwCuRvvWbsQCGwAesdp2TdkC5waAf/rqqxfffuabV6BtWXrWzDlLTgqABZPChgSUZnhZ3jTPMfQcWxbjE8aaSeeiOFAAoMgD8MT7guIsVcyCOUBFqPfiiy9evPDCCxPcElCbpQqgsZ8Eyjh/mcHIArzwcXlOJwv+QibsYhZfZgDnuaKUzuVBNq4ZxFwHpGMB39eED2ZAAxs8H1ObqqdAEEjHOb08zJYEWpEBDAQ2k9tsMwNdf2W52vl/jRnAC8P+P3vvtiTJcZxbN94AuuVBBAkQAEGAAERJZqJMLyBdb209rW4kUpsSzyJIHAjQdCBI/VeEXgC/raxeNV/nVHd9UZOJ7O7JHiurnqpIDw93j6zqWOEeQFLLTAO6kY1dBHkCC3xNdi4PM4CR5zmb2IsfobAQzAxdAE2WEDb713NfsZ39G5P4RehmBi62NBbow6zi999//+rnP//5FE+Uh2azAHBNUOO519hQICMYMhMYXWhvmW9iybOPBclCebKQAYcAPnxgmWXak5mNb7AtD97T3mYG4vfMRhckmgHKOPWhPuA1z0BNKCgMQ4bAEV9opyxvjv+AwPxYYh27m6WaUNeYTICnno4jgSB6CGbxXZZ59gzWefZoQkgz4DPbNd/PrFTBmDpyrdnHvKd+ea6quhOH+pO4IuZ5FrqhN68Re0JMnr0/ma2pT5FrP8YB88ey0gJm75dm46K7G0rMDNdm3hucC4wn/eA8Fj56XQLg/NDzHsdrzhmBJNdkOWfvi3MAbPlq4WVmInuN9wCec3OC9x715dlYcGy093PIOWoGsLZTvhUaaOe9EtsL8fP1Oeie3wPdPJGfAxnLvo++xkgC7/xs1I76zXG66cnPAGPRzyFjyqxmIXmelZwZxo8KAAeQWweo9VIXZIM3v3MOCO61HQOoQ3IPE63+3jw1H2o9Ll/xw/0cL7z4yqdGtpykUaNt075eVGrUKxey5qIu1mGwv+F+1pQ/IHtI7wG5jUttMya217huOaDALrPw7Ib2rP1z+HJZDKZvMiau67trNTaWpWXW8gZsXsssjV7Le2Q6ttFbmvFaXGfNrlUfu0vLm1y9sIGWlve86riwW/a4PWPQpeO2lrcD4DbU93YXWmAHwBcabr+ss0ALgIcWgMqFtFrmgLy/f+ftq6+++OLxXFUWuT1PkYXrzGBj0dyF6iz3fPgefShpmWUvPS8UUGZGKwvkZsf5GlArATDy0EOgCDQzY09wawYwC+ZkkQoS33zzzSseZMX6YyamWWLqlWeLmuUmcEFPF/EFtGZ/efamZZ49B5f+LM0s3MNmQjXgmzAYO83LjZohZklS+jUjL8FIlv2kH4AmD34YB7bKEtBZglfgIHzhmnl2Hm0EGWbjAnIt6Y2fBXn6HX8wPh78LnwXugkZ6Q8QAwBDd+E14FSZ+o2xZBlx4Yjgib6NhyzJ+9prr12xEYA+zPT+5JNPrj788MMJyvIebXifH3zhZgTPAsVmwnb8ZKwwDgEwAJDxevYuwJQ4BP7yAPKScUyZaoEiYxBWZxa4/dOn2eO5IcDfbWc2OW2xtVmIQjNjC32ZH2Y7YwMejE8QzjVm4jrnMpvdctP0IWRK2KSvBbT0KRTLrMiEWpbiFWjjR36EplkCN6Gwv89L5OrHfOb31COrDwjKzX52TmF/YtbMdMuqYwPjk/mV5cixtfcs/WS2fWaCOhfMiuf/li42JrCDY8vM7wTAlk5O2wrUPTOWuWFpeyEpY8kzhgW0AlZLMTv35wA4qwMkkMSv+hM7JJQWfqYPEybPP3W9F+Vzfr6cAsDo7eeDshm7PhYA8zz3O7qajc6zulsVgv4cG88J523rJgPP8CXO0qZuYvHzlOtyeeJQowAAIABJREFUY0zOc33r/T4BcOqU528nXNeeQwC4/L4wza3ua9IQHLxT5sXwd+RPgW5UA2ZqrXRoNyC40/S6+wG5Q74d1HlYttYb1P/ifi4Yz20OHvLPWJQ8iNYji0F3Dmhslfoo6qL+L+hruJ+BPu6N7AGdR4KzF9tbom+5AoQ4fEGpTNC1uhb1EGSWOk4mqizU23Itmcur2Y28a7VSbJR+fAg6rhEX9bhLO66h4/Jx22u5tH1qeWvce0sfPiodyzH3ETF2H29id0DF+tOm9mHZ+dLy1rD3ljruGcBNpO9tLrXAyKrPpX3s1z3HFnhsAPgf3n336qt/8uLkURf8zYYUMJjB5pmpCXxc/M7XLMOZcENwZelkFuNdGBcEm9WGHvxOJiJACrhnBrDAj2uFLCymCyr/7M/+7Ordd9+dwKI/AmYhngBYIKxs5AEiKcvrWBmLEFH9BMCCOs+hpT/65Txiy+sCeyxdLAhmXIIErnGxXx8k0ON3SyMLkAQ6yABYv/TSS9PDbDD05KxZHtgu4bslcfWXADdLnurvLFubpa4dv6BPfc2E1jcCFXyekBmdLc9MJu7LL7882V3whL3xCXEoMKdP4aDwA/CRANhM8bfeemvaBEA/lnbG9mT/4nMAMA9iULijjy1FTH/4Xtu7QYHXPEOYLFABMFnS+pzfafOb3/zm6te//vUUxwJgfCT8BzLy4EeAjZ0Yn2AXG3oecG6kQD+BpPY389qscbMFzeIGOL/33ntXv/zlL6dxv/LKK5Pt8T3jN4sbuIl8dBZmCfKc76cyTjPz1axKoZcZycrR7nmmMbY1xs1YTWjm/HCjhFUI5oA4M08Fo0A2fSDcJT7cmJDwGrtaqpnrsSvXG5/EkCXWLTuNHPu1NLQZ4/ohs1adh87NPNNZAIxOgkLG7gaUzPR1XvGeGePqMben7wvvc+67SSQzpecAGF/wYwy4EYN+zELnfbNshe+3AV/BZW4myK8WuUGG1zPD1jjBpgmAMxvXc7cF7p7Zy/+xv3ppb/6fJZb1V34+aTP1yZjPzHE38Vg9wAx372HEIvpgKzdBYEN1sV0CYOQ75x1bZvqn7R4FAJ4BwDG41rTmT+Gm3cGyF/DI7pvygOBe2zGFh+ReYIy15U8qddZ+utWA/W/r4uK+L9X5nl9XLzLdNY5y0W0u4qK+B/sa7mNN+QOyh/QekDsSjmNiO427VtdalgrsMkuvLm3PUt7090CpYgvoW3GHv0Xa1l3DrtVKMdwPZnGb1+N+CDoOBMYa464jsu+8EtmL61p2rbadC7uOZ0JjYL42QTYmrvNO16q/2dfyNrxP1DoOGLyVuQPgJtL3NpdaYAfAl1puv66ywOIAeGDxqV5kKmUiTwDswjYL1oA3shrNIjNjicVnFpz9SfAijOUaAUFmZU4LdC+8cISdyLF8ryWVWQx34ZwFc0AUD0CbWbgJY13ABwZYWvXP//zPr7773e9OIFYYIFAEFgqizRgTUjNmFuLN3GWB3Qwv4UYu0FsmmTF5biq/m40LDDTr0rNxE2QLcxKEmUGNrfKcT8GTY0Q3oTVjN+MUoCCwI/OUBwDVsWbmoeBIX2Y2oH4CPgDJgOv2CSTMkrCCK7MLsySuMCOBJD42S/ZLX/rS8cxmdBcOAlUBtoB1YT36msFp+Wj082xn/Ih/6f+NN964ev311yfA4vnLxjTv0y8PxunrgmbG4Xm8yHdeCMyJCe1If5b1xgdkfwMOhUhkHX/00UeTD5Qp3KWNQBLZZjoDsxKImfkpgM4MUyER1wjC9WdmGaYP3RiAT8y+NiuZsRDL2J+4tMxsnjeqHebAkX7xkcDc+wHPAkHazCGmGY+8TjtLp2eZdzOxud4Y8dnsTcaQGduZJW52tNDQcfEs5ESO/tBexBk/CWT5P74gNvGr9wT0SRjr/DUDGL8jj/hwg0tmmTN+Yph4z3LM6ky/+j4Bd57xK+A9/G1xOMvXsQoisYX34jkAdp5mdr996nf9nLbmd+c98eqY5/Pffv3cyE0hqUvGsFnjmT0udBeOY695NQfkGbf407OUvYfynnbKD34/uxI+G2O5GYEx+PljP8Z5bt5IWK8NnRO0oz8/A/zsnNs2+zFGs9T7/IsL7T/+42dXP/i0PAN44PtC9SXp4Oiq6a2tTlx/u8Sur0qhOxqVQxrrZkDo0CgH5E7uGtF6TdkDsZMqD+l/48KLrzxKeXYJI8YvAnRg4Wahnk+KaReF7tThwrFc1PdgX8N9DMi/N7IHdG5jaUxkb4m65YACz6vMetyHL1GV67tW16KWllnKqwYypuIIpt7h6jkHlH6sY21peWvMh1LHc6bL93uRnSW7Vv29YjJjO6ByMEvLewg61mPe4/buaFs6xja095YxsQPg9qa2t7vEAjsAvsRq+zW1BR4rABaWAgjmABiY4mK7pZFdxBdWJdjRmMA5AaTZhCxumz1o5izwAFhKFqgwCxgCOCV7FlAsFMlsKRfp8+zYv/zLv7z6i7/4iwluZdlcganAyYxHwIFnnNJGuMh4E2Ron4RBjIUfzyrGFpw/zIMsUGQBYMz8pU+zfc1+9hxZMlUTCGVWcpZjxk6AzcwY1XbYj9/xl6V+gXmeV+rYzDwzM1cfJsQXOgjDACdmZeprSzSjC8BOWJWZgwJiXjMGyJAWlAtjGaNjRncyZ8my1O+ZlQlo5YEtLcVr2WliwnOg6U/Az9jc0GAGKNf8z//8zwTzBKO8ZoYwsgSRgrTMzDOWiAPP02UcXsNZvzywD2WjAd/0LWCznC26manMtYK83IAgAKbPhHH4jvbCQ+EYejhOswWJZ8eLLYTWXM8cI054nwc+tn/jBr0FfWZo06/xk6XD0dEsd+cRrwlGmTcZd7ynj4GkViGw7DQ2zqx1r0cfz951bmUmJu2M2zyT13uUYJRnN3/wLLDP0uWZLZ7l5LmHoGcCecbpa1Y9sHQ473FvZIxuJmBsbohJ0Gv2MP4y3rSbANUMXDNVtU1mAONj7KQ9BZjadJ4560YS57rvIzvhqLo4T90EgA98TbA8B7/K4XXvq4L9zMY1fszadaOMMFQAjE+cO8jTH8Qv92Pujx4/IABmPFluem6P1MfsfOat8YiezufcHCWkF4jTn/GP/72/Ok+sOOB9JjfoqJMbnYiZzAC+ubBz+PPucQPgu5Fb8sny7/az3/8GmedZeccGA4KHQONacg83l3p8fctrkQOyVWK4j+OFF185SXi2q2sTDtl7QGoNboZknmg8tOB0qrMLJ/FF/Q72NdTHPZG9ps5trPSm6LWtW/adLw4hsM/zqmc97slIXeuuVS+vjd8BFUc8vnhs1PYZGFAtc2kf7jqOhOedbUvX1LG7dEyscZ/cdTwTPmVQrGHHNrBLFTeL29o2z+m9bAfAbaTv7S6xwA6AL7Hafk1tgccMgFloNgMYOHEqA5jF+MMa4AvHDNt5BqKL2MBf4FqCVUulskDvmbEAD0rmskDP4rjZkJ5HKgDODNzMlhX4sCguAAYyCouzhGdm3poZaH+AnCyzzIK+JXsZM30mZBFmA6l58CMAZjxmznLuLMDHsr30YUazWaRmXAvdBJeMwSw/wBg2AuxhW+Sik+VqE1qRfcoDmCcs5lohiLAss7gFdgk96ItxZLlkbCjcUTbjEFQnXDIzj1gCvqDr1772tan8MBDYc3C5xkxlMpeBwID1OfzwPFsgHXYRWJohDBzB9zywszLN2BZS4ldi3Bgzi5v+BMDoDJjFN4I6xij08pk48QxqXqM9shkHGcD8rkz0FhgJaxOkey16C8jM0CUm0Cl9lgCY9/UB/rIsOnYwhgTNxKrxIECmbzdl8BqysZslr7GB2fCMCd8DjdWT58y8FboLs3JjQGace/NNwJUZz2ZEZtax8ZtzknYJgZHHGIxVbeBcnkNHY5F5JAx2kwT6Cn0T0hvf6JZn5yY4NRtVe3OPw25caxlwdBNeZtZtwvMssyxA1La+R7++pz+QkaBbv2bWrbZwHhGj+otrfR/b3QWAeU87CKy5NmF1xov3UO2l7vQjwFUe/mSc3Dvxuxsc+N140YYCVasYuElGH3uefWbb07eQH539ycxe/SG0FgBbMcK49h7qOMwK9jOJ69GNHz9T+L9lp51H2EfbZwnohM65Gcvx1AB4ALjVwOtZZd6a/XtTg4Fubny/cxGB69sFhUv7OvvFckBwbf/DF7SzXdugbzkmd1Kj1uK64YDeF8k/DnpYsxsjebarzxhl0AajJr61fTsZLuhwaGHslPwLdRvud7CfNeUPyR7Qey25I2ExoO7yi7koWiqwhq02lVmOezJR69ANZdY6Dvh8hWHX1qzHU9q8ljdgn1pmqeMasfa86rh87HaW7Fpda1fGRS1zI3l73J6JttIvbcwO3KI2u98+hJio59WAwVuZOwAeifa97agFdgA8arG9/ZAFHisAduGaBXazCVnEdrHebEX+L5Qzs06gAUBi4drFdmASkBdgAkTikRnElptlAdwSnZ6rynVmK1pml8VzAQ8L44IddLO8Ktm/lIEmI1Ng41mhwiLPqJ0WEK/LANMv7R1bwixtwHsCH343A5hMVQAwNuRMWx5knGEHoJlwgv4EzIKMzKYVnmBDQR06CYQAHkAkZGofxmZWm+Vz0cuy04BixgasQyceyLHUqcFvVrbQ7vDZ//nUFmgCUDR7U3vyvpmavOePtuPZ93nPuAD8AoDJ0hZeINPy3mT1oj+6m3mI382GtMxw9o+OZliaCc01ZiALfvPMTOxi9rYZ2bwPoEY3XsPOgHbBkVBRgOMmAbMRsZ+ZnGQxc+YuPvze97539Vd/9VdT5rJAS0hEP2Zps1GAB/4SmmVWvrZlPPm+pbKzjLHg1ixWdLMf+iZueAgH0dNNG8xZAaEZ19hAQIYc7EKcaoM8TzfBWsLDBJZu6PA15GAbnoWH6CkMM1ufmHIeZZ/Gn30nLJ+DPjOZkZ2loQFrzjPsJwBmDJYJZz47JmOW/5uV6T2S/p37jEPf0Lcl052z6ODmD8YudE0ALChMcJ0ZuFlK2LELvZVplQHBqz62VDHyHIdAlH4bACzodQNQAmBLOGcWtnOf6wSj+NB40B7pIys3YEM3vCDHea4N6Fv52N3NJ4J9Xkt7ez82e5+xe78R0hMbeb90/ia0FWDPy1+7Ycq4s2oFOviZQhtlJeDVN24YwR7ZZwJ5bffxH/949f3fFSWgB2BTDb0ulXnHdS8ESjwrfoTslizgbJ9D3yKvGw8IrW1/+FJTa9O3XFnnQb2P9/p6pNFwwD5z8cP2avV7Bp3aLobarbB4N7Q4dkrZC3RqF6ZudDfYz1Af90T2mjo3cTZmhk7brtW1dqUCu8zCm6Uth+Z/KXMN/xQjnpqUKhpwldh6PAOdLy1zaXmbxsUjs2MVZEOx23m7a7XSvbf04aPSsRzzQ5lb9z5uH5G9t5wHOwBuI31vd4kFdgB8idX2a2oLbAWAhxaeysUkZHoGsAZg4dysSSEni8pZmtKF/TxHFxjEg4VpMzABuEBeFtUtgcvCOwvYLFoD13ifxX8hJtD4P/7jP6byv8AlYBhgygV+4ATQhMV5oQGvCZg9A5jytgm7BGYCG8bmAr/lbFmIT2AjIEgIY8arIAW7mQGMzJdeeml6CIAZlzDAkqyWRwUGcE32g/14X9iEDQQEjBPowTN2I3sVGZmdim2BEGYIYz/PwTVLFZ0E3ZmJKWwVYgAkhCfopQ8yo09gwntZatdxCICRRf/YBUBOpjSQ3rFZnhbYpN8BqalTwmJj0MzHL3/5y5NM4HKem5pnsXqGtddiG8uMC2WBPcQq0JP+iUNsnWdDC8+NH8/yNItTAPyLX/zi6mc/+9k0xr/7u7+7+tu//dtpbhhPAj3G7jVummAu+SMgxo9c61w0brC7dgTS4l/0dc6hlwDQDGN86DmivIcu2MoMYCEn71GmG/sSewI2fERb9NTegk/jwzmXWY+29TXkCQW1a2ZYI1N7MfcE8oJTz1S2PLBlzDNTX0BtzNPGcSDHks/2T8x7P0kA7KYKbK2OmbnqPPT+hjzmIXGGPYWg+WEjyONaNxmoH89mnwpJsZsbQnIjhq/xnJm99pXQOMsL29Z5JoTkHuOGGTP+zYo9lQGcGcTGpzrlOIT5WS7ZzxxsxI9xLbw25rEVnwXMA+xg1Qja62/vB25kMfva88O5/3AdcyTnofexvF8ZY8YC9wb9LZRVPmN2TGad5/izPdcgWx28PzN254fQmbhO+O49UBszBjdFZWb10gB4re8fN7543fK95dD3C7dzzbju1j8AzvwBf9fb5dep+jvkseGA4DXsf7DqwM+AvmvLHpbvMAfHkNYZslVj1mfQpRG/WJuBxa+mz6EFqLnAC3S5qL+BfoblryX7Hsht/G+bXt3ewnXLvvPnNhO2tiUOLe1ZyyzlTV23QTcgc3mRnZZdq97ea9in1nHDuHheddwqbjeNs3JeP68xUY97aTuW8tqYHbid1J8KtW0GOq9llvZZWt6Wc3UHwCPRvrcdtcAOgEcttrcfssBjBsAsTFvOWQA0LbRdZyaxAM9isyAFCGQWoAvnLFyTPQkEBZgA0FjgFqAJbJADOKUNi++W8zQD2NLF9MH7LqYLgFlsF0CzmO55pm+99dbVm2++OQG8zM47fH5/fnxN+JplTlnc9zxRXk9Y4bgtFw1wECQKzWhDZisPs2YtpZpQdV6yU+BhRjHvC6jQBxvQr2ANWZbfZVxCP69HL6GCEJxngSD2svx1lnvO8qVCB8uO5pmellMWwps96zM6Zdlf/o/fBMDEBhAYn3neNL4U1gqALUPO9cYcz5nlp1+R+a1vfWuCwII89BHYCxKxtVl4yAfOJcQUAGMrYCln+ALaLd9rOWxsiI2MIzP2+L8Z17/5zW+mUtaM62/+5m+u/vqv/3qCqUI/YRVA0RhCH8tOO/cYr1n5mcks2MSXZrtb9tlze3kWUONf++EadRaaYi/fNwOYawRgACttS39mKp8CgmY4oqNzKsvyCpx5Lcvq6uf5nMAW2Amf8Cy8ph8BmDEr7MZuxqLldplbZrtbRpjxcX8ShqKzG1Jy44t+RXd/jHmhHvEjNKaNmfronBmtwmBLFnNNlkNXb7NxGZOQ35jPe7XZ1Ixpnu2c4NvMYP3ofSlLFgudvTfSj4A453Z+cFqm29cSLPOa91L8YAlq7xHIJkY8G1dZPpvxis+xvZ8Hxq8Q1I0Oziufnfv40ljG1s5D44H2gmB0NIYtCY4vrDph/OI/Ngy4KUk7aq+0q/PZLGvLRjt3ed8+s0y8n32Ow0x5KyHkXFkrA3gIfpVg64bMW8s+T1Y7DX+vrzmn240/oMs/uoe+FF7a+BI7neurlHmw6uDPPZF9ke6HyTc44CfNL7/yRJfPoMfFA1jiwgXnTr2odUrvC/QY7m+wjyH590R2rfOgvm2o9WJrTVeBgXXv/YAehJ71uA9fSCu3d616eVPXVc9jMpcX2WnZtbrWbiOb7zqeiY6l/TIwv7aK2zXmYR1npb0fgo71mAdiopZZ2nFpeW3MDgy5/lSoxzLQeS1zQ3tvpeMOgEeifW87aoEdAI9abG8/ZIHHCoCFf1mKNyGp5Us9AxijATcAuDx7pi3AiSxMAN9vf/vb6RxUsuBYIAeOJAAGrpHtywK4wAUQKGgRYiJbUGEmF4vgCZ3NOuasVSAgsNFFeAFXjk04zLNAgjGZ5crvQossFSoAFlhm+WvG9vrrr08PS4wKPJAnMARMZfZoyhfMZnam59wCvwSBZryho9BP+byX2dlCVjOAsaFQzky5nARmICLHsqNmcwohEniqS5ZhFZRYZhiIYv9sEOABZBXQMi7hC6+Z+a1v9KHlc+mL14R/QPe33357sr3ABHt5xi9yHINgCHiDnejX8aAveqobMcpGBctnW1aZNlyLrjxbwhydLN9NKWse+Ps73/nO9OA65xI2oj3+oQ83SwD60MmNAjnm9IcAKEtE51mnwsMsF2u5ciEqUEwAhp6WXcc2wiSzEZnDysqy1cI+bYyOjNH5zvjwr2e3Gl+WYjf7mhgUZPoaOphZ7jN2S8CsnjnPhfzcA/xJsCgkZe7gWwC/cSP882xxxoKd5ufDuqEEX9G39zAzQXkf/xOD2MD7ieX0+b9z25LcgEnLYNMOG3r2sps5vF+gryXDzfylT4E84zDzNDdQZKa1Meb9PzenJMT1fQHy4e+hz4/3ZUE5r+VGEORlOX2um0N+XvOaBNiZAWws877zxv7p200w+l1QzNykHWPGbgLg3MghjM+NN+iknS0fTey7ycDNCPjV9/FbVizwM2sOtC31T3t+nx8RoP+No7zXYwcefn5kSe3cQLRZBvAA3DpCtTvh72ED2vHnFPS9q8/4I/v4Ry+vDZaJHvqS2DS+xE4PRC5qDgHTAVsMy9Zmg32kqYfGcpePnkGHxvVfWJty4eqcPvUi1ClBF+gw3N9AH/dG9lo6D8g953ffHxPZWbhrda1BqcCmMksdp+9jKxh+aZm1vMMXzGpEXateXtXpWAjV3qnHsqF9HoKOa8yHetxLx+2Ar9vYLVWs4/Yh2Psh6FjH2EBM1DLLoKjlDei4VdyuMZZa5tL2LuVtOQ92ANxG+t7uEgvsAPgSq+3X1Ba49wB4YJEpS0C7KM/iuuVZhTFmtwEiWJwWygE2ALiUyHXhm4V4SvsCZIFaADQyLM3yc5Ga9mYAs5gOZGFh2yzcLIuLHsIAF8BZnDdzij7pT7DI7wAdQYiAy1K3AlLBKLLQj/ZmoRIQwkXHix5m3grp0FMoyxgEwMCChCmM28xE+hcCCQHoW2iBTDOm0QM7A5LMDEVvs4/NHPQsVzPpsrywmYNmhdJnnnWpngnMLXVK/3lGq9l4lrvNjDihc5aMNes3nz2rF2gqANae2D9fE1YBXoTjmb1sXAGAAazYXx8iJ0tlC7SEYoJg9BUwMS7PFsXO2J0NDoIjdCeLlwdADt/Qj+cOYy+BJ3HP5gf6IUOZ+ESOQFUfAqqZR26G8HxYwYdZz8jxh3hxMwT6W0JaEE0fQlTbYSuyknmgo5sMEjR7BjAyBWCZlWi2I7oIrrIMslDaErfEuboJ7QXAnnPrNYxNgKfu6Ob9aJ6l6pzluiy7KyBM+JlgNCF6AmDnDP0IBR0Hzzmf9YM2QO+0s/ceATCxIrCkHfOVMXoGNX1bBcEMXMEm9zfGpB31B68JkLGl8rPU9DwTlf+fKrWdH4CCywS8899p72eGFSIYF+20ieDTOOKZ971nCMSRNT+/2PuO8Nj75eFvys+nvr2GOLYctIAWe3rfoz/lZSZ/ls43izgznfW3fsXu6Xd8yjwyc9sqCfNNNfrD5yxrjo0SmHs/y88uN1flhgTbJQBOUFoB4MHvCtWXpFGZZ+DvjezfOfx9IU8GPq3dDeh7ajlr4I/mavxto1E7PVa5h5t3O7qp3VjrcfmpzHBfp0YyOL4hY2zZeIG5Uy+WnRrnYP/Dfa0pf0D2kN73QG4bkgOq1iBiDVs9OpkDhq/HXsqs5R2+6FWh1LXq5VWdXjcqVazjdxp2q0DZ+dLydh3POKj0yxp2XDh0jPJK7NJxtrS8Nez9POpYj3ngHl4F2NAtvNOyazV2s69llveJWt6AvWuZC+u4A+A20vd2l1hgB8CXWG2/prbAYwPA//fdd66++uKLx0wxQEaWTjaDLhfLBaKUiwVwAI1cLGcx3gVxM3kBpC6smzmVJYpZABfK2A49zPBlAV8YK/ygvRmBwBTOKOVhBiSveZ5inslpliAA1GxeSxqbbShMycxC9MpMSyEdbdWT/gCRL7/88gSDMhPPxXnhigv4jMsfZAkvEyh6Ti19ah8BLv8XoJnVa0ZiZvKiu0AmMwMFLOghPMbe6pvZawIMfCzEVB/tgK8Zo+WJzaY1yxJQQyyZxSYs9QzgtGeWISYeBHRzsI6OwNXXXnttyj63nWc72wexh30FUgkiE8gLprC3mclmWTMOSlfzIPuSjFriP7M/BWPGP3K4nnmhHH53ngmSmUu8JiAzLpSXGeTYwBjhfc/2dYOEQNtx8cy4f/3rX08P+tSHwi/8BrRmXNjbLEPnAdcLw5wPGbNcbya1z1xj5mqWTnaMwlbngdA2AZig3uxTxp7nBifYV+48ezXBpxmYjA9/YEeevZ/YlnGb3YmtEuBpEzc94GPviwJerrEENDZNH3GfAqYTO0BcAbJn71ru3c0IxILzU98yRs/6pn/Bd4JAwa3w3PvPuQ+8bJdA+PA3xuHPB+OS370v87tg1nuHm3d4FgAzPn3MNd6X1UtbKiPLUruhx4xtYs0NM47XDQreC71naE/86lzx/klM5X3ae5vvO0+IAzcTMVYz+nndceRmBWPF5wTA/J7zXTjvPQh93PDCa/TlWebzChVrAeAhCFbCrknmIPzNjOFT5aOf+vJ/W/bvfFmr/CP33JwZen/ETq3gUuZk+lbmLX667fIhuYOyh/V+cjMZGe3Udngcp3oY8MewgvfpggXmT70gleO+oN/hfgb7GJI/IHtzuQO6joRmL7a3QN2y73xxKDd9j2oNVepZyzt8iat671r18h7KuCvjDA27tuRzGRe9dXqj1zIf0VxYPm77GbuZvTe8ny095t7a282DNXRcPm5rz2x3v136vvMA5sEOgNtI39tdYoEdAF9itf2a2gKPDQD//TtvHwGwGapm3LGY7Y+lSFkMd5EaqAEEBqQK1Vzsp01mWgpKyMgk0xFwJrDIZxf86RdgB4BDTpa8FOi62A9M48xfsjOFvizuC7gShjkewACwiwc/6G8WoXorX6AhEEQvS67SVsCFXl/72temBwv1QgsX5rMUqvYyMzhhLf2ZqYZu2IoHbZGLD+zTczMBDugF7MTWmdUryLDcMboL1AWE6CqU530zMIVeCTGE/EAUbQSk8PrMSsYn+MZzVgE12hm/qxPXGwdmECbUStCYJY3etpy1AAAgAElEQVQFLfSB3dkEoL/MYMe2+BnQBoQz8xXbCldyY4EAWeDI2M3ORH/Pm0YeZc6JaXUSKvF//UGs5TwS3BLb+Iv5Y+ZtlvIVYnotdkMWchm3mx54XbiYWbvqgo/xL+1+8YtfTA/6FEarO+N0UwTynUtCLTM9zW4XAKKPpXbzPFTinWsE4cYdOhqTCXUTYCk7M1iFgoJDnvkx63MO34zN+bPZ09hHKM+zABg59kWMC+9PZV0ybvzIs5maXEOMsPlBoE6smO1Lv7yHXOcMse89jjmNPF4zVoSOvOZmHMZuuXGuMZaNG0EtY5m/NrdJ8wGYIHgOlt3wkX3l5hE/M4S32tj7lPpp9/mz9x+vJy7MFiceE5S7wcUNFrS1H32JDY3v/GzJjQdmtmcFBK/xcw653ju8l+OjjF/jOsdkn7kBKDctCJ2R6QYIqy+4mSOzf/380o9LZgAPwbASep0CwDf7OfxvEmem79IZwNd/gN9YKpj/Ub5GqejSRtP4m4n55AOibv3Q5A7b4gKbHC+prXhHwwEfL9Hd5jLKxay79OyX7ELKBf0O9zPQx5DsRyy3jcfeBL1l65Z954svEmOfpfWs5U2dd627Vr28hzLu5eO3H/nSNq/lbRgXu45nIq6cr23cDri6vlPVPizHUssbGEwtc2kdS3n9XaK/5y495jV0bOO2N2M96u0+h8vB9CPZLiZaHXcA3Eb63u4SC+wA+BKr7dfUFnhsANgMYLOQLMFsuVYMwyL0PAOYxWzgA4AD+JTZgpmxOC/HSpbjRx99NJWhFVjYJhfqkW+GV4JowaWAmffQDVACZBR6AeyEOwCCzPJCBuO01HBmxwmTEpgIAizRrG1sI0hGLtm/nH+MHsI45efZjwITM5mFltrEs3O51jLGAjiuFZxm6VdhlOca47sse212Ma8JDwS9nqmML3lfeyXQ1/a0zess7WrJVd6zFLEg2//jE/wKyATwTgu7L7xwBIL0LYRUFwGIgE0IY/ls+gcAU/qb5zzf2Cw5bGi2rrrjP2Gv8SO4ZSyWjkU/Ygy4CUDyHGCAHrFMTJt5nn5XX0uYY0vikrbIYf6wiYJnxyy0nmdsCtD0MbqRjQxIZO65aSEzJx27vuY99OUBeDZz0TNHBcnY3TGjr/YXCtPejQG0y40abrYQzmZ2sgDYTNAElAI6YZnzMDMpE/wmEPTeldcc/iY8nFGbcBH56J7lsc1Iz0xM5673EZ4TAFuxwFhzPjLHiHHgPGXCfR3Ab/ltdLDkvWNybtGHGweIH+9njMf7kBtb8Kv9O7eZU/or75t+wDnX8v6GjbWX8zFhvNfOAXCCzQSi7YepPs/2+ptnbWPsz9vbljlrpnbGBbbAhlmS2Y0czmee3agzh6ja5BSUpu18g4/ZzXnf4FpjJYF43le1ubHK/4XKCf6N28xEzizg9Nm9B8B3Zv8G/D0Y5wBCo+RzjvVkrM4WhY5/oM6zgk9lCT8J+KezlMs/2u+cAwNwsAa1a8i8tnk9n9uGT25GQ1fUtrhQ/jTcIY1ONB7ww7N2dS+vf8b50S4k3Rj7YJ/Dfawpf0D2kN6l3DVkjsRlqea1yE7brpUiu9Zdq34Bdvp4ag01YKSlZdbyZp+3dw2tlrnhuFdwTe3xpe1Ty9vQh7uOZyJuYC4sH7udd7pW/T2ylrfH7Z0ur+04EGNryGzitlex1nDxz+G653IwtbwHMA92ANxE+d7mUgvsAPhSy+3XVRZ4LADYha45AM5zaAUDAmCzT6eFsuvMPuCn54myEJ9gNs/utHQsZ6b+6le/unr//fePZzRaGhaZCSaEIizge06iWbS0Fd7lWZlZatfsOc8K5VqzPxmbZ/cKVuaZWwIGXhdGC2qF1TwzJgAj+r766qtTKWL6MQNSsIRthJeWyKWNY3M89CEAMHsVUGhZ2Mw00xe8ZuagYJX3+N0SyIJ2bCzAy7K2c3CaQETdzQAXtmXGp/qbkYcvBC757PnOwDFLJyfowJ6cD012+dzu2EZ4ji3tH/DL2dNkHJtViW98H3kAOGQLiRiDOgPteQCqPWtVmIbdBHEAIzcWcL41sQwI5oxfHvSXMYKt6c/rBfs8e34rvrWMeMaiQCihrpn06O2mDJ7N0D98BzxAT6FwZtUTp5QlRk6WURYMCvF5D1sAq7WRWapu9nCTgPGVZaPN3OWaPItV2xu3Gb8J2rKUs68L0jIu6cf5mVmX3szztYx5AW9uatB29OM8xZ/Y1pLl2kw4aZapJdl5Ju6JRSCwPwD+X/7yl1fvvffeZHv0whbELdnCxJQwj/sSMUw7f9yYo3zao6P3y9yc4jzmGseUGfy5Qcffbac/Eu6qwxwA64/bgH4Cee+lxqL3xuzHTT/o7SYVbMI1GSfzqgTcb5wD+oX2zsO877npAZ+aAT8/IkDfZFYzOjB+QTs6mDnv/DAj2fu0sYWf3GSh7to9oS86C7v9fEAH5xJjS1htDM9BNHI2AcAD8GsObZvs31MloE/B3/wiNwe/DQie5sK1kJN/UJR/uN/6hbK00xCMLGVO86j6pqsB+tZ9y/FzeYdkH24WI6M8tr3sqnFbXaTcqO9OdDK0mHSpks8wPy7Wb7DP4X4G5A/JfkhyB3RtQ2dMZGfZrtW1hqUCm8osdczPrbP2L2U+r+M+a79oUJpyMwC8aVz0xrn3IOah2LGN3d413V2ga9UD4Idg73rMhz+wK9d0rbaTt4ZfKsP0Q/bDvRL7PNp7qzHvALgKyb3RhRbYAfCFhtsv6yzw2ADwP7z77tVX/+TFI0Rh0dwSvAmAE/RpKUAZ8ApgIeBikVrwxOuWcCZbkQfQC2jGOaSWR6U/M6KyjKuL9eghIBM6sPArfPFsRCCAmZg80x/ZmrzPT2Yy87vg1UV9FvITGAlX5iVmzfBCJu8BFy3R/O1vf/vqjTfemOCAi9Nm5CUAFoibxZdn4OIDgQ19accsk2w2XEIxS9gm+AG+mWmq38xKsw9lCTIy+y6zJ/Ux7wu8hCh5dqmZsrwnyOB9gaU68UwGKw8gidCPssrAWjJrhTj5LChDpmd/AtEAbvjcc1HR08xjZBJzQFuBirFGv/iNBwDZsrqMMc8Zzcxjfv/kk08moIee+Pxb3/rWBIAFom5WoC224GG2KXYBxvJgDmUGqZmLmfkoOEsALKBCLnrzyE0LWQIX3+c8ctNFZsliD69BZzOd3ciBLdL2ZrHmGb8COKGspbs923gO/BxjAkp+F6ah3zxL1rK5xqbQ3LEnVMuSw/Nzt+fwyH6Add57jF/skVn7ts17iD4k5shGBwILCblX/vSnP7362c9+NsUnMYLexg2+E6wz3y3pjd0s+21cZSwJ4b1v09Z7Jbppo8xCzfj398Pfp58fSyU3AFh78JyVE/Spc4dn76tCTMaa9yP7YxzGf1Yh0KfZZ24E8d6Umen2nxt7hLFswDC+3SCEDt5nkOM92vFkuX/GYfybAZ9ntKsbY8izhtUvdROsOweQ7TXIcew5D4S/9mOJd216FgAPALIaipUy7y7//KS3LP98nKu3ZAE3396mP3oz43e2IPMUHJ6Vf77xR3O5mPOUXqWNuK62+9S4b123HJB5L/RNYw/qPqz/M/bVxGvtp0bYHW3qxaDRfi6cIxfpc0FfQ/0MyB+SO7sn3WXiIblr6Tsgtw2XXmRvgbpl3/l2gGqNGNnH3Ybn2Xa9Kbuo7FqN0ZClZS4tbwrxs5a+blAafGl5D0XHhc1Ye+Z5tffS495M3safM03cllPfG0Ujcr/v3Pmls4vGrtXV1Q6Aq5DcG11ogR0AX2i4/bLOAo8VAAvDWAD3TE9LiLIwLRARprIoTVab2Yt5nqJZcoAhYBqL3cJYIIkljT/++OMrHoBgF8GznKvlZPEMYMPSxmaPCS9Y/FY/ISMZclkWWrgiAECGfQlZLO0sMBBkZ0al15hVxtg40xiwiJ0EwOgj1BZMMQ5fywV+x5agwgVvrhXMZrlXARntBFuH72+H7E/7wd74yAxiy6HOATLtEwArM4F89iMoMfMOuwp5LMkKZNHu2AOfeNYqeiFDmAXQsH+AKlCdzQKWUTa7meuQ4dmsdwFg7GlmLGWPOfsWsCwoJ04tpwuw48H/3Zhg5q6xxTO29UxbMmnJKAbWcf4wGcDYISGqWcqOnXEat4JmgJ2QVXjHHBQ+WmIb/yqbsQmgzK7OLFL6MJPZzQX0YTYu8ZPAiT4ys1xoDczU9mb4ajf6o29iC5uZ2ToH7M6jzKTPrObc1OFdOOee8Duzdm1HX86FeVal8NO5KrymP+cKz84FYRp2N24yQ16Ya/lonk+dAYzNPJ85ATDwlwdxzb0Tu77yyitT2Xg2MFjGmLELQrM8uPFiFrlljIkDy6oLgPG9G0Ecn/cUbeuzG320qe3nn4iZAcx7ZrhiT22fm0v0d97XLJ2M7fSP8aKflCUARqaAOQGw9yMzYIWgZgwLWfm/n0mOCZt5Pjn3Ys/JtgQ/12SVBnUQwuf7bpiy1Hv2Z8zZv3GfWeun4t+z2fPz9tQ8SHtkpvS9BsAzOHdr9u/13DxZ+jlAsHP4qXg9saAxh7zGdF578o/ZBMc2ztWIOXC8baViAEzWAHANmQejdl+KV4TVkxq1FtcNB/Q+3vNG+3hys7z0ypPXDY910d4HFuHbfsdW7I5S2wWlG2oM9jXcx4D8Idkby11L1+VDpNe0brmG7UuZtY4nPsdus20ts9Rx6nphR9byNh73wsOuLfkQ7LPreCY6yvlV27GU18bswNRaPm4HxrK0fZaWt+n9sbRjPeaBoKhlljq2cTsmrtOya9VvuKnlbWjvWsfS4K28HQC3kb63u8QCOwC+xGr7NbUFGgA8tIhTLlbVMgflmQEsDAAaWBqZ14QBmbEq0Dx1BjCL5mYLA4Uo4wt4MtsKQ/N/Fs1//OMfX/3kJz+ZsmczG1MQIKy1NCgL7EIMFrsFQrQTqAoD0MHzZy0zDDDJTDh0QZ4ZdmZ8JoROGwibzOg1u5HsUgAwsgTAACQX/QVtmY1oKWrGINRLcDvPYkRX4APgCABpBi7thO/z7Dhk004AnCVRD989Pj8CWq41847XBVfYAigiMBSeGQMJKtRZ6IkPBCD8Lqylb0F0Qn7tQIYkkIz48jXL4gK2BDdkDpvxDUDjzFUzgJHBeJVP1jnxRulxMzWJiz/90z+dHnmGqBnE+BCQl3COa5FBNjG6uGkAXegbaCWQtHywgJY+eE/Im0Bf+M2YmTP42Oxqz/gVDNIWWwvP8ZUwzLnH+4yDhyWx6dfNBsjK+eM52c53xiEEVU8zgOmLvplfwE5AOP6iHwFaAlwhKrFk3ArCzJImTnhtnpFKrMxBtRnAvJfw0JjMZ/TQHzkfT5XeNea5TwhZacf1PCdwFb47J4lPoR42IRZ5ODeJFeDvz3/+82nTAHMSGM+mA+KPOCOGKAntGa/Ic7OM5cKJDfWwjDEgnnFqW3QSAJs1mpUNEvzm5hTvh/nsB+PcXryubJ593/uylSCwXfaH77yvC3Vp40YP5M6zW83MzQx0N5Zk9m5mdDMu/WEs4zMzttFBH1mqHv87D5Gl7wSv6Gu2r9UckJ2Z9nl2r9ed+nLh513ev70voneWjfb6nAfGsvdX7JAVA5YCwPX3jkPQVN+j5pn3kfM7XX8Ucw15T2Wjp4y5vLkS0x+np7J951D3xB+7N/6wvU3GXeOey2xtVFnyulEpc7LtY5Y7EINphiGb3Ljw4iuf8sJykkYcfHvbdkGn6q1cRDo5b6sOotFgX0PjHJD9aOUO2KB13ZjIzrJdq2sNSwVqmaW86WNpYSPV8k58Jt6mSi3zIYx7QMeFXVN7u7b3hj7cdTwTHWWc1XYs5bUxOxA6z2fcDth7aR8uLW/Tz5kBO7ax24vsLNm12gHwOf80dtwB8Dkr7u8/iwV2APws1tuvPWuBxwqABSkCYEs3C4TMgmShOQGwgMkFaYCb2Y5ACwAGi+a+xiI7bQEEZGTyINszM5AFjjpDiINuZuyglxliAmBlIx89PMNUUAYwMesM2QKMzADOrDV1cuGda4S/mZWL/jzQifN/OQcYSDM/r1GY5Bm/6I8OZqRyvbDs8AX95kcqYAdAKGizZLXXZLaZQJCxmTkocGGMWepU2JBZxYJdITfPxsIcROhPY4hrM4PS8zKFallOV53RTTALvLKssKVwfcYGADMybgE4QlJLK2NTs2kZpz4G2ALgPvjggwmU0RebEjyz2fi1TDL9AZfJ6k1AzOs/+tGPrv7t3/5tkkN77JGlsAVYbpoQLJodbFanGYpme6I3myaEqQJzxjSHZcSHfWpP+jU7lfaCf0uAY1P75Hptr548ay/ixwxIARd6+j72pn98mqDZWBbw04/zNAGamaIJgGnr5g9+z8zVzH60AkACY+2TWaX8nhn7CYCFkvZjRqelyj1LnOsZP3Yz85zYFrSzIQP7cr9UX8sLE1/6g7jhDGAebm7gvmhpfOEvAFi4jG7AdQE78BdbO18zq57x6Kes4OCYvYdmOWahLc9zyOb/s03ekwT4CTlpmxtzvB/4eeEGF+NBKI1O6k4f8/sZ12XWvvc2AW0CaP2ZGwMs6U08e6/nNTZ28GCeWZ49s4bzbF1jzeMC/PzBvrmBx41Iwlj0ycx07Wq88r7X8J7xn58dxpVVHXLOJAjO+fLxHz+7+sGnn97+faaEhkNgqpDZlH9WzGQrM31vKf18Dv5qgFMQ+NRn7PET9xTsPbFqRvuzf3SkrMJGUwyf/SYaDUqZQ3LXkHmYnCMjG7PDFyFf7QfHcdugx6wxZLpFGjeLOlVH/ardDXHD/Q/2s6b8Idml3mvInG5rlRP7RdBW3Ilb6plLO027VtddLW37Ut4adt/HfS58hixUhXHv7r7vumXZ+WbyBib4ruMXG7tl6NSfDrX/HkJM9MZZ/LOztuMj07G62Q59Beks2bXqO67lPYfzYAfAbZTv7S6xwNm1mEuE7tfsFtACzwMANkPR7FcWswV6eXZjZisKBVnMFriS6fbf//3fEyAxO9XSzLThPR6AKSGBcM6ymvNn27Hw6yJ5AmBhW8IR9QHMmAGGHGGWUFcAOi/zbLvMRBMAIw8wwwMbACZ5YIfMzuJ3QYbZtJbdFQYkFBOwCLFoA2TK82XpT6icYIdYFRKhH5CKh+CEsQtYBRkAEX1oaVfaC1MZr4CBsQi2hHH0KTwRvmP3U3Da8s08C0q4Ns/BJQ4Yr5mPjFv4Qtncb37zm1PWpCWcgV4AT8bla8J14BGln8ncJVNb3wHdXn/99ensXkFXli8mw5U+AM3KxI7A33/91389ljzGLsZYPgvGGaMQiDFamvnw/e8AKY3zzKpXluVyaavuxIOZ7ZawNftYoKw9LcVOvwmTnJNCTwFwZmDSZj4/zB42xjKjeV6O2Vik7RwAJ9SlH7M2sYfvqS9yzN5Hv5wfbtQ4BRydWzzPATD98KMsNz0At908gr2JrSxXLgDmHkM8WP7abHPBeWZmE8tsPuDBNchkbgkxhcbEnPda9DXj3znMc0J6N+YwFu9tbu5wbtNHbuSYZ/0KbtPWxmYC4NyQMt8MknYUVKY85ehDSxvTRniN/rlxwLboa4awMZvnNFuVIHUQ2HKt91ViyvnD9Z4/7jnh2D3HNc+ezkxmyzzTRqhMX/re/hl3bjZImX6+Wg0iQbZzUFs6H9L3Zorn55PfUz757LOrf/n9H27/4lYCrBpQjcg7WQL60FO+lfEz36Cgr+cDTCA830Bl21Mw+FZAfOKP9Dvb3mZxFmtKG01ja79yryFz7ogzutS6ril3UPaQjZ8OstY7t7Ybstkz9/bsAoYWte6aAxeoMtz3wMLoNL1HdBqQ/ZDkrqVra9rerL2mdcuy81reic+MW6fE8gbq4/kRjXsN3yzvml7LuuXSPizlDd03S5lLj/kh6FiPeeCessft7RZYw961zH0etKF5Z7vSjPU3u838NzCnN9OxN3b1vWMHwItMgV3ILRbYAfAeGqtaYFEAvMbiXSnTBShLQGcGsICKBWqhoNmbLJy7MAtwIyMNKOECv/CPRXWyYjkfF4gnVCUr7utf//pU+lSgBzQ6rN+9MIERz1gFqnKtYI9+cjFdwJoA2PKonk1rmVT04Xdhlec1er6qgC6BkTBLIIp+Wf7ZrDSzU1mIpzwxj1NZmQLgzGR23EKozK4VCFia2VLV/N+zjpEpGM7zYQXhAA9LAJuFTZ+WlmXcwlwBmGVV0YW+6JdnYa0lntFBvyeA4nXgCr4W4tCnMUDWoyVv9Sd6Cv/1AQATYMvDjHTee+ONN6YHmbkCF86S/ulPfzoBNs5U/cY3vjFBeEE3ZcaRw7jNsiPbEjmU7c7zj5UJjMOXjMW4AtD+8Ic/nB7EqhBH29Ke2P7KV75yLE+cZdUtIcuzcYUMy/Ya+7wvdHbO6Q/8zBjMHDQblWezfrneOY3tmDv0YYnaPDfV65EneDIOBVlmkGaM6XvLPrsJwSxcruFHe6KP5eUz3t0kwPtuIkg9Dt+TPz/q5sYJdDSuct4mRMzSx94v6NtMf653rM4DfG35eMbrGc1mZOMXs6Y9/5h2vM99Bv3s1z7xxyeffHJFuXh+d5zOCdoZQ2Yam7FqyXzPb1a2m2DQ21Lt3luwl5UQ0NXzn9FTe5669yBTcDbPpvZ17/+nnrVlwn39ZH9zmOnGBnRE/8zCpS3+FG4LgD2n2VL7fuh7v8k+9TWytTfxb/l4ATB2d5PMqY0tbnwwXh2Hmzfwi/fQzEA2NoXG9KFtsWEeB5DzLjfkCHmdF5bAdi7M/fbb//3fq//3h/+5/bvQ4PeEs1+qCnmnsn+nmDh8+l9/B7juiYzfsgS0uiX89bXbIPBd7x//2I4/fk9C49uyhM8a63yDGhAWdj/a53y3T1qUcms9D5N/RIMegl8g+0nEDak0PIa59DELDOr2BTSvF6Ju02VgQek4Ry8Z10A/w2NaQ/YaMg8f9JX1ulbXokqZVcfDIntN65YD41la5tLyJpe3hi/HXctbI95KHdcY98JmNNIrsbXNS/ssLW8Nez+POtZjHphbVYD1Hw0jd5Tt7j1Lz4MBe9c+XFrHUt5Dmatbxe1m/nsIMbawjjsAbqN8b3eJBXYAfInV9mtqCzw2APx/333n6qsvvngEqwkMBcAsPmcJZxf+gVXCWWEQMEJYRunS3/3ud1MGsIuzLLoD3gBlmUXrIrrlSwFFwhUhHiAGOfMFeP7vwr3Zc+pgSWpLfAoZ0VcY5njMpjWDTrDl4jtBIpwwI80MWcAKcAK4CTD0TEYX/c1aPHyeHs4VBUYAClzUdxE/YRft1SehkfAwdTITDd0Eq1leOEGcWctmWyJPH3vmrOVvBcDqid2Ej/o9IQ1AEfgLRLOcrXAf/xIDlF7FTkIUz4dlDAJt/G75WzOQaS+0BSILpYG7nPMLZCMDGzhMDAgs2YwAfCMrXYCGr8gkpgx0Zk1qB0ss8//c9EA/PCwxjd+NO8ZtfJt1SWy78YDXMuNb/1n2mrHzQG83MQgUuU5Aht0zU9S4yixQQTeymYM8C5sAVUKkBMD6E3nOWX3Ee54hnDHpzTOhLv5iDDw7XzNGMtMy51/aZp4BaOlboZcbJIR6Xot/1T9hZs4z51ICIvX0/HDilHHiP9oDCnnwvvcb7yf0acY2fedZsvwfW1jOGXneWwSB9G02sD5inpmt6wYJzykXtmfp8rntMpM//THP5E1omyAx4fmp7F/9bZzQJn0mrNVP8w9ZNyGYIY/+3led71zj67xmDPg5wxxwEw/9e6/2vuD90000xgU2TgAsdLc8NTJtm/dd5WpbS0Ajn/71XW5mEEBjG+Xn3PIaXpv70M8P/Wy/edZwzh/n750AeADE1cCqkHmu/PNd2b8Jd0+B3lOvGW/nIPBd7ebXngTBTwRMv922oJC2vGvRobb5IUDr7651yzVkrqXrkw+f2g6TKkOtrxsP2GUu/qL+LtHxC7qmXjQ7pc/AwuVxao2Oa7CPofEMyF5D7hoy77pvPWX6gfG3bhsT2VmgazVEQrYDHJODuhF1rXp5a8TGQ9DxMcVube8N46zWsZwHe9zeHcG9GWvPbHd/7Adz73Xsrd3fw2uZpR2XltfeawduT/XGhTXGsrTMzeQNGLzRcQfAI5G+tx21wA6ARy22tx+ywGMDwP/n7e9MANjF/iwZLABm0Vm4Afhz4R+oBaTj2YVnFuCFI5RGJUMYoGV2HQv2AjYhCO8LRwAcQgAzkc0a5NkMK8viHtYVXzhm8SGfbGUgjVmwvgZQE1yhp5BY8IMcgaHZydjDPhiji/kJfoW56ARUBAIKELh2Dg14TyCDPBfzEwwnHFG+evAs9OJ3swzN1hU4Yr/Mrhb0cK0lZT1HGDmWRKVvwZbPtBNeqC/P/iTcI0aAv2ZE8kzfxAMP/MMGAOykjxi78JJYANSS/S0M5n3jioxdHoBW/clGAwEvcJn3MkMZAAwcFgAjDx0t2a098Q168UBPyytrB0AqZcvpjxgS3gjEiW0zRYHdZvaaJU6/wldsJmQXAOM7MyGNT2yXpZ+Zq7wGjKQ/M2uxVUJOYTFzFLvzLOzNc4l9Db3McM8ywfo7M5CdJ+ia2cTGCGM36zjLagulBTa56SHhs/ejhIpu9MgM4JyTbnrQPoIxn+cbObBP9mMsYwfhoPCRZ++BvJ+yuQ6drJLAGM3Wdbz4L0tlu6kiS/zmfSIzPd2Qkfck7J6lstUdvRKCes/Ar+jg/UC72meWbRZ6zUtq20dmqSZ8nJeWzixVfSvwNlvWeFGmoJux5uaS3KAhBLX8tRsk9Hvqh84p01g1y5t57ucRnxMJgP1ccU64YQe9uOdaAt1KELRXp9ys4eecAJg+tLfgn/mI/n6uOD9op07e57nGzTyW0j78nfb5MZ4BwD/8n//v9HebEmQNQaszMo+yot0T+WT7hqqR+Zv3iYzxHNhd8HdugAYG11nTDikAACAASURBVND3VAbwHVnBc3s2oPjsl9MNfHnD9mcVvOnXtvmSsTfvc0j2k6BrVX+q3UX9XdzbF3dhs+BzqzblQmNeP9zfQB9Dsh+S3DV0HZDZRuOYyM5bXat+EX36jF1hQEvLXFreGuN+CDqu4Oo6gpa2Ty3v8EWyGnrXagV5D0HH0oZrzK3Keb1b6phdYyxLx9hD0LEe8yObB1vFbW3vDef00jrW8haOsR0At1G+t7vEAjsAvsRq+zW1BR4dAP7Od66+8uIBIgnxgFw8+L8ZV2ZDArpcYPc8U55PLaxaephF7cwyzPLELI7TF/AOQEdbdfEMU5+BJlyLLM8Utdyr/Vsa2Ta0N5MS3YVugADHJBRgIdkMZPoy23EORIR26uXCOzqZ+ZrnObpAzWK9C/eWcwYeCLXnAJiFf2ydcNJzH9WPwPXsUWyJToBAwDtZvsALwWnCKDNNuUawATQFntJeWOUY5wA4obUQTUjDeIQqnqHL2C3pLSA2m9JNBQIuYoGSzsDaLMOt7V577bUpaxfYLohkvJYLFz5nrAKAOQeYEtCWicX/jJmHPhLiA8OJIf4PcLG0smeymk2bZZotRe5rlnP2Gv6PLN8X6uJLNzsk6NWv+NhYFPAZv4yBa9xs4bnAvK9tPKeWZ9rjG+aEmzIsZ+w19GVpa+JPuJ3ZjgJO4kNQ7ZzDDvSFP9Arz91mLAlsiHmzHnlPIOk8TVApAOPZds6Z+RnYmdVq24SVbuRIaKweeW9AJ9pybWbICyedB1mGPmFvnqFtJqmZ+ryXm0+8j6gn75lBz3vOD/2KvDncNrbdgOI4nft5vxRwGlNpU8adAPjwd8Ahw3cOgHlPOybE1zZCyvQ17Y2/BJzew4hB7yvGgn5AB8ZnXKJPZs7O/c19SeDuZw/zxDLfzImcN5bAN069/2LvjBHvR/qV9s4ldPd+mIDYLO8EwIJyqyCgqz9uMskjBbK0dwLgzNi+7wA44e/hnnA94hNln/N+cdvv9Re4WcO7gPCp906+Fn8kH/+wLhcLTv0hXgPDEv5O9h0xUCl3DZnDut4InvODHNJZcaU9TvV+UX/nh3FvWgwtJM21LudIXjbU36D8tWTXcgf0rWXGvelc0Kwh81yfN3xbK9A17Fpda1DavpZZypvc0xqplLm0vE11XCN+Szu2bhlQsfb20j6s5Q0MppZZ2ruWt+s4Epq3ti3d4g2y6rP2Ydn50vI2vZctPeaHMA/KMVfBNfZRvdm9do+x2725A+CRSN/bjlpgB8CjFtvbD1ng0QHg6wxgF7aBEsIuXjPbKjOAXbxmoRqQyLNgIBe+Pe+Uhe2EsC6CW/YZeAecA/p5Ni/yXEA3sxXwkdlt85KvODLPiBTYCKjo1+xioIOlevmd6wTA6C1ws7SnQeICsGeD5tm0yLFMrCWgtZWZ0QIIs3TRR0CbYEUogE5moJktliDOLG3koxNy0R+oDoTjWiGTICIz4vCNYEfdaa9vhE5cK1gRdgGnsjxqgm7LRFtiGV+YzcvYEiryf/QQSrMR4KOPPppgbUI/QRGQ+ktf+tIx+xX9Bd88WxrZjFV8yFnUyAVKZmlnY8TMPZ69Xh0Zr+XIAbUCOHxptrklWoVaXMN4BLv6I4GqYDSzyY1P7G1cMD5L2CZoNJbwgVnyjgcfCqDd0EEb7Ib90Ft4mJma+p14F3A5X9HdDQFmN/N/7w3MM/3FnCZTmmxuY4h7g4BS2OkcFu7RR26eQA/nhVmxQi/0R2Zmw9Pee5HnuCbIs78ElYe/ow7Z/c6nhIsCR8eJj7VdnpudGyH0rbb3Hsl19GN2ttfYh/cvfaLtzSq2fDRxknM/SxJrYzeqCPQdp5m6zvs51LWdwNZ7XgJg+lDOPIvae7Rj8N6a/soNBupLO8ummwE8zyrWv1yj7bUp41V3/cOzscaz9xBilfudVQrMps/4zE0IjlH5jE3f6Gvl83rC7owrs4aVk18+1JO+HGdm+3ofR0fvV2nbvH6JEtBD8GogA/im3Nuzf6HCtF0TAJ/yw/wLYQOCp4WqWOx4CgRrnxMLIvNFrtruA2ByU5mHYK6/Z/ctx+ROatRaXDcc0DtFD/czoteFOrWZXSOqHL8XX3LRbM40IuoF4Sdf2Buxh8+NuuVQ+tQqctfQdQ2Z65i017RuWS5ULy1vKO6W1nFg/i097lrehjpuGbu1fcqY2DTOSh3rMW8YEw9BxzZuS7dci+tG3rXqPz+XlvcQ5sFD0HENvywft52WXSunQde6a7XdPKj1W/heuwPgNsr3dpdYYAfAl1htv6a2wBYAeGgxqVwcUqZnAAtRWHi3VC8L0ZZdNXMQMOICP20BQWay0RYYZRatoAw5lke1pC4L8cIxINGHH344PWgLeGKBfQ5UkKeemRXmAq2AwYV4z+NlsV+ZAlL+zzmxPPjdhXQyX4XaZmOmfAEBcsxwNssOGQA4bGWZXzN2sQ1jFqoJB4Xa2nmeFceYhH9mENNmftYrdrdMseCdsVgmFjmZeWhZUgJffwq97NN+BfFmBNK//hTO04/AB2Cn3Hfeeefq3XffncCjvkvg5MRDN8tSsxkAAExcmJknpDcrUp8KdAR46Cg4xSYCOM4IBgADcr/yla9cffWrX518pc7GCq+lPYDBwBbnBLY12xFf8n5mGgswkWGs4Qf6RZcsfSsYFeZZbtjXBZ9uqmA86AesYvxCrnxfiM+1llWnX2IVfV555ZXpQTvhvTrjC2MHO88z5PN9YT7tsR0PdFIW2dvYnMxr4w4fae+cvxkXWcI640SfCMEO30s/vwHatAc6nMqsdc5k6eTcdKEeyM3+LPerPfC771sCnP+7gcFsZMaIHSgXbhl8xq/ulvxFr9wYINwjroxlYsT7pfcb9Ewo7lxQN+at56fT1g0cmSnq/PM95y6vJ+Dl/2lfs27TZrThdSsqqDv2cyOM8zSzanMclqpmvAJN4bhZzerivZL/a5MEtcaP99a8F2NbgX5mAnsN8ubnBmc8GhPItBoD1wjiBc/62vuhWdHGv5t73GDjBoDcTGOMIZvXBcDMN/pXL+cDz5989tnVv/z+D6e/1wx+Rzj75aiQlyWgz5V+vgF+ryGwPk9dEgyf1bFocAr0etlt7+Xrc+h75x/Zt5SKXvO7XmGCdUBtER/qNjT+Q1BUw5qa1i2vGw7IvhGXo/2ca3+hHufELg2EhxaVUrmxlehVgOpxnp81WjQo9R6ySylz+lxpdd1Y5vJq1iNf3EZ9z9st7q4RG/W4N4y1NXTcKnbXGMvSMpeW9xDith7z4Yt/FT5dq15e1el1o1LF+tNm6bHU8ja0d61jb+ztPrdKHesxD/iljdtSxeVjdmAstX3KwSwtb6t77Q6A2yjf211igR0AX2K1/ZraAs8bAHZB2sxCFqOFJsK/LA/MQrZwyGxCFrtdbDczlsVbgR9wDVDCw7MthbgsmPMjMBBCItPywFne1CxX9CbTkbNmBSksoAszeQ0oyUM4zLjMpARa2Vbgh87awyxb4JqgmIV5M8qQmaVNM0NPaOB5r4wP2UBjs09zUd/+BcA8Z6aoEEHAZSYw8vOcU+G2r/NeQhLhNK85prStcIX+hVTqYUlXgQRtkQP85QFwFTJlFrfQAt0ElpYDJy4yo9rF9szM1cYCG8akbvxOxi+lp5HN78Aazv196aWXbpwRjH48AM7GJePk/4AWbZuZi4IZM/4EVmaZJgB2swB2MUvWzN88p9n45Tkz+ox19LGEs1CN/oxV7cV7jJdxAw6Ja/qzfDbzUdAsYKM/S3/jR8qZA3aFguie0NozZb03ZFl25jJ+BH7m+a1mTeaZtMYY8yBjw9h0nMJlnjOL1bh0c4YyzCTO6gbqbJvMFHWepWwzPc32xv6MQcDsfKVd3jucP2Sx8yAWhH+CUXTQ3ow9s9At/21mOXY3o/vwd8ihHLPjyMxh7SAAJp5tm+WSM3NXW2sP+3B+eo9Kn3hPzsxbN7ow1vSDMS+0Q65VFogFP1MEubxm/CMnYa/3Ae2Ibs4PfchryjRr3s1H3ue0cZ4Rr87Icc4rh/f0h/7nPTc6cY3w2znDeI0nrldnP8fMBideEp7rB8s9+7nr2K1qoZ3tT3/dSwAcMPfwhSuyf+eg9wvK/p1/8bsLAjsnnromFgZug8BP/WHywAHwEEwdAJhryT1E2+DPgN5KHu7jLpUu6H9whIfm5SJUI7teqEphg/0P9zEgf0j2GnIfocwmbsbCsPdS3XJDu+86nomQ0jdr2HGr2K3HMjBxapkb2vu+61jrt6Ff2pgdUHF5mLZ0jA0Mpvbh0jqW8qahtE4sZW4mb8AvCw+5tmJtm4Gx1DI38t9WMbYD4DbK93aXWGAHwJdYbb+mtsBjA8D/AJz7kxePgJVFecAbGYvCqsz4ZDHdxWkWrVn8ZvF9Xo4WsCFIA0QARnmwUC009H3AicCEvgFXvOdZri5+C6oEQmaxKk8gDWyhDQCYMs+WbDUzUIApLLMsp1mbglkzJIULCaUBwJS5xU6CbqCA2ZBC5QQGCQVStoAKICFAzuxj4Y7P9COcyGzDzKozKy2zeLMUsPIFtegmzMIOwsnjwub12Z+CJDMPs6SukJtrBKVvvvnm1VtvvTVl3aq/IEy4j13RjYxRs0YpHwy4zLgRJApBzbwVpOELrsEHwEvGBgAFwCXsBPSS+U3/2uHll1+eMmPx269+9avpwfXCIWFvQv38XdtnLJoR6jMxY3YptlKnzEg9t8EhS0CfKg+cZbz1N/2aPc8YGSvQ1hjB92bAC6oZG+cgs4EiN1vMYatgj/EwNmEYNif7F/v7Qxt19t5h9rOQLLNM5xmnp2BtApucH6eyp51zjIefU1mah+/4h3LQPNLebjwQupklDUznPeMz732W/mY+Cf+MKUuLE7f0lRsK5tm8mSGfpYATTgp+9QnjRRfmhPc+nrOKQm5ucYNGZlYKFNP2gnjnvvbEdgJgN0V4f/Eem1m4wm/Gpt1p74YAAbAbX7AxP7Thx3HSzozazAAW5nKdRxAwP/AXtnZMgt2E6Mi3TLc2zvj1Hiewpi0/WS5dO+YGhzkI55rMorYvfeHY0ddxMkbPGiZOvBc7z+5tBvANAHxAZfOzf+dln7XhPNt36ezf274APlPm77lyz/G+CwY1QByAg5vKvOHk81+za13XlDso+/gd6fzwzrcY8Ot5YRe0KBek7pJcL36lkMF+h/oYkP2Q5K6h6xoy2ygccNPyi7sDndc2KmUuLW/6LrWw0Wt5hy9yVe9dq+3kVYO4blQOufZMbZuHYO+HoGPvwO3m1oCObez2IruI7FqtMKf3GLvT5Q/BL/c+ZvcYe+YY2wFwG+V7u0sssAPgS6y2X1Nb4HkAwJ53yuKnJVuFFiw4CwXMVmTx3QVpFrPNAAbk8mCB32xC3reUqWVxARUs0PPgrNb33nvv6j//8z+njEweLNqbAZZnxwo3Pf8V0KVsFogFwCyQC5gAX2Z1uljvs1AOMObiP/omjPXcSeAFmaU8zKwFJACceSQAFkQkWDLgeE352BjoBsAUjmBbbZ+lVDMjNRepzTgTxFkWGhuhK9AauJ7Xq4tlvhMACwcFFzzzI/yZQzraC25o9/rrr0+PL3/5y8fy14zH0sr2jW7vv//+1a9//etj1i46A4DZCIBMQbuvkTHp2IkzYodn4C5xg25mljMmM6zJ+kYfXrPk8be+9a2rN954Y4Ip//iP/zg9sKG29xp0MQaE+5kxbSzm+b9m33qetHAnfaAsNwlgl3kWNjEs5GM+aEfmj9mhmWkveDbrFVt94xvfuPr6178+zTVLtVsil3G4KQP5zB8elnDO86Tpm76YS2ag0y7LumN74s2sSEugYz/jEhtkJuop4GjW6eH796Hss6DcTFjs5j3CLHSuMzPcfrzWPjPrN+ep9zbmsZm5AlyBG+25r/HADv5wXzPuPDMZPZxDxC/znGvMEMZH3oeMhcx8tuQ8/nEDhXORfnMeZpapMeA8Rmae2y04PQXetXfKzwzgU6WkE5Ka3YrNzbb1GbsCx7GVZdX1RfqY3xmnm1O89/B6gk/vR+rkZiHa4D9L8+f9OTfRoKtg1Q1H2kbg7cYhxmA2PDFvn7Tz80nfoa+x5OYP5zC65f3SzyieEzq7ucpMf3TNKggJlb0f3poBPACYahhXyJxkzQDwbfD3NgicX9K+KACcn9PZ/7SgMge4J4DufDH8xkLMiSzgJW2uvo9O5nUs1V/aR7N/i3ie913b+DalL+hzZPzDbfuV4ZOi6wXHG5Oqv6pved3BwHiGZJdyn2eZI7FXmnN5kNZ3vB0Amn3m3GXXOt7KcdfyHpmObeyWZlw+bh+Zves4Kw2+tLzJ3AsHxdLyWvUGQqce9RpjWVrmfZf3UGJsaTu2cVtO/eVjdmDCLG2bpeVtFWM7AG6jfG93iQV2AHyJ1fZragvcawA8sIjkgtXfv/P21VdffPG4iM2CNtCGBz/Crix16sJ4lmXORWrgDov6nLnKea5ACzIJebBALXTzWXDK+2QMcg2lYwErADdAkxBG+MHiuRnAQjfPWgUqsLhvRp2L5ZYANRtN4CKgQmaWPDa7K0t8ogfwjD7NlPacTewlnBRoZ/Yy77vIf6q0Mm0F1GYdc41gS2DA4rdQDjnCGzMD08YCKHyiX9FXKCH4QC/LigIfhCPYTGBuP2aimeVrJqVgCZ3NOHz11VeveJABbOYuNtQXwh7ALVm3AGDtis763fMv6cuzWNHXrD2uIWsYOZZ4ZYxCevr2rE+zitOOQGoAMLHwT//0T1f//M//PEF45QOOgKHIMJuQuD18J3wC8Y19YttsWn4XWOaz8wc9hHbY1LhOkC6EyqxFbcM1wvGEmGZxZwal85DYNzaEZYzFuOIa/ZXA1Y0R9I0d8YWxnACYOcgDGwj2cjNB3kOM9XlJYsd6c434AICF6LynfO9VuUkF2cYybY3VBMHGoDL5v1BbOO49IjOezQBmgwr3R6Edds3qB5Za11+0J474PxnvlMomRnKThXBTGExMCHPdlIOvM1tWOwlpPRecmNT2PGcMzoG7MhLCCiQT/tK394GsImCZY/Q2c5x2xnc+WyId/xgPCXLtj2u8Z+Q9dB4X+te48V7rPYx4doMNr2m7HJe2RZbvz/3C/xnTPFNZ+Op4iUfa+jmiPgmv8UdmGmufzOw29ox1rvczjFg/BYA/5gzgT3//9PeaC74jnP1yVMgcAcAT3D1RAjrj+6xOKzTQv6fi7sYf1NcrFKdg710AeEjlwubTfBgRuqHMtXQdlnu4iYxYbczGpyQP9jek3LM07lfaTvZSL1o9+dAZ0nZI/sBYNpe7hq4by2wd26vZealrda1d2Xktc2l504dM13vXqpd34/PtnDM30rEe84Adzw11/NbVa1m3fET23mzMAzGxmY6ln9uYHRjy8jBtYCz33d61fgMGr2WWdlxa3hqfB23clkOuY3aNsSxt71rePY+xHQC3Ub63u8QCOwC+xGr7NbUFHhsA/j9vf2cCwP6wGG/mbmY0CTQBEy5Y53mLQkozo5Dzi1/84upnP/vZlOUGPCOLMqGbGY4s7luaFnBCJicg2EV/4IoZXHnGosARkGCpU896RY4QB0gF+CKzNmGpi+iCVeGZ5WwFdMAZs9SACDwYn+Vd6QvQRXtBuaV4aevCsX2bMYoMdLRfzxv1jFGB7jzLlv8LT7J8sPDATE50Qm/P2gSS8sBW+jDPURaIc73QDMiH7XjOrMl5BjD/107EkmPBr9/85jenjFwBLPBFcKFM/EbmNxAYe5JJClCcl3ElDoXk2FaoxliJM+QIQ7MUL2MgM5g4dEMAfhGEA4DJAkavH/7wh9MD/2Jf2lkOmU0JZtkyTu0gtEVnM2uFgJYkd4OBcW8WW2ZNYnf05hr9L4QWbGZZXXzGj+WH9bVnaaMf9mL8jMGsYea2GxsSbGQ2o/DRuKKdmelAdmxBnAsL6RO/4Ysse22paWNVmC1An29GQF7OFeUnEM/zX7W92bp5FjGy52e5JgROaKc/BMDoy898g0UCQTPEiUPthc0t76090dfy7sYPepL1zoNY0S4Jf72vIlPfGg/OU8too2uWUNauni+bWak5rjloFxCfgrGZvZogOX3qnM3s6gSaxnVmIgtTs0w37Rirm37wrz+O0/mp/HlWPjYwWz43gXAP0N9mpltOWbjt/T8z/ucls83gRa8E7lYbMFtYfR2fZaf9PCReiBHjyc0IbqShfc4J439emUH7fPzHz65+8OmnT3+vKWHTEAI7I1NZ2lssOV1mVvDs2bZPrnkylFOv1V/gnrHhxRD4Dih8kUob+FE9l4yNNWV+EbKn++hFDhwHzZd288zX9StuN7oaWrTyyoG+huWvIXuX+czhlQJ6c/ber1uWnS8tj/EvLXNpec+rjm1wl6Ez4uk9Ju4yfmnweh5MAd617lptJ6+N2YEh13G7tG0ewn2nHvOAwWuZG8XsGn5p47Ycch2za4xlM//d8xjbAXAb5Xu7SyywA+BLrLZfU1vgMQNggQJZk4A0Fp8FbD6zEC1sMqMJ47nwnovgP/nJT65+9KMfTdm8wF8etMvsVq4FiAAJeQC+6JvsQQFAZsa64I1uLtADRgTAwGv0B3QCo3idRXUAGADSRXQW0M0QFgjxnBBVKJEA2AV6oIoZnpntZ/YpfQGcAWTTIiEL3Nfn6ArfLDXtOAU/PCuH3wUxQhbkJQAWuOgD3jcr2fOMgWBmZWITbSck4jmvF54DDSmXDOzTb+jjQriAi+uFfvQvNAEA8wAAezavgDvL0QJvyf7lgRxsg43txxgAZgqSzbwE7DAmNy4Qbzw8nxn/0T96MJYE6/qG0sg8gEBsWvj5z38+AWDGha3oS4DnZgShDm0Efj5jb33Aa4I8bCiUT79pL0v90sas+ixVTp/IyKxKxmCMGPPI0V/40LLYwkOuV1euFzglDBS8mvWOvnlGsOepOk8EwPiC340ty1PrT3XHJvTrucmZFZ+xPgfAZkB6Lqrj4P9sEBAAW4LYUvHa2yzYhL9+AHgvEPRpV9rOISa2tPS9mxoYEzK8N3oN73s+eJbp/vDDD68++OCD6Z6VoNrMY+Wjn/ddZaKT8Dthq/b0PeIg7z3GfI4nPwDnVRCQnW29T5gBzPvOqQSX3ht4Tvum/vo2AbCbU8zGzaxhr0VeluYXbjvPEqwSD85ZnnkQ095vc36lfPXPCgzalHa5CUF9nB/IzMoJvO/ctZS6Jby9b9KP95m09ym4rg/yMyPB6Md//OPV93+3PQA+wrFj+efTZ/9Out8CgTM2t4S/6jECgY8LAQ0AxgbN6kYJf6d53n6zfSgyDzevdlT9+AflHu9ntSazhgNjuLSLRa9r4vJEh/VCWF470NeQ/I3lrqHrpjIH7NnGYi+yH3ndsux8aXnYZmmZS8t7XnVcPm57Sy7tw6Xl9SPZDobWY54G07XuWm0nr43ZgSHXd6ilbbPH2BlvbhSza/iljdtyyHXMrjGWpedBLW9gUtcyS4M38nYA3Eb53u4SC+wA+BKr7dfUFnhsANgS0BoACEGpYIBEZgALS1lot1xnnlnoQj7gSdAIzCOjE3lmUAI0EuwiFyDi2Yws/gOQAGDzMpgJBASjgAN0NutSEOwzQEyAge6CbLOKgQEuzNPODLfD5+ih3KyldHlfUAd0crFfwIXuQjuAKWMGVrpYn5DNrEiz88z0yqw3gID2Vjdk0dbrfd1ysGaYCUeERjwDNHkAHPQhYzOzMPUzHgTZ+CjBvSDeLFKe7YtFegHWa6+9dsUDACt8wY/0xY/Zupb+pvy3Z9Y6NuNAECKsJZvXuGRMxi0yeLAJwHECfl966aUpA9gfs/SIBc9y5T2vRzd+GI/9zGEs8edmAGLNc36JG32E3fAl46atWbSOC1vl+8Qy7cw2p29jyHKyPAt/BHHOBa61FDV2wYcAYGygDc1SFU4LMLVXZq3rN8YuXHSTAq9Zyl1f0rdZvMgz85zXBZXqjj5uNjB2ec6NHs7DLBFt9r4gG9nCUuxlP8omNoWE+DPBbo7VOWCMZJar94TczGFc8GymamZrWrHA873ZiCI4R1/ins0PbFj4r//6r+nsczO8uVZYnBtBsqSwOvnMtcad4FvwPs/0zXEY52ZZax/tmBDSe5RxR5/C9ewj/aWNT0HnlOM9BL9laX6vyyMAHB86qr/vu7GAsWt75rhVJTyjPe9FCckzC9tYSODOeL0X+D59mQFvVr/zmnjOuPD+iEw2EHFf5jVBtTbODF/vAX5GGc/aPr/EfGEZwLeArKcQXQDg287+nWf9zmHvfYC/GQtp7+mP3/hDOf//1O9PhNz83rkD4O57+AA87VHxGFie7jedtk+3GtD/0i5Wua5cCJr33SwM3bhmoJ8h2RvLXUPXhyKzjcfeRf3I65Zl57W82WfCXTaoZT6POpZjnsy9fKBVEgdUrLVceixLy1vD3kvrWMt7ZHO1CtqeUW8Wsw8hxh6CjvU8GLiRrSGzidtexVrDxT836p7LwdTy7vl9bAfATYTvbS61wA6AL7Xcfl1lgccGgP/h3XevvvonL96AnQIbwVdmIrIwPQcyZtoJGYEZnMfK+ZY8AKR5nq9nqAKmPEdUMDsv7SmQyGwsF+/NGjMDE5gl8BHQsiDP4jpQGvAmmBX48Ywc2rOAnwDD3wVT6CAIAbKY4WkJaEEfYIBsP6A2z4ICS4sSaAlpDp/Znx/BuIv+wImEVUID3s8SswIAYB9j9MxPMx3N9hU0eCYt4/H8ZF7T1pndBoQEQuEzATB6WEZZ+I2cOUBGL87VpbQyAFhAZzv6N3saEEbp7wRgjH2eWc6433333ekB0DULD/3xMxsX/v3f/316AIQFOWSfm4Us3GJsZqYLmxgjQI4H7XzdWEgIoRxAFP2SgUwMqZN2Z5xuXsA3jlmZloM1O96Svsao5Wppn4BMO+I3+9KH6OQ8GM7GHwAAIABJREFUBioxdsZqrNHeGLQ0Lj42C9VYpw/PtQakOf7MlGTs2Jq5ZtYvYyHuGRu+5UF8GkPOI+NbqGnmcGZdngLA2jOBpxnAPLs5BR/Zp4APG6RvbOs8EqyhY95/EoqqU24IyFLBxp2Z/PiA+4GVCMxexwfMHe6TVEz48Y9/fMx8x4ZsIuGBPfzx7ObcWKBfnNNZ+h2bmoU7z3qeQzf6yMxds/0TAGcG8DzTOeeH8DwzJlMOfdE+/Zvx7X2QNupEjBKv2Np7oBnxtNEHWV2A+OUMcitQOD/1Ddcbd5lJ7GdSltI2AxjdvF6/0I45wIMxuanHe+X83F70QGc3riCHsTHPBMcZX7QXDDv3T23aQc6zngFcw60TMOsU/J18zb9480bs3VIKWtveJ/irTvNM4Pz/fQDAtQ8PE7H6/tu1uha1ocxDvA38lLoe43FA9I2mg/1c2s1q15ULVvP+hxawDl9S6iH0LVeSu4auG8pcy56NQweGvRmUWMM+tczSQLW8gblWy3xEOjYxO2DCa3GdJbtW/T2tljcwoFrm0jFRypuGsrATN5M34JeFh1xbsbbNwFhqmWVMLC3veY2xNezYxG3p5odxry0HU9v6ns+rHQA3Eb63udQCOwC+1HL7dZUFHisAdiE/SwWz6OoCtJlVLHwLroQoLIpnJicw47e//e3xjFwW2D2DNMv2eq6wC+EumrsIr0MEBDzn2Ye8LxwQ1AhrgQMuxgPmPv300wkCA2HIAjU7FwgtABCUaAvHmVmAvue5wwBXQTCwxDNWkQvAAz5kWWkzLM2kpG9/BLxmpc2zEYVKZvuanefCs5mYZmDO4bn2wDbCMK4RYKc8YZiwHoihH4QfvCbAykxmoRvtAcBvvvnmlH0qAEmAJGwFEApRiSuBlWM205Z+gL/vvPPO1de//vWjbfEDIAU5lpLm/4IDMmDJHAYCOQ70dxOCGweAlAJLbCCQ0YfoY1x4vqxZ7wDXzF7NTE3BjWf80k+WJM45xRgZvzGED4Rh9mmWtOV985xexodfHAfXE/PMQdsh39Lm+AXYxRw3o1vwR2yaAWxGMjFuJjp6A+3JXmX8wjLkcR2QTMBFf8JY51HGaG4kSXsfvtMesvG9zlLWcwBMv4zHOSG0RfYpYH4q5oWUCYDNUs32vCaopt88G1pQaMzzHnOA+MOv3Ac9Sxybs2GGsuM8iA0zyfEZ9yzsqP60x7/YMrNAfd+NILTzHu19R/s5v7z3JGBLO88Br9mnbgTKDOFT2dNebz8JgLO9/jW+zdimH9p5r8fOAtKsgqCszCx3TNyH5wA4M2vdQOQ9jOvwqwBYG2JvKyt4D8S//vC+98PMShZKu5mEawW89OVZ8vzuJhk3OPi5i4zUOTczeO/QRjx/8tlnV//y+z88/Z2mBFA1PJvJO3ndBHdPl3627PN8I8Ic+N5HAJzfT46LQNd/0D8FgK//ML/xh3z+8a8dmwWBpX14CJzq+2/X6lrUhjKnIVUjGtP1eL8ckf3kJnvJVbde045vaPGo0bCJ0ZmcYR0G+hiSvYbcXWYTNVWbAVMuDyUGOq9jrpS5tLzj51Fj9Y10rMd8/dlZDaVpNCCvFTcmsht512oHwOd8tJkdl55XY0F2zizT+6WKy99rBzq/7/7b77VnQq0PsoVjtvfMfY+xWr97Pq92AFyF+N7oQgvsAPhCw+2XdRZ4DAA4F47MABZyAh7MFMUiAg6fWZgWAgh7zIblOkDGRx99ND1cBGfxGvjBA/ABkGJx3YVrFs49u9RzNbnGRX1BmTDA/+eCuMBInYAfltoFMgKoAIzqAQAW2AiAhWrIAEioX8InQSFj9uxGwSrt85xP4aHZkthY/TID0feFWgnE8UGWw1WnlJnQ23LVAuYEeQI/y6viU8FplksWwKIv4Alf8Yz9sb225npt4+xBPzcEMNZvf/vbRwDsOAQijOHjjz+++uSTT6bsWcGVpV0FXPSZPwBlHkBdARuxB+Qn+xx5bEAQSKLHyy+/POlC1rDQLMu8Ws6ba5CBLMbsxgUhKIBGgG32tHFmhqvyhVnCR7MSzVzUjtghs9m5Dr8xVwSFQC/mDbYVANIvfSLHc5EFnvjas5DNSAeEOQ785JxLKGj8CGrRyzLHXOv8ISbcqOB8Z56ZQczcwnY8C7iYM8a957y6AULo6PsC8/T9HADjB3TXHsSjpayJl8wcxS45nxOMml3qnMrn3Hxiu8z0876If8wmZ2xmRRvz2IF45YEfzKrX3sS/pcfZqILN8LVZw4zL+15myTr33TzCs/ej3JSRpbDTjo4lIeLhb4ibwH1+L0YX7GHcarMEeQn5fX2eZT3v1/jGLkJO7zl+Nngv8hx075HeN+lXiIt/uCfjG2zp/QI7Oc7cVKGeyDLDVz2wSZ4n7eao3GygnTP7OUs3O96sCiHI5j31ExYnCM4MYOWkvfOz4d4A4GsIeDL7946s3wS+9xn+GkN+PhkLCYCPyxAJh+d/qCcsPbdgsjRYLeVN99Tua3INlDeXefigaEc1tRtrfS16sI/bFLqo7xA2tJB0l1XOxeiJa4f7HuhjSHYp99HJLMd9vF81s2JAZiNuflu8+5rOQ12rIRpy77MK1/Dh82rHxxK3tf8GJmEts7xPLC3vIcyDeswDfrn3MTswlto+e4zd6vbahhv6ZfmY7Wd/bZ89xp4pxnYA3Eb53u4SC+wA+BKr7dfUFnisADjL2ZoRmhm384VpFrU9P9bzV8n0I/v3/fffnx5AIsvLfu1rX7viAdCypLTgBvjmWZgs2AOaACoJel0IP6zXvTC9J5gyS5VrzNDKM1CBeZQXBrIAAoBYQBgzGs1YFZoyrszgsk9eE3CZ6QVoEwACFQRk6AK0MRsRWwIHzLAUJiE7wapASQDH+9pLoMVrmcmZ0E7AbDaw5VGFF/TP70J4YBHgDtsIk5TBc4KQzAIXngoyaCc0wjbIBdAIa7G7/sQu9I8MzogmYxdgJhRU98xU1v/0x5nCr7/++mRrM+mIPSA/D2OJODYznWvIGn7llVeO9safjtVsWSEyGxmID+PWUrzEprbH74A64te4SOCuX+jDHzMxeT51XqlwD7BGX5bgJpOch+f7Muc8a5t5Jlz0euyvPdCXecf1jAMghi+E3pYUFkwLubSN40Uf7McDgOnZxL/85S+v3nvvvWnzhzCLPig7TX9ulECu4NW5b9n1w98dhwxfbJPZ0c6/3GwgIDYDGHnGKs8JezMLldedi250yCzWBGtmAB+hzjUUTWjpfMU2bDIgy5z4ZWMDmxAcB++Tsc4jAbD2Io6Yh8SfWfHYzbgzC5yxqS/+8exz7GFpfP3q/OWahJzee8wCzs0uCdsSfs83njCujGUhadom/ZXXp2/nJYydM/hTvwt+uW9kNQXjCtmWWfYezrVWY7AcP7YU6rrpQmDr5h/jEHvmpic3OyifMfiZmKA749j4ylj0czazghOiZ+a7Me5rguSswpH+yrLqn3z2v1f/7w9fbAbw7dm/kyefcLYZ+E2Irc/zC9lDBMDGgeO4LSP4OM5TgPDUYsMdIPG20ttn0zwG4GQNIB+KzEPA1d//+5YhckD+KUUu6rMYUb3odZuscjEsLx/qc0D+GnJ3mU0QDVmpELhnpd1ppDXmRCmz9nQpb/qMrCKih/NLy2vVO3zet627hl2rvuNa3sBgapmlcWp5D0HHDcdcR2Jt8LrhvZ/T9UhK/z2E+1g95g3n1fIx23umtk8ZE0vL60eywufBgmPeAXAb5Xu7SyywA+BLrLZfU1vgeQDAnuvKAr5ZqS6csygu/AM+2NaMN6CTWZ3AK8ATC/BkXgLTPM8Ug3tGqRlvQBBBBv3lWZyHdbpDaU4Wz5EDhAKseEap5Zwt1QlcASSgG1CF/lx4Rzezdc0sZrwCmQSnCaYs7ZqgwkxM9CXrkQfwwcxZAYHwDuCWpXDnmbHoKChgzAk9XAw/lQGcAFfwKSDi/5ldic3wDaAQcId9bit1mvAV3SyDjA6eyYm//MHmwBls+eqrr07Aluw75Tge7PrBBx9MD2JAMEUcAHSxq4AIP3t+8ze/+c1JLv52nPgYeAbIFbIDvbQ9MBJAh2/0se9ja/rkQYwIg7ERQA9oJ0A1ftFL+M+z8BobCr7cjJCZ5fpVACysTPAr4BPSC4HRgbhLYMtYeR8ATJlb5yP2ZByAfXxmhrBQmTiydLkxLfClj8wA1sdcm1nJvI498N+HH344xRF+xx74SgCcQNkYc4NGll1PMJlA0blvfPGec4ZrhO+ZQT+Htpnpyu/zM4CFoQkwhcWZ8TsHoW6AwDbc43h4pi+lsZ2n3A+wBw9Lw+M37aXfiEE3IfCam1SMAfpJAOy9B9tYltsNKQnXhbVz6H34e+9wXm2WZHbsc7iZ488Pzbm/lJsQWD/OYXECPoEsz26M4Z6fVSME+IyT+xd6c6/NM6zpS9sxj7W5G0bMYM57e/rZKhdz6KodswR0xlJuINAGxrUl4Zlnwt0sKW/ZacahjRibn7f5fKp8vP6bKitQAvrT39/8XjMAomroFDJvP/v38Nl9/LkGwNNr+ft1g2x73+GvPnZsed9J418EgG8I+Pxoq/rL6tzft/0hX8ZFHROHiV6p2bU6BkYlc+q+bVnqefzsaeU++bAaveLJNLn4yrEL68WqU2LLxaHj/BhTraYqQ2MY0LmWu6HMWsfDzaryQNeql1d1et2oVLHGh/VYNrTPo9Kxd+C9h0UPIm4fkb33eXAm4gZ83cRuL673TN2y7Py+y5s+Nhpj758vrZXubFeGjd8mqj7vu/8eS4ztALgKx73RhRbYAfCFhtsv6yzwvABg4AML1y5Uex6iAJgFaDIsAXU8AE1COEAQ8EMwC/wTjiDPzGFgMe24zqxPF7yFGfwfPYSbgBShr9lxyPchHPHMWBbb0VPILPwDWALMeLDgLtgUmFqG1zKnCUc9q1TAl7p7bqsle+lHAMC4LcMsFEOWmWZmNHverqVM81xL7M6iuCAxy/emjo6TsWNfHsIJ+rG0LAAFH1AuWJl51mUCCDOR0UFwoo8Zr4v1loAGTgJP8T3glXEJ9plt2JjywZS+Jd4EGIBLYgifqTPXA3B5kIHKMzFplqvxxzVCnixfjl+IF3SgraBY+ZaTxR5AYOSwQQDYTH9mmQNs51msZramTyz3rS0F1W4s4H3hEjoIvhJUulnB83Q9MxZZlsjlWnxgLONHbMf4hNpcDwDjoUz6t1Swc4bXjGlBIfp4Lf3rd2R6nrcltwGXZp967ip+M/6FZ4w1z6s+BWMTxs2zRPm/AJh26pxQLbNXnSPzTMwsdS4Ann8KpJwsDS2cdGMM9yQBL3FPXOIL5wT24hxmHm48wZ76AHs4Z7nOM5XdLIGPvV57Mm6vZyyHvy8/P9pWkG+Zbd83ThPO5tjUWV/nPUb70EZI6j0JGfl+wmNlnfuUdWy0d+zMWbN5raLgsQOMH118380AXO8GIXzD79jbe2luLkpwmoBbCCtszc0B6OYGH+MP3bPEtX342ZXlrbGD8o1lxuAGi1PZ07eB4LnvkPvxHz+7+sGnn9409wDsGgVod8HfS7N/HwL8dU7l8/z34x/v1ysXx8WGXMkofTPql6fm22BWcV5f930I7nNTfXq/a3UtakOZw7oO2OCUoYbsUln67kb1AtgpMWMrcv1i6WEi1aOrW+4yz9p0DVue7fS6Qe+eWss+5srO656XljcwJ3Yd74i40i9tzA64pcZFS/vv+D2kGVRpn6V1rOUNGLyWudGY1/BL4+IBE9Yxu8ZYNvPfgIE207GM2Yfgl+Vjth/17r9n/6xsbLgD4DbK93aXWGAHwJdYbb+mtsBjBcCWXmWR2mw0F7RZeBZoApBcuBb4kj0KBAacCYR5zrKzlkZGpvIpy8yD61wkZ+HbhXYX0M3Yo40AmEV9sxqBmZZ29uxEZAgDyLITlFjemkV3oZmggLFZVhQ7CCPyzE1fU19hFlCOH7POzLQEEiSwMXvT7GTAjVmEwiSeEzy5EJ7AJe1Fv7TJbDYzOAGZgDkelghFvqWAsQc+ADhlSVch0eE78CFD0OzrPItZHwNIvUZAzv+BYmSnAr3M4kM3z1AWlAHAjCt0BWISQ44dGZSTfuuttya/IZf3KB9NGWkzhrGvMIhnz2HWH+guNKatsSZ8S/+gMwDbs4Y9l9p4sBws/xdYOo8y05f3PW/Xtpl1iY0tA5vQybgwu5FnNxFked8ER5YRxh5CZ64z41twSX9mj5q1bElsdRQ4aW+BJdcRi8hFRzOmmcdmFRMXwk7jMwGwumF3M4+1QcLYOZDz/85zZJt97WaFeXancymBUvbl/DwFnOYgTtgm6MuKAtyDGDNxYUUE5yQQU4Dr3CMmiQtsRvybuS4ARob9ca/jHoovtCfjtgw4tjWbVLiOjYWTXsPzbQDY++0clGdmdoL5U1mscxtqvwS786zg/PC1Ha8RX9hN0MozNnKzhmeG0yf3Fu9B+JaxOP+JW48VyDLJ6iFotswz1/IjwE7wqq58flgC2vhzwxTX57m/llbPigA5TjeqeFwCvk576TvlCoxzY1BukjgA4D9eff93lwHgIfh0POM3vPhUVvDT5Z+Nk4TqGaPz3+svaF9ww5wPt/3uZ6iqPXoAXILaycetv9aQeQiyVoNeVyUOyD5eUmuzTsNmEeepngcWIae5MKL6gOw15G4qc42xlzLXGHfr9lLFoUiqx1N2vrS8oXmxkY71mA8feJW7u1bbyasGcd2oHHIdt0vbZo+xM94sHfgQ/NLGbTnkOmb3GHt+YmyNedDEbR+zfTQuPZal5fUj2e6zshnzDoCbCN/bXGqBHQBfarn9usoCjxUACyrMmAUMsggtVBGksVjtwjmgAngIrCPbkGtYlBfuuAAPYPUMU4APGZg8POsSYCFQUQ+eM1tLOJGL9f5OtiHwhYdQGD0FIWbd+n90RJ6ZeGY4AhAsn+q5reiRZ7kK6IAoQljPM8VeQgHHbNYkwZXnTQqAeU3wm2c9Ch/sR6ghWBCmJUicwynGyHiwM5DusN55KJ8rMAHacW4zUFSQgUwhg2VL6c/X0NfrfeY9Iaq+YzwAqzkAJk4sTyyEFLhzrSW7aeeiOiD2u9/97vQALmJf+vvpT3969ZOf/GQCaVk62bLFxAPtBfPYxBK7xIN2NDbQw7izfDnxIThCH+1k6WR8mO+b0ao/+D9j4cE1p6DYYc3k82NWJfYUgJk5jd0tnYwcY41rcxzCxDxvVPjuTc6NC7R1HDzrb2OEOUwGNJnQzGH9hh62NZYFc8jkOmwPeBPyJGBOGCYg065Z/ndelnieNcn/097eJ+bQ0o0l2ll7JWg7BZtzI0Z+QKiXPsC+3keQ6UYS+8GHZggDgGkrAPae47NZ3EB8Y4h4N2vfUurYy7ntJh36SaisnTPmMuM74+4UAE47JrTkusx2TZA3h3rZ96mNLd6XeNaX6MiYPWva+ZWl9407+rM6QZard95k+WztiXyBO9da4cK5j57er63MwJzIjTEZa96n3GChHHRzU0lu/nCcXOd9nxhyo0ba2ljz/pufE/Psa8HqfQDAB7TWn/2bcfDQsn+dR/ns/WL6wzhWLTYFwEelrrU4AynFo7SuUekA+Hx0MrXvgA2Ol1R/gazfqFnIeUqLsVW5VSDwkN6lvo9O5objbiO3VPFRQYnpI2JhA20mb/Z5d9ewNtOxD7LWKy3zrj1d2+YR2ftRjXlDv7RB20+D3jN1y7LzzeRt6L+lx/wQPl/amB1wy/L32qVjdmAwS8fEFvJ2ADwS5XvbUQvsAHjUYnv7IQs8VgCsEQTAAF0WuwXAwAoeWQIXcEj5Xp4FeZkNmRmt/o5cSg4DHC1RyzUCKhfeWSB3oRuY62K+C+NmmXItC/wCYMoNAwsBUEI3FuBd7BcaMC6hIGVqyc4DNpgpzOK/IEOgnWc3oocAzExQ/u/CNQv5gB4goq+pO3YVlnKNgCHP1hXSWPIU/VnsxxaCCDMlBTFpL4GGwB2oKlTOLFNA/G9/+9vJJ44D25hF67nFgBf7yfOTLbeM3/SnMIp2Qq/MAMb3nBlLv9oY3QTqnsWLL9wQAID83ve+Nz2EK8Dr73//+1c/+MEPJkhvxqxZg/gTH3gmMzHGGCwBTcxailtoht0ta+0Zt57JnD4XDlkq3PNnmUfGRZ51bFlp+nNMjteNFmb4CbGE64xHWXl2rtAL4OpmCmFRZgsmMBJIondmPQuNzYwlftwgQeb1d77znQlaMtd5AILJPmWOmQnqZgl9kee24mf61t4Z386vPCtYnZH9ZE0dmHR4aG9+N+tauGdfxnvG/eH79pMzgNFDKClkzJK6tp/LUqcsU+w9kusFfGaL48Mshy4c975JFrBl6gXAxIw6CdTxgRnh9MEGHOYuscA9DLlmBQOhhfuZ8XwqA1iYmUDRONW+2kDY6X3E0s/6Zv48t6H2TlBs3GIvS1cbf8w/Kxp4j/Jcbe/TwlHmvKXJ9Y1n0eMffcv1VoOwnLmfb1wnIGaOmEGMHrnpQzvOyz7PwXhm2qun9w831hDnzBdjSBthu9z85P321PzILzKbAeCnMoKvAXC8ntm/ngGM7gl9HwIAdh4Y39o/Xz8uvNwFgO84R3n+R3oLTE/Z79Qf/Al4M37m/awBgNuxTHqVQHUNmVP3I38llLreZe+R7tZoWy8OZefl4thxTrSKryF3Q5lDti31rGWW8oZ8NCCzcfmYuG7kXavtsmfWsPfSY34IOtZjPnxoN+FYt+nFdf12ra7VKzuvZW4k73mNsaX90gZt6eYapO3+O2P50uBrxMPSMpeW18bs2K2707Jr1X9m1PIGBlPL3CjGGv12ADwS5XvbUQvsAHjUYnv7IQs8LwAYIAE0EEC4MM0CtovgnP35wQcfTCBPmMSCtgvWlrYU4ggJycAEWGV5UrMd6c8FVEsO51muh8/Lz6cFejOrBI5mK3I+LCBEoGR2Jwvxgj4WSPOMYrLrMiMvM17NbAROCJ6AIWYsCnmELFwLhBAAnyqhKsjgPceO3eaZegI7gdl8cTlhiyWiM3sU0GD54dTPoCfLkAxuoJP+wAcAKx6AZ0AS/nVRGTsnnME/jMPsUOCEmdie28v/1RVgBQAGXplByfVCevxE/KGPWeTIefvttycQqb0BZO+99970UD/BPtfhX/VkLJYvtzwvduE6/KtMrrdcNHbU3pmZqI/ytdyg4DiMFdoLS80ATpiMXeaxjq76wPOwaec5ovhVGATI8jztBMCCWWU7fgFp2htb4GdjFaBoeW/PXcaWZqlaxp2+9atg1XtAZkHSBnuZLZ92FQAL9Win7nk/yNg3E973zfB1/LfNF+8f8xLQXJ/gN8dkv9m/7zvGtJd+Iqa0J3APOwKBsSOgMisOWM4Y+5qhTpx6r8WH3oO9HyIb+7NhQmCPXM9hFupzH8ys3wTA2mMOvxlD3ouEwfMPy4S5vKdd9EOCqLSj9k6IzP3L+MZ2Zvrj66ye4H3Xa40V7jtWmsBWbjrCNtwPmE/CbDe2EHvYMzOI6Y+fzKBn7vC617vJg+csyZzzz1LSzhmutWS41/OaMaRfc566AYs2bgzJKhgC+4Tp6P6FAOBT4PIGAO6zfx8y/HUOOTeeAsCzP8iPfyjz+qkS2nd9Iz0FF0/8wX8bQL8UKA99SS4B6BpQdXOZh5vgmLmGWn9xjZsFnRvalAtPx3nSDmVAbq3zI5P5UMbduHzANTWYWNo+tbxHtMA7DaVx4EMY84COCw+5tmJt64Gx1DLLSbi0vOc1xtawYxO3pZuvRXVadq1WgGkDg7nvOi6t30OYV028Pvkbq23dWbJrtULMPqJ7d2PDHQC3cbu3u8QCOwC+xGr7NbUFHjMAZuGShXYBghmtLDILH1iIFhx99NFH0xmsH3/88RGGYkgX5F0Y5zVBG7DC84I9xzMXvgU7PGdpZEtrml3FwnmWaxa0vPrqq1O5WrLhBKLAFfoFwpn9yQIp0Jd2ZIjyINNLmehs/wmAXXwHDghMBYFmdAIoADGCnv+fvbNdkqW4zvXoDnCEf9iWAAECgWADGzAy1nX443L9xzphy7IEkkHiQ0J2HPn8lK6AE0/1PLPfqd0z/ebsamq6pyaioma6s1auXLkyuyefXCv3nW/sM9RjpKSRg4IHI3yFM8g1Xa52MAIyo/J4T92RL9z0jj7aC7sAbukTYRPP2E7ajk1MlyywBugSjSikRGfP1gVgaNs33njj4kc/+tEEZgR9gF8ix4HOni2N/qbNtRx6kD76xRdfvCCy++WXX54AmufMAoDRnc0EPGvkIOBIeImO6Ep7BOxGSArGeTbTq2o7zyrG5gIbdNKvhPP2IW3hNaPIMzLWMZWpxX3e6D+eF0QZzczYENgmdEpwRHvYhEFk7jw6E13pI31MiITO+q9jAx1330e/maCYkab2JXbUNjxrZKP+TXsEUQJufZjXKZd9a7sSwgvYMh2xviqE5J7nn6JzboSwDfPIX6GIG0iwZ8qcy3jyz8Y3U7mEm+rn2KS/8DXGPGXdnGI55gM3QzAW7GvnG7MU4MP4NBCYu4CXuo1sF1Sjn7ahr4TKmfpe22b0bsJgbZUAOGGigHcf/LaP7fd5Pwhob4JRWafze2YcyHmRcZNRv9SdnxtuchAAYwuzGLjJBN/3XHh8UTvYz+iZ5/3mBgbb5rzLs86neTa6sizH384H2ND5LseH84TQ3bG9L4rf8TuHzoJg618TAD/BX08A8OQDRO/vDDndb4K+N/lL/SXtyAXngNcxlPNFqvAUEJ7pdysuLFM0P3OTqee2BbRD76cCJQCtMWkpb3Kt1hDHkHnp260KQ/qOCF2wbLOoc626YyzC7gZY1aqu1KWopWWW8qbmVK05v3Yv3Ozakg/R3ku3eVW/LcdW3eaBOeXe++xAW2r7LG3vUt5D9bGl+2V5n+17Zum2LC2vb8kRPn/LcfDUDz5rAAAgAElEQVQQ29z67MB0t30/uMWoS/tYI28DwCNevpUdtcAGgEcttpUfssAhAFwvQA0sFtUyy0WtlPfPjx9fPP8Xz11Fe80jRlEzoyJZaBbiEMVJ9CUAWHDDYrYQy2goZALruIR3QDcjLQEbLmhnJKRyjIBEXqbaFaoJDgEfwF/OLOXsWeXzPtF0wF8hJYuylOEiUhdwAwBWFnW5WJ8AWOhAmzyP0rZnlBp1I5N7RvsKRQQy1GOqX6MkkSOY4n3rBOYAE2hnwgkhTZ4rKajLCDGBn2mLKQ+A8vzmTEksuMIeRof6PkDF8zlNNQ0QAexyUbepn0kf/OjRo6m8Zz8brUqfKMdoRvoU4IquwI4333xzuoDAnoFqBDn+ZEpvbEI/0SfCaWAQ9qcOI0Vps8DTdtFGYRG667fIzvSttJ8fNy7wO3obdYz/IF/ALNihXKZITwDH8xm5aNppxoTPU0Yf8llTF/Oe5zhje4Gg4xbd6CPTndtfvG6EPPo6NoUV1K3fGYUNVGejBP2Ar7oRRBDGs24cQLYQ1AmWNnget/qhb6ZDT4AtCMoNEbZfwJZRu7spdTe7OX5ugrrZB46f/CBwfCqLu2MiIaH60m7mES5es52CfHyRTQxcglrec75x8wI+JgAWAjNu0Nf50PmGttlHppHnbr9wd65OAOzz2e590c+2XfitfTPKOjeyaL8E5Zbd9yGbqZK1qSmg8ZWc6wXAboJAJ+dNfNr2O5+YChq7+/mBDs4XRpmjA78jPzNe0J+5EcRobqPuHZP0l31MG3Je529s4UYTfvczyU0IlHdDCfU7RzvHCHz3pX72M9PnE9x/mwD46vvEmUf/Tv/g7lnAORTxm3OI4yD/WX7q+90N3+Pq74Ej32hv+s44b2cLgMvvoNNc0up5KjIHvtMPtb+105HKNQs7V1WXC5zTmBjRt5R7djJPod2ljkfo7tqLar8o21LLu+EzY58taplL61jKGxqzpcyl23wMHVu/LZu8vM9uPnZrFy3tY7W8FftleZ/tR1Ztn3LALC2vb8kGgG/zo2P0y/J+22nZlTqCP6w4Ryzd5mZcbQC49fCt3F0ssAHgu1hte6a2wLkCYIEIC93CC17jR0gJCGKRWahgBDDRh8IEwBUAjoV3F+1ZACfNMFdGkgqWWNz2hwVvI7Z2n427aD9TZwqY0CMjRoVI3/3udy+4MrKX94CNXMJH2mbkr1Gi6KOcTCttFB2L/UIJo0N5L9M0a0cABHJZ8M+oszl8YfF+Xwpoo+MymloATLv9ydSggmoggnDE9NuUF6RlKmghke2YR1sik/qEq7RlDp7oG54zGhc7AmyJ3gXIE5VNGaNUgY1ENiJTH0hwqr3wC6KHBcD0KfCR6GEuwFhG5hrBJwBGdp7Di47I9rxcfNH+UA/spR2FrNhO0EV5IWOm3DYSGr8QqOMrtJu+zDOo9TFtDWgyyhbIKiTKzQLC9zy3V7DkmcnY1XGY0YymwKWNRvXSJqG04512u4khNx7og4J/9KPt+rrwLSONkQlYNpW86Z+NTnVewQbaJiOI9X/9Nn1W6J7Qkt/9EcgILjNi1r7T9glGtd2+97RnRorjW9iL8UYdznv8bppi+5L5wPdz84RzpOCPO5HxpEnnri9lFgbPw02bZDStPo099RvvPJNjXJtpowTmGf07h7raOyHyvijhBPIZbW0fzqH6vA/5m7K2VXvxmhHCbt5gk0NuWnB+F/Jm2m/kCp21l2MbnY2+pYzzu++7mcS2m7Ui5wnnZe6OWTeKmClAfWyzUcX0VYJf25TZMRyTec8+/DYA8LVI3Rn8pU1yu9uif+fRvvc5+ndf5K/fUfb57fxL5dU/3Pvg6p5voHvBcLFoNrfhTeB6X/rpa4sCWZedeaj+FWFtDZTTOQ988z+GTKsckl3/h7J8wXqh6MkgqJWoZR/yu6hxaZm1vN1kULW9K9XLm6quau5lLi2vVW/AjHWrj9GWpWWuJm/A4KvpWI6rY4yD1m97FWsr3vsx3bdkvXmn1rHswFreiuNqeZ/tR1Ztn6XtXcrrW3I+PnsKbW59dmBYrfb9oB4DA42pZZbjYGl5jY9tAHjEy7eyoxbYAPCoxbbyQxY4NwD8T4/fvXj+ueeuAJdphoEyLHj7I6TkbwEwkb+/+c1vptSzAgLgBtGfRNZ6liugDljMhXwjpoyw9YxHF749b1EwJPxggZ/3WBxnsduFdSNGgXum/2Xx34g7XifFMQAYsMKFHp5T6zMAhYzAoj509NxSATCL7jyvHfI8RyPeAOACYNuBHhktiS0zXbNpUBO+mbrYyOuMSPX8SfQENAFVaSeQzYhPnp+DGaPPBBsJIuhH+l09jZgTggsJhX8JWIVV+IC2N4Uzbf3000+nCxnUyY8RqdRnHxmZCvgwhTTy/uZv/ma6Pv7444tPPvlk2lCgvY1yxQ4CYHzFtglwqZtIWXyWeoQr2ov2A4iB2RkFnvBcAJdRggIb/Id+AHzmpgUBHDDd84CFj/iddjIaHZ/0/QRUyDWNOoAQGwCCTQ3ueBVgoRdg1rHmxgDagx7IMvqRu2MKH9E2GXWZ0Y4CNMG8Z16jOzbAjox9gT6y3bShnkZSUibBbka423e50WIOJGnv7rv0Ll2zP8K8jITnvXlErHBSW+s3CdSNwtQG3N0sQHn8Hv9jPlM/z6DGv4THwmDu6ox/OM/gn2yWcMMMdQDZkYWNTdWOzbQnr6mz80imBfZsXZ6xrWmjhIf5gehnQNo7I3cFuGnPfJ7n5ra1Hx27yhOaOv87B7kRAzn6Eq8JgI3yx++sC583wwM64Hs8m6mT5ymeb/oiIDDPOQDdfZ7nqIP37RuPMMBn3AxAO9U54Xz6tb6eKeATAKetcnOQnxP241EB8Pzc2qfOsZ2d/Wvq54jQF1ImrLzP8NdxOveRJvr3qWdmL9Qg8Ba42sqY/9N/23MJjq82cuwMcfN35pkv3FSy1XeqqITKpyJzatLQfx3rF64Xiw75x6wptdxyUWuqvjXXijIfqo7Ld01nya5Uv+B/DD9bWsda3sCYrWWWY2tpecfol7V89hhtWdretbwz8rFTaPPyPtt7Y22fM5ojVmvzGY2r1mcHmlx/G9z67xbrl+O0mSE2ADzi5VvZUQtsAHjUYlv5IQucKwA28s+INlNeahwXpPlbSPS73/3ugjTQAFUX84Fvwj8iEk27DCj+7W9/Oy2UC16Fhzzrwrdnj/Ke6aIz3adpOVn8Nu0vi+4uohuJCSwh8vSHP/zhtAAPXORCV6KAeUZwYEQei/PKoX6hmamesY1whecFwAl1jRAGRtDOjCoW0iEvo0dd4E8AbBR0RvBmtK72or4EwNg8I2t5fx8ATrg4h2YJiDOttf3Oa3MoQpuAiVy0mzTcnNkrXEd30oUDgAXptBubYyNsaJS2wAQbAIC5gDn0KVD9Zz/72XTRjwJkXjfiz/Oq8SuBue1FDzYuEEFMXxuV6QYHygFWufBVgc08ghIbCVa5+4MdPNfVyFveF6Dh0wJmITp1OGaIBAbyoVemPraPsJERzKQIRk/GQUJSoV1G7jpuchy7MWG3xr4DWOgHvEWewDPPuk6/FXoDr7mMvKcN+KFRrEBKz5EWmAqyqFsfM+MAr1kPv9u2jHhVZwFvRmXmxpWMpHeOcpPDPNJXH9Hu6mMksfNVnj3rxgh001ewtWXYCMIY4DXr4zVshM8qExtoJ+ZV/BP7KZ8xzhhgc42ptT2fmw0AbppAD6O8M3pVuCwAdk7AFhlJLbDd/ZP1zRUon5ezfwTAGS1s33hXTm44Qc99UNlocsGp6eq1nRHAyPJMZGyjnd2swPP4JPZys1Bu+BDSZ+S0Uc1zaK2t3BjDeKBMAmSe5X192UwW3PVfyqAzbRQA857znaAbOab7Tl+bp8zOTR5uiloLAO8793d+5u/87N9Tiv51POz7sngXCHzwS+ce6LkWNGRxJOtOMPxUOwL2+96+xZWhtiwNgEt50/x1sKMuCwzIHJLb1n/kcvUC2VWnd090pS6FlgtRtcxSXrOwdWX+Umat427iqXq3K7WevKoRY1292gLvqj6xtD+cmY8tPQ5avy27pfbZzccOWL40+NL+UMtbcVwt77O9N9b2Wan/+pas91lZ23BFH6t1LPu59dmBJtdz7dJtqeUNNKaWWdp7aXnNuNoA8IiXb2VHLbAB4FGLbeWHLHCuANiF9UwvmgubnkloFBZAgUg1QEVGYgKuSP8L0AJQAemItgQUc7GwzfsszO9Lq2skJ6AKYAtIMnKLBXeBIfoAPkwxK0wQeqEH58+SPph6kIM8U1Ej09ShAmD+ts1GTrJgb/QccgQeAmDgm+ezCgV5BggJ+EFfQbFRaIIIF/kThE+Lg9/5ztU5s/wu1Mh0rgIR9BEqmK4Z+YJRIyOR6zMJfLOPMxLYSLnd95NvrqLbkM2P6Ug9h5loUs/4BdQCbQHwQjWgoj5Am0wX7Fmd1M3z9BG/a8vXX3/9ggsoagrjf/3Xf7346U9/OvUl0Jf38Cf8Cggp7KRfkAk0BYyYslc98BXhJe/xt2ew8hy/C12EpbTH/gI8oT+2FsBlpLQ+YOQ6Pg0gZ9wwLvR/bGEE8D4AnBGQmR7YSGN0c9wmrBXaZTpbAZH+ja3sa9pmGm/mg0x3bpSwMn0vQRttYNzTD4w3QCYQ0/O/AZxupsioxgS8tkNYi6/tiwB20rY9tHEOdCmTkZqOXWG3AN67MhNmCn95T+BnpGpmLqBu28SYd1OGEJ26Hb+MD/yVaHYjsnkPOzGOmFPxUfzECF/mEjZVcOU56vqbkae0BbDMhZ5uRjCSn3L+zKGuNk/gqU2dl+bANJ/RVs7FeU+obh8rU4iPjTLyNTeZaDshMnVZ1nGIjSyH3Y0ANmODGSaEpTmHOp/pTxm1bDuMVseGGRntWBACo6OvOadQt/M69Vu3ANgNV9Zl9gB9ijuyckPDPAI47X20COAAXRMcuyX1803A9xSjf/0c3PdlcQ6ALZubKWLQPSWihoxD31QHCrfpnUPkXgi8B/7etChQt3kArJ6dzIEu/DaK1gtGuwFQqdSVuhR1CjIfoo5lmyuHGOvq1RZ4b5rX9raxtE89Fkp5p6DjKbS59du+W+pWL57NoK65bEwt7xifCUvrWMo7hXHV+uxAt6w219Y+dkb9V7d5oANrmaUdl5b3IH32zPrvkE9sAHjEy7eyoxbYAPCoxbbyQxY4VwAsxDS6c76oKQgTAFMeiEWqUkBvRgADgLgAGEZbAjVIAc0iPee6Epkr3GDx28Vso7mAYsgl2hGI4cK/wJAFcWAJF+9lKmJ0pJ7Hjx9fvPvuu9NiO+UALEZ3As2EpEYCU7cL7EZwsRCvbVist50JgIUrOJJpo41CpR2ee2o5IBjghzLokKlEhU9GA6O78DGj9lxkRh8BXkbHYR90TwCcIC1hgQNAiIRMQXuCEeEKumk7IKxAk9+xL0D27bffnvpZ+Ec/4itc2FabmyKXPjQCGH3UAT/hot+1yb/8y79ccOEfRBlzAZs5b/ill1666kM2CLD5gIs6aRM/RKNzAT/RkUt7YgM3HtBf2tRzcukDzwsm6pCNBsgVynlWMnJMRc3ds2CxB2OBcWHkOHoABAGoAm1k74sApi08bxS7fWbfqic+I8TKCU74Rv+Zqp3f8RfKmx6bticA5rmMiPU9fEzQhu2B9fQXNmS80076nr6iP2yz0dGeH03dmaZYnXndjQnzCGCBo3PTvshdI1UT3uL72iFt7Jig7vnv+mTCyhxbCVPxVVN5q7OZFWgjkB9bMUfSz1yUc74D/uKfjBX9CnlsZuHSP9Oe2pX5gn7lQj+APlf6ZUbe7gO6mR1A+6RNEqSnb9kfGVHsfIlM5/AEwPM+FHhmRKuplU0Tbp3Cdcafm3gyAtfz4BO4OldSr2XxDWU5x1CHbc/PPrM4OB6M1mWepx5tq9/R/swQkZHvjk83bfC39QuAPfIgAbBzvj5tmzKidi0AfMXrhIGX90PQdx4NPPSl7FsqvA/0+rnRquA/yDWsTMH7YOiexZp9ttyn+95yd1mQQIen0oBft8h8YaBu/4oAuNZxNzm2LtBHFdcSv52ChxZ3rmlRLiJO7taqX8qs5d3F1w/puul4yELV+6UZa+85K5/ojbPe2Cp1rPullHeM+aRy2H7PS+2zx2jL0vau5Z3CXLuij9V2HNBxLb9dui1Ly9vG1QHPKH3sGP3y4Hz2gc2LGwBuPXwrdxcLbAD4LlbbnqktcG4A+B/ffWc6A9jFcCEfi9a7dS3O8/vOVcQnC96ewwiwAPoB7lyMZiGeM0GJbgMAATK4A6yIBgSeCT8ymksQ4cI5dZoSFZ2ECqb9zOg25Pici+3o8cEHH1y8//77E9gi8hIIjB5ccwAMoEM39WDh3QhhUx8jW/iR56WaXhV7mYLaM2X52+eNEuVZU51ST0YxzuGKkMAoRSPH9sEqIQtlXdzN6E/fN3oN2QIJdLBfha+AFYEE8valyDUNMVBKkAHQAmbiA8Ano3BNEU2btbdR0HlOM+8DCIliNAIYyIE/AL1++ctfTucAEwErAOaOXxlZbjpj+hofpT+MiiQV9a9//eupba+88sp06fdCSPrM9nB3fJjGVYBJO9DXSGiesyygDxtYL/WhMzoBypWfABjb4btGowuq3ITAGCKyFqg6T/tM/xhtjj1tU0JLo8nRWfiOfvxOmzxXmPbkecBOkOkvyvUMYKJ/AZQAdWz+q1/9ahr/9jvjZPd995trZ7G66cH2oLc/tEmI6tjO99HHVNS8TrszfTXvJ5x1XDj35JiYA5E5NNkHS9UdfQVxbu7AN7Id6o+thZMAf/yEH9PU45/YDngucKSP2OBABLAbXxgLGfFNW2iDZwWjrxswPCc9o9ozynrfB6Btc9zfBHiRo63SZs5r6GQfZlSvvsD7zjN5Rq860VduxFA+st2E4jzNXZ/nfTYBGaHvPJOZDdw8oR9nRK3znTZVl2yH9slzsS2XG2wy04W2zEjjbJufY3nO9PyIAG2VAJjf8zPhaAB496Vg993g8vfb0j9PY+qWM4DTXvWXsJUK3gSA9eNjqNWCccfmIR3mm8huK3/VXvrwhkWhFuy25Z7SpwSrPX7tYe3qMg915grvH2PR7xRkPkQd6zbvJsBFvbEX19XblbpsQll5LXMleVO3tL2yko61fgM+Vsss27ywCXWySuzSbVlN3or9t3SbT2FcVc41Nt3Vs8nS9l5a3in0X93mMxtXrd/2U3dnya5U/z2nlndm/Xeo3RsAbj18K3cXC2wA+C5W256pLXBuAPgf3nl7AsBGO7EYnUDThepMAW1EKuAXwAfgybS4piDlvFdABmf/UhYQyEI8wAPw4TMsXvvDorypkoWfRmixKG5EKguj6iHw5DXPxwT4/fjHP7748MMPp4VxwBt6EkFJlCN1mH7VdK0ABdvLewAEgJyRyujm4ruwSR2470sDS3uFd6bRBQhkitCE7NpEMIVdXOjnNaPnhFoJiCnL60ZTUi9AQdg8BzrIM50td9uCDG2TEEc9KWf6Yc+zxUZCbyNkEyhSXh8DilOWuyCO5/ERIBjQBogFPCWVNEAR2xmdyp2L9gF9uUzlDIwUXFKnEZBCN+oEHgORsQcgjghW2049tjOjNoVl+iJQRthPX2oP6radwGigKONB2AS0M9WvwN00yrQBuwir1INneY5IeDdSMJb8SfiW/phAnzrQUxhFOzzjmkhUIDhRpkZhYzfgPpebCPRZfJQ6kYUPCZKR8+jRo+kCUnNO8yeffHLVH/obdacv7mvH7nvx7gxafWRfhDA6eX4z7WX8029CQepKgKncefrnBH37xkmOQ32B/rGv+d1zuxPeCRV5XvhuhDDzoNHTtMNNBPjmz3/+8ykNtH3LPGSUOPMY/ubZv57rK8h0HPI3ZQTFnqerToLbtHNCXm3FXXDrHCMMz4jZtBt2ce6w7aZ2F2oljHJjQUbO5oYW5z2foVym7hcGe54u5ZxLKccYxIZ+jqGT4yP1mKfjz7ZTzr7Pe6aA1gb74Hmme3ZMIce5gWe0Q6bC9nc/++YAODdNOWesDYAT/NrfCTPnYLMFnfUXtSMU/DYA8H23w202OGTyXByo4eopAOBSx2nuPGSke/7+oQWea+qXq3S1zFLe9LnV2rGUubS8U9CxbvPui0Jr8apcL66rtyt1qVpZeS1zJXkP1ceW7pfKYYeHQKdlV6qvfDV5A3PEajqW4/QUxlXrswPdUn+qbv13i/VLH6ttONCBtcyldSzlPUifPbP+O+RjGwAe8fKt7KgFNgA8arGt/JAFzhUACwFYQAeikErWBW8WqTPFspAJkAUwAjAIwzL6jShLYAZRgEaiGXnIgrxn1wqUqI+6kcfdhe2Ebeiy+8x8ksJTOMFr6M2zQBDgLxfPAFeAJqRVBQInAE5gKdjgNcAWehqJTLt9Hzt5nmmmXhYMUL9nAGeaXnUVjiRMYoHfaC9BXYIlI+GM4hPgZNSbr9lH2FBAlo4uADOCEqggPEGG5+gKlHlWnQGRpvUlGhEghTyALUCVPvY5I655xkhNZKMTfxuxSv8Y2cjmAOQAFI0Apl8BYmwmoB+5qEOARt1c9JnnnlJG2IpMABo+95//+Z/ThY2BcEBj9chzQk09i10ER7bBM4NNA0ydAjmhIPAXsIoPKd9zq2mvGwOwl3AP2yRUw+74mamA0+5CJvsGewi19E3u6GgqWcdORs4CntEz7QAABuJy0e9uFBBOmwkA25Dimou+ANjTZ0Sv/tu//du0ASSj1o3ANEqaPvAnoybVkzZqz2yT7wuA8Sd8XgAsHBQAZ6SvQBgZ6paQ2DpzXqGsGzEycjYBsBstKDffOMPfymNuYW7wvHT8nGedu5gz/+M//mPyd4Eg7cGHufIMYG2C7dTPedX5ELmObfR1LucZdXK+yTk/YVQCYNuWsNayCezTTsrPeUSbu5klITDPZpT2vH8oa5p9+t75Sr9KAM34Yz7Bvx2/tFPbOY7QQ/9MOJ5Q1wwNfg5oA57zmYxy5nd/3DREvR4x4LxL/yRgdjOBqfzd/CQEtl5tlhHAtOPbB8BkCrls6YH0z6cIf51vhr4sRuHb/jEegYL5eXxXXZ71uSUgcN3mEq4uLQ8brSrzWTvpSM8fWuC5Vm258LeqzIeo44ptbt2yVLGGEtP8vXDl913eWbV59wFc9WBXqpdXVTosrtOyK9VXvpq8Fftv6TafwrhqfXagW+oZdGl7Ly3vFPqvbvNAB9Yy7/k8O9Dk+++zA405hf47pOMGgEdm5q3sqAU2ADxqsa38kAXODQD/0+N3pwhgF9hZpDaKlkX0aSHsEi6w+Mzin+AqAbBnuhpVCAgmlSkRgABgUwXzutDORfQ5KBBoCld43zMahUQZtWY5ASmL6ejD+b9cPAOgAwgaPQoANp00OgFsPY+XdvK3kY15hm/CKO2UEEXdgTsAB+6mfuXZhA3adr6YLywysjmjgo2EExIiz8hCo/cSmiW8z4X3eYQaulgP7VcndMioY8oBMe1PwRL6AGBps1AD0GFKYWwofEnAqQ21MbAdGfgIYJLUzsBJ6jGds0AdHQFpXEAeIlgBZUJW+tzobfyBvuAZ4C8RlrSNeoCvQnzaqm8lNDRq0s0IACfs7lgwvbe6IQf9iU7Gj/QBfNBUv0IxU0CjC/J33wl3gCrThiPDSHYgoAALPYVy2Q7l857gKMGS/S24NDKbMUx/OFay/y2L7ExPbNphUxqTqprxD0DOqErHinoKgAUbCRpzYk4/9/xVIV+eVWyUq/MQdTvOHJvzSOScP+a/O2YS+DkH2U+OO8Frwl7hpv3D35RDP3xS8M/co4989tlnU4pybOcPcxT+mxkJGDva0T7GFvYR7cxz1rVNZlFIWOn8JOSc219AKWjO9ts+XnNziW2374wAVr7ltJ+fM26uyI0D1uncxl34KUyl3fYx7+vrzAuMLeYngSp6On6c64SovEfdzquOffRTPmX0Cf3PdOOU049ys0F+PrkJBn2sJz8fHDNuCDKCXzs4hyY0zw0URwHAMxh3PQX00wB4GjuzM4Adi+lb9z3qdT4Ohr4w7inMP8k1XLx8fm6jZ4Gwz6q/z38rOpwRAB7t86X6aWk5hxZ5rupbeiFx94FTNacrdQR5p6BjacOpKZW1ezsuL67WcPG21DWX9l5a3jH6b2kda3krjqvlfbbvmdo+K/lYrd+K/VfrWNqw771+XjyGjsv7badlV2pd29x3HWv9zmxcPTifPbP+O+S3GwBuPXwrdxcLbAD4LlbbnqktcG4A+J8fP754/i+eAGDBDnDHFK8CExabWfQT+gGySEULaBOWAk5ZeGeBW5ABADbyFujBOZaeu2odAoRMT5og2oVuF0JzQVRI6dmg6AgIJHUwFz+eHwuYAiQi26gx4ApABggjaEZP2wQsBohxF3oJLLmrG22hHl4DYgL/gA7aCzuqt5DRqDMW/DMiz8XVjOwTStgfgAd+EmwJdtUpI4wTEOy+d+yiqD0v1pTX9J/wxbS73NUZ+AjY5RK+YD+iabkETxkpjE2EGbyvzvYxOgizsBnwFDgmIOMZz5IVgmRKYiOu0cMIYWR7Rip1C4gEwLSHKF0u24te9rH9lX2QZ0PT1+gEcNbu+Ty6E90JgPJ9opyxG5G89jF+55mwtE1/NiUwdhFSmZ4de5p2Gr8TRglr3TxAPyeENDKWOo12RBZ1Iee1116bLn7sY30a2Ub6U5bn0If2cTFmHD9EEAOQufM6/YOORqYnKNcvcxynr+YGkewn9LlpTDm28U9tJ6znGecogaLpedN+GUWakZ8JgB3PvG+dzpH0W0LMhHqec+1mGPzWMclcSfQv5ygLErGrqZ3nY8aMANpePXIcZhaCnEvVL8F7wurcsEJbedZxl5tDBJIJ8ucA2PlZ+Rnh61hAtuA2X0uoLTB1PqYewW5uVvY2pggAACAASURBVMBezkuMRbMTIItn3GBBv/CaMFZf8H1hLW13LOgbRtKbIUDbunkkoa7zN/LdAMB44m9tof7KMyuEfzv3zaOlEz7TtsUB8B4Qd/VZPHnuEwD8FPiNM4DzPGC/dD00ANx82Wxt8iwQdl8do/KulT8Ea3OB9ZZzha/Z55DMy8I1XF1a3u4DtunSYehfCY1C+d1y9NmR8ocWea5kndGCet3mB7agd5e+bnytd52+Z+qSZeX3Xd7kio2xT8FnV9RxYRNeiut6piu1Hkyr9Vux/2ody3F/CuOq9dmBbqlnk6XtvbS8U+i/us0DHVjLLMfB0vLOyWfPysdKf2javAHgES/fyo5aYAPAoxbbyg9Z4FwBsAv9LEYbGTWPtGORmR8XqwHAAB4AGAAIYCoAZjEdkPHll19OF0Djiy++mAASYBQwJpxDnoDFhX6e9yxXQUouumeKToGAqXpZLCcilHS0XCy8A8uAb+jEZQpoFuIFJkIh7p5DS7u0h/CNZ00Lzd1FeexlelZgw6uvvjoBTNOSJlA0MoxFO8EQthUGCE8EKsJXgcK+qEphEWWNtlWmkDDl8ntGjBpNm1FpmXZXaEt/e1YstjJyVBBIXabcJkocP8F2wn37y/OeAVq8ry74BpsE8BNAOkCYNnmeqf2EPHXyzGb608hfdNfO9gH9hT/ii8AV4C/10KfowTP2gWMCGwpchF/YiPK003TlQhgnFGA4umNXZWIPNiEAV/mhD2iP52bzt/YBsHLRrwIgU49Tp0BcAEj9Rv3S7jm0xF6mzcXnfZ82IAvZbpqgfabkdrMD/SU05ndBJFGpXPSBIJDxZnp4wSX2NCI1o/xz7rHtCby0p+CV8sI5N5DwWoLuOShjvjDClrJG6+b4UCf7ynkpI17tMyGmAIS/Eypn1L/zlvDcCFds7KaJPA+bzQFsUsF+6oLdzVggzPVOXRnpb9syAjgBcEbrCn7T1/P9OQA2FXjOEeiYUbIZ9br7//RJlgL+1kdsm+W5Zxp8+532mGYcW7opxVTvzm2ZNhrfduMBNmYeZix6NjTv678JgG0vNjVtuwAYvX0NPfQF54RM/a0cNxgIhLW3WSfwGecmfSk3nGhXfWYfAJ7P6YsD4H3wd9f4S6j1MKJ/9cdRSDryBbMFv/tkpv/cpOuI/KadU5kSgF7pnM8cWlwoZXcI9kiwdmkdRxzm8jvEbf4wKO5g8WMs/C0tczV5uw+8gzacilWl1pN3DB0XbvKIFe+9vZf2h2P039I61vJWHFfL+2zfM7V9Vppz+pasN48tbcNTaHPrswPDqp5rl7Z3LW+gMbXMlcZVrd8ZtfmcfPYU5ojax8ox0LR5A8AjXr6VHbXABoBHLbaVH7LAuQNgFraFK0au5gK7QBKjEf1LKmBgjwCYBXYjuHyfSMBPP/10uljABuqRKtaIvIy08wxhU6JaxmivXGzPqCkX0U39yqL/m2++OQEt3kMXLs6Q5UKeUCFTHgtpgHYJNIWTgkIjirkLB6nH6FOAA5GUwMwEwHNnSwAsKBGoYCt+hDeZMjUhqMBGeIYcoTbPGHWZaWwzCm+eNtcUzkYH6w/Kse0AWSOA6TfPTEaeZwMLymkDP7Q3+02gIgTGvtjtrbfemgC6554CTgTAnmmMLM/eFRIBfdQzNxagD0ANGC2cxlfoHyAwvsFmBuQZqWx/pH8KdARRtAs7CdzRw4hyoCh+hL7akHqMQhdoYm/9DvnzKFSBEH6afrgPAGtb5GSUoOAIXdDPdO6UA/DSbp794Q9/OF3qnJseaKvQzvN2uTvmaIPj000StDujhk3PrS9nVKQbGLijIxd29XUjUPEj/QadhGpGp3LPiFbHXG6uUCfe094Jfq1T4Mk9o3kz0pPX+WFMcvEjiE85gnBTDXPHR5iH+F2/dbMKfaIc3jfKVdvl+MwU0PvOAE4AnBBoDmvR3YhrN50kXFcPdNHXuO9LKy0EtY/Rl7otm1DUsvYhZRwfjGkyAnAhw4wMjmOzVRgR7rhPAMyGHACwc77RvNjYNmXULePMucvsAW44cb7Udo4t7OZPRlFnBgjfd6MT7XRucBMBPuTmDKPXtdm+jQ3aKfv1qz/9+eKnf/zjk4+bElJNc/TTH1JXr+R7u/ouIfDlG+cc/ZtmaeDoHLY+9Q/37B/rETg79KV1gcJNe62mXli4euCWJ0q/XQ0Al/rtHVcL9Mshnxnpt1adof4tF49qmfddHka87zqW+k1NqZ2iLllJ7FXs661LlpWvJu+MfKy24Yptrhy2H/aX4rqWd6X6ypeWd4w5Ymkdl5Z3Cm1ufXZgWNWfBkvbu5Y30Jha5vZZcKMrLW3Dc/LZU5gjjtF/h2RuAHjEy7eyoxbYAPCoxbbyQxZ4CABY6DpP0+qitndgFmlKgWtGMAKDBBUsrrNIT0QbZwFzsThvGtqMABY6sGgPFOEu/GDBfx79yWK9C+vchZ9CNxb8gYhAYJ4n4pKoOiA0Z5MCDYSLRo5xT3jH+0BgQQWAQfBk9Bl3YRB6COUAwK+//voEFxMAzyPqMqUq9RiFaDpXymfUmbBJyGM5AEHWA8Dj4jV1NfIu7xmhJrhnUdG+0QeAFKY/FdbymsAvo/SwLaCVaNeMME7AJxRCFgDSO3U8evTo4v3335/gvcCG/tUHhIPoLtinfgA0wNXoSwa2kdJsQiDqF3+1v/BZoBIQ+Kuvvpou+s8oWZ4X8E4LuJdngLoJAJ1cYBUo4n9sPmCTg6A6U8cyFuYAOAFOgkOj/4Q+gnkjp91swDO2SRujb0Yt209CSnzdMSPk5RkirwHvjFHb7Hwg9DVy0k0ZeU5pwnNBpa/hL0YVCxW550YToZrR6Ojr++hslKU+jU6CSPuaMjm3ZJSrkdFzAMw4cWyqt2DT6Ev7RoiJTX2NZx2L6Gk7MoLXuUlAjRygMP7G8/p3pppXfgJeIz7RzywJuUkgNxMkKHee1GczSlUftM/d6KMtMkX/vj42Mpzn59GuueHDSGXKa6MEzfNNKujBuGZTAvMpbXDDgnMtc4Z2yM0ApoBmDgf+cnlGNfWbQl3bGgns+d6mYHdzB341h9q5yQRdrT/HroA3y2YGB3XnNece+0O7C4LnAHgf/KUPFgPAAbiuQbbR6N9MA335jesQvBr6YrZS4X2A7RzadZM5nwUoujiw95+0mxbaSsD6EAFw62fP0mf7/ODQIs+1Z+77Amqp37agd2CCHbBjM1X34npvrEuWla8mbwMdt7rQ0v3S+OtAl1yK67TsSm0A+LY+WtqGp/BZ0PrsmN92luxKHcFnBxqzmo5Lf7acUZvPyWdPYY5Yegw0bd4A8IiXb2VHLbAB4FGLbeWHLHBuAPifHr978fwl7DHi0bS/gjQjt4zAM1KKiEmAGrDPiFPBI3cXtgGBnAPMmcCmAjYKTpjhArcphbnPUwXzLHBDyCwoMXIqQRTg0GhGFvqBe7/73e8m+AYMpI3CF6ESzxvJbDQrkFCwmmlvE4IlABYqAABffvnl6dzJfZGF8zMchUYClwQEwqxMyS2s5W4UrrAVGb7PawmAM6Uo7XURMSNb0VfoJlCkbtP3miaZ1wQ/9D+2wu4AGiLD8Q9/kGmEI68ZLSccEapi13fffffixz/+8ZS+280EyDTtNHXRPnT3OeAatqb/7ANkCdDw06+//nryVSCLKb6BQvQVfsH7PJtwMAHf7rv2NxNwBPRkqnT9nvqNVhSiGRkOUPLcbNpilB/ltHNGZArq83zPjMbOjQGZtjcnNGQbwWgqW9pHeWUJ1HgO+P72229PIF2dHMfUpw8YDTxPl2xko/MBd+Ezz7IJA1vzY/uFatjJDQf2Uc4DyFGecC7PeXZM0TY3UrhhwkVw5xv91jmPtmpvdLPfkek5wspEhnNgbrrQVzNa07HLM8xbzDnItP2mz0YPgaZnUKeN017Kz80hvk8b7ANes+8yAjiBQG5IcRMOz+m7+qOgUXugAz/zKFhem/tyAuCM8HU8zf1VCKxPYyPmUlK1C2HpH1O9Z0Su7aVON8nwPOOS+cmNBUZcU972qpuRvqZgz6wT2kudE8DqS+iGLzAn4L8Jp/U7fTX7iGfUL+UnFE8AbH/tA0GLAeCdcXY2eqLU5d+R+jlS0c43E8zP/W3B1dAXs63wt2KBgzBRYHvDQheLDvrRUwsQe56Z5qGiZRsAvtlIB/ussG8WafrjqvzSC54ryZs+q1o7raRjrd/ug7dqTVeql1dVOiSu1nDrv9uMv6I/1D24oo6N35bqXYrqWt2V6gfM0vK2efGAZ5ROcYx+aXx24KOg/gRcui21vIHG1DJX6r9avzNqc+uvA01ezWfPal4sx0DT5g0Aj3j5VnbUAhsAHrXYVn7IAucGgP/x3XeuAeCMKsvIPI3EArbphwF8AB3uLoyziG3qTQEukW0CWAAb4AkgISTimVwYd2FbuKIc7gAU4B06mKJT+Ai0Fdyw+P/KK69MF/oR9UvqZ1MT0zbrFBwTWUo0KACPSDEj9vIMYKMlbQNyMgW0UXzAhu9973uTHKPC1E1wKljy/YRVRhMiW+AokEeOuhvRiQ1MCat8YAF6JgD2jE0hqvCbhVbhHm1M2CWc1t7o4Y/g3j6g3dgAyA501ba0QdsI0Khbm6CnUP2DDz64+MlPfjIBYPVgEwHy8Dfbru7oJ3AH6FKOiG9gq20n8pbX+BtQTIQ2fYO++A3vcQEWheS0MfsGHzeCkXZhD8oDikyDTP34HJG0RsxSpxHRwmlsIcyhngSFCTIdC44vYVL2kXoJN31G3ekb9fMMVMoYeS1MRQ7g/cMPP5xAvjp5BrDtRXf603qMDKc+xhDgC7sC3UxvTJ/Rh4xBNoMYzTuHperk5gwBMH5CO5DPa0Y/Y1ttkgvdjpk5+J2DcqNVKee8Rpl9UceOP6E6PpBp7HMsMv/M4Z/yBd+03TTz+AA+wsaAnFtMT42egjPr4W/7Rh9AtvMq77vpIgHw7h+o6/9iZsQp7wuAExDzuv2G7+aPPpsbSYTDmQI6Mx74fELUhJraifmeuZSL/se2zJ3Oy8gRyOMXgHTa7TyBLwFWkePmDvQXTGcksjphd20nAEYfo5UzNbP2RI52ZgxQH/oKknk/syw4v7iJhX4z40Hafb5JKue9hK3ZH1/96U8X//p/l00BnQD4Kvlzpn6+DQJfKrfB36Gvm/ey8I1AcR6te2DhYO8i1555qVkM2wDwza6yAeBbhtGCi1tXtZQyG7+eZC4t7xgySx3bCa0XV1txA8C3Gb80eG3tUt7kigs7xdLyFlbvUlynZVfqCHPEGfVfbcMV58Vax4F+Wd5vOy27Ukfw2TPqv9qGZ9Tm1l8Hmlx/utT2Hhh/S8u87/Kaz/INAI94+VZ21AIbAB612FZ+yALnDIAxBKBFEDcHwCwksRhutCOwAtgGXMtoKRbbgaculrOQLmADArFID0RSjlGsLOLPI1GNMPTOojqL5CzkC2NN/wvIyxTKpv1EP1I/f/7551fQmLYJG9ADMIbeRJkRbQbA8rxUARN3oyYzGlfQgI7CNGSRChhd/QE4CLUTeM+jTFkkz6gzoZURkkAG4UimLfV97j5j1DL9I2wzYhiAJUxAR3SnX2in0F0YijwBcUbcGfVIHxi9BoD58ssvJwhsSm3kC98FaMgWwCFT2xIBDIQkFbH9CcT//e9/P10Jv03zCtQF3gN1LScExud4ngufEdACjekf+pqIZc+znkew8bd6YAf9FnvQVmxr6tYEwNjTNpv62HS16GEf4ReOOeyUkb8Zlcl7uQEhUxvrY0Jlo4rpR/pGoGr6dd7XV70j46OPPprgO3YxElWIjm945jJ1q6fPU5e2oR/oE+5GswM42YjBxThXVzc7GGWOPdEZWfS1EaWCbN7LFOz65Rz6UkeCTSMpnefQN0Gb8JqxJdjlebMVGGGPHDc2OJ6p23Yaac09o7TddJEbTwTA2FMfNfI3I6KzbdpYiE/7eV5/EjTTznk2B9q870fImDDWcmnH3GSQcjKaO9OQ7/5Z++Zqo4dzGzaYg9+MdE/QjO+aVp3f3QRgPUYl0yeMRz5fsLv+pT0Ex857tsU5CHn6Q2Z9yA0nvp+RzJnuWwDM5wmfgeibGyQS3mMbnhU0856bjjLS2Dkg00Db1zcB1aUB8NPRv7tNAtPPZXpn/877XL8NAA993by3hZ+CihElfm2holgwuW1ho/2HbgPAN7vKBoBvGUaFf159DrajsZS52oLe7kO5ak1XqpdXVTokrtbw3oPGviW9gWqZK/rDKejY+G1pwktRXau7Uuv5wzSVNMZZcc6p9TsFHcecrOqZXmRnya7UEXz2jPqvtuEZtblyVmfP2kBdwa5U77NnNS/2E8TBz4INAI94+VZ21ALtesGo3K38ZoHJAucGgP/hnbenCGAXZoVRQBijzwQlLFazGG4UIVALuMrFWawADBamjapUpilwWZwHxnHxrJBTcMLdaLGEM6YkZnEdyIh8gJuL4J7RmCCZ39WT+oCRpJ41zWpGAAusAchEhnIBGVx4FwADU4TimRrVlKvoKehj4R+4w4J+wpGMLFS+ANghht2MqBPW0h4jfLGD9Sf8MKKN+25dfpda2DoFCOpD/YKGBBGZetb6eSZTAQv8AYrYj/7QDvgBsJ2U29qWuoQz1KUOgmZ152+iZ0nfDdC1b9lsAFQmktx6qBOICxwy/TR9LgBmcwK6eE4wd2DLa6+9Nl1EFNLn9BOw2POshW1CHtsOVMJeRhF6LjL2pZ+BpuiCXHwIX0Bv7kZqJtxzUwM6CVapWzAlwMq7YMrzXJGRUcrCKuyd0fDYBXsJvPEPgKxR0ujHM4D3v/u7v5vaIwRVN+6CaoEjugpgTX1Ln9Ef9otnIQPmiP4lChj9jXgXphpBSb0JvgV0jAFlGY2LPgLoBHgJfvU1X6MPBXXYQdiY0dFGZToWuTuO3MCA3vmjfOc17nm+spsV8F/TcpsCmn51k4xzH+0RDjoX85qppPELI6YTAGtPdMvn9ZmcZ5wnvKfd9kHhhHv7ICVy9MeMttYXBer0SdbpZgI3pHD3cwG7eR678NbyN22QyPT0qXN+1mQqbce87acNuVnHc6DTdrmBI9Nc01Y3FHF3E4Cfn8rSL/XF/GxNaHPfALAJoZ/w38tXhIAA4fh97m/bV8n7awH6rQWGU7mbzoh2oaZcoLppAebGdNEzE24A+Gafavuz9cp6sazs+6lYXXlXsiu1LegdMvsx7HiozgG3GfGce+9jta0HDFTLLBd5V5O3Ypsbfx1QLz8ZD4pezd6lP5zC3L20DU+hzQcdKwr0Xd1ZsivVf/bW8gYGYS2zNM5q8s6ozefks6cwRyzts02bNwA84uVb2VELbAB41GJb+SELnB0Afvvti+89t4OpAkPhnlGugioWuVmkNtrRM02BbIA5Lha5WawH/iT4NLoTGCaU0/BCTAGwoMIFduoXPgJMPJ9XEILeRmgKJIF0LnyhJxDYFKtAORbdjcZCX0Gid9MnC1Con2eMOktIpx685zm1AGRgGwBUKEd7hUjqZsSz0Cej4vgdmwBAuChjVKbtRaZRuplyNRf9EupgU34ysjrhkrBNYOOZzOghECQS1HZiLyI9aas2AaRy3vMXX3xxleIWG5i21yjEhCz8rp4AWSJpTcNNnwOPAYeAZe3B+6b55jVTaguAAf5E9QLW1Jc2vP7669NFqm/8lAudKY+PCBfRWVgnZMRWCfyF8egspBIqUyebI/B5ZdpO+kA4CFilfZRDvv0orDLKmnqFa4LzPKuZ1/LsaPvQyFnGLTpy4R/aBkBlytz333//4m//9m8nv1Vn2868YFpo4S1ybAf1GWXLOAQC03fOF7STOQK/MJqeZ0yLy7MZEU5d2oPXaZuplZ1bmFeMss5NI26gyGhq55sEq44xZJu6Hj2MMOYZ56GMAk+QqN/lRg7nU8cM+gh7TWMMzNaXsSHpzbmwqbYQ8NLOnOPQlXoz/bXjz3TI9k1uXEHHjMJ0zNHOnHts8z7QamaHvM+BvRHejKHcjJD2tD8E8BlpmxtfsBFjisv5kmcdF7xmdLY6IVM7YDf9bT6m8D2fyah2o5b9zFO3tFdG/maqbp6hjxlDfDbkucT6pbpnGnx+dyxom4Tw6cu5qWHfF5jFIoDz/N9rZwHvzv+dg96b/ta/hr5sbYW/dQuMAOAR5RoIuW9BYg52D4HigzrN01Tf8MDSQHny/4PKjRfIuXzf043dR2utF44QfN8XUJfW74zaPDWldY7SjsuLqzVcvC11zaVtanln5GOn0OblfbYfWbV9lvaxUl7fkvP5LDiFNrc+OzCV1J8Gq/nsQGNW07EcV7V+Z9Tmc/LZU5gjah8rfbZp8waAR7x8KztqgQ0Aj1psKz9kgYcAgI1+yyhDgSEL4aaTNfoOaAaY4wJ4+H6eM2uEFPDQKFmBiRGhLGqbJpnXjLRkkUuQImw1FaiRusriby4Wy4W3gEfrNAqV8oI8ojWJNuUOtOICIBi55eK+ACaBKQtsQhx0JsoU8IeeRgALHXA09UwZGSk3LRRG9BT2tk0ZIWl0mkBRsJvP8nueVZnRvuoh5PNcX2FIAmBAlRHIvE4fCvEBtUS8AreE4wBXI4CFf+hnCuGEoNZDf3l2qWmKuWtb+sJoc+2JbKNtsTc60l6jeYn6NmoYiAnU4+ett96aLvrHOgXElNt9p96dCYvtKUN7qR876d+UoR+4A8CxgdHvppUG6CFb36FPjDwU7mEXI9OF45ZLYAU0sn8zYjujgO1vygmLGUf2g5Ca922zevAaabe5aKNRkbkhBFnYQ4jKXGEEMGNUYOV5vdgvo1yNxqYveI4xum+RWhDsfCBcNjLUNMi8bkYBI4DnGx6E0vo25QTZ+p19jVzK5XnVgrfc/JGwUsgpEHScCSaNRnVuoQ7nRv0PfbSN/clzzkFGTFOH4wPfyBTTfpDlhhDnzdzEM//Am0Mf7WcEfEJgns101PONJtl2+0oAbP8kLHaOEtY6JwtCeV1fwm45v2U6ZfvGdqJHpunOc+eV7VjJzAmmI6edGZnrmPUZ5wjnANPiaw/GCXMSd8d+jlM31iDX95GtznMfFhx79zNjPu/bt08B4N0HS/Vd51qpy/TO04Px+zXQe0sK6KzwEKyqlNsKnawFGhg5X5S4yWPbck8Z6y5j4JDFjyHzUJ3x/k3jqrH3QDVXRddYOHpSeVd7V+oIUGL3wVCZtSu1nrypKVVLeh2XF1druHhb6ppX8odj9N9qbV5xXC3vs33PrGbv0mf7lvRzxNbmWzxuoF+W99uuZ7pSR/CHFeeIrc2bz84tsJpPlHPE0vo1nwUbAG5n5a3cXSywAeC7WG17prbA2QHgSAEtNDKiz+jCTAXNor5QjveFwKR2BfoBdkxZmyBYAyNbYGQ0K3ISzgjBTOvLorig0JTARlBxN50odeR5vIBfz2EVEqEvQIsfIRJRpKQE5vxf4Qr6JBgzIk+dMy20kYMJgJFDdCxRawmABRWezcnfGQE5ByoJRpFv5Oc+qCDoMjos00NThzbMuyBMeKcPWE+eZyrcEQADRQXARLsJmwClROESUWs6XHQXJFKHqV7td+oxYlpAZvQt9suoTfVHtqmXgS3ARvzB1MakoP7kk08ufvWrX02gUej/zjvvXHDOMM+4ScA0x/SL/eVmA/ShPcjjfSN8aYdRp5Y1Qp0ytJ9niLS1vzLKz7NBsSd+ir+6GYK+1JeFT4JG+pVy+vI8qhObJqDBLvo10BvdkGGd6sE4FGBj+4yypW/RHeDORXscU8JrxoT16oumg6ZOUyJjc6PBPXOa1+jjjDylPtqiXwlYKSNMZRzb3xlF7nyTdhCIz4Gf5w0L33jf87AzktTnjVidp5YWbBql6ljnOWQbxYpt9THnSmyvD2IL2uw8TD/nRo8EwPZdRo4LCXkmI8TVf/d/8vWv/wmvtZkg2Qhn51nb9dQ/PN98c5VSHvkCYJ7L6GjhpnfKaXtTlXPXNtrVeUO9hLUJqM00gY5+RtA2s1m4mcazpbWRANdNR+iPP9MHuYnG+Uzwig2cQ6lTnzDFt2nCjSjWl51Xed/nkakdcg7fF/mbADjtaZ88MwCep/Z9xuhf9NoAcP0186wLHgKTOTPdtmWhLXfNmMeAtceQeQcPcHwdsu8dRF97ZI2FoysFVlrcqtt8RovQzYLeaL+0vld28wii3gDwbcYvDV6Pg6XlrTiulvfZfmStZu8z6r+lbdj33hEgZ9kvrc8ODKt6rl3a3kvLO4X+q9s80IG1zNLHlpZ3Tj57Vj5W+kPT5g0Aj3j5VnbUAhsAHrXYVn7IAg8BALuIblrNjARmMdqzMl08B+yZnhco5HNG/gGCBUKAgDy/0/SzAkdBAYtZwEXSCwPgBBQZGSUgcLFcSEtZFu+NcEQnI3+N6qIsMADZnDdLRChnz2a0rdF1CXB9TVgDgDG6knqNjKXt6E7Epc+ju9FzyqG9wkvaIRDNKDyj43BUIyMzkjjP+E1YKFgxatO2C0OQJYjm7iK9oFlgahSsOtHf2BbwRvpk+ok+FvASyUhKZSJx1RcdhecJ1ZSJDUy/ndF2go6MfMuoRyE+OiIDsCLYBL7+7Gc/my70MH35e++9d8GFXWmHZwPjM9hfH7BfqYPNDfg4ZdCTC93oT34ER4BwICsX0Jh0x9jCiG3TGKOnaYa5m2ZZyJXnY9P2hGWCOKNo6SftkxGQgiPa4VgU8PKez6sH/SNcc2yhh2MPu/zoRz+6eOONN6b2GJGNHzDG6H/LOp6xjcAcOzpW3ZghCOZvo3yxq5GxRuKbgl3gztji4n1Tuwu+jWhFl93/R7t/VRLI+lpGKmtDfNUIYIE9/eYGCKNWHa9+gGizhIq+xwYM4Tu/6+O+T7uMUvW8aM9bpl/40ScAwPQpf9t3ni2dEF3oqM0yOtf252tzQCzApe36knOYfp/QQVn6gBsYbgLAQxMpDAAAIABJREFUgl3KCWtN4c9d2QJc+sWIYEGpENh7zqturHFTC/o519Iex6Sfd9jJsU9ZN1jkWHAud0zSLwmAc/6dz8XU5xzJfOGGFetHTzc4WWeOx/ycmwPgeSTwXQHwBNz2net6Ff27S/3sZ4VRwdcigvfA3g3+Dn3NfBCFp1n5hsUFF5cOxay35a4MWsLayb/bXihl1vLaelcqt/TCXy3vFn+Zm6KWWS5u1fJOQceyzVNTWh8bkNmI7MXVGi7elrrmsjFLyztG/y2tYy1vxXHV+OuAepfiupZ3pdYDjbV+AwaqZW7jqnXNW8uVZqw/Dbb+u8XcpbFrG57ZuGodujTj/ffZM+u/Q367AeDWw7dyd7HABoDvYrXtmdoC5waA//Hddy6ev1xsd3HfBW0Xprm7qM+CtBFzRrrxPtGOXAA1zzMF+HjepVFULlwbPWk0nhGSGRnreaWefWqElaDGRXL1mEMU0z4DaYUpLvonZCLlLVDr5ZdfnoAw7UM/warghXqMuPMOmAKuAf7QT/DJ30RK0gYX8XGyeQQwdhWoCxSNAs20n0ZDCoiFNbQ5I8gSViREBCzMI9Uoy2vaRnCfwMiUrNwFPNhQmEs7aT8AxrNYAXKmwjbiTejP37Qro1v5HRt4tjN6GWUJxKFufoTegmz6KCN/jZAFKuKDANhf/OIXF7/85S8nefQruj569Gi60FkAKdCnDtoEgNIXKEc6aS7624hvQSyy1QPACpgEilM/KagB4UbRJ/wWMno3/bT9ZlSx/YQNBcFuchBaC5u0EX0lrCKy2rOO+Z2LHyNnjXQXsgoT9THHO7ZjjHDRdv3GzRXIyX723FozAZiim2cdh9Rl/Z75Sxsy/bsZA4zSRPeE8ALghN85oQs7831hmm3jbnvNbED7sKsRu25mEADrp3MYl2PK/jLCHdubUh2/ss5MdS0k5O58iL5Ccf2Ces1y4Dm/QnTrdb6Yw1/nc+00n1ecg+YQU5gqXL8JAOfzzvXoxk/ay8+FPOda+/jZwDP2l/NBpoXmNedYITr1z1NEuwmENjl2kZ1psn3G13lPKGsktLB1vhmHZ+YbKPzbiGN93XkVmWYh4Hnt7dh180/WnRHRc9+zPxcFwAF/kT/xrgNpn+fAdwPA9VfMB1XwasFgz4oO7x2CpqcEgKexc+K9e2iB51rzylW6VWU+RB1XbHPr/qWK9QLvtM66cOX3Xd5ZtXlqTGfxrlQvb2G3uRTXadmV6tuymrwV+2/pNp/CuGp9dqBb6hl0aXsvLe8U+q9u80AH1jLv+Tw70OT777MDjTmF/juk4waAR2bmreyoBTYAPGqxrfyQBc4NAP/z48cXz//Fc1c2YFFbwGYK0kztygJ1LqzzIDBHCEO6W849zfS/CftMjckCuLBSGUZIAXxYyBdWUZ/gNBfUfZ7nTMksmDWqErhGe3w+z2IVOgC0iAL+/ve/fwVZEhCoP7Yx4s7IZWSjJ+APwPH1119PlwAY8CbINSIPXQRlvAYgA+qwmJ/pjYUBwpzdd4VdmtXdQvwuBbEwNiMTM5JMeCLo4HkBG68l1KZ96CZYEDplH1CPNsmUqZ6TSzSoENYoOvpToJMAWF/CBtiMS8BC/2Z0tcBRaIYOpiMXTNG/bkAA2JL++de//vUEcZBFP73++usT8KdtwjbgNXrzvP3J+0JlgDbtw8/mEcpGFiOf/n7hhRemi/q/+uqrqxTQAjD709TPphtOAJwpgzNaV3CX59gKlXnGTQv4h7YFlqIPZ1wbCYwujFMu7Er/0DbTOWMXwRSRq2xkoG3CbSCdUaGOiQTJRmIi12hN7ZaRpfiCGxOoz+fcPEI7jOj2vGXa6+YQbOncI3A2JXZC0NwkgkwBm6l4sVWmQ3czhPOVacjtQ9vuOMgNGqbFR2/HHvXo324WYOw43vVpI0/dtCLQdJOE58piH37cdEHfCYH3RYcmAM4zfBPgJowWJDt3ZTSvsNgPDSOu+Vsoyt2sD3MAnNH8CYCxtXM6z7gBCTlG+gtO+dtU2G4syPmT5z1nGb2c/207Zd1okZku9FHbQjucA9EvNxP4WZKR4enjttPoZOqmn/AP/YrypprOjT95xEGmhaZdxwLAV3DqWrrnPPt3i/4d+rK4FT5ogWsLBuXCUwodBsC7L04H9ZqKVaV6eUMy27q/5XKHFniuqVP2Zy2zlDd9T27tUspcWt4p6Fi3efePSWvxqlwvrqu3K3WpWll5LXMleQ/Vx5bul8phh4dAp2VXqq98NXkDc8RqOpbj9BTGVeuzA91Sf6pu/XeL9Usfq2040IG1zKV1LOU9SJ89s/475GMbAB7x8q3sqAU2ADxqsa38kAXOFQBnmlThpIvV3F2oT3iTKTqN0gOSAb6AoAIVFrZdxE6g6MI4C9rCBxbHAUrAIMGo5yjSURkVK+ARAPOMMA0ZCQzVVQhJO0wBTaQugAxQti+1aKbXNVrTaElsZcToPAKYKFDgmRAIGwsNBHlGpgKD+NH2eUboPJovQQF1GiWYAFiAkCDbqMvsD2xm9KupZ/P8TCEioEIgiO2MWhZ4IDsBcIIpbCW8mxZBiR67PAfYlK/AU1Pb2lfoLvihjUaa2jZsZjQuvmbfWI7NCABYUkFTFvlEGQP6uWibkEkb0HbPFaYPhNFGy+JT+oPt4G99ADApJCUanChgouJzrBjtyZgxDbO+qo9Td541nBBUaGiaZaOl6QvfQ44ADPDLOde02X6j3UY187vR86bExpb2N3rQLlMY8zdjxxS7biwwghcfdkOG6YuzXfSfqXY9AxUdHPv4oXoyZgS8+JA+7hnA/K1tBGnoIXzMKE3hH8/oQ/o39rYPeN75yHK879ikLYJK57NMEY3+RuYKY+kbI8qNiMYG6uf8i2zHs+3Bhm52wC7qzLNmOZgDYOccQXXC3QTAwsTd/yHfTPqkD6X+RqFa1g9Onts3R/ks5fTVnKOs288Ugaw6Oz54xrnBOZu7Yy4BsHNc+r+bQxx3lMl5l/52PleHtEtuYBLAZkp79fWen1H5O7YV6GNLI5cdP6bVxp76lWMYP0SW9ec8ah35RWY0Avga7EoAvCf18xb9O/SVcSt8wALPAoHvBQDeDcaqn7tSlahVCh1a4LlSamDR7xRkPkQd6zYPLGK2Ttu7T6dlV+pSu7LyWuZK8qZuWdjgq8kb8LGldVzYhDpZJXbptqwmb8X+W7rNpzCuKucam+7q2WRpey8t7xT6r27zmY2r1m/Lj9T777Nn1n+H/HYDwK2Hb+XuYoENAN/FatsztQXOFQDPU5EKcYzqyyi++YJzgk3AB+CNtLeehwvkEn54nuQ8VaawgMVwgIepNzMVppBlDjOECyzsC4DRO6N9Ewi5wC5EMoUzYCYjW40u3a3v7VJCe1arOlKHUbAs4AujABZETFKHMCajqzNVs78L4TJqMtPMCq+5C15pixFswgHq89zfhOtzuyEHyCKsMvI7I2+F9Mg2slbgid0EJejgWbBARPqee6Ykzj4wShP4zgVUNNpX6Lr7brSLeMau+BVys9/sI0AYUedAVyNr1ZfIXoEROgsy8Sd9xAhB2papl9GF+vVlQJFQMFPU6kNG2AKnOCMXfbCvkYu0O+Go4Ekop6+hh3CcfjOiWoCU5zg7eQm6KM/vgsIXX3xxinAHAuvfjA8j9anbKE0inbkcP+hrNC62tp0ZwZ8g3PGKfuqqfwrdeFZwjy3deGAkOn+7IYC2oKfnKDtvCFH52wh45fC3Y84xxWtCVvTIjQ1GeWeqaZ+3r61HOdpRXzFNOX1Bn7qhQNvkBwzPYEfamKDRMvoidrNN6CM0t27a5kYL9MqzwHPDjhsDPMtd+dQ338yQc3lmGjAVMXZI2Ov41F6852sJgPfNxW6KcAMDsvU17CncRp7RvvoNd8/9po+cD920hG3sYzfBZNuoy7kD27nhwXGKvPQh5PG8mx6wpf6amwC0jW3intHH/p4A2HkkP8f8THEeF3I7P2i7BOrpY88KgDMaePf7LPo3NvKoU95zTqq/XG0FH6wF7gqB87karh4D1pYydyPpNH8OLe5ca1W/QrcepDqFxbcz07H1/N59Oq/sSl1qV1Zey1xJ3uQ6Cxv8vss7RpsXNuFIr5xP/53CPFaO02P42NLjqvXZgW6p/Xbptiwt7xT6r27zQAfWMstxsLS8B+mzZ9Z/h3xiA8AjXr6VHbXABoBHLbaVH7LAuQLghIsu1hMRZypSF6RZuHbxOaPWBA48A/gDBv7mN7+5+OyzzyZ4ZjRvpkoVPvCagNn0yOhglCyL8cKPPDs0z7TdfY7uQCGL+Zm2WsAqvKAsAAHwSHRkAgQX/dEXKMklOAVoCXgFLoAAI7+EsbxmtKmQFLnCKPQ29Sx1p3yj/ubA3fSmQh7fpy1zuCJIAaYI9gSuyhF2ARZN2Wx/0tem2BXY0y9AfUAcMoxONbUuegmS6W+gHcBWKC24M5ISW/IsYJKUzERfC3eEYtRpimZkmV77pZdemqJZibDWr4C/pHvG30xJTB9pG2Tn2b7Yhj4xAjPPOs7oaaEqMBcdkGkUopHnGTUM3DNqTxDOmBAMu0kBP7IvsYNQT4BGvxr9TN+ZmtkoVeznT0ZtZvS0acBJcf6jH/3o4rXXXruCUdiIvuTiGcryk6Bb+YI8ygjN0Jcfns2zaQXEvIfegjL8jbJG9gq3sbVwG53ccKK9sC3nKHMhzzY5H6kHNsxIducWU5zzXvqicDABrHMHfeT4sj7k6YvYW9DtGdimcKcO+kY4KAzVV+g/bMgmBtqYEafOYblhRJ30B9qtzqY7x36Z/nqenjrHnOcom+LZudE6qcdIZyNSeS2jc3Mjh3O04zs3b2S06j4ArG2Qr0z8AtswXhlzXOihnb1TzvOAuaufmz/od2Gt9qAO9aC8kf70FbCZ/tW/8Wk/05wreVb/RT52pz7nLeozitpnsYGR9Nrc8ebnjmPWqGI+A/y808/RZ99mgWMAYPUx0jfh77Xo36vo4N084HzgvHElZ+gb1lb4oVrgqcUDFqISrN5wTvCVv7WGOwasPYbMtj3fUrlDizvX1Fh6EXH34Vi1tCt1KWppmUvLO0a7l9axlFd13li3rAYlpm5pG1TaZ2l5p6DjKbR54W4e8Zx772N1/53ZPFa3e8Wxv5bfnoJt7ruOtX5nNq4enM+eWf8d8tsNALcevpW7iwU2AHwXq23P1BY4ZwBsdFICYKGMwCRhaYJgnxHQspgNjOP8VWDgPD2mMNZFbSGTUVB5XmpGs2UUqwAtQYXghQV6AYRwIVONAhCAjlwsrhvhJjgyvTDlXNimbQkYbLPOI7wWABNpCmRIOxkRiz2pI9P2Cl6EyglNsTuQB0jBXfgh0E3ASxvsL3RDT94X8qCnkBTwAagEMBp9B9DwHFwjYIVNlOdHQMHvRjYbjUgEKeAGmKjtkKON3WyAPm+++eYEJ+kHo8QFmkIzAAo+9Pnnn0/Xq6++evGDH/xgSrXseaqe94vP0Ue0Dxjj+0RjUwf96bnERvUlgMVu2gE9PRsXSM4ljAJECWzQU2BJnwrV6Cv0SHBEW7QT9Rt9m9GKjgV9ER0y0tNUy8I3x4Qwnr/5EWKy0QF7Ac19DZkAfaA2OhipmP6dfq2ewu+MLE+oa3S2tstzfdHP+vUv5LnpgbqBalxGaaMDabS5KOdYt07kOb6MrDaq2tS6eUY2ZU3HTD/bDscEOtCvmfbXucsNJ+ikLzsOBHRCRlOL777ffzPp7fPUi/8AG40YTVgmdEaWAJj3tb3ztGnPKWP0Pj6VMFb5GWUqpES+kbMZparORrHqh84fbhTJ1/3dZ/dlaXC86d+phzob1cs4MgIYmcJa/YZx7DN57q6Q3ghgQa6fM36+GFGNH5l+nLsRt/iV4zgBsBtO3JyCrwma0UPb8Lsy9IVM3Z995DNumMisEsrOdPTpM37GZZQz9vrqT3+++Okf/3j9e80NkGqe/nke/fsdYhYvX0zQexv03eBv/ZVyK7jHAjcuJMwWVI8ZATx9d2l7ZwAAD8lt6z9yuUMLO09Vv/TC9+6DpWplV6qXN1Vd1dzLrOWt2O5ax7JfWhMONLnumWO0ZWmZq8kbMPhqOg742NI6tn7bq1hruN68Uzamb8kR5saldVxa3orjanmf7T8Fa59Y2t6lvL4lJ+CzK/rY0v3c+uxAk1f7flDbZqAxtcxyHCwtrxlXGwAe8fKt7KgFNgA8arGt/JAFzhUAGwnJwrbAMM8oNeKNRW2jJTNSU6CIMY1c/K//+q8pKhN44yL4HE5SPiMYXaBHD8GvqTuNoOL1jGx1AZ270Va0IdOSCh2EKEboAppY9M+IQJ6jvUY2CgLQ03ZmOlVBHnUKYpAvAM5I6WnxL84gRXZGMtNuU/hSzmhedARcAsfoF/42ilV4k+BQwIAsQbWvUV5IapQqsEVIagQeIJjnBdPaVmAodKBNtAFZRn9zB5ga5WdbACPCAWz+9ttvX7z11ltT3fpYnilr3QJefIqIYSKHid7W1+YAGCiGfNIfcxE1zAV440xgzgbGjv6oEzqYbpb2Gnlrv9Nm+pXLdM4CYGQzPmxz9qXgE0ClbQS4yLQ/M0W6myl4xnTWjk19jjqoT/19JmErugLLuQRp1G2EJfZ2Y4Jpm92AgRzPpOUZx0SOSaN5gXPURfS4kbfY2LEvREZXzxV2gwX9gE+aOlxfxGeJ7uaiT7EF/YKtudBHIKaf874gmd+Fn5bDB003zms+53nM6O7cIdgUFNNuwakQWABpWedSbbj7jr87Xxdd6GvmIe7qJrRHH99HrudaI9vNDPYR8NENL9lvGU1uv+6bg5xfKY+dPKvbdumzjCN/hNnonecoCyJ5X990XnOuTHtQ3nGCPa3LlPP0u+mv+R3f0r/wHfwmQahzn3MHsv2c8vOCNvj5wu/W5ecP98wWYb+qB8/msQDzDUDO7ejlBh3qMAU67xuprL14zfk7P8cS/KpTQlXbm3f9jHsLgJ/17N/U6abfh75gnXHh+Ri81tQAiDV0PGNbXc03lxD22mJFLHDcCQDvBmplva7UpahS5lR9Vfv9KVQvFu0moVrxuuSZyTyFdh9Dx9Yx+u7utOxKreu7S+tYyxsYs7XMsgOXljc1ZXknqySWTR7RcPG2LG2bWt4Z+dgptLly2LHprvbb2j7lgFla3jHmiKV1rOWd0bhqfXagyfffZwcaU/vEPR5XGwAe8fKt7KgFNgA8arGt/JAFzhkACygSPAFdgAzCQxamjb5zYZ0FbCMkKWfq5N/+9rcXn3766QTcMipT0CcgE5wCMQQW6CLI4Hfho3pQtwvnu/U8zijcndPLZbRVpn1msdyzQwEIwrD5OYsJRjJqmHpMUWsq1QTmwgfagXxAGJAqQYfRhBnllxFi6Yw8R3mhNf2AnekTX8NGRtsZ6ZxpWBPs+z42FiwZAYzMF154YYKlQDwj8WgnYMiUzQKgBCnozPtG/ZpSGpkJQTOSm9+Bt++88850YSthhlGj3NVfwMuGAiKASWdMCmghFNGs+Btg11TU9DWA+dGjRxekQQYA89rHH388XbTdRfmMkjaaN9OZG11Kv2EfAKVRndyFoPSHUE8/NzKQuuxDI6mxnRGp2DzPHvU8U8CkQNMoyjlk1P+FbrwvVKM9puwGAmM3/EpYbwQuz2qPjBjFDlzYyDYJ+qhHOGf0L3fPVUV3/TvHjDAP3YRljC2ix0kfj47oij1IU00EOH4FCMeGpvM2JbIRzEYeI4NLv8XO+hcyncME2bQtx/bue/k3VyDYzS65kcEzyZ1/EtQJfBMg20dG/3PPdMvOE4wL9EO+Gw+oXwCsnqYD564c2iFkRJ6v5+YQ25IRvKb7x7/2nT/rONYvuBstn+cf52Yexwx9kHO19soNEPOU3OqOT+LH+wDwfP5PH+B3Mwpg94xwtl5tIoxNoIxtBMDOR8hwXswIeEGwnzm8J3ymXZn+2vEjLE178Zp9knOHevrZoL7zDU4JkL/6858v/s8f//f6d5sZoNoHf+2b6b47+beK/p1H/M7/HvqSdYKFb4S72Lz8h/yq2RsMvtEDpkWQG6KAh6BqCWuPIfNqHJ+In9cLT7ZnwN9r2SvKrHVccTFvqrr1p9KWS8tr1RswY93qY7RlaZmryRsw+Go6lj57jHHQ+m2vYm3Fez+m+5b0tLGWWRp8NXkrjqvlfbYfWavZu/SHviXn47On0ObWZweG1WrfD+oxMNCYWmY5DpaW1/jYBoBHvHwrO2qBDQCPWmwrP2SBhwCAhUiAFgGwUIGFbRfBAR4uhBspyd+CVcENYDChhUBJMGTULHdhJp0iUOF3F9Fz0d5FfaEM5fM1I7yMNuMu+DHNMbpmJN889as6GO2aUW2Cch3I806BNgAqoCby/REqWIdwWju4iCyIENgKA+gPI4AFwAmhLJ8gnLqFCkaiATSM7hb+0RbP/UVnYRNljbrMiGztbLQffQqE5TJSk9cER+iRkZJCksePH19wAVUFM0acYmt/iAwl/fMXX3wxpXIGwAJzhWYAbaNk9UWg7AcffDBdAFD6hDYAijmfGgib0c3CQqNDeU8Ap52wrZsIEqR5Dig+548gjTqNIhTqYldBDnYRGJkGlra76cFU0vSZkaIZUZrwwfYYAQyA8lxVwCzpoAGrvK5OprilPn2I+n0/o+oTouqXbvjABoI80+qquyBYvzFyGz/T3tjNSFYAMBe28+xn+itT0uc5veiSKZ9NBYxf+5P+p9/kPSGqoNMNINz1dXRy44HlqEN9hOOUN524qar1e16nz3McOcfRFuxIWcdpyk9fcu5QNyGkm3Ny84l9Kzh0M4dR/qbNN8rVFMaUd8OHY9Tx7NxpPQk0TZ/uhhz91HGjD/O3ny/I9TPAurCFZ/96xjR+46aNhPIZ5e1cT/3MD9htPp9Tn/ro29zdaET7Morafs8+tt/csGNbMsLYcZubBNyok5DeZ/cB4HkEcAJgP+N2/09+c3EIAD8FtjzDFwFXZ/uyqWo3eqw77zdG/MbZwENfrk608K2Rvc/apuyXZ5V1Bs/fBoAnP23bWALgIZmXY6dWoS24crl6oWg3+dTa9iV7uWcns7Tnqu0udawdo+/ubYH3FqPWPjHQf0vLXFreNAW1jjbQ7kZkL67TsCt1qVlZeS1zJXnH6L/V2jzwebi0jo2/Dqink1Vil27L0vLOysfKcXoKba6ca2y6qz8NlvaxWt7AIKxllj6xtLzGxzYAPOLlW9lRC2wAeNRiW/khCxwCwEMLRuUi1NKLWinvnx8/vnj+L567WnRnsVsAJwAGuriYDdRyYd1oVhZAjbpkUVugI5TjeSESUYeAYUCh4MnUoyyE++Oifqbv3H1WfnMtnSoAhTKmzPR50+qirxFgvJfn3BrpKdxF94RKtk9AwPPCCc9/BZoIC3jNs1qBbkBKoJtQQpjE4r6L98gUXCE7oaKA3TYBVLEpd88eRZbyBb3YSODOe0Y4e76rEI0y/Ki/qY8BQMrPOvOcWu0gEEc2UZpc9GtGNgo/BN+CDwDY+++/f/Hee+9NdhKkCKpN+U15oK7yhYe8LpilDiGI0ej0709+8pOLv//7v5/8Q1sDFElLTl8ZRZnnfArXMwox018LvYxcNWUv4yLPyHacoCcAm4uxlT7qpgDBEn3CWMKewj3T89JWdErwkuNBfYWe9hfj0U0ZAGAudBNsOU6pW/BEXab0doMGcu132qy/mPaZ15SZMNb+wNY+r8/SblNqG/WK3p7Pje2+/PLLCfyzscD+Ug6+q3+bEtmNB8wNaa+cI4yAR47j3PnFyG7aYCp4fNc2CXHxXzeBIEfgz+/0HX7smbW0TcDoHMrdOpGjjxkJihz9Ep18PjdvzDehzCFhAs8EwAJt6xRi0V7nxcwuMM+skLA058WMtM3Ib31eHbgLgHnPzSWZUcF+yfPY3WiB7fVLZOnrzjFufMBHme846xp/du7IqPyMALbOBLHZVvXP83qxjWMuwW36lf2S87ufbc6htsPPWucS68wvKr6WUcttBPCt8Hf6AkPc7xP4ewWEL8HuPhicuj2U6N+jgt8930ofil0PfSGf2z0XMpb+rjz0ff5y7BzS/9pYGSm8Qtl6kUjdysWn6XNvpD2l3FVlljoOtb2UeSrtbru8bHbtRbV9yoprebsveFWzu1LryVvVb5e24UC/VJ3Xd8vyPjvQls3HbunNFX1s6X5Z3mf70b90W5aW17ekH9RL67i0vFNoc+uzA9Pd8nPtGc0RS/tYI28DwCNevpUdtcAGgEcttpUfssC5AmAX41nYFgqwcG7qZsGosAtIlpFkAhWMKWTNs1yFeyzEA3RICw3QMVpUwLBbQ/vOBDsyLaiRpKa+zUhIIygpLxCbA2BBkJGt3mmHoDWjvkzRbERngjYj5gSV6mvEKLYwBfQ8AlhAoNNl9F3CqoSl9o31ZZpXIQI6+AyyBUdGgtIOo1m5Y3f0FGaZltZIVNOnZppj+8PIZepEDsASmArgJIUvAE44k2laBdSCU2AO5/m+8cYbU1StfpdR4IIOz3WlPuWYypr2uAkA3YxERuZHH300XUZKA6VIJw0EBirnZgdsZgpc2k/79DfT2WJ7IQ6+Qx34kvAvz+4UotMf+D160YeCIf0t0wTTFmyJTXP8CInSR4Q/6pjwDR09Vxg7e2auqXRpn2ONtmWUN89Sn/6SEfvWhZ8I4wTBRuFmJD/2NDKbeoyYtY/xWXVCHrbEpkJhdGSuANi7sQD5GZFtOwXA+IpAkeezLnTkb9vmpgvnMtqOjvoi+gni9GnTshuF6sYVgT/Pq59t4z1hrOMIXbSHEd8859ymHIH27h+fbybZjjFfS7BqNDD+4bxtOe4CTdNlu4kF/dAtI9zVzwhg6k/bOi/OUyzTBv1XOEpZ6tb/c5zry8rj7lxp1okcb7ymTsjzbGrtwLPO8diKdOCMKecenjHC2Gdy/vczwbGH/Wm1AAAgAElEQVSZ0bbYUFCdm1a0t9Hb8405CfByfjfq3efzs8eU8G5S8nPDPkwYuwgAPhT9ewMEVq9zh5TOv4fg71P/DN+2cHDLRsB9QPPcbXzoC/lk2/uaBnr3oXqoCdfeHys9JPqZCjcLOtcqKBfHfKaWPyD3oco8lXY3DjnQ3dsC7y0GPQWfWFrHWt6ez5DGN28r0/ttp2VX6lKjsvJa5krypm5pO2IlHWv9Bnysllm2eWET6mSV2KXbsrS8s/KxAX9Y2o5Ly6uca2y6q2eTpdtSy1txjqh1LH2skbcB4BEv38qOWmADwKMW28oPWeCcATCLmgmAMwW00EJA6NmbGE+gYorahA5Xiz2Xkbue1UpEn6l6gTHCFSM5WeAGCAGXBFJ5lqQgItOxoqPAQoCMvkJS7sINX2ehH335OyNzPd8S6JCAzQhHIcs8EkxIi96mHRZeJ6RVphDD6Mrd+uF3rtJSo7OgwshA2mb6UxekeS8jdDOi1T4wIg/YZ1Qmz9F2nhXsJFBXJveMbjOdrmm+gb9uFhB+zc90FpQDIwV8pPkl2hN5prY1KjYjsPUz2qs9hcKAHYE/z7DBgIt+Jf0zUcYAT97DbgBFz6XOFNYCSoEiMgVSQlD618V/wSp9rc8LmPJOeQAwNqJ+QZMQCLsI0BgLjAtAd6YbzzS09rkQCP8QRNnXyDaVr+OI+zzduSAs/dFzhgXdAlx00x5CqvQL/VLITRleM2KV/srzUqkTGxuVqZ6ep4yf8KOPYQ/734wD2M3njZSmnECQ591ckpAxNyjYJv0twWsCS/2OvkZH9KUN2It2CMIpR5vxZyE584g+ol3RTZ0z2jvTQjufGM2MrjlXGqma6a0Fr8jXDjlP6SMCWO7OgW5gMGJ+Dnadgxwb880Hykw9HTPC9gTAbm7Z/R+0g8u2RV2MjudvU4YzRu23TKGuvgm/zWqBXQS6jjl0chzmGKaPbEtG2Qrf/KxMEOxc6pnI+ovzZs7ltglb4AOmn7ftmYkiddZO+pC65ecsv3/1pz9f/PSPf7z+3WZfauZ5iuGB6N85iDxXMHkI9qaR98HJ6gvmIAS+DTLeV6BY2aEodJONeX2o7QOg9lhybe6Q/MJGz1qkWcx5qo5yoWiaw0YUPIbcFWUeo+21zBXb3Xb5gIq1Jy1tn6XlDY2J0kAPUce6zbsvUq1LVuV6cV29XalL1crKa5kryTuFcVDbcMDHapllv1QOOzQEag37z/ayLXXNS8tbsf+WbvMpjKvWZwe65f5/PxhozNI+sYa8DQCPePlWdtQCGwAetdhWfsgC5wqAd59DO7g2jwAGZiTQ8vd8RnjH84JEIZEgiNeBOZ999tl0BisQ0nM9BSDCTsp6Ji2/Kx+AJAzJVJnCggSjvpZpPTNaUagGQDKKU6hghCPlMy2pQCajrUy37BmaLITzHNF/AKCEc0YB+pr6crdu7CoAEBpgFyPhuAPjjIgUBggugQh5rus8HTOgk3OZAZIJLfbBE9oAyCaSWd09oxQdOU+X/iQ9s6lQ8R9T9drOBFicQfvyyy9fvPDCC1fwjveFevQbwIx2CjmFP7wu4KKNRPbhR9jJaO5f//rXF1z8vPPOOxdvv/32BEORhx2/+uqr6eJ5bWckMO8b/WykM3I8U1YISTkApbZJaOXzvoafERnNxe9zkE6/z8ccMF0AnLZzfKCT44z38xxR2kTfGPUrrMTHhYfpYwmojC7lNZ/HVwDYgGB/EorlZgh9KH3VtiXQznboV+iHv3kGNX9TjtS92A7Z9on2pN0CYP0CfYTf6OuGBDeHuMlECOgYFARSzv5O2G6bqc+U2s6BRjLzOvUbYSyANUJcH3QeyTOm7RvHkZtCBIneha4JzwXxvOZmBXR3TvBMZvoiwaZw0awNgl/amnCXdrqBw2cyOtjfcw7TJz0DmDIC9dx4oD68j99mNL3tcg53A0+m1MZXTQOuj2E7o3bV1+hufdR6hbHZV7RV/bNNCTn1Yec43ptnTsAX3DSFHvYhr1EWv8nMBznf+flm25Hv506Ov/wC4/t3AsBXMHh29q/g+Jbo34cMf1tAfA1cjpyTfNs5wPsgJgthI/KHvgGvX/jOkH2u+rEA8G6yHDbU+BPDVVQP1AtD1yeeSraFhuo4hYXdYyzkHUPmirZsHaRUsV7cncy4cOVLyzsFHes2n4Lf9k7Wes4AT+4s2ZW6VK9sTy3zvss7BR9bUcfWactuHplB7/1cW4+BFfuv1rHvwHvfL63PDnRL7bdL27uWN9CYWmbpE2vI2wDwiJdvZUctsAHgUYtt5YcscG4A+J8ev3vx/HPPXdmABepMiwuIApQZJZpRWTwkJBA68JpRo5keU0AAzPnv//7vCRgKCY2AyghfFstffPHFi+9///uTPMoKgdGHZ1x0zohKgZ6RwSyiC5i4JyR1Yd+01tRjRC6/C8AyOlLAYLpU5Nv2bAegApjFPQGwkCkB8O47wDdXYIb6jNTM1J9G6XE3bahQJdsrMNdm6ieoQ0/Tb9MOQAT9mxBRkCFwEa5mlDBtIdIWCExkt2AF3YRumQZWO77yyisXb7311sUPfvCDK7+jPJsBuKgTkMZdeJNpYNWTNpgeWHhE/3vGNPqRYprLCGfK4YOAY/rATQraKNNrG91JfaaA5jU3QOAf9DGANdP7CrDcUIENbBt9IEjTf3lN+dqNPsq0u6ap1Vf4W3CbmzYyKtJ0yqbCNe0zMnweGzlmeNb6sbdn+2Jn4K8R/m6IsB+EpUYxaiPqw1fT14WbRnpmpKWQP9OzYyM2BlC/UZ3Y2mhz5AnaM1rWPqCtOVYEcAI0nnHcOubm8M9+8plMf+18KDwU8GZUp/YWNKb93PiCj+R8mXOGfuSGFQcN7WZcml7aftSXjey1D6wj0yQnmKYtvJfnXetPjsNMk2wq7py30U3/TgCckNQ5RNkZiZzzqmNT6I9co+65O5c6HmnLvuhoP6eox7Zhy/mYFYJzN5rdzQFuwrBOI4AzIwTPCHuNOsYGwulMO+3nEG3MzSf6mp+hvH8bAJ5/ebkNAD8FafdG/+76b/rZB35nENj+HvoSdSKFbwO7t763r303/VN+G9zdI2cUtI+WP4WuOQiAsWm5CDICaocB7QlC4HpRKB2ltfXlM0N1DMg+htxVZR6j7aXMY7S7nVtKFevF3ek788KVLy3vFHSs27z7J6WyeFdqPXlVI5zX+sZUYntxdcl7Pw76lqznE7WO5Rg4xtivHKw34cgMuvnYbcYvfeIUfOwYOjZ+W5pw6Nvm0m1ZWt4x5oildWzkbQC48fCtzF0tsAHgu1pue66ywLkB4H98950JALtQyCK5UALgA2gB8LggbVSSZ6oK9QRYLFZ7FqbgBoAkWPK8WICOEVQslicoZNEcSCC8AwQqH3BH5CrPuzhPxwk1MoVpAgQBhgv4Lqrzuov2LsbTfuQAIbkEFYI23mcBHwCYupkym/YCZnwfPWkTNhYymZLViGlBmBBVSMJdoJLnke6L4hPOUF4I5DnO6KQe6GIf059GP5uOFl0ALFyCf8ppY+/oRiQtEJgoUe0kVBO2cKd/BZpvvvnmxYcffnjB3ehp/IK+5QKq/tVf/dV0F9IIgIEzQhcifz/55JOLX/3qV5N/oBc/tp0+ItL4pZdemt5zE4JwTvhNXxmJiV0Efeic59/yHM/oF9zpY+ykf2En4bkgHBnKNxpSuEyfUI92MMI9oz3R3VS/6qbfumnB57UNzwiZBFCmOfdM20zFa9/YZ9jke9/73sXzzz8/6afN9CHP26Vd9AP9hg7+5GYFx7ngExmOOdqlL6Kz84wwjnaaTpmytIUyGenpWFA3N1A4R+XrgjztSLuQTx9lJHSCk3nUJeXmaavzTOUEmvONBbQh7ZBl3aAhyOZvoa5R3rTFKFFs7BnUOX8Yxe3cIni07c6LjHs3uTgvUqcpv60LW2SaZPuItrlBKMG6c5cA2L7izo9jRV8RcGOL+QYTNyhoJzddcFePjNx1gwGyfZ1n/XzxrHra6bjQ1zxj2I0nfr4kVPYZdLZ99psAmHp5ln7gWSE7/bBbG91FZpsWXN3sH8okANYm8y8oc7iXWSm++vOfL/7PH//32iO3AuBrIHIXATyVf6DRv/sA712BcPXF8gZYeCN0LCN8HywAfjK53G7+AUj7bQBglR2uq3Kymws1izc3Pj22ItcvEO8my7pldclN5kGbHsOWByu9LNB3T61l73Nl5XXNS8sbGBObjrd4XNkvrc8OdEsN05buv0nHtkGlfVaTN2Dw1XQsbXiMflm4m0c8Z/Ox24xf+sTSPnsMHzuGjo3flib020Qj8t777Cn0X+MPGwCu3HErdEcLbAD4jobbHusscM4AmMVCFqEzxa4L/EZZZfrafWCUBXsBMFCQaEzStRolKMwBHggsMwVuRgiavhfA5vOmozWC0/Ml7T3BDPoKD4UXecavQC2BNgvtRgt6zqfnkCLfSE10p56//Mu/nGCgACthGIv7RrEmlNN+AjfghHpiByPlMpJZYJJReJnWVJilPdHVFND0n6mVE5oJQwERAA/0NRINOabKFkDn6LA+dPzDH/5w8fvf/36KqtUfbJsQJAEw7z169Ojio48+mu5GciYAJq0yZwMDgI3uFO6ih4vagKqPP/54uvCPXKDnd/yGNNNc9p+RediCPjaiUFAOtLEdCW61Hf1nanJ8Azvh70J6U9jiH559i2yjsfFXba+9Be/UjT/kD7rQB25sMK2t8Fogbn9ninIjTk0nLjCkv/ldOwp47Sf0SttZzrmB8p5VTB+YhhsdjGR3zHG3z4Te9IHQDXsKnSknlM5zqQVw6Iyf8mz62r5U2crJMaXdBXZmO6Bv0CHntn3QTb+nnHARH+XCBxznCeKM/EZ+QlajcZVpn/P3PI0xumA7gWNGrnrGMM87d1qOZ5Rv29FN26JzjnPGGG1AZ6A+v6e/UW+m9U8ALKB1swJlc8OJGwjQMwEw+ukzCax53o0mGW1rSnruglU3BTBGMtLYSPKMkM+zo42QF+o6FxpRrZ/4eYgebu7gdz8r1D83MJg1gGf1FSOZsYGfU/i0/p2bPg5FAOc8qO84Jvj7IAC+IfqXU1SntxL8ziDwvO5zgozTP7F7VhhGgHDzj/C1z9P5V889UPJWIHgbDC5Bcfft936UurLvbStBcxseiMBuWzYMZgcA81Nu0Cr1jOVG/XX2BWWo9uG6ytW+IbmlzGkqaFu3osxaxxvmtn1NrGUOtHt5U3ZadqUutSvbU8tcWt6Kfbh0m48xvo6h473329LHTsHedf9t46B1y1vL9a7T90xdsqz8vsvbxtUBVyz7uXXoMXGd93Sl+g2JS8s7Fx/bAHDr5Vu5u1hgA8B3sdr2TG2BhwCAXdgWinkGsCBJUJJRw0ILFsEFT6R6/vrrr6foUKPSvAtcKAs8EAx77iV1PH78eLpYkPe8YKNEAYfCDRfgkeNiPrBFKGFqWc9cNJLWhfnd/xK7FMzeqV/YpHOgm5GcAmJgmlG7ABH05EJnADGQ0IX5BCjCIuoURhvlJ9TmOewp8BGWcBdc87uyhPQ8ox4CfOwryBBCUh82ESKpJ20XjmQqUyPiKKftBfJAo3maV9PJ4k+8588bb7xx8d57711wF1ZhO+AMF+AcCAycEgATwUyaac6iFY4glxTQXPwuNBccYXvSiHMZSYgenh8LiKKPgEkCWuToN/hqnrWM/bANunFpN/xE39F2vCZ8N4oeSE39+ph1Mha0bQJgywmATWPN3/on/UQ/ukFiX4pbxys+o+74vn6Tkf6CQtoGhOeaw1hsRJuEm0bnU3eem5rjk743WwB1OPbQzTopI3AUqOsz2MKoSXxWiOimDHRwAwR97fPKxr5CSOcgbKa9KS80drwJ7PQrZaKz8NFNAPS3P1kn2QrwN+oU4meEvGPOPjW9uz6h/wuyaa/zBfJy7AoSc3OIc5vR6NTtPI4cQXfCVje0uPlAAJ22whZmEsio9owWdiOImxLQD5naGd3yM8S50Ah1x2Hak/HKBgz82E0EzoW0R/+jPcJt6lQHxwn1MnawX/a7fmmbfdZx69yTQN5+97MP/9Df0t5C7YwUtmyOf9o7CoBz0wG//44I4P/9f0++1+wBvpP9d52wu08/AYDn4PfM0z83kPdGQLwbaE9/jxQAFgCygYs3wvZzgcBl+uab+uGJG8+sOQKLb/lvoOmjpx5/Bgh8NUbr/1D6gvUi1U0ix1biJilDdQ7IP4bcTWbhSwN9VEjb+Uht+K5gV+pSu7LyWuZK8obG2qZj65q3livNWM+Cq/nYwCDcdLzFJUqHqG040C+tQ5cq1j57CvNObe/eOP33mlLm0jrW8gZ8rJZZtnl5n+29cem2LC2vb0n/BWppHRt5GwBuvXwrdxcLbAD4Llbbnqkt8FAAMBBAAMxdeJEQ2FSkGG8OfngPMEd6YKKAhQoCKmBALqYD+IB/QgYW4t9///2LDz74YIItwj8juBKoUP8+CCrwAc4A+UwbmlGaQIQEGQmRBGc6B+VMaw0gMIpLMEQbhWKABc5QBWYKZATP1G8aWBadtamwVQhJGX6MHBSgCbqxC88bQWoKU9qgvbBrpmKen4dqpLKwlTbTL8IVgIlRutpTvWi30YLUY0Qr+nqusBsDMr0rZ/8S/fvqq69eRflhW6NYger0lZF4yMOX/v3f//3iZz/72QR2eJ/63RBg9CC2FpBhe9I/c2Er2oaNObP4888/n2xnNG/6ZQLgjKxFR2Qg1/Od0TFhKu+blhebYB98xg0O1O8ivnbFbvMfdDMiUABMPcLJjOZFX1MNmwoau2dkOM/xDCmdSe1M/9hf6Igd0ddnaIO20d74heOYNrkpw/bQtkxlnRGxgk5t69ji7jyS0bBGs/Kc/YnORnX6PDayjwTEjgts6jgDsGVUvBskqJsxwDPqIRTNKNQE0xmJbF+jm31DXdqWuY8Luzhf8J5pp908QhvRw0h85jf9jbY6x1He+cKIVeYao1x5Rjk858YE5nD6Fz/JDSem5s8sA8LgfC3TOAt2EzrOI4BNdT2HwLQjo6v1Hf3D1OHzNN9uLgH8/vVf//U0t5ppIjM7qCd1GJ1tZLMRyZTh/YyeNtrXudaMA7nBxrlYu+qj6Tc+rw9w9zVBM3W7SYr3HCeC7lEAnP2w+/+9A8BXMOsKHl7CX8E8rz+Q6N9D8HcU/PrPcA0MR1JA3wR7D0T73vdI7dRvX3/kZ+TVYkMB1qfnFgLAiKr7NBV+RgisqDvVHXo0izTVP0N3WNQbrnugjiHZpdyzk1m2+xiLjZVPXRbq1ex6qCvVL5wewz6bjgc8pHSKY9ix9d1SxRqmLd2WWt6hz8u7fJ6Uxql1LOWdwlit2zzQL/feZwfaUtun9Iml5T1UHzuGHRu/LbvZbxONyHsP8M/FxzYAXLnjVuiOFtgA8B0Ntz3WWeAcAHAuYu07AzhTQAMNgBUJfv3dyDjkZTpMAYIAGBgpIM5IYBfwWfjzbEbhIovsAMLXXnttqpsUw0AqIU6m1uR54aiQBR2EUQARwAHgLlM/W9ZzWI2uE/y4ICmY4n1BtamukW05bOD5mQJg0xhnStyM+kJvI9gyxa7tQbbwnd8zmhg9ecYITAEZgEHwhF21vRGC9i/68ozngAqOAI3qiw2Ngs1zZh0t2oMyGYFo1KhwA931GyAkEJjUzAJ32qsPCYgE5tiLaPKf//znF7/4xS+uzifmff3BdLcZhUe7vvvd705RrLQNnbAf8FcADEgCdAqHjMTTrrZZ3Wi30Z/0MXAU2QKq9AshKXeBIHLtx0wLfbXAGwvFwrOMqhciCYBNP22fOr6MtkSu9uQZ4C82wacy/TZ+Sx8Ks2gb5zAD2xK66kum7AakZrplNwkk1BIk0keZSjujHNGNco41NzUgR7BK/5mCV7+Z+z9AljJuyhCkZ5S0qdoB344vdEmIKaDLOUCYKkynjBslPF9ZoGd/C8lpj+Oc9/Ar+sqfhILORwl7BZK5YcRzsfE/+gWZ1OP53WZXQA5tps/yrGOeMaNBQm/7M9Ouuxkh0zpPnyOXkFCAyt/2l3A7I3h5P1NA56duwn7sqE/7mUBZxivjmTGb7bSf9Bv+dqMG9WXab/oRHZ3/+dv3/ezSf3JTgq8JlJ3vMmI8245903+znBsYnMO1kWP+tjOAzcCg/ROW+flwawRwRgPvgb9TRPAN0b/Xo4WfRHB3357uV6kboe5shWFejr+v/tHYsxpRL4yEOW476/fqs+EG810Du4dSPs8jwe9Tl4TuhwDw1YJIC3YPrRoNAto7gdjBOg51TavDXfzx1roP2XLPw8M6DNQxJPsYcjeZh1y1fn/AlKuBtFNYjD0FHY8xbmuZY45W+W8vstOyK9VvXKjlTc7Tle5KrSfvoY6DymH7bll+rt187PavWAt3YD1OV+yXhZt8Ka5reVeqHzCryVux/5o2bwC49fKt3F0ssAHgu1hte6a2wLkB4H945+2L55977lo6ZSENcE0AnGlkBRkJJYygzEV8zoYlApg0wcIAI0qRzQI9kA7ZpuZkAVyYR7pPwC31GEEp7AREZLpOOxAABBhg0V/AlQBYwAVg8HkhUaY8NeUqi/hG/xltaEQ08I+6BEPYAJDGxevoDgDOFKXCj4Q82ta0oqbBFlQIHAUzGZWW57cKhHj/f/7nf6YLu2W6aSGztuEZATD9wZUwjDYZXeqZtthk9z3jm6socfpPiGHaaoEeZdGdumgL8AaIA8wRNAvxkTnvY55hA4CRu0I3nhVI2QfUJbwDXAqBhJjohl+yOYEf+gg9Mt2sMvNsXsGqbedZ7IaP4gc+k2DJ83EZQ/q/eiYMNT22YMcFfWErdSUwMsrZDRSmqzUK1LN8bZPlsQtQl4vXhJNCQJ5zfNAmQDHAmLr1PdsBTHRThjAWvRP6Ce5MTY4f6kO8pl8LdY0GRrfc6EH7kc379q16akdshRzPszZ1MuWEYs5RmW7cyHHKCfT4XTjIswJCIT+vWb9ziJs0TGmdmyw879d2mI6Ze45p5zDrpA5BYEYjawejZdGBtplq3IjtTK/tXI4fuxEDvUy7jnz72Y09bkLBRvYxOvr5YHvom7SN86Xt0A/1b+dA+8W5hHtGg2c9+j++y9zBxgTnLdqjLD9HqNP3EwAr3/YiNzcJCHwtxz2jgm2LEb6mhc8oX2Sn7TKSWr/0znvpY0YV6+dGNzuXJhjLzQnacC8ADvBkyuep73YdeBnROH72r/1ff3m6RwVvAozz16/B9ScDdG9LnvoHmEXUQ9AvF1pnZZ8CfDfB24S+877ep+l9hsCDPnITxJ/EpD0PLWgf6qeZXi18fao5g/UMmuP4xQ/Z8QYNmsWha48O1DMk+xhyz0zmsezZOOeAKZeHEmXlx7BPLXPT8VY3WtqOjc/uvnu1JafSVeGuVF95LW+gQbXM0kBLy+utfQQ7Lt3mgX6pHKxv8vI+O9CWpX1iaXkP1ceOYcfGb8thdSmq07Ir1Q+Y1eTd83G1AeDGw7cyd7XABoDvarntucoCDwEAC57mADijZ1mgdgEaQCAkZMFUaPGHP/xhAm2cgZkL9IAxoBjwDYBmalkgxvxsXBbT+TEy07McjY7jWeEIi/Us+gP9eE24IQAGxgrgjLgz8jAX/Pmd+gSRRseZahfIALwyrbS6ob91AqKMOp5DHOwm3KC9LPJjW2xk+3ef47v0t9QFkBIko0+eu6osygpvM/Ws0EIHpzzRj/QD5QW/wtDsj0zdLTTmeQFHnj2rzi6aczfqzXOYgZb2EaBqX/QcYJGzUwGTnunM75z/SzS59qS9Ahv1oU6hXJ4Z68YA6sM2wHGepQ/xQX1ZoDhPWW47sbvv8SwginvCQ+sHsBK1jt0SWBpNOY9KdOODsEeIqB/QXmES7chUv8pXN6MPqUMAjJ8Bu+lnfrAxmzMYu57fqxx8AvhLtDY/6UPow/hlXNM+4ZfgL6ErvwuqGSemDMdGvp6RnIIx5GM3dHNM2A7nBP1NO9LfyHSs5NyQY4622p/YyY0LjinK6i+853xoFHhu0MiNMZnS3rLa07Htxg/e53ef5/1MKeyck2claxvnAe9uoGHuYZx49q2ZBkzNzXtGIvOsKeuZB4y2T9tmtK+QHr32AWBtZIS748l533FqBLA+gl/5w3vCUORYP3Xi6/StUenc3dwhxEWWxxbQZu3A8465ua+6ecJ69SkjgXk/52/7yI033LMfnM9sd24W0H9zHOcmKnR2HskU0W4S0E7zjSJzW/P+VQTwHCo20b+ZAppKAzBmtOm1yNPq29P9KLQP/u4DiU/B3zba9xaoezAV8Z5n57Bxr90fMgQ+FAXcrhgNwtkHB4FbO86Geb0Y9mSCqyeKIdkD+h9D7kOW2XZo30W9NeuSZeW1vHu+GHvVJ0u3eyV5k7mXd7RKYtnkS1mdll2p9aDEMey9WpvPbKxWTtu7Tj2ylu6/U/CxU9DxFPplLZ89q/675/PYBoBbL9/K3cUCGwC+i9W2Z2oLnDsAZhHdhfeM1nXhPKPPMJrRcaZwTgAMXALYASZMn4lMz/E1yg6ZQhwBrVFZ/M0iuZCUcsItOy0X6436EgADkoAH/5+9c1t25TjONPgCQ+rKokTSPJ9J7W3ZEbbvZx7Atg5+lHmCeaeZ67FnRpbDlsTzURJNSpYUMZI113via+DD/letxkIWdjd7AatXEOwNoDorKyurANRXmeV5vIIs9DGqzWhEFt23692PDXUY9al8I4BpA/dQF/BK6GZ5oBV1+r6L+RkRq42RmVGwggPrzLYJApAjiOB+F6rVA/08ixjgIxwVpHGv0ZCALqEg/+aB/IyWFO7nWcKm+k09tJ3QTMBF++0Do6K1je2lTn0LQMvmAQClKVEzGtf2jkUa85qpmROaJ2QEWgJnkSNYMnLVyD7rs83alveFSdgNSApANlW0EaX0FWCNetLVIAEAACAASURBVNhIkRG0Qh79N6OBjTjMqEXK6atCVmE/gNCITq7COQGk5wtrX1NeUw+gnQf9i+9yr77oBgbKa5sE1rTJcWzEqDq2oFrbI585AZCPfDceCPKyv7CnUcBCPSOKBYUJ2fh3wnGhXcLS9nxkN3poM/0ce3s+LG3OvsffhZYZLepGDSA09+g/AmDnSqP8jQp2U43R0853AmD71vkv06I7XrjSf2ZrMOKauh3zRh1Trzrxb9O7Cy4FkugrhEWG0fu8r72cQ50v23k5AZrzv77CNTcVZFSw48v+zU0qQl19Cj/CJtvfPQ+GcYjfINsytC3nGcdQG+2bADpBtXZ2TApq3QxiHwnosz790nk8N7ykHto7I4Az00ZGAAuV1d95JDfefPL732/+8atfXflecyj6dw8UM+3zyNm/l5D+uQJ/EwbvF052K7wHF1L6VoDHv28CIKsRwWOpnkdeOwjpK5HC5W/FyxYc69OTNOoEwMP3nZMqaqKTT5Xxdd53on+XFx6zLR11dclfWO4cui4qs8OeVVeti6y3vFyyWPnU8obvLhMbaGp5d1XHibtlJ67WO7VSdYo3tbxz8Ilym7c/IErdXSu1nLxSI/TEemNKYuviyiVv/dxYb8lyPlHWsTgG5hj7JQerm7DnU3X1sZuMX/SJio+tALjq5Wu5UyywAuBTrLbeU7bApQFgzwDORWTTeeb5ry5uJwAWLLJobepjFu89/7UFYMgAshgBnJBTKOGiNot6QkYWzV3MN1ovz7VFd4EJYNHIUoBIAmAiNb1/WLx77LEBhggMiTATFAA5BGPqxMK/6XJZnKce7hE6GEVpemrTDicAdrHSqGFs2MI9IaARrvYHOgtQtr9XttBLOARsBJoCODNlsW02ohR5tgmbkOqXiLqMRjQaEphiallhEnYxGlid7D8jBI0q1ReAfJz5S0QpwJR+At7Yj9wvuCJFM2f0chVkC8rRUSCH7fRHo8CxmUAbuCtkoS76C31MJ879As/0J/s9o6xte4JGUtHSJuoz8hvd3MTAa/g68qzHyHJ8RehlZDnlsj8dkwm6E3La756NC0DNaFWBp5HF2ChTQGvbBKP6qumUsZsQXjhlG1K+dsmIVfvGMUmbOcsZuI/fYTeBNFfqMuJb/8XPjFTODAEZsakvZzpwAbDR87QHWcwHlHM+oW3WZVQwdjcC2I0gWbfzjdGjQlsjspGvbRyvCWIcz1wzFbDt0GeNGHVcCosz6lj4iH7CXOVkGuLsO4E+rzmWnAszmtT7uTo2eV8ArH6OeQFwGy0uTBViqp+gF3s6Pvi3r7tpgnmUtPE8PGs5U4hTTpmOXQGwgDhhaQvFtKupmxPwOxdjc/6t7QTqGVGdANj5uQXAfk45jhMCu/kKn8yoYj8nlZmfXW1b/Hz55P/+fvMPX321/16zB1XXwO4u9fOhqN8Liv5tQeFBuJuwdwz88pqw8MCP4/wxfDIk3Hb0le+mY2mhr7zWQuCb0j2vEPj69/4VAl+3SXEBqL2xsiB0rbKOurrlzyF7lVn+7VwpWDdnvffLJYuVTy1vjsX0Vccj3lbs64rPbr+XlUtWC956KHEOflvulo5OLMssOsXU8soONoPfztGWqWUuJu/CfGxqO1b9tjisVgB87CNwYoNX/GEFwFWjr+VOscAKgE+x2npP2QKXDICFKgIKQR8wQ0gp1GEB3ihdgIBRlUaLsVBv5B6L5S6yU1YAJ5BMCOqCNq8JZFgkN/LL91mIB9ywAM+fegluWDQX+LQRwEYSCi2FQQmAgRmZ1po6PMMU/akPuQAmIYpRfaZ1FoYJaWiHi9BGU/Jc0JFXIQ/1GoUqyDPyLiMusS+RlQA2gJl9KBBMwGmUNnoRkQsABq74Zx/RToEKbVRn+kXgjw6eU+n9QjPuESgCfV9++eXNSy+9NMA/bA6Uo4x9qJ0++eSTzfvvv7/hSpph2oPORoxrjzYNuLoIOY1m5nX6ljrxW/uV9vCHPdXDvuRKOdqKnwl+8Bn1BFoCgYHbRqu6CQAbZHpsAVsCRaGXvk59LXASFOmrY1d8MIEmuqK/48y0vMgy6pZ/CwzzzGVBnwCVq8DPyOX2uf2OTG2Tabgdk7QP+Pv5558PGwDwPfwO/+PBa6Yadm4w9TeRw9gz6zYVuTbSxwVonsvrJgT7E3s7n/Bv2y+0pT3ojM8ksFc+fSnsc3MFr3mmMTLdvLL9zfdgn2Kc5xlZm9AwoaBzgf3dzg3Op9pZv6Itwl7s4GYE9RTmuwHF170aXYou/vkauvBvN0M43rjqG9ZpvcpQ/wSWAmY3f+A7QlD0cYMDfcU4w0ecQ7nHzQKWow5hPvczP+NP2Eo7usFnLMKXcrYNvXODUkbg8p5ZFBhnCehtp5+luWEkN8kIgt24YkS09WdUsffpS+qWm4Gyr/g3EcD/8OV1ANxG+x56Prx+AP46Z5a/NN2CgsOP01g5GIW/7fst/G3eHwO7Yz+CHwkAb419zYL5ypVNAJVzglPaLT4PODejVFxoqUjgOfq30t7Zy9RX2kZVqSwIXbmxs74u+R2yF5c7h64Ly6z6al3NWi/VSu20K1Zeljm1vOYz7CabTq3jUPXEnbiYvA47TtzkHiveSXufg08spmNxPqn6bN8wqLW6VqqLPK/j4MaJvmbxWqll+6Xqt/VhUG716mNfk4+tALjq5Wu5UyywAuBTrLbeU7bArQbABxYLxxrnotUP7t/bPP3EE1fOXhQgjKWAZmHadKAucrP4TypZYJ0RwCzOC9qQJ6AVGgMggIhEIQJLXMQXCmQUncAy092y+C0IZBFd+OKiP4uHGQFs6mHBBPe7cJ/pYl1UTwDsPUYLAhkSdmUkZxsdJ6jxrGH7wii5sQgxZXu2pVBDAIyOgh/absQckIz0yfSFdkQfAdf2C/8WOButCIwFwnEVcNFvnhEsLOc+3hcOG90qBEInoXOmCtY22P+tt94aHoA++stzSIEo1KPtifz96KOPBliYEcBGxWU0rn1oalWe0x7gbAJF4TH94cYE2iLY1ZfyNf2f8gIy2qOvmTIb2foI9ytLyGZaac99NVJSgI9tczODcCijQ7dDe3tGqv3o+KN++g+463vUmcBTAK29eN5uEqCNeb6yfZepv/VvQZ+gDrm0xz8jiPEzoTL25OxlHryO/dgY8Oyzz27+9E//dGhDRtEKX/UBo8pNd8z4xpb2vW0X0Ar+Evq1dhDGGg1LWymjv5hyPjcEIE87Os6oO9M5a4ccC+qnzxnVnv1sBDi+bkRqRsoiQ/8wtTo2Q6fcuIOtee6Yymhgyxm5THv1FewgME8I7RxCewSSbmCgnJ8Z6toCYH0pfdd+cUxhc3SjD/AzxzvjmFTrPATE3KuvOB7ROz9zMrJXmOuYQWf90nZkJLP9yXsJc7UJ7cw03m0fOl+gb27iEGql7Xw/4bptT3it7bjaB20EsH5HBPD//PLL4Wlv9K8yWzjsHFT+snRLCo7C3q0xt/Nl/Lt9nu/VlxOuNjwB4TEZN8LEQxG71ajfsbTRu++MjwwxZ+rr/Mw7VkXbj8fKH3z/64wCVokT6jy5fZUb66tso9KO+fn4TfW76iV3NXW0p0t2Ue5dlllxN8sUzVkGaWW71ytebrG4+Zy6ya5Tt7ss78J0rPpu3X1qlqyV6pvbyjKLjSnLOwefKLZ5//2w4hhFmWU7FuVVVFvn24KVivaeo/+mljm1vDnGQaFHtr/X6o0piSyL66i8LLPYmKnlzdF/FR1XAFxyybXQiRZYAfCJhltvq1ng0gDwD+/f3zz9jSf2ENHzDY1gJIqWSEIXrFk0F45gMRa4KUuUpme2mnbVaMqM1BT0suhNtCowiDoEKtbPvUbkmbKYRW/BEXoon3uFccILdPOMUu4BQArIeC+hMXL5y8jaFqC5oC8Aozz3Ice6jUADlhj1l6DZqLp2UdOF9owATGBuJKkAmHJGKCJfeIj9iQImFbR/2CjP+aQfsRFRdYAVI0J5LgTCbkbeUp7+RB9BIPKA95QTslCfoDqj3oQnANm/+Iu/2Pz5n//5EK3KfbQjz1cV7OIXn3766eAbef6r8I6r/xb+JQA2BbRQlHa6eQB7qTvtFXoLuHguXMHvLWvkpNHERIfaBn2JOvATI28FdfSbKaKRv/0e+WAfRcpzz+wV8BppbHS1QC1Bnrrj30Lv3Izg+MkITiG+fSRkNO2tkYdGJFIuI6HVU3jomEQHI0EZI9gH36KvhW/YBf/kXHDapR8SFf7iiy8OY9S06W6QyEhq4R5y2OzAg37TB52j7BfqddMGvut5z9Str6VdTSGNb7nBQnujh76Q81nCQcexbXOOEhQKPAXA+kACSMEkY47XjYR204BQV/8w8puyzivpa44L9RR4K8d5F8hOFgfslHOpYJP3fH8MnGpP5KdNch50/rNvcxzQ7zzcYEJfG8HNOAb+kj7eTQHUZ2S5V2zh2DOrQM7T1G9/0y7PedZfsJ9zHP92LGRqcV9zIxN65Bzk3OF8wdV5wP6x3zNyGRkC4NxU0UYvazNkjkUAO+9XAHALejPq9xoE3gk+BJxr356+/lIt/N3/8B2Bv6MgePej/8qPW3+0zwDtSiC2A/gO32vS7GMRv4fA8NffXY9c41lD4O2X0Ee2wSMJKC5I3VRHZSHo2v2d9XbV0SH7nOTOoescMqv+2NFNdxMAdxio3I9FmWV5u8/LSp+XZU6tY1FepQ2WqYustbpWald7sfKyzKnlXZhPLGbHYr+chd8W21K29epjN3Z72Y4L9kvVb4sqTv8dYfWxR/axFQBXvXwtd4oFVgB8itXWe8oWuDQAbARwgpCMAG7PlWTR2sV6wSkL5C0ABmAYPYfsTGlp2kuiPHkQySdUdlEc2UahGs2GXkAcU/kKR6hLkOmiODp5Xi8wRxglIAMuGEEm5OBe4YVnAAMi/GNhXgjFa4IbgQn3C8uEbsJB2meULO0QBm3X/LZnEQuUXdwXWJhelbK8Rr3aC9sC0H1gS9qdaW1NTyz0FXzQj0bPmeoX3ZAhYKM+3qNO09qaLpnnAks3AnC/oDpBN5Ge9+/f39y7d+8aAFau/Qn4JU2wgI+28JdRlwJII1axh/BQcES/AI+o2whV7hNm6VeZDjcjs7Gbmwj0Ac9+xoZGAXJ104PRvOgsqOZ9+0f7JEDlHsdc+oNgSZ9GnqCNaxsBTFsz0jJlKgNbmya49cGMPrXv7Fd9UOhspKeRmKba1ZbYidcYe44v6nVjgVCYMUj0Lw/GqBH8GX2aUdqML/oFHyHaHV/PqF76nr7W9rmhJOegjLoU8mob+sDxpTz0ZWMFD2xgmxIk23e8Z11uGMEuaW/LJjxUp2x7Rutuf3882Ef3Ux49PetaOOeGEPTUdg8Xqh6mcOY16/e8d+5xTsh50bkUfdyc0upptLNjyD7geigC2DlN4O6Y0saCWjY4kNqd922XKaA935uNHnn2uXOqc6YAGhvmBqAEwPYXZfws0uZpL9rkZ6a+nOPUDUNmNqDuhKfaMDcrIE9/yswGaUfrSADsHKxPcb0GgAP8bfW4evbvGAxuYe+5wd9hvDx0/OFfCQgP/fvgfZUFgAR4uVJRBHsl/NdC3CNn+V7ptwNlz7Fvx760jwF/+7Nk2xRa7LMrt5R/SRQKnlB/Qer1IvUVtaPiywuNKamz/u46OuR3yZ5D7gXKPOo0uwL1ptd7qVyyXvlyEcCrjje60hx9vZTvlttS+U7i+Jq4MWUdL8hvy21esF+q3dyh4vQwregT52Dvso7FNl/5/XGsM4syp9axLK/PyY61dvsbrlx5rWCtVN+XlLLMYmOmlreUj60AuOTia6ETLbAC4BMNt95Ws8ClAeDvfeftIQU0f0IfF6GFLQCXPPfRqDNBLovcYwB4LD1qgpd33nln87Of/WyIrGPxHkAJBDIVLNGCPADBAAr0MAIYYOBivRGQQAJfM4KY+4AxQALKmVoTeJCRboKqhJtCVCO4BHkAUmzFIr0gGfjIa8JW7Cl4yPOLM5rXqMsEFUIVbSc0EloY7Sj4pL3YRzBFPwGySAMN6ERX6ySCjgcRssKThCKChIzUpB3qpG0FvLxnRGkCLnVPEEyfvvHGG5s333xzsLtAVlgluEFXIkSJAqYNRt8ZiWyaWKPChfhAXlNZG1XsGcdEltpONyt4pmz6tVGUglPsALgFfgn7qR9f5cH4ABBzFRjiA2knbGA6c8+wzRTWCfTwL2FZwiQBE23QHpR1LJlu2TOPEw7l5gL6S1/A3tpJP6WfHR8JgPULIxTd2KGdhN/YSH+1XmR7DjT1CVGNFMUPnnzyyeHBvJLpfPOMV2S4KYN+IT04D+yvPY1Mpez2h8IWlgqlfY12Zn8J64w25z7GM/Y0Sh5d8Ecepolu/b8FjqZGRm+BfW4MSYBqXxp5namUaUP2kRsl3FhDu92MYxvdVJDp34WQglqjc+mrBM0JfoWP9nXOQxmBmpso1D03sti+3BSiX/GadSaI1J65wYf2CV6F1/SVY1Lb0MaMCG9TlCPb93OjRdtO9U6AnTomnPUbhGNAPf1szbLO37lZIaOzneedt5wX9JkWANuX1jUGgAVg6rH70B8iRIc27SJBWxiszNo3pNtTKgHvvm92Kwg3wd/9j+OMEn7Yuac1sAjzypDyQBSwyrVRv3clCnhpADyMldM85PBdRd/Zfeht5VTuKS4+VZtTXqRqBXbq0VXPLZA9l75luR02mENm2X/qlVdFLgdrd58zFUXrzS6XXK7dC/pa2TodOlb6r6OrFwNp++80lQYV7TOHvaeWuZi8DqeYWsdKF/d/na1pWStVp3hleQvau6xjcVydw1gtt7mjX6p+WzdjTctaqZ12xcrLMheSt5SPrQC46uVruVMssALgU6y23lO2wBIAuGtRqbLwE4tU33v77c1TT2zTtLrwK8ADHgBFgEamfmXhWQBseloWnwHAngEsEMpIsExzKqz4l3/5lw0PACYAD0j47W9/e0j3yb+BgEAeYJ3nBSObBX+ArdACUCNEMgUoUE6Y61mZQJ+MGBUAG3VIewS4ghNgj4vxtMezb7GVYCtTYhsxTZ8JbWgbD/6MBE04kJBB6CGIoJxwRBsKM3hOGwG9gCl0AhBgFwEZtjUq+ZVXXtm8/PLLg42NkjWiTqCKjpQ3Alj4hGx9QPhN+zN1su1oo/jQl/60fvoQPZEjQMbOpiwGABPdSbuEc+hrfwlYuV/b4zPPPffc5lvf+tYe1NEW4C/A2+hu2uDGAuoT1ggPKWcaWDcdYI/sa2ETfYnduZpemPtN/yqszXOYTQfMey3kE+IId7bfnR8MuusD3Oc5xUYRCk2xRfpSplt3fOufjhOu3GPEob6ObRO0mYpWnR1bXBPUOpE69nmubU2jzFg2pTF6OT4Y15YVwJrqnKvpnOmX9O8E/swLtCU3IbSQnfZm1L4+5pnhPDfLAb5D5ClznhkJ8Hkja7WDqcMT4FOP41jg3W7kSFBu3wkx6Wv/MqrYzRK8PxYl7mu873zj3EAd6p6bS4bPmF1q9fwwTEibmwkEk/qoAJg+su/dOJNXP2O8r5WP7vqteph1gjFmxCwyvTc3ZSTIzvOsHT/KbNuS/m1fORfnZ1d+pvm+bUrw+3CB5eFPwfQN/Zy2eZ8AOOF1btBJ21h32jEBswB4/Pzfq9G/Y+A3+yn/Xf6idAsKZmT0/gdvQt0HD66f/zvyg/wQVOxqYvF7Wfm73g3n+bZ6DT4wAoxbUHmu/Xxlvno48K51D/3YDWc7+i0r7K6nx5kO6dT6bluuuNjUo8re3KfctJ28uu7sK90nv0t2h95zyD0XmT2dWzdpvfXlksXKp5a3/1yqGGpqHTvG39TtLstbUMdKl9zwcXPg9lrLa6Vmmt+m9rOp5S3oE+V+WVDHqt8Wu2UnrtbyWqm6304tb9H5tsPgU7f7tsur+mzHsJp+s01H5bfd3mX9Jm7zCoB7PH0t22uBFQD3Wmwt32WBuwKAWegGNAiKhG4sPAtMXYxnodXIPv4tDMuzEwVMpkZlMftf//VfhwdgBUDIA9gCoCQS2DSvADtAG4CZ+z3P1QXvTPUrtAPMuFifEZJGOAoHuGbKUwGZEZLAQHWnbaZCTZAjTMWRTCOb6UEBXLSHxfxMM5uAQRBgdJ6pdpFpetSMnktQbJspy+u0nTN0edAvRn2+9tprGx5EAdsPygQ+CD5NfQzsFj5STtugo1GpbeSgUNqNA9mvzz777JDqV5hMG4VV6C6Yor8BwPS3KbexseBV2wibuO+FF17YvPXWW8NZsrYdn7V+AQ/3sFkBwJ1pZoVv9Jv2EnhTTihrJDI+g71oJ1cj2HnfPhSOc1WmKaATCAooM2I6I4Az+jMBsH2of6CTsE27ZopZ7I491Udfxva23wjDBMD6P2UEq0JtbET9Qn1hKnKEycI37nEjRwJg+4h5w3HpHCOIZYzzZ0pn+o9+xEeNIhfqubFAyK59hfjq00JM/T+jqwG/6Ef9ts15jTYIn03rjo4J+rzH+QBd7E99ir5Oe2EndOGq7hkFLnTO82UzMtS+RE/GsmmyLZPgV0iWsOwaONttQkhoaqRyC9dtpxtHbGNGrG5/Uzy48vA1NzVw1ZbonRt3TC2unrk5xGhw7qWcY6KtUyDepuD2y4D2biOr9X8/e1oInBt71D/L2jeZjjyBvPfn5g11T11zw5a2PAiAM2XwAAJ3ADgjfi8s+leb2Z/DD94x+Juv3wR/O34Ij36h7ACJJXh47Nzepj7hbm4IGPyzUfZiIPCBvizZtu3Ajr67dmvXr4tHK9wu6pzU1k4VuhaSWtkdC6JXxnFVx075XW3pkF2WO4fMjnmrrGeHzGpX9YmsaVortdOwaPuyzKK8od1VIxVlTi1vUR07HGOOdk/cNeXenrotZXkL2nvV8Yi3Fcf/9D5bnwHKfVhsy9Ty6i1ZDlKX23wOY7XYz1Wf7WjyYnPt6mOHe3MFwD2evpbttcAKgHsttpbvssDFAeBdCuiM/nJRvwVXQA7+XIwXKPAaIEZgCCwBnAAxAE4syrvgzYI8cAdo9JOf/GTz05/+dADAAFIgGml8ieYlbTIgkGhQIza5CiQFBcgFEhmVLLAWLgJ70Af5yHRhPdOvCpVZnBeY5Hm3ArAEaKbr5TUjxLCDcNKIOGwJQKJ+5Ph6gjoBsumbPaPVqEKjIDOyNqPNMqUwOnC/5ysDzgXEpF8mDTMQNkE8utAOU0kDjIRMRh7yPjCZMp79qw7USb8I2LAh9VKWqFweQGejtNGP9yinrxi5SX3APQCwkd9AQ2QbKSp0Rg8iHIncBGz/9V//9QCB8SsevCc0Fvyjq5sJgC2CRsEONjftsxGYtFNIw/0J2AR/6Ea0MfVYVsDqlfZmVGcutmfErBOSPpowN8/gtQ+NJuSakMh/J3wzupRxid1oK3X7184DtN1+RZ564h+CVzdQ4AOeFUx/althFeUTAGML3hMAA+xynjCTgNHARo2jk9G46O8mAYEvV8dvpl7WF9BNcGt/CjRpn5CdtphxwPOlaZNjjPa4MSbP201Q6lyaoDXhov92nNGHGV0tQM6x5sYE3tNHErbn5gzHvsBT6N2CngTUWZd+YR/mxgTHjFHh7X0tMNa3tEXC4gSf7QafhN/0IWON+d76mFeFverEPc6btME5w7GJLs4JbghoIXpGUmckNzKc8xL256YJ3m8hcc75uakiPytyo4kZNrIPlJG2PASA/+HLL7e3CgvHIO8NENg2dH1BuiWFxzYxoNoYCB57/doPiSkWMoogsQzujkHgXd8Pl/SDh5P9aETsuUPg/QLaHYPAXzcA7lqobOeFE8ZTd30ddXTJPie5c+jaIbP6cdAnstZbtVL1hf7950SlUR0NmlrPqeXN0e5z0LHSzYNtyo2pW7Isslh5WV5Hg8oy76KOxTbXPaLb0Y66b13Fck+vm1lusnrR4HVr132iLHNqHYvyjjprFKiLrLW6Vqpu6znG9NQ6luVN/HmwAuAeT1/L9lpgBcC9FlvLd1ng0gDw9+9958oZwBjDRfSMAM6F9TyfkIV2FltNn8pzz7wFPgC/gCSCHWEtIIXzfz0DmHtY1CcCmDS+AFOjioHApnylLiPmTP8rQKUOIxxZpBdcIRvIJAA2hXIbgcvCpwDZCDyjP4EB/AnQXGDmngTEpjTOc2CF2+gjEMqIS4AHbQAEmAZZ8EM520kfCCKEvgIN3+N92vDZZ58ND6C8OguASZcsQBB+0wbtDVQTQpl2lPLAO8+8FahoB2xpO6if6Ewg3auvvrqPOraPM3Wyqb9N/4s+6EH0Lw/PluZ1fIMNAoIl/BPf4EHk71/+5V9uXn/99SGtOJHl+J7QGPsaVSg0pj+NXjVql3Z7FqypljM1K/cI/DMaEPjLA3naljGBzXg4PloA7GL7GDxznCXU1b/cVKHveW0jGvWzjBhHB2wn6M5o5O33vW10prA3I2cFdUapYi/909TL3IsdTLluSmyhMWNUkE1ZQR19lGnOrVcQ7OYN2mJEteMFmfq5ujGGqVsbtwDYCFv9yXbnGcf6P7q5yQSbqr/A24hm7uVPe2ekq7Ydix6lbXmut/PPWJrwjLpX9xYA87ops+nrFsZmBKlzvv09FsWa4Dfho/eMgW7LZXu1gXW2kcD2ub4g9Pe+BMDKxXaZJUHYnZs73BDgfEkfau8cIwmDM3Id33WzR8JF7eomGu3h62n3Q9H5AmD9hnJucPJzJ33Kutq5I+1NCugBACckPAR7Lz36N1YMBMBHQXDC2vqKw83fJacGwNTWA4EzEnx373BptD53AGxz2k0AV5p5SnrkYv+1TlAG+l2/RK4XzkWduevsWkBqVT1hPHXX11lHl/wO2XPInUPm8Pla9b+O9s8jsqZprdSZLOxuvwCVzFkrVZc3h2+cg44lY/eZsTzKprZPWd6CflbWsTgOVr+92YPrZiz3zOSfIeWat6xjUgAAIABJREFU64259TqW23xhY3X6+bZmyVqpvol+apmLyZvYx1YAXPXytdwpFlgB8ClWW+8pW+DSAPAP7t/bA+DtXP9gn8IWqOKZuJnKUxDjQiGL6kYAU07gCWAyRavRVsAeFvG5vvvuu5v33ntvAGRCIKJEiRbl7E0hD5GgH3744fAw8pZ6TDXNv13YFwLRFuEe4EadMsWoaVcFALRdoMSCv6BF52BxX5i1XT99bAA9GQFpGlmvlLdugIN/2k4Q4ZnG1q98YYDwUtAigMqr0X7ARqOm0UMwABwlAhiIaipqdAfMAmAFo1zb1LHISNjm/QIq3jcSlXJE2dL3QGeicknrrd/wOuf7Ug/9zIP6hZjcz3v4BeCfs6DxH8+HFgjSR0Y64zfU9fzzz+83FqAjsNu6jX5M+GjfC254z4hdI0u56l/4TJ75rD8axWo70BcATjuNnOa50DE3EOgLedWejhvhkZGr+GYbuWh0vBBYaJeAy40D2MbNDkY04nMJAYXiYzCK+oViRujmGdsJa51DTFmMPnnObUZDps5u9HDzSKbNtQ+Fynlmd0bv0x4jSO03N2Ik6HbeM2LY8ZdgPkG3Yz/HX84NtqMFnNnv1GG5jAAW8mPjMYDsxoOM2nUuQ466mzEAW+e8k/6Qc3huJjEqvAWZCYcSOCaodo4a82s/Y7RDOw4ShHu2NPoKSfE15yvb4SaWzCKQ0fHcyxjGL9STe5230RM9BMdpS/7thgLk+DmY7dC/cvwgKyPvExQnCObeTAHtxoH09fyssa7sl/RR++QaAN6Dwm3656Fvdmc+Z3Ro27/lL0a3qGCCv4P/3v2wPQSCByN1/PgtNb8DIJYBXgt1xxRpUoAP/vRwQrjIKOCh64713xwQ2IXISr+UnKZeyEWisu/URe9LlheiDsnuWKhVxEl1dtTTLX8O2XPIPOb/0UddNujQtepidZF1Tcsl65Xfeniwn/cqhi+2u2zHOfytqOMc7a6YsKPJO3E1a9ZK1aHE1PLmsPdd1LHc5n5HO+q+9aFV17Jcslj5YvI67L2YjkUbnstYPeqwzqB1g5dE1sXVStZK9TWmLLPoE2V5E4+DFQCXXHItdKIFVgB8ouHW22oWmBQAU2VxUbC8qNMp74f372+e/sYTV6L+hERG8HJNcCp4cuEZYCEAZsEc4AkQA+B5Bq1AyDM1WcT/4IMPhgf3CleAdaQoJgpYAAUANlqYRXjgBIvoQGPP5hQWCwpYyDYCjLo8o9Vo4YwaTggi9DOla0baCoeo3wV+9QBM8O+EpKZyNvKQOl3gF7TxXHBqBDAyjIQ02gtXERxwj5BLEMtVewMafRiNCezwDGD6RiiJjQDCRMraduEr8mwr9QvEaZeQ1Ihk3jcKDznIR869e/c29+/fH9I/e796IsOoXvpRv/KMVd4H8H788ccDAMYveBjVS92eI839pJpG3vvvvz88ACucDQwUNpIuQQy2MdJ6+z3nwT4K23OQsSP+mdGw+DcPZAmAhfz4NzblAfwlgplIZoA4D4ClEGo7/AEy240EGWVJX7uBwVSwvGZ/Z2S6AAt5eb5tyhaWCZu43/62j7WHNrG/MrpYmUbJUsaIf/xc29AW0ykbWY5+2IfyglvP6s6I4/y3fu9GCfyY8SLYEUSbbt4MALkRRCDuHJRXdfRs4TbNvfCP18dSbme0sAAY3ezLhLQZWduCT3RUvjKNXkaWvuKnlHOvc6SwPCNG3bCScJb7MzV49qf9nv5pO9I31Z0+8Wxt/Soh8tgn6iHw24LPNuLajQ+mFscP9MsEwG4OyXTo3Mt4xjccx9jAzwf9nvcS/joH52YePwdpm21NAJwbYhxzCcpbEMy9+rsQGtl+JqBDO0dYX7vJIIH7AIC/+uoa6Gs3mRyC9K2/1b4d3Y5Sex+LH6+HQK+vH4WFUzSt+N1ssH21vvas37H7OgFwbgKoqnEbyx3t01MA8Bzf2Scy3pwAuGvB6FB7iotT7e3ddXfW0yW/Q/Y5yZ1L16pr181a17Rcslh5WV587hxrf1lmUceh6mOVPvwSWSpZlrdgu+fQsWScOoPt6Znl+vAc/OyCdFz99uZRVrZP0SfK8s5hLiu2edHPhA4dl5pvyz5RbEtZ3h30sRUAV718LXeKBVYAfIrV1nvKFrhkAIwRhAaABQCc6WuNxjKVLgvhLpwDR0x1awQwkJH7iUZlAd0UpRnBJdwDjG0/Cx8MoBCQBwAWCgDS3nnnnSFimAV2YYegjfpNsZuwxwgvoRNXz4rMdggcgT0CJCFzRhcnSPHf6GwkMnoJ1TwfVUAGHANUCACEB7Rb8EOdppQ1FSoyEyxpJ+sxVSz3YQNBvP+mvHbwPF4AHH0DFMEeAFX0E+YKW1I2r1EncJq6hIOmuqY9whPuQz5lX3rppeEBmBWeJOAS4gi5sKcRkOhnBDDl2BzAAx9BHmXdRODGA/rCtNH4HKmheWhb6hYAmjabNgjSBKOmSMaenpNLGz1TGuBM/UI6IDqRzPi9mw0Av0Ris4FBnbChtkv4klGZAh43KQjZeD2BZAImgaD2zHvcOMDVDQ3IcbOC0Z4JXvU5rhkpv13/3oJvz9wVfrvRAf+ijDL0VV7D3+gj7AoYxk9auJgRjf4bHfUfxxHy7EP6Tb9N/6SMIE84zlWb5CYA9bSfTWmdUaNCT8dsCz6NpnbuaqNqE/w6lnlNfdAtN50op4V+3pvzSILGfD/TNFOXZ90m3M12GGFsX2e0acIh02MboevmG2W1+qiT+ig/4XVGQpNSnbkJ6CucNqqWunN8aD83TSDHezJi2g963hcW68v6ensWsJ8PyBHMIifhu/NXC+TRy3bbXq4J4RPker+badLXb/KF7Cv+fQUAj0T/7iOAd+NZu5xzBPCVaN/4cX0M/u4XSIo/8MtfFscKFiFwGQBvO/5aTddeaSBwvt8C3zsDgMds1/rAIUh8pB+7+u+RHGrem7sWs25S5cSx1V1/Zz1zyu+SXdR7Dpn7+a/iSkU9K6Is0yeyZoFaqZ0GRQXKMovy5rB7Wcf4fDzWV2WZ59DuDh2P2aXff8uWvPUAuN6SOiEvyyz2YVnegmNhDh2X8ts52lKWObVPFOUtOodfmI633m+L9i777DnMO8U2V8fBCoCrXr6WO8UCKwA+xWrrPWULXBoAPpQCmoVoU/USBSlsNQLPNKpGzhlxyoK3kYBANCATcEboJiwFBH3yySfDA0BmBC8gDVBJ6l4hKHCZVNE8+BM8CDYBjkYZApiN7HKxXugMAPZ9FtgFQuop/OU5i+3CBIFFwhyBE1dtw8KpEEkYhX2MkKQ9/gknWLQWjm+/D2zPXh1LKy1g4SrApe2+blRuXtFJWYBTHthA/egH+gvbJHgT3piO2fNs8QnqE5J4VrCRk7SBfwuPrRM4anSoqYJpt1DZdMLCX55Tt/AU/8E3eOAbpAnnfgDx559/PtRptLQRe0Ba4PPLL788tBe78J5nFWNnUwcLso0cpZwR8Nxn32fqWMERtjLVNGAaaAW8QnfOJ/7iiy/2Kbk9E7tNy5tAKGGgPiokytTJAmBsbnSp55oaNcx9mSpa+Gz7aKMAWDkCM/3KeoRZlqP9+Iz9ytXNFoJ8I/Ypy/2Oaezyy1/+chi3AlrbmJOxEbqm383IePURmqmvz7nX9muPhJ+56QD93ESCjRMCCt4cH0Jg0y37esJd70komhHAtjVhq/e4CSc3oWRkagKanJNy/D5cnNqe5+y8wutC1ATvznF5VUYbwerrmRrc8eOmAPoggaX3ZFSyYJlyfj44F+LHbALiwThW14SxQlLes32ObV5jbDO/pN8ph/qc35HppoEE7ZZNoJ1powX1tsMNIbyuj3DNCF99xPf9LBNYa0fryU1DYwA4+xAb6xuf/P73m3/88qsrZ8SORf/eBHzPCQQm/PVzdP+jdPcjtgKCy18ETy34NQHgwRdaHUfOg06fyfF+avNu232tX4zqNwZ5b+qnnT+d0/jo7ZeuRaxjwjsWkVLUSTp01tVVR4fsi5XbYYNjbvHwO0q15H5GP3rDHPYvy+yw0dQyy/K2H5JH7Vi3eF3eHDJrLenTsWScLpE1LWuldtot1Ierjke8Y6F+qfpsx/AvR65flE8U++9c5rJy3xTbPbW8s/DbqW3TMQintvfU8qrjYAXAPZ6+lu21wAqAey22lu+yQAUAD4tqValTLwh2yvv+ve8MZwC7yJ8RcUBdIheJwG3BqmlYBcCAQUAtcoBAPIR5LKAbmeiiO/cD7gB4wCCigKkHePbss88OgE9YDDQjDTARwwKdPBeURX7vFz7nmbL8G31MGc1z9BC6CTkFhMBC3vNcYmFtRuZlClttg24tAOZe7WHUdNrY6L+MAE3IKMgwnbSwgqhU9RUyCSw9c5Xn3G96bSM1eS4Uoh/Qn9fGUuTSr0Sy0jf2sVG0lM+oS+2TdjJdM1eiY402pp+oE59BrhHDCeHR38hyAIl9+8wzz2x4AElMsYx9tINQhPYCgEkDjSz8mSvt5QGMMgo2z24WwnimMvbUB/BvISav4eO8hj74LMBKUA0ABnICgHng5/Sbdbk4nRGQGa3bpuqlnGNKyCTEFNw5vtBRiJkRsAmA3USArBZSCSazHkEbU1tGcXr+sRsJ8HdsI9S3/oSYjP1PP/106D/9ToCfwBE59gevt6DcKGDhaka7omfC2taeOUVzn/7tudm8nxHVgmXlClKH+X6Xypt/J0TMMaGNM6I2YbVAIdugrASFCR4cx/on19Tl4SLr9is/5QWJaeeE2OkL3t9G8/JcWItuCYAzCjZtpN8kOG37KD8nGE9srGAc+7qpvhkH+joyPIvZqGD007/R0znaMZFnDZtGnKv25n7Hp7bhvQTAOd8Ieh1fPKcO6jOCPOXlWMj5xLnBemiPtm8BsLbN/j4MgMfP/r0EANwDf/c/fBMKd/wQr36tO1iu+P1squ+QedbvFZkBg1uQeUlgswSAtxN4X9deKAQuLwxVrVVcNGvFnaRHZ13ddXTI75K9sNy5dJ3eReqalkvOYfuizLKOHZ9PZZlFHYeqJ+7IsryF2z1xs8uWPAf7rDoe8Y7i+CrbsSiv6rMdQ2t6v+1oy9T2mVreovNj0Y7lNnc4RVlmUceq3/aJq2lZK1Xf6VOWt6C9yzoWDV6VtwLgqqev5U6xwAqAT7Haek/ZApcGgP/u7bc2Tz3++B4KbD+TtlGoROcBrQCApk42wspoViP0gGQsuHOvkVkJPFzAz6gxAJlRkoCyX/ziF8NiP+e8svDv2b3ABSGaAFiYwxVQB6AE8Ak5gceCFv4thM0U0IIpo1C5CjISGgh7jRITegu4jPBlQV5ZntFLWeGDUV7CqlycRNc2Kgwb096EO0adCnkBn+iBbsBFH8JLz7pUB2xB/yC7jbqjDNCb9wXS9L0+YD0Z1SnwMDIPEGNEKboTAQwUxUbCF+rgOboIboS9wmDhjRG6CV9MBQ0ksb0JvqwHICmYpRw+Qj2CaGyeKbtN222UbW4MsJ2Mj0zZbaQjbUQvzzQGAguAsR8P0kETZWqbnHTs+4zMFAS36Xozra1AKCM8M1W7YyQBsHAR/zRduKm/jehVrwTUwtmMhrefE+y7yQJ7OZ6cDxKmMtY/++yzAQALHBKcJgwVerd2skxGvrZwNOG6/YY9MiLWOS+j6oWUgsJMzaxdEuQmIE2IPxahm2VNk53RwTkvZB8YyZ3tdZxmGuPUK3UdA8Pa6xgMTgip/ATJjg/ao48ksNSnMgLYdmS/CkOZp40AZk53E4up6AXAbkRyvnVOQ6avMQ4cFzkWxlLSO2bQN4E/z40kzuwX2N17aI/zYM7l2V/6eG5MyHTiZlRoI4BbX8sNQzcB4G3/buEvf9nPlwB/Hbv5BW4P2nc/sIcfp0TBNz+4Wxhc/hL4KAU7QGMXkjwgdxQAZyRwkwJcH3mUJt6me8sAeNvwuuqxMHLuwLy6eFM3zq5kcfGolXuSPifU1VVPh/wuuc2cdJONu+TOpW+H3Kq/1EXWLVAuWa/8zoLQqW1ZljfH2Ojo76X8t2yfjrZMLXNqeUNXT2zwqeWdi44Tm7HcM3fV3lO3ezF5ZzDfdkx5i/nt1P13DvNOtc0rAK7Ozmu5UyywAuBTrLbeU7bApQHgv3nzjT0AzmgtFs4AZoBZQJbg1wgrFs9d+GIRnMV2wJZpV12gdnFc4MhzwYBpowFjH3744RDhC6g18stUuuhiWYGO6V/pOKM7KQOMAhiwgC58AR4AHIFTpshNACrgzXTKgAJTSQNbAYgALYGlC/3UQX3Uyz1GlOYZwEJndM7oNxfjhT8CBtPVtlHBtNXITMFlXj33lys6owv2Nvo5o+uMbhYwI5s0zYBL9PUPcAmowwf0D+EedScQFLjQLiMWgfk8sKVwnL4xHbc6YS/PyaUfifw18jaBMjqgI6BVgAywNeJOefQvbRTIIg/52ARQC1wyBbWpYo0+FnQDBD0D2H7HLtYhREydPAtYAGzkr2cB0zf22fb79oP9RoVM54oNM92x72Wkpq/pF7yXADhhV5tKmjYyvtnk4SYC+jVhrOM0Iw3130xdbJQ3wN3oalN44xO+Ztp17Me8QvQ/fWIkpX6D77QA2EhrAZr+mVGVCZB9X7iYGwiov43KpLxgXj+mDaYK5iqsFZQ71yWcUwdtn5HJ2d+O/ZxHEojm3Ep9/LkZIFMSJzx0g0r2l3XmXDK2ASU3H6RttVMLuI14zfGfNk2/TkCp31hWW9pefMRzoh27zK2mFvecdvzBuZx+yXTP+o+bJXJezU0IjgmhNFf7Df09jz2Bd8JeAXFCZ+eJ3KikPf3sypTsyPOziPqdexzHbrRqwa39ma9Tj3YcUkB/9ashE8lj/J//PAd2F62ez/ML0DkBrWPRvwl9r/37yIIHiw09TLD8JbIotANHHlR0BcDVpYld7x0B6TdJ6+qvsrNMW7DTGqdV3rdKd6WOk/XrrLO7ng75XbLPSW6HrlXH6RNZs2yt1E7DogKLyizqOHycTWz4srwjn6WpVlnmgu2umrGj2eXeOQf7rDoe8ZCi785hx6rvFlVc/fYGg5b7r2OiKMssduDU8ub4nJneZ+taTm2fqeXVWzJDlPLEPrYC4Kqnr+VOscAKgE+x2npP2QKXAoCHxeLNZvO3b715JQKYxV9BhBHAwD/Br8CBRW/Tz1I+owg1ppFwLHh7n2lkWez2rFogEOf7vv/++wNoFqIBJHkgx4jWQe9It8pzgI3Re0b6oq+gBBAIRABQZVSkEWAs9Jt60+hP6jTFqNHNlHHRP0GYEcDIU06eLZtpQ41mTOAiDBEGGPmbMAnZ/lFe4JHn1BrRaZQpoBHbJ+zFdtoYO1OHbbIdABhTlAKASdebABgb2Xf2BT4gOENP2/LKK69sXn311QHgqJ9wHbvoF8gzJXhG/9qH9jv6CnABwNqZ+vRRywIeLYtNiGbGJmww4GF/pS2FoYAYoL/nwgr/aK/AxrGCTqanBoYK0hk/1MmDFOU8MsJZgCwsy0kI2YIlgVaCxoQ0ymFMZYS+fZjR8vodfei52Z7XnJB1DP6iX0asCuZpu75jFLlnLmNP/V+4x3Pqxh5c7W/aIYCzDwWG1JsgLm3nfJWRt9oyIy4T/mXkbEbYO66dz7yfun0v4aZjNyN4M7rTdrQfMOqcZ9qmzo4r63RMIVtgzmtC0Ey5rR2cnymXrzmmEp7l+/oW7yds1v6C6IS5CeIz4nUM0Pm+8DhTXvtZga9wjrap4wXAZl/gagpq7ndezf4eA/OHALAgOsG9MDb9SvkZcW0f8J4ZJDLyXB/I+d1xqGzeM4KY/jVqHn1acNuOzfSxBMD/66tfHYz+HbvnkK+WvxwtUPAgAN79cBX6Xrmq55Eft0sDYL+jlcz6CBHAbb+f0waAim1KUcCN/U6BufjYKfdV2nBKmfJC1CnCD91TXDA6ePspunTW2W2XOeV3yO7Suyh3Dpk9XVhUcyeypm2tlCJrpWul6guw1H4OMss6Dg2qla6Vqsuby5YVPy42eR7/LVZetveCfbjqeMTbin1d8dni198QVeudWqn6uC7LW/32xm4v27HDx+aQWfHduoplDSf/HC7XXGxMWd4ZjIMVAFe8fC1zqgVWAHyq5db7Sha4NAD8ve+8vT8DWAO4IE8kJuAPUJORlUK7BLEJobw/o4BN7Uk5IZKwFED27rvvDg/uMUWwAJh7jcZK4JJRdC68myqUe9QDQAXsBCgIHxIYAg/UxchZbCHoS5hrncIPrpni2VSo3AOcBSIIkqnbFJ8CAiEicsYAsJG0GXFNWaNVjVIVrgoYPZs3U1kLugBwzz333PDgfYGS8AOgYRQecJ5oTa4upNI2wCiAVNiFvayTf9M+dL5///7mu9/97gDg8SeAX0JU4STvsQGAB30pYLFfkWlZIoo5JxoA7BnB6CEAFtzwPuVoJ3Yi4pV+Ji00MuhfoTV9ZfS2fcQ9ttP+pl3WI2DL6FJ8TQDs/Z4tq66eeyx4z4hSx6AA2HNE9buEUS1A43kCLu2V0Z++hs+rD+3Vb40qTsiUQFBfSeCJnT2v2w0YAnT81DqNxAcWm8oXGxn5jT3UHzvkZhSfC85yA0aOaeFk2kubaVvKOCaRow9klLQynatsN8+NNsd/9BV9lr7MjS+50UM7ZtSsAJj6tLlX9M00xLZNOM09+CJtQY4gX/BP3drBPnDDh6mat78ZHlw5W3lsjvO1jGxNcJ46azvhsRHMCc6zb1OOcwf6ms4/z5YWSjtf2kbnJvXIuTTvcdNPRsfn+xkVbN/mmEowb8Q18ym+jS5uIKJcjjvHs5G9CecF1bmpQaiMPjknWLaNAM4y/JsIYABwT/TvOYK/hHv7TQi7H8LXoG+mgQb43fAD3LeKwbql747RkeXyXUDxEMQ08jtqbfs6n5+jHxwz6I0QeAL4m/XfFhDctXB0zIDH3i8uZt0k5iR9T6i3u56OOrpkX7DcY+7i+3UT1C1bLlmvfPJF4uEjamIjleXtPh8r1ZdlLmjLso4d7a7Ypl9cTdNaqRWkHeuju2jHYza58j2lbqCS2Lq4WslaqZ1qxfmnLHMheYt+LhTbPIeOJQerT3k9n67LfQ4X7V322Y4PpLLMiXVcAXDV09dyp1hgBcCnWG29p2yBSwPAP7x/f/P0N57Yg1EXwwEEgCvgLNDOBXPPxAR+JGBwYdp0mkbs8brABVDB+8JcoRNg7p133hkAsBCIBXABMIvmLuAJTCgnrKLzBFKCZiOqeI8oMiJBgcACHUEe9SDTxf6M+BQGuKjPvZkCVNBh1CXl1QPwBdwCyrjoz3uZqlQ4pBwj2rStkFgAkRHXCYBNjy1opF5TkWYqa+2OPkTlvvbaawMETbgFjOEeI+6MAmcTgECHuoWYAhV0EwALs3jvr/7qr4YHtqefeQhv7D98BAj4k5/8ZHgIpOg728m/revFF1/c8AC8e44079MPlBHaAmWIQH755Zf3acLRESgMAKbvtYlRqEJ7ypn6m/e2360eXDkHNGGp0I/NC0awm1pcX0AOfYUtsUOem9pGZY4B4LQBfpjgTECd0b4CQ6GYY5HXqdvzk/EVQWOCvhbqUUcCYPShvLAKewuAjcrHnv7xvumikY09KUfkNw/0cPzmhNxCaZ635xbbN47ZBGXOXc4d3K9/8xr9TB8J8hx/2MnxytU+Qp4bTehT7Eg7M0pcPbw6V9Iu+83ytIW/hLQJGilv3wkZuUcA7Bxm9LrtRV5GxBpJnqmstXP6zU0AOKOb3aTB1fsT7Gpvrs5xCZCd05VDmzLin7GkP3l1Dkw/VSfby3vZR/mZ41yaUHcMAKOHGwPwB+cWfd5NQ8wfRr1Tv58jlMsoX/RGjscKOJ/4ecHVNnFtz6u23tyYofwcK8K7TwcA/Ot9SKKylZPPfa38JeiWFGyh3h4AG/17IAq4ov6sAHhr8IoafRGlKwA+atPqwketd45Wt2iBalsfWcniItFN9Zyk6wn1dtfTWUeX/A7Zi8vt0LXHn+pi6xYol6xXPvki8fD5XzVUUc+yvO2Xj1LttVJ1eefS7pJxuppdtuSd9Iu6depGL8u8oLEwvd/WR+xi9l5wPpu6zXVrLzcO5tBxer8t98xy8+3U884ZjIMVAFc9fS13igVWAHyK1dZ7yha4ZABsZJrRdQBFQBXQSpABbDClawI8F6ZZGDea0sX8jOYSXPkedQITOf+XB0CFRXVeFxaxaC7UMCIUqJB/Lnxn1KM6jQHghGEJvU1tLNRgkV2w6RmpuXieIJmyRigLD4EynoGKvp7/aoSYgEbYK0g0ylSZQiDbKeBFvjoDFgH29Jfwgvs9g1i9ee7ZvPSlsEx7JjSib0xdbDnqFDZrb+4VlvEacum3119/ffPGG28MKZLVE50AHPSpMIo6OAeah8CI91KmUabAax4AIqKTeXAPcvkTiFOeunkgh9fxn6eeemp4uCEB2xoNi45GEAtGE2Bl1C11aVP903Tj+Jygz3NL0YHxBLT27FvryEhPZWYEoX3j+DNyG90ygjgjhDOitQU+1Icv4ifeL6SzrgQqRidmSmLKCbYEVnkmrW3Tn3ivnTsoI8SnDiFsC3cyKo339P/UPdvu2McGjiXnDu43wl3Qx3vCOc9dpX1u/qC+hKT2N/CXscB4z3Oi7Tt1ys0qzn36Plf+jNzdfo9/sN/04oaKjAAWALspQiCJ7yrH8glGkZ3R09Zl2QTV9jk+n+DRtucGhDEArD2MNs52CKPdCJA2sXwLf3meUFuf5jXTpdue9Evqtc32S262cdOSm1+QZ1ppzxpmrsAvrDOPDWDM80CmADjnd+9BR/3fz5z08/w8NfsE+iY8V/+099jn4Ke//8Pmf/2KFNDXz/4FPg5nAwcwzH+XvwwtXDBtt5+rdj+Ch5//GfHrgnvhR3dbpMhq+6zRIbQLRo5E+yZszjOBU+65+0Kf8cfhS5edixXgH+iIAAAgAElEQVTih3PIrVRfXwKrSBspUxhLxyQ/ko6d9XfXNaf8Dtldet8Cucf6/OH3y2rJYTIvFa6V2okq2uriZBbbXbf6DDBi9/ld6fRy/3S0u1Jvh4pl/13U5h32mdrmU8u7q3ac3m/rlpy6D6eWV2/JDPPZBY2tcr/0TZAl162bsaZlrdRM3xeKjbkkHVcAXHLztdCJFlgB8ImGW2+rWeDWA2CaUVxcZLAYAZxpSQUTRFISAQocc8GZhXBBnMBNMMgCNpDLs0WNruTeb33rW0MULve7IO6iree/EgVoxDGvkTaYBwDVhXMX3rm6MJ71Z2SYOpP6mfqJKBZa0F7/hDQ8NxqQci62u6gPDDBiywV+yiSsNULS1MzYg5S3AFDuEQBvu2mbJjSjaF2I1cbYVKAuQBGaGJFpimpA2hdffDEANerhPsqa7tZIZeyJTXhQjxGc2stIZeAgPgDgQpZRc9hDYGobsBe244E8+44+B7ZSjyDdFNNc0Z16AKO/+MUvhgfPsXVG0FKWlLDIffPNNzdvvfXWAF0+++yz4WGEJvb33F3aee/eveGBTHRG5pNPPrn55je/OUBAwZbwnDJ5nqiwy353gwP21YcyYo920tc8BDqUEyrTToA1ZysLyIS4Rs0nLHy4WLb9GihYBxCppyl2eT9BnVDMqEneFzRnamPHD9ecBzIqWRiYEZrWpV84H6SfGp3pmeH6t1BY+I6PUdbzqlv4jO6pmzBXAGzbE5oLAZ07HMe0XVAtHESOqdzR1Yhqo7R5btQv48S5x3EACFYngWnOEQngtWFGAvN++pobSbI/hbTqhA6O2UwBnZBQ0Km+udklbWw0afpe3pObQjJNsno6h9IO70v/tu/c6NJu1FEXo4aRC/A1Cpg5lOd5LrZzKLLsT/sNedph+zt0C9R9cI/psxPEJ4R3rLjpQgBMG9zUwbyijgJg/Iw/YbX1uxkBeeqZcN2+5qov0Abnnhb+UsbPAucJx9ceACfsbcDvOUO/Ufg7FvG7W4QQCB/7ljf2m7z4deqY6KvvdwjtAoi7Pr6mTAuGo1wL/89xM0Cf8e9W6a4FpJ1p0ueu3V9cuDpm5VP02ss8QYfu+jrquDWy59K5Q+6xfn/4nbZacpjES4VrpXaiim1aVGZRx7qF6nBjDpnnYsuSs3WZstbyWqmZ/Lfoa+eg46K+u6Adl/Lbc7D3Oeh4DmNrDh2X8ts52lKWOfU8UZS35DhYAXDV09dyp1hgBcCnWG29p2yBSwPAP7h/bzgDOKO9hJgCYCInBQAsXhuZZbRYAlhAoWd6Cjsp9/zzzw9nsQJZBBkanXIAMR7AMSAgQA7g5zmQ1mlEHovsAhTkqENGSwk/gIYAP4Cni+mW47mL7chAfyAmrws1BJeZKjdBhvCB1xKeYzfaZiQz8rSJ8FBAC5zlT9ubopZ7TNV7CAB7fjH2w3bYP88aFvwKwoCU2tPzW4FblsOu1En/mxoZwCokyihvbU+71ZN6aDP2Jh2ysFW4IwDGbp65zKYB4DVt8GxNrsJvZQLxiegFAtMGobEAGN30P+4BFL/99ttXAHDqpF8LgAGRgiv8QVCVUEsfyXNUtWOeh5sASmhHPeiMnyd40pfVh2umh7V+NwZgQ/s4o8PbqEhsLAAWdmbUsD7lWE6djJoUtiSApd8FVo5ndXbsZBpkwB1/bTuRrQ9QJlP9CpSFZZkyWdhq9Kztzg0g/Bs72SdulMhU7hmp6/jgNeGffUDbBMTIdU7Q52mDkD83lyT4fbjw+eAaaHc+wWa5SaUF2pTz/RYAO26cC4WZCbQFtrZLnXITQMK14cdCwFTHQ+qJTP024VH6kr6DvBZkZlRvpvg3c4I+AQTO1Mj6n/O87cy60N225fzKa/Y3emI7rmPp9q3Tc9i5NwGwoFoAzHv2pwBX0CvATlDta47B/Gw5NKbs2xsB8K9/vY0+HAG/5wz9xuCvfnrlun3yEB0c+YF86O0OVlv+HjkULAruAcAH4W0DgA/B/xX+9nXhOZYuL1C1jetcYLrJb0/WYTeme+3eXV9HW7sW1E7Qv0v3Dr3Lcjtk9vRLXWxZ0yIm7iJ3d1Zm3ep1e5Zl1p1jlv6p+nFdzVrLa6V22hUrL8ucWl7HXLfqeMTjin2zlN92fQYW2zK1T5yDjuU2n8PYKvZz1Wc7mnweG8aK9in7RFHekuNgBcA93r6W7bXACoB7LbaW77LApQHg79/7zgCA/UvI4xnARC0KoFgMF8pmalEX44FjRmByPxCRRUXOYeXBIn5GuhltCgCkHqI5SQMMDDSKVJjI1cV6ARBXoUYbseZiPnUiC72FDwlmfI37BTqZDjTPssxzRG1HC4DRkchA2gMYAjjyoLxn2qozehhZiGyBp1Gk3ONr9JGQwPYDf432NQKYeo3ky1Sn/juhWAJLz7LUDvSd+grPqE/oJlyhDbzm+cnYw6jnZ555ZsMDSKLORoWio20zMhYwyp/gw/4ATusHL7300oYHdeA3gHbqF4YIgOn/F154YXh4brERwEQBI1OfMdKZ/jJyXcjHc/0FfxVsWQ4Z6oY9M/LWBXVhKgDYtNW56SIjJAXtuUlBYGQfGT0t+G4BqJHplBMAY1frEaIIgNUzU6zbzhwr6rHlF49dSSOb4Gr7ZX371XUsElP/RJ4bGLCbkZ5uRuBex1xu/hC2GjWNLjn+nc/wRaOK9WHThRsFmpG9pia27foqY0dgyP3MbTzUg6sR2Wnj3HCiTq09KZObDRIAC1a1Z/oE97hJJSG59WQkqX6bY7cFvd7Xvp71CIC5YoeEzgmRHYvq20aT87rzZwJcynkWsJkLGFP4BQ+zLZgimWumr9YvHVsJp9FJH6Cc6cb9TKEsdfIwunYMxiI7zwDWv7jH8ZNpqfPcbD8n1S/nf+7xLz+n9Kf0RfuhAoCHsX2B0b9jIHiYcQqpn5makr/e9Nu5yGm7vkcOhTsETwWBleN8f84bAfoNvt6xn+N7TVFcXGoXq8b8trygNaZjUY+89aT6Ourplj+X7Fsgt8et6urWLVwuWa98FsA4tZ5lebvPx0o/LSpz4f6p2KfDlNMDiQXtcw5+cVd1XMpvh7EwceWLyesY2KuON3R6xxw1seuUvbHcf+fgEx32Lre7KLMqbwXAVU9fy51igRUAn2K19Z6yBZYCwMN6YVXL4sIi8r73nbcHAJxQwkV7wBpQEaArEGHBHZgK8MpFche2AWhArnwgz7NYudfFe6PsAEBEmgL7gL8//elPBxBsPcBTUgmTxpnFcIGQ0bRGbyFP3WmP9QDNjNISIKC7wEIYlelojQYz0k0o4wK/cMX0zVxZoBd0ACYBkbQLvQGO6GPKYyNC0cHIQuwg0DTdMfd4ni/dLwA2ChV7e7Yu9X355ZcDiPWMUwFJwnr+LWAzohSIYZ20zQhg6qbNnl8LqKUPlK/fCMWoGx2N3hPWArQFqkIxbCW8xl9+/vOfD9GxnpWJHp41TL8JWQHKnGFMnxoFS532gRsQ0I3oYx7YyxTQpiPHNsIZQbftpc3UbQr0jMT039TNfbTj6aefHkA39hTubNf4t2BS/0EebWSDg/63/W65TU+bkYMJ+7xfX6b/hOfC7wS99jHljKRVH68tBEgY65jCPhndOQaQM6pXSEo5I+Zz2nKsWbflqI8+FgAb9Umf6v+Od66CV6OfMzI2o1yRaYreBMDOV7yHX+H7CQ2d70wTTLucT6jfc4uFtzkvOQf4GjY0Ktg+F1rmfKVftQBYH3ITgf2XcDIBuH3Ea0ZhZzRuO9frfzfBauUkbM1zh+3jhMXpN9rENnDNDTSCV+xhhLobeJhrBMDOW8Jh+mUMnKJPC/Epx/zE3IY+zmEJgN0QQ79nZghtpP5+BmED528BMK+hOzK4ZrR62pi20ue2jftzHshNEtwnAE4In6A9x/Onf/jD5n//6td3Ivp3v5klfqSPgWB91N+0fk2q/MYtfqWqfkPblusQWv7ut5N7rXxGAK/pn/v66UJLVxdt9s0vDJRjALi7zrR9of62q06qr7Oerjpuiew5da4Mlz4z1LStldppV1RglVnozaIth4/ngrihSFFmWV6HzIlV1OFKYsvtKdpnUZuvOt7Y53P0dcnJ6sOrPGLLbekYh2WZRT8ryzsHHYttPpfxf+v99oLsveQ4WAFw1dPXcqdYYAXAp1htvadsgUsDwH/39lubpx5/fJ/OFUO4yM1iOcAPEOwCfqZpTRggUMkzgAGSwDgWy0n/TBpoYEue88niLQvkRnp+9NFHm5/97GcDADbSmFTCQDwgqgDUNMXAT+7PtJ8CDnVigd5F9kwhmpGJtls9BBS00QV8I9OMKnMh3jN0kSdEot1APqDjGAAWBAiqhZFAPQCTwJrX7Y8EhsI/9DUa0chX+k2gIoQwPaqQUZ2FIPSJYBS7AZJ5GGHN1bOdkWHUpJDCqGd0oW0CkNdff31I10wfZrSkEZNGy9KP9DkQGJmmDLY/gCNGFWe0rf1uFCF9YuQ5/9b22As/pl5TQHOPUZsZ6Wx/A9dNgy3M0qfoC3ydMsjAN40qNhrT6EzuUU/kOS7sV/wpQaA29SpAppwbDozApG5BH+1xYwH+bB8LhiknOMvNCgnnxiKAMxoxIzmpA5ljwFGdBZ+U1R7o6T3CTmxhenl8kQ0DZgtwk4D+k+OQ+3guZNX29iv2cjOCGxAo659nNlNn6qQd8XPe40FZntPnnFfOg7/cQEJ7vBfdEpjbx9bteHZOy3nLf9uetJMR4gnTLZ8gWJ+lvDAU3cY2+7TR0zxPfTLiVNCoTgnhHR/Uqe7aIK/cYzvoI+eThOb6F5DXzSn2gdG7XIX/6uF9tgn5+D3XzPDgWNA2QmF0cd5MKJs2yghgdXFMIo9/M3c7xwi17Xvnf3QXOlPWv7S3rzl+2s/dnDss+xkA+Nf/vo3QvyH6V1uVvwAtWHA04jd+mLcgeP9D90qZhw1YHABvjV+2aL3kdl6+8pdnA68AuGzzSy/YtRjUGuPAopgybzxHuNewHQtwKbq7fZ31zCm/S3aH3nPJ7enSDnXPA0LQ+GKj5rB/WWZRx6E51Q5dUGZZx47+maHZZWuW21O0eVleh33KMos6zuFrd1XH6X23ZslaqZ12Rb8oy1xI3uq3R7yt2C9Vn+2Yohabb8/BJ8rjqsPgVZkrAO7x9rVsrwVWANxrsbV8lwUuDQD/zZtvDAA4084mAGPBHDjn4mpGFrpILSDiSrSeUZsCSV4DAHJ+Kw/+DcTzvkyp+vHHH2/ef//9Aa4Yucfiv/cLteg04CoPIVhG9PK+gAI5poA2qszoLtqQEZqCVQEFOvpapgJOuGKUYC7gc5YtQJPIViGk0YyAwwSK6Cq40RmFE3nupIu66IsMwJjnNAPqPceW14zY017IE3RQRwJggAeQzHTJ1AOIJxpbYIQ9BM3UL2AWXiEbwEp/YCcB0v379zc8gKOerYs/oWOmY+Y97MWDuvhDpvCPeoTVAhfaIBSxX+lP/A37UO6pp54aonOBdujG657JTFmhIu/z4H393+hirm0ULO3DLxgfvO9mBYE9bdDG6ObGANqjHY1ope0Jl3KsGd3YwjSjB4Xl+qAyjWDXf7AnZU2rjp62vd3gkFGa/Fsb4xfCTTcSJEykjoTB+rVlaIs2yYhU7zFaF18EAGNT7slNGRkhiV7Yzr7TbshzI0X6jf6XYNbzqPGVMQBsZLznkXPFfz/44IPhYcSrmz+MYNW2AtG0jfZ1o4SR60JBN0/k5hMj1TMzAbJ5LvgUDDpP5EYCQTlX+0NbJqTfQ7QRAGzWBDcB6FPU43zjfMB7+BVjMf27/bClPu41ihZd3Byir9FHzv9ujKG884B1UY/jhNf8fKIckJU5y4wJbjhgHAjtuZeylDPa240zzknOA7TNsebYoz5tk1G69rdjJuE4elKXc5n+kvOZn5P5mZGbMrLPtO9nf/iPzY9+85vhaUYG5/P2311fhL7mwgl/t79Ltz85D12H97YF9po+ynpEB6fts0yH4JMBcHP+rxsCztUX+gx8u0q33/OW1K66aHNUxyMD65HrOXHgnlRvZ11dddwS2XPqfNRXdgXqpqhrWy5Zr/wsIOj+s65i/AXbXu6f5nP7pmaVZXa0u2LGDhXLMGKOfizbp6NBZZlFm5flrTpWXfNouWLXlH233If1iiefe1cdj7hFsW/msONRh53pe8PUbSnLu6Nz2QqAq56+ljvFAisAPsVq6z1lC1wqAHZxmUVwU6UK37gKiFnYNtpSMJQAmIVxz4IlChYIzKK7EV4AYKAcUNRoRhb6gYdEmH766acDWCFNrsCPSECjPgUA6GFEKgv/Lpxn1KSRgUAcAALwS/0FwOggKEYPzyM1yhd5AijeE3RkfUIDo1ZxJqJ/aQs2IOKUdnOv8rWhEIe6E5AJECwnfNl+b9gCYB7AREG76aPR10V/4IK2F/QJcIVfRjm+8sorm1dffXWQTxQ2qbjVi3oBX/QlPiIgSYhvH6KXMObP/uzPNt/97neH/tbO+AdlsYVnQyPfqMpMP5wgTVAyBhQTQAmOgESkiubhGcDUaTQ4tjdS1BTkgENfS+g2Bs2wBbamvQIsoy2BPplOVrho2mj0Mc029wv/MmJUHzWCGPsJ1ZCf6XDtY32VevQhdUc3I5U9Qxg99Ekj6XNDhP2v/zmmBPwZ8clrQlZeTyCJDowPIzhNoSuM5V591YhPIDAyPJ+ZMo5f20Z9AnV8SLimHbhHQCecy8hV5AjbhPQCQWTjK8wdAkjGMv3OJhUeAmDaK1DlPqONsw+EtZ6dK4T0nGb7nn6lP3O+MOqZexx76b9CWPspo4OxyyEA3AJ755e2f20H7+sD2k59qJt6lZGR24K63KSDnakfOaai57lna+uXyLcPPBudzwEBMPdYVhujg9kenN+4Om8apUvdQmN9xWMCzE6gv+ijpnXGD5gv/BzT9wS9yG6jk7VjjvOxz1F1R3ZutEr7CdvHIOjn/wEA/u2N8BcbXYsULX8T+voKluFv/Khu4e/4721K1bFqB6utG6dDaF3Tpl8bAJx9fujf9QasJasWyA181Xu+jnJdi1aHFBpZPJxLbsUmJ9VdXAC1/u46OuTfGtkdOlf6ZXwevunOuiXKJTvadFdlltvd0aGLyuzo8+n9uN7ycslie6aWN3T3xAYqy5vD16a244I6VrulQ8Vyb5f7sGjvRf3sgnQs90uHU5Rldtix6rt1kTUta6UuK7tHuc0z+MQKgKuevpY7xQIrAD7Faus9ZQtMDoCpubgIWF4A7JD3vbff3jz1xOP79rPYbQSlgAo45oK0EXwZsZRRgIAPYRpAkshUFsoFyIBQIjJ5CGYAIkLMTz75ZA+AfZ9FfwAiD2Eqi/lGAKOvi/iCpQS4RgADcwRWCYIpK7jyvFHBBOWMGqNtCYBtk+ee8p6QiXbTJnQUDlJ3giHKZzQYdQk5BQS8nxFiLiIKHwCppmsGRgA4qEN7ZHpVATCdLTwxPTY25gxbHtxL9C8gHrvwZ2Qeso04RBftCFAxCtl70P3FF18cHvS7theQIdOznVnkz9TIwjgdU9vkub2UEd5tv6tsz9o1Opo2PvvsswMANlKUqxsLEqoLGbGrdsqrMNiIRe4V5lJOsCmUox5si+/hx/qVcMuNEowxzxHGhvmXUX76g3oI4XM8Ag6F9EYtJ6BEZ6PvsZuALiNjBWgZBWwfJ8xKaJYRwmMRkAIcdBW+21fCVttumz0LGJ31daOd3bSBDqbixb7caxS+AFhfFMoJKNUzI3i1fc4HgEajprUd73vGueCe10wjTp3aLzcOJIBO8JqbSXIzDfdmPwgi3Rjg+57T7NyUwMz6085jmxlyDle37UfTY8NDCIlsN1hQn58LbaSzmwHczDEGKQXmtNm5nn/750YMo7gZt0aG4x/OYTnmnZO9opdAPaO8nV8y+pl2ZtS+GxjUg7LOHdaJ31nOjRoJgNEjI6btX+cr6sxsFL7vxp+UnRHdGRWsLO1G/Z8BgP/9N2cPgFv4a1tbf0objN1z/besP4PL36qqX9PK3yX3BYvf14bxWJXepHzOe1cAXDXitOXS7od8dNoa69K6FoUOic1o+3rVh0vWV/uuyDipLZ11ddcxp/wO2V16d8jt6e4+sTWNa6V2WhYVWGUWe3VqexblDZ/pRRWr6bmr4q5/n7jpzpqWtVIz+fCCNi+3+xx07HCMOdpd9d+6KWta1kqtIO1Y/9xFOx6zycPftdWS9U+Gu2jvqdtct/ZmswLgHh9ey/ZaYAXAvRZby3dZ4NIA8A/u39s8/cQT+/SnAIeMLgXqEWHnwregi+fCFAxoNBcL4qZkNRW056QCDojkBcoBGo1aZIGdiNlf/vKXG1JAAx+JAHYRHABjJCdX7gUEGGls2l6gFxCU+qjLNMVAHIGSC28ZMSc0NroSOfxZf6aAzkhTo6ZpB3CBRXmj4zKi1MV6wRL1ZFSXOgk5jTBTjwTMAhJTcwOitJ1pSgEVtgl9BSWCPtpmdCp2xL5GWANq8QGjcdEhU9ZmtLTpaE2jKsCljFFxpv2mnkyVKjSkb3igc0ZtCuaMLsyIOAGv0anYzahK9NUvqE8AbGShEZRG+Ql8APXAdHQQ/LoRwihZ6qWvtB2yBFz6MrY1dbR+h+76Q6aptb34l1BN4NZGcGaEsP6SNtFOpj5GhwRsQibP1sX+ljUKNyNfEzxmxP/29+2DfUQp7VG2vikwNHpRoIgfClGdO+wXwbjwVHguaHfzhWe52jfYTZiXMFLbZoRzRmomlPMDwAV6wTI6ZTpqQTBytI9A3rPP8SFTxSPXtif8Tdhqv2MPN3ooOzdaCNx5LTcGKDejSC1L/UaMjslUP+w3BoD1H8oJIvk3stCbvrE/EqiqU0I6/5120O45F2uDPPuc9qif8xVX5zX0cY52znczDveqp2Me2fw5zrVRZmDISGp9Dd3dwMA9zqet7Whr9oebKnw9x7YbfDwv2M8UPx+yrPUIjY0wHvsCwxnA/+ffx1NAt/7e9QXoay7cgrKxjQTOSXlt1by64NX+BK5h1Q5O22elDsElTW9I+eycMOYDCSj7GrCWrljgtkYAp+4HF4cYQAU/nQxs11eor5i+vLh1pdH9d3Xf0dGeWyO7Q+eK/1umLrZuiXrJM4EQ2w+zkllrpXaippZZlDc0p9Saervnkjm9mrWW10ot24/noOMcflFu98LjoeK7HSqWR+3U9inLm2OeLBroonQstnmOsVXx2Y5udoIsiS33YdE+U8ubw95L6rgC4JJbroVOtMAKgE803HpbzQJVAIy00mLdULBWslaqT94P79/fPP2NqwBYgEUE71dffTVEdhrFKpghsjHTfbqwDwgxchgYIlRzsZwzNIn+JQ10RnCRKhmYCXgkdTIwWHjCPc8///xwRi1A77nnnhtAkmcwGvUq/AM8G+np+bbqL6gwRS0L/UZ4GZ3Lgj+LdUaXCsQpl+B2DAALFYSURifTFtOwCs0EZC6aCdp43T7gvjwPUpsLOekjwaugBJfKaEHPE7Z9yBBm0Y/Cff7NAzn2nZGrgsuEy7ymbNqAr/BIAIzd24fQSOjhGbkZoSwANr22kJ3nnjWMbtrG9iLD1ODYk80C+Bvv037AlZDJ1LCA2jw/WV/FvwC3PLQdemkvbcFVO2B72+EZ1uiIT9Jn+IBQx6hj6smzdfWHBH3t4rz20QctS922UxBoZCz2EF7zmm0SAHI15TZ6OlYyAljdBO7pywmArdOoYeThB6SgJpKfPkAuf27a8MoGDvUUttJ/ADxe5yrw054J0qjTTShGxTMe9RXKukFCO6q7cNs+NHoU3dkkwbhBB22i32E3NhHQz/ilkDSjqxOoUi/Pfd9IVerTtsi2HuyUUcUPF1MfDOM1gWMCWCNzDwFodRKCcnUzj5sOEmimHs5XXBMACzytO8GHPslV303fNqrYOWH7w2+74QC9jgFg5xozBbhJRPjvZhrqbucbbO04zkhkxxS6KB+dHbP5zUF7+jnBtQXAGZ2s35puOiOY/bfyTwHA5xztOQaTlgTAHV/Val8ms1TxO+DB75Uj9w/fF0+Ewf0NWO+4FAuMLhC5AHbIT3fvlxeXbjJWcbGtFXFy3Z31ddczp/wO2V16d8jt8fs+sXWNyyU7FFhlFnp2QXuW+2f7JbLQmHqRPnG1umul+toytcyyvA6bl2UWjV6Wd2E6Vr23aMaduJo1a6Xqvju1vKGrJzbQ1PLuqo4Td8vqt0cMOrXfluVt1gjgqq+v5U6zwAqAT7PbelfRApcKgF24NkoVMAEUA8QCGF04B2plFKH3CWsBLsJD7gMIAkV8nwgq0zh7himL1IJGylMnaY2NUGTR3VTCAGAeRJa6AC9EYaHeqGP+bcSpoNkUoAIvF+ld4FcHAbBRlZ4vSX0JWgQY2sYIYCOJBdMCgNQX2bRfeIL7eaYmMEAobXSmcJc60d92GgkMpES+8EbIiCyjXE1Ri56C0YyUy3N9hT+CbK5GO+Y1gQh9Rv/RfoGkUZlAM8/vRB+BR6abVWdhEn4x5nf/9m//tuEB5LNvM0KRzQQ8uB/YSJpp+lCQa7QuvigIR29k4rvCMsrzHFCrnuhoJKFQn6u+Jhii3zzXFN0E9rRNECnIph3WqW2F6NrJ9iVMEz4mqMvxqMyMKtQXkOd9vo8P0s9uWvB1QR7vC/D0Za4Jr7RTwirLAtqN5BfoI9voa8+QBuDb78hWFvZEBveavho7G5XvlfJu2hBoM54cu9jI942Qp74cp27AEBDjx8w5bDwxrTe29M9IZurBbzI7gYBfoJfRvAlLjV4VHlPOzQrUk77hOLd+gTtX/YL3MvuAdWXE6nYNZBux6vizD/Oa/tf6Fffql7aNuryH9xN+q3OmshbIC/iQ5/wslEZmAmBhLfq4GciMAoJ05GaEsfckmM05yDGrHZGtTsgRJHNPZlRIm6o77cv+0Mq8Kx0AACAASURBVJeM3LVvMoI+Uz4nAPYzy3oyQvgaCHnwYOMZwL5n/7QbSYpfexYp1gLgY/BXX76m7INc/Hn4c9V/PVbfqlfdq9dvr1MB8IH79psFMxV0c+bzoc0B/cqvd1yaBa4s6uSKcetvI6vJPQtCV+zWtzJ99dZTO6CzzpPa1lFHt/y5ZHfI7TF9n9iaNWqlXBeuly6X7GjUXZVZbvf2Q7zkUrVS/f1eqbyoopVXRE4OqAZTlmqeweYdBlpMxzl8rdjucps7dJy4q3u8Z/Wzm4xf9Im7Ol5Xv73ZAuW5ouhni8lbAXDV1ddyJ1pgBcAnGm69rWaBSwLAtPjvdxHAtt5oKxbbgWJE5JJiWMDlebpEw2UEsNAOmAV8A/4CcknlDNBxsTtBoMDRSFgWwoFBAjzPlAXOvPTSS8NDgPTNb35zD4aMxGSxX5gExFK+0IvnGfGmTsAewZdRkdhDeOlr2MR7MlIro8qEAgIkozETmPFv70E3QVwC4IwgTCjHoq0RurQVSG5ZQTbPM5WqwNHzYbHzq6++OjwAHEYu6gPca8psI7q5VygtaDYlKlAGewBQgcACRGwtPKS9ppkWfHOPbUvYmwBLOxEF7sYB0oRzVjQQXOAj1KVtnomMnbiHB36JHwKKjMxFH/yIB37685//fIh23/7mejBAPHyR+4SLCbWEXUJd7Cag573cGGBKYt43qjnPyBZCuXkAW6eP6IsJ2oSY3CMcFCZRT0aMZqSw8EhwmyBOsEqbrFN7CLytS/n6F7r5mj6doAw/cSMH/6bv0MXzv/Ef5hr6L/3XSFPP4+Xq5pAE5QnMjO5MX6Ud6mhKbnwR30JmbiRx04e25V78BF9Cd/1Nf8iIT8aTbcnU37YjMwE4b2b6Ye1MnW5w4N9CUvWk7QJBAXCCTe5RP8dU3qM9uArHnV8SUvPvhLG+5/3c4zinPdZl9DLXBLv2k/MycgS49hs2EohnFLkAmPkpAbBjgb40PbRzruCVejNFtLbTrrQLP2B+QGftrH/Tf/5xj5sLlKMNEjgnSE6onfNIfqbk62nT7CvltBHCjlOuCYDPEfQNP1KbH7THAPAVYIyAHQW9KuY6AB5suzQE7gDAW313f4cif+Pr7KH+P0e/qH1LX0tNZYFr41B/O7LYVF5kevjD42SVu+t6hDq76youyu1V6rFCh+y59a6o3aHuPPBh5DPlkN5d9io2bJVZ8ZJlYWRRwyqjnsePz8HfijoOQ3Jio08tb1EdO+asic3Y0zNrH95k/AsaC+WxtfrtzcOx6BNz2LsscwYd1xTQ1Vl6LXeKBVYAfIrV1nvKFvhv//1/LJqyuaRox2Li999+e/PUE4/vo7+QL8QBzADFgDJCIgAu4IwHi9X8sZAoWAWaAXAAIAA6Hizuu1gN0DBq1HpY6DYiUFAHHDOSGBjkWa6kkOVB5KaRmOgglDAi1ihe3mvTilI2oQUL/Ub/5rmQLvxnNK5Qw0V7ngsVkOn9ACrgT6aeBYwIlrgHW9K2TNkqTEgAI4gQqlEeUImNkGcfYGfshw7qZJplbMB76EUdRMWShtuo5QTUpqOlrwQ6mULWFLUAkIx8pe+xP+/7ZzuwpWfi0m5ko5vna3r2Kz7hHzoLeD2nGL9jYwE+iX2FqV6pBwDHg3YIjbGXPuk5nnnusfcYSU0baA825j3/ErTp99rf58JcQBJ10U7HAnYUJgvk6bdM3Sy0dMwJQ+lT/5CTANgzdIW2Rvi2vm6UZ/qvfUh9+if9oC8mKLBt+gD95jgR1AkZ3SAiKGPcs4GDsZzn6RrRbSpzMg+oE7IFYQI/3rPtRskmzG7ht/BSe6Kf0dc597jRI88jpn36s/MevqZMdRLWM48h+7PPPhs2zwg2qdOyyMPO1LP9nfRwowT9oo1zHFJO8K5+2UcC3Ox37rGfcz4ZiwLNiNKM/HXctwCYMv4lYOW1NkLYTRFGsfpZoF9zfwJ354JM2e3niyn9TQWOTblf6OzmjhwrjtlMsZ+RtvgS8yJ2ZbwCkAXA2Fw9ec0+8DPByPKEuO2/nbd53QjitHdGGGdUsDrmOEzYTNnsy4yy/vyPf9z8029+e+X9sX4vfZ9YoNC16N/tQNlvJHDcjF33q1G7XwNXf/BeBcAPj9UoH7Bxu6KAm+96Y62w328CvufkGwu4452ush2LvcY4uuBUXGgaq/eo7EPKnlBnd12ddcwpv0t2p95Vf+gTW9e4XLJDgbLM3edSxQarzIKV5uijDpkFDXff2cslqwWXg2hz+HDR5ouOiaKOg3mqvViUObW8qnodXV1udbktHZWXZU5t71XHG12p3C8ddqz6brGrV789YtByHxYN3iPvv/6X/1zt7rXcaoFuC6wAuNtk6w09Frg0APy3b7yx+fbj/2kPClgIdJGb6EciIwE0giNAB2lQebCg7oK0i0TAMiN/BVksgOeiv6mfjY7jXhfeWYz3vFShGYvmpPIV/BLlRXlBshFm1CNQBOYIThMAuBhPn9umXMwXrtAuoVJGiAmREioZySbIoG5TNAMWTH1MnZ4pKwj3rEqhh7bPaCcX9k37anpuQBl1CUqArwJ3gbpnraK3Z6xiA8/7RQ9TMgvVqEcQIbRCjn1N/UZgpp4C/bRt2lNIliDYOrFLglv0pW78zLNXje4D5vIArgnkhTQJMTNtLz5M5DA2oz+QxUMQmXDNtNfaU6gtnBayZgReRsUKwNCbtMGeWwwYxB5Gfep39KFn1nKvf/Y7bbI/eU+YJzQTXHIV/OMT/o2B3ARJQjXudQOD4JN2Zdn0AetPUCc8zI0SRnkjn40HjGXBPL7HHMOcQd8Yja7f0XbHrKAxgaGRypnqnHu0Ha8bresmAeRRF8AZewvaEqjbh0bXI8/U98jU192g4PzFlX7+8MMPB3/LKFHnK2yL77pJxY0DGfnuGLI/eW6dGSUruMkI5MxyIDy3XxIS5sJ+piG2rDZw/qaO3OSQ/iWATv8cg5O8ZjS6GRp43kJ3sy0kBHUeF6I675pqmffta7MMCH3bMZvAnPFNn9EnzgvCXvyfeoT+LajmfW3nxg7nBceKdnJOyw0EuVmBcrY3NzQ4FyfI046+Zr/apz8HAP/2d3sAfG6AL30zoxAPRQFv1xt2P0Xjcv0HwaGfq3cXAJ+bb/R8X1/LPpoFHhX+7r/LjKlRXGA61ILywlMr4IR6T6qrs56uOm6R7KqH9alcs0at1E7DDgXKcleZpe4/F3uWGlMPUr4oGDF8x5rYQGV52y94pdprpWaQt6COJcN0T4M1S9ZK9VVeljm1TyzYh+U2n4OOxX5Z/fZmC1yaT6wAuMfj17K9FlgBcK/F1vJdFjgLAEyLilHAf/PG65tv71JestDMn9GgngFMKmj/TOUL3HLh3cg/QAEL6UQN83DxPVNnCmpYkDdVNPUZXcfCvwBOEMyieJ6/KbwUrCbwSagm0GGBU0CSAHhrpm3a2gReQi/v0R7cm+lAM0KT9vAnICByFPsBNoXX1CXkbAGwEZVGImtvoVemEgWWmCYbwCT8JGIV+YCMPENVMCEc93xOXgdKCdOFuthi+x3zwT5dMuUE5tRPWR5pmzbyjfLaw1S96Eq/0d/AM8EP9tJvjJQjyo+0u4B/ygtnjGRGdkYotucKA4GExwBGgBzQzwhgr0b86UeelYw99UH7xYhTwTo+QjuFnNjWRVMgJ/rTDvsdm6Us5GEDU0RnNKhntlLHGABu040j16h42mJ/JSxyE4HRmLyHfowpfMb+NCIZ/xLY5ZW6Bc/6F+8LD4265+p4RjfGMXbxbGbqJFKWiFmgvhH8CYDVWdnYxRTrtMMxKSzNs3l5zbS++DBtpc2MTR7YTLDqfEHbEoIK/ukD7xfsmpKYjQRuKKCvP/3006FN2hPbWL/jh/oyza9zUEaECknRWZ0yAth5QqDpHJ6wsP2AyznQuhIAu0Eho/6VnwA460hImbDZecRrbkbIOu3jzESgfGyUEbPOiW4kst+5tnDYMo6L3Mxgm+gv52r7UMgvAOZ+yjuf2Vf4Rn4mCHCz3Y5D+hL/wY889gB9/MzC7rlRyr5P26dNbMvYZqGf//H/bX78uwsBwLvFhH07dwsgVyDxCPzdLlcm2D32c/oMIfCxCGDPAI6zgFvguwLgrp8Ad67wLBD4ERcIj43kGzvphLq76+usY075XbI79a4Ohj6xdY3rJZcFPsNH1gzGuqsyy+3ugCXV7ukTWdO0VmqnYXEwlWUW5c3hwxelY4djzNHuqv/Wu7umZa1Uff5d/exIT9Y7cPLPnDn6+tb77YLjeg57Ty2zR94KgKvevpY7xQIrAD7Faus9ZQtcGgD+3ttvbZ56fJsCWoAj/DFtLrDRBXiAjdFuLmJzn0AEkAds45EQx6g1FtIBMsAQI/9YVBfUCa6ACJ6RinzAEQ+j6ABWRoSim7BCOOK5vkCWhKhGTwrA6PhMjyoMEsRxbwuAM61yRn8hy3ZiM8A5QOvpp58e0i3TDlM3G1WGLBfYTEXtGbqm0hVsUo7XKGe6XGClgIH7TCesXgIRrtl2dKVt9Ce2BEzYh5nCN1NJZ/rTjIrOCM2M8NMvkGvqY/Si3wS6+h12effdd4cH7TS1NqCQh2f1crU+bA2k5cGfbRaMYFs3C7Axgf6grG0SfOKP2tgUvOgL/E07Y1vaLQg1ypXnQmP0MH2x0cUAH+GiaaXRR8BLf+Y5z+mbtIV2Ge2oDyQoNqWw6cAT7uob2jkho9Auo6fVKa9CLconbMp+dxzpFwmAhbW0wewBpIF+7rnnhv756KOPhge2No24wI5+UU+hGvVqbyN400bcI8RM6CaAFUpjczYTGJWvbTIaPyNmE+5pH3zH84yNPuV+25FnItsXzk0J1xOMGnWckbfc65+RwlzVL+G8suyT9JWE9N7LNaNXBbhcbWdCSN/POu2brDMBsf7n+8hQTzd8oIPzm9kjnIvUTxtwj5tc/Exwkwp1UT7Twjs3qHPqBgDmswZfEADjN+28lqAs+yBBtgA351r9Bp9mzuHhfJMAmHv8M2LZz9g2qjg3dXhP+ioRwD/+3cPU9ecE+YYflELf3b99rb2m3w12eJAL7SsAzn4f2xRyTn5R/pJ+Rwval1MB2zTjFDJzXD9KF5UXnMYq6Vg83c+rvcp21tHdnjnld8qumqZPbN0i5ZIdCpRlxufUMTusMo9ZaPd+sZ/msGdRw2ogqg0qiS23p2if3VehUt3VBpV1nGNcnEO7F9Sx1tHbUnU1az1eK9VV8VmAy6nbPbW8ReeAupOVXbcusmbJWqnVb491UI8dVwB8zJrr+49igRUAP4r11nuPWmBJAIxy5RiVYgTwD+/f2zz9xBNDu1lAMgIXOAKUA8pwFUDlGb4ZnWZ6Ycp6BrCAjUXsTH0MBGKh/ZNPPhkeLLwbQWe0HvUB7Iw+vgkAszgueDKaCjgoVMvIKhfuXdAyoo32JwhOOGKkpdGGttuF/wRDlsVuQHAgIqAL4EVdRu5mJLRwXQCM3kIg7hEoqqMAGNtgOyGTsMY0wsJDo+CEKLwuMEe24Mr7qScjCk396nmmnj0qlMqFR2GTwCKhsu2k703tbN3Y5Uc/+tHwMOIS3UgZzAOI7kPwQ5+72cCo5kyFi42FvcI+0+6iO/KFR/apV+41Kpk6BIW0RwBGXQJK/R8bm2La9MDoq70ZH258yGhH+zsjdAXMwqKE+MJ7ZKOPvi5szT5KeGTUrtHsbaSwbXM+4JrwzPFj29HJjQGCaOrgfTdKOCaxtxs9Xn755c2rr746bCYB+r/33nvDvCHQp86M7OVeASo6ZgR6gmzrzOhpN6IwH9HfKSshv9DYCGPP6LXehLn6PPLoZ/w4fU+d7PeE/PYRrwkkBebo5vvW73hUZs5N2V8t7KecOutLbpbJKF3+re5ugMi5kDYkOE3/977cOJNQOjdLUJb39BdtQ53Ykc0AyM6U/JQVUBuh7wYHgb4QnnGXcNq5xfkrI4mdAymPD7AhA58yy4BnC+cGIOrNM88z+4CZABw3CYgdv8hUZ19DJ9ubKbdbAKx8oblA/RDA4wzgH//2d/vP9aNfbG5RgYRN+w0nu5Wrwbf8d7uadQ3+2qienwW1b1jFr1enWbUofND0pgjgkajf1l9WAHxaF922u9p+PAZse0aEbT0m8yab7BeJ6qt4o+LKi01jd59Q90n1ddbTXUeH/C7ZHXJ7/b8uuq5xveSyi7jDx1SPwYrGWmUWjFq0ZUHSvkifyFov1Uot68dlHdvvZTcYtyyzaPSyvAV17JoPiu2u+m+fuJo1a6XOxHc7DDR1uxeTt/BYmN53a5aslbosvy23eSafWAFw1dvXcqdY4JTftafUs95zRy1waQD47+/f3zz9jS0A5i9TMAPABMDtOZpG6LFQzWK05/UaTcW9LOgDeFjsFuyw2I8sFsMpw4NFfsoJzFjI533q5sEivefGCgqUzX3IFEAIHIUoAL+MiGzTyWYkGu036styRqSZFjYjajPySxgqgADOAg6xhxHA6OnZwAnIhAHUpf4tdBZ+qI8gGTApSGwBlZFwAmCBWqaTTigiAON9AYSvpR18Hx9IiKnNjE4TbtAW5CjTvsv0uQCYH//4x5t//ud/HqKohU76BBAYiM7DdMi094svvhjOqObfQmvhCO3NqEzPhVY/gQw+lf3qv+k7ZAMm0Q9fBYIngNM+9js28axY4TKvaRv6jfTApD1WDu9pR19Dxza1LD5gVCZtFGhyj6lpBaPYMKMEXSDOaPY2ijDh0vb73/brovbISPuM2hRemxaauvVvrmYUQH/6nj595ZVXNq+//vqw8eODDz4YHhkBLLTOPsxU06YBpz2CUa9GuRod3KYBdu7iysYU0v8C5r0/N8EYlSm4dB7QnvpXpp3OSE/nVXQx9bdZAri6ccXNGrRRe+aGjnac2j9CQ56rU4Ji+zv7o4W/AuCMXrUMOhiJnAA+oTGyM2rZNjsOrdtsB85TznGU0y+0fabmRp6g2TbyXP/PVO5jADijnvXxjIbEl5iXqdNjBUzpL0T3WIBMIy7ITjjumBEAo4/znlkfPJ9YqKscP3scc5mVIIGv9dlf2jshEAD4n37z2+Gtc4N816Dv7scos9HwnhC4+ZH6cO2m62du8022BoC3dp3pS3BB8L7qKHtFnd3rQmLfWwHwzX2Wm9lm6t1ZxPYAYH3hlFFyCgRe4e/hLu/ug44F6mF67PG2TtlV0X1i6xrXSy67iNvVDx3GKrd/lVl11VK5ujnLPVQfp8XK6zXXx0ZZZlHHOcZFWcfmu+NNHV+WWWx3WV6HjiXHrXf1TlxN01qpeuVleR32KctcsA/voo5Vv+3o6vK3nrto73KbOwxelvngwWYFwD0ev5bttcAKgHsttpbvssAlA2AXu4VJQBFAJldT6RJxKGgzdSwL0pThAVAxPavQlnJ5lmqmiRUOCFIEvCyWKxNQYGSmQBB9BGwZGWYkpLDFiE3Bmp0tdMsoPNqRUC5BBbDGxfwEc/x7uxj82D6NNnIAfQBgwKHnntJW9RLSZKrmjNgTjhgNSx2pj7YB+AmKBEtGwxpFaT+pN3ok4LEu4Qj3jYFTIQzv6Q/0N2mu1UNQIrAQDAkshf9AEP5timd85p133hke9KE6qSc2fP7554eHvkAfmlJbSJURjJQzXTl6CNy0uemvaUv2qX0DGHJDAyAY2Ex7BS+ZctvUrgIiz4ulDqNkjdzmbFjPyMam/BmZSx84vuy/Nj2vaXEdAwJgZHiGrumFkZeQ2oViQXLbX0Kn9DejqDO1cvq7EDKj8BM4mv4amUZQAoBfe+21IRIcewDEPQMYuzsOE/RlJDv+4hnUlMFmtjPHeqaGbuGhac/ZnEK/CuqMMHZzheMuI1e3348fbmowfTG2oO/zfHLey4hTfRt/dOMM/aVM/Y97TEvNe7bTOSyjdHNhPst5f/aH9hE48jzrdMzlZpl839f1Uzfg+LrzoT5C3UbtMw9Yzs8Z6teXsQN9ge21h2PC+pCHLwqAhcdc/aOMcxjycz7V5+1v9KA+yviZ5WYH+l6/4jU3Kjlm3Whhm3MDEe3kXn3eOcasAc6RuXHGvuOK39Dm3JihTXNOsO78IrMHwBEF2vVFZ8HCewC8W4wZfmACfXfgVwicKk4DfwdLllte4LRlWdcK3iD8moYJe7fOsP1OotAD5/+e28aA0415N+7cw+vdeBlrdes75cWbRlgFBF+TXVxcHdP7VD13HyLdDnBSfSe0r7uejjq6ZHfI7TVmn+i61uWSHQqUZd4wxh7Jf+fQdZXZ67I3lq+bs+5N5ZLFysvyOvy4LLOo41B1tWeKMqeWt6iOHX0zsRl7embtw2PGX8h3z2EsHDOd7xdNuCtea3mt1Lpx4Vgf9dhxBcDHrLm+/ygWWAHwo1hvvfeoBWYBwMNqXW3hsVaqLs8I4ASfwijTORMhZ1QjEMbFnwTARusCZQQIwjfKAaZ4AESRxxX49+STTw5pN12MBxSwsM9z4BsPo3gFBchlsd9IUNPYsqAObAIOcY/nAQtI0csoNiPyKJcgw0W0BMSm6OT+XMRPWEYXItv3aSMAmKhRbWcEHO1w8Z+6BX3COt5X9zyPVJjDe9gP29BWAZxAEsCREdrqKTilTv+wF8CFflMnUyNjY2TyPj4h3KQ9pPLlQTvpe3QRsiBbSKputFG4IhBDH9Nj00cff/zx8EAX6uWqD1An8PeFF17YwypkGwmaNlUP2mHqcMoaWayvmb4Xf8p03tvh+NjQZlM7E7XLA1hofwHvGCOUwY95IMt06YJTYI4R6WwMAHaSBtr3qUtImj6UAFgAJ/TjHjdL0HbHrJH22C8Bk/BSmcixzoTO6oQN3FDAmGSsYbeMkGqBa0YyWw96G5VMHxu9SApoIoDpH6Os6Wv6M9Oac78bPYTs6Og4N8oXG9NGIX9uZrA/HD+850aSjMxNYGjKeucRfUd/th8yMtVoW/T0rGPTTyf00070mW2n3wToeXa6/ZqQdrsusAViObf5mr7M89xs4zxgubw6XrHNGAAWTCbINiqZe7VLgoEEwM4dyLGMfkF9bphgPsMP+KzQVzL61TkMG+WmC+VbFhvwPnJzrk+f169MXY4tHVPIcQ5WJnWb3j3Hz8MfqQ/2tsso6zyL2M8f/TMhXG7YSeCu/Nx0YVnsqaz88vL5f/xx86Pf/Oaion8TArcHmW0XCK7/FPWV8vemwYj10sWvbUe/V14r0AmA24jgY/CX75v1Vvarv95xOy0wFQC+MtpuWJ27MiL7VvEGA5YXlw6Z+4Q6T663s67uts0pv1N21bv7xNYtUi9ZX8Dt7vdi4+bQdZVZ9MBiHxWlbeeksvFrBWuldhoWKy/LLMrrGhtFmWUdO4xellnU8VzaXfXferPLlqx/RhcrL9dclLdoH646Vl3zxnIdZix/a5zaz8ryFpzPyjp2GLxH5gqAJxkOq5ADFlgB8Ooas1rg0gCwZwBnVJgL38BL0t8C+VxsN+Wzi/9G3wK2KJdA0sV0FuGFrMgEgBFNmef+ZppWgA0L28I/wI2gxUgyri6CJ5QViAiDEtwIgNGd9wUQPDfaKtOgGr2aKTqFKKbF5b6xP9pJ9DSQ0Og2zx61DmHA9vvAw49RwQ31ZvpVnguEjKgGaAhfgFaAJKBVnjWZsMF/Z5pYI9AyZavtyyhXgT++IEAzpTXARr9BtpBVGIud6G+gsTCMMp7ri60BrESDCr1pq+3kHqGzcAW72Z62v4U5zzzzzIaHYIk+119oA6AOCCmIEcCim+e2cq+gjnZa1tSxvG8fe4Y1z7WBcBKd6B9TDgtQ0V0wZcpd3hN2tdF+tjthrXYWjPLcPjb6mdccM0ZFZqpo265PG/k6Fjmuz2ML28lr+if/Rh5/tg0/UyfA/4svvjjY33FuXwtDsQt/AlznIK7+pa9RtxkAEvbmRg03CmhTI6FpqwAYvW2HdkUXx2j6mvA8QR72yJT5Rr3bDuyAXMaWafCNZkaPhOd5ZnNuXsnoXMeD0ae2DZ3sQ+1+CBg69rGr84l10G4BcEbwCmiNvnYe0699zvtuInDzh5seGDtmLKCOPLvdz4yUm5BUsKqtudrXjA03nKSvC/aRmdkBsDN6qCf3mMlC/zZrAfWgf6aAtv8zAth/50YlP2dtU87N2TZtm36VZTM99EUC4N3noWNusNvuh3N+Vl79LX35AHgU2ibMbcBu6z85b8/6RXkVfmst8CgpoNtGVQDvvswRUDwlnB707FjEynaVF7Su3NR3V1/p/rbMLb/q3H1dUNe6XrLPdmW5HQ0ry+zw2VVm0QM7+qkisU9crZdqpXbaFRUoyyzKG1yzYqBz8eFiu8ttnqPdRR2r3dKhYrm3z8U+ZT2LNp9a3qLjq9jmOXSs+m6HitP7brHy1SeO9OaaArrq7mu5Ey2wAuATDbfeVrNADwBGYjnKohhKMrW8H9z7zubpJ57YR5SxaO3CthATYOUiOAvPwtgEEqYkdkE/gQow7E/+5E8G0Ea59957bzjzM4GOYFf5LFwKhpCVaWgtM9h3B6C8X2iQi/4ZtSfoAMAYlSzMtl1GqSUIMZ2n0XXCOXTJxX+BERG6prQ1Eg0AJExL4GKkJbZ3MV9wQznblqDQVL9AJPW0TmCSKWgzlalAG7uph+lJubZRaUaWGgUpuKbt6kR/A0K52g7Ts1LGyFdeMxW2gB85poBGN9IiExkrqKddRrTyb8GWEdnYxpSs6AhAxC4CMSLLSTXMA19GNn1iH/I+ZwvzMCoTmfplRg56BnCmujYNMdBRYGP0p6C7TdtrVLGbD7wKSb1SzijudswlqG991ShUNw4In009ntHmbpZwHGWE4fbH4vYrra/zb+cG/i1UNCKfujLaV7/0DGDhK/cB/gHz2EloS19jZx6ZAly/M/U4mxsEdbkhxGh209CjS0Jn+1145wYL29iCuoTDyMm5IyPPtY/yBd+87tg32pS5PFGPhAAAIABJREFUEFmCXYGkAJL30t6OKecfdBVu85p/RiRzNX0wcnKzhPO1/ZZ65mYU54mMYm1lao+U5TwoOPbK684zuZnBFNC0UV9MsJ1jx/lQPZy/3JSiH/g5gb3ZcMLDFNX0t58p+KIbSqhTHRxzlLVvTDXtpiM3C7WbaXgu/LY/eK4PoPtYxHbCeduVEdn5zcQ69TWzOSToozwRwP/02+0ZwOf0dxPwTQjsYhZfmx7+Pr/6Ezyflb83bWe8ssmKX9vK8q4UbIQfgr97jYvw1/nuNKX+P3vv1+Pacdztjj7Bq1wESJDIkmVbiiNb9jYSOI7zF0Fyf3AOEn/g/LcsW3YSy5YlWQKSXJzX77lxrvfBsxafmR/XLJJVa7g2h7PXAARnyO7q6urqJqefruqt1maBOwt4KOOUTY6Vc56eE0w/Zvg7rF2nDDZ9v7gJubbsFdVuWaVsv7XstobcTWbJvdYY+1LDvbMEZX9eoz/nllmW5xezgkHLMi84L8o6XrjfBXMPReqmrPW8VmqnXbHxssxzy2sYaNPxhMcVx+ZSftv6nlTsy7l94hp0LPd5N7e2COCqx2/lllhgA8BLrLbVKVvgZQDAbIizUc1mOZG9QDMBARvUbrK7yZ0piYEu09SxwMg33nhjeADpPvzww5uf//znt8CRTXwjJ9kkpy1kA/OAQvxuWlQHyihZ9EQngZCRr2yQC8OEJwm0vC8V+VMAbARkpkIVtgiJM+o4wYdgB92xH/bIFKC52S+8E4ChnwBbEMLfRrgJgIWuQCjvy8Xm3lfLa8BNHtR3PBI0Z1SlNtO2eQgggYX9TAiTEFR7YxujHm2T9n73d393ePC7kZscDOBBXVJmExmOHYQpRuEZFZxQFhlCZcpxUAEbGGVH/4ky5cF7RJ7z7Bjil6YhV0/aFZ6b2hYbeFiA8VQnxtp6Akv6/Vu/9VvDQ1CEf2WEvYBNqIxsfSCBsIcuMjo9DykIg1J2Aj/LGm2KvoKl8fvYmEYYObzu+E4j7LKs/pBzRgiPDO9vdbzsK8/82D7jho2wtXrgz0bE5n3W6mMEJv6qfwNUXY8YF8fJZ/xKOJ/w24MJCaXzEIp11M1ywmPHyXlK3zwUQlkjuY2Uz2d00od8NlMB9eyv85DyCUYTCguLXYspl9G604hT9EwIm4c+nHOmjZ4DwHMRwNpKP/fzw/rIdb20baN98RPXTPqVPpJZClxbcv0VggqX/YzgGb8w/TvltA/rA59B2MV0zn6WeMiE8uiVABh5+EceknCtTvBvnwXW/C1AzkwAOU9TTgLgnKv5BQUdpoew8nOR3z/7NQD4V+XvNZcumGtOQuDbtWf3D+R+ufHmjAoApnod6/ZKrwaBHwCA9w4EHAHDlx73pe1n/+Y+r5bK3eots8ApEHzq/dv1a1nz+7WKG3bTplqbWXcLblvjdjvN/qwtv9rhntp1reslW8SjB+WLnbu4rkU9h4/XFQb2WmSev+vlnp/d7vWW6/PjojIv6MPlfl9Qx6rv7r5CF4vXel4rVfezNdahso4NA5VlFv2iLO+J6Vh0xrMfXLion73EPrEB4KrHb+WWWGADwEusttUpW+CpAeC//ca7QwRwRrG6eQ1EAciwYZ7pYE2dmUDSSE3vkwWQuPFNFBbRfq+//vqw2e99wdQxpa4RwqYTZTPeaEij2txAF4DkvakCTaASsoBERiC6ac+zQCrvdxWA5UY8DpEAWDBjFKCb/qY0Hb+XjXduUpb+Ywt0FABTJqNk2ew33ax3ttoPHRLdhCbeVUlZIxCFFNjRu49pnzHiQX2jPwWW9GsOmiS8MJ0zOhoVJ5DQBvyNb/Cgv/rQFAhhFwAY9/fyAJTxQ33vSk0AnBGB2iEBl8CI+kbxYWeAqnCHetjdtNPYx4hsxxlYK5gzGhHdTQuN/9p3I67x2YxMN+JPkAd8EgBnpPo0CpZ2OFzBXECmfpEwbBpRSlsJhXPRSmjo744X/uB4JpgSDtIOcplfGbk4BTGOmeObMI761NUvja41opW6OQ8BatieeaovMgbeba3PAuJST8vmGDk/8AHvbHY9or8Z+auPZiSzemWWAX0kfd6xFnAi22j0jDR2LeBZCAmwNhIUPY1Wdw1jfDJ627Z8dm7yrI8IewWcwvm0c67r1EWeIDz7lvMs+2S7aUNfy3nuASHhN7okXNZXsk3leEDBSPpsS1tqcw+f2Ic8kMR8F6Biaw+X8Jo+5DylbdfltLXy87MNn1N2RkprW6OQPTCC7DzAYPR3gmjbTJibh4rmIL1ziGfXYKG74+ec/ezX/3Pzg19dBwCehb+7jY5cgxIi3f8f+v4WyvSVqwPA44APQ3ss+jff1ycTkB76vfyl95EV3IPbodsGgi8/UMfG4Oh751K9uLk2ba61Abv/xaul+aJ2Gn1qy2/IbnW0t+ffwY91YLb7DKno3bJbw2ZryL0WmYP5K8Z/BON0ZjU7Pb8KG517HK/FN66h31XfbUyzsv9eg302HU94SPHzbA07Vn23qOL5/bYxac5tn7K8K9JxA8BVj9/KLbHABoCXWG2rU7bAAICHHbfadmKt1OXkJQA2AkxICswxks4IRTapf/u3f3t48JqghbLASMoLBYU8QDrvemWT3Htlicgk7S+b7d7VyvsZNWgknRv4Ah7bMuWvQODNN98cICOAaPxcHO+v9CHoy2fKZVpdoyETiCZMpryACLnTDUnazLtzBQ2ZglSoYCQcUMfUycCLjP5Sj4SERqICI4lqBSZmlLJ30qKL98IKjnhNkJZAUThoVB7tAekYP2CyNqS/wiTa5sF4CDB4zzS1jgvj8c4779z8/u///lDOiFBkA2kpT/QvUcD2jTJ5L2umFEY3xsxI0EwB7WQWUGFL+m6aaiMLEybxHg/qEBVMWmjgHbrRd/3btOjcCWxkI3WcJ9g1ATD9x96+Tx3vu0YGfWa+CP8yFa4+SX983ShHxk2INC5Hr9xGTbvRKqzCbsrPO3ItZ2QtMvUBI05z0xZ5HlAwKhkbWpYxMSI8I2MTZDtX9BXmhhHX6OjaIRjFL6bAMdcg/MO1wahedPBuag870LeMTNVHEpgI+4Xh9C3nhzbM+Z8pu1OmY8e6RtQ7/u+cY81kvuJL+C0yMko/I2+VQx+1qWsX5bCFvpBQW59IH3Attc5cpLDpkLGl8412pgCY94wCTyhKWdfvhL5C6TkbIUu/oY7jkPDb33POOjaUN323cx6/ch5SznHWB9KvpwdXBLmOiW261rv+OU7OSecC/c9xZS3mgd39TLJ9D/gk0M7rBZCZ60B+UVHvPUi6i+r//H/+5+b9//P/lb/XXLLgFAALeu8973YB9jcDKHX/a/+hf57L38fGL3llsxS/DpblzY3zvcrR6KCpkb6NVNCLFLpgpUPwV5XWgsDn8acLGu4FNn1oDA6+fg7d6juE91prbbRl7QVttttqttGS35TdGaae6LrW9ZI9An1xuQ2DraHryyxzHb+uWbRWaqdh0UcuKrOo4/A9uGr4osyyvPFLeKn1WqkV5DV0LHWkrqLOVhJ7bvtc1C+KPrHpeMI1GnYsOVnLd2seWSu10rpbtM+T0nHX5w0AVz1+K7fEAhsAXmK1rU7ZAlcDgHcbgqc6NgeAjRYExAGugF/CFTan3Vg3jbKpmoVcpoE1AhhIBzCmnnfNsnkuAGbzH9BGOTbTaYMN8YRhgingidFzwmBhIpuDRhojTygGDCAKC9lGzNJHIWbCrgQqgoyMvhM2JVzMSLfR7K/sRQALMalrhCSQwehhgQ5tGy3mpn/CBvVBd8G7aZ+BSUaTZVScKZOBTBk5mGAr04ma4lWd0AdABwg20s0oRKEr44F8wQVtGm0s2GDsnz17NjzwASOqtQ2y/uu//uvmv//7v/cAsIcIhHIeIKA89jRqU3CVwDDHTSCPXr6OLMdb6Mz4GTko/EUHI2MpJ3BPcGfUJPoItYWkjIsporEvbfIeABjgzRhm1KXgLcGPfmdEtjAJfTMiW5/mefwfcgSHgi/7mamRHVdkChGV4/pBH7BX3pNru9PoZWyd7QvcM2pRn8MX8C8gO7qaWlkg7x3X+Av1jVY2fa/Qmv5pY8aYecaDH8GrUdhGpwou8/AHeuX8EVTzuvLpj+miXYPQVzvrV9Tl4AsAOFNdU8fsBwl+lZ+HATKyVgiqr2Bj57HRyLznGiR0RYY+z3v2idf9SdiaUeI5V+gXP9NoXGyjr6Uc25+uj5bVL2hDkK7tGOeUmYcaMlOD89eDCcJY1i2zAwiAcy1FnnolcPfgDe+bCjv9Nw9aaDsP+GCHPERjGnTnVwLknAvKd257R7rw1zazjmOsjabPAOAf/Or/nPr4v/j7U/h7qD/C4PH9W689qP95gN0jAMATmHvb4Sn8HR1iQNZ7kPSJpH8+Bn7PAX1PyjhC+OtecvHp9sIUyPmanzGpQGuD65jmxQ21ORGLdVjQZrutZhtry+84T0/1uub1kq1d4zqM2v8AOmqSi+vaGISyrk9QZtWvG10v482y3dfwu0aHynoWZZblbf2uuufJcsWhKfvuMDQnW90VKDZelndBv7gGHS86NsWxrrpOY6jLHlkew0Zfzi3z3PIeg09sALjj9VvZrgU2ANy12Fa+ZYGnDoDZDBf+CTcAKUIJNrNN28sGt/fRAiBJ30pZ07d6Ly8AzVS8pnxFjne+Ao7d3AaUIB8gJGhwI572vDcV6Di9f5VywjuApZv5yCSaE5nWp6wb80a8snmfaUEzYtboaGFBwpUEHAIbAA9tAZyNxk1AIGAz1SgABOjhfbzKyY1P26YOEJKUxsBDwbsRi6YeNpLNfgjxTR2bEYD8nvcsGzVsdKjpawGA2EkAbUpVU+0a3Wubgj4iar/97W/f/NEf/dFgY6G7tkMOUZH0C7+jffprunHsInzMe1PduBWop42FmTwnqNM/E2gagYg84aJ91o955n3vETWFM+NsylZ0FFonmJ2m3aXfAmDmjvbK+16ngNKIyxy3jETPFLOZpjgPOghGeT8jQYVNAqwEZI4RZfKO7ZE5vDKsAZl+nD7MgR0PKGR6Zeag9uL9PHzCmDFWvmZ0qLCPZ2ySwDQPSXjncd4RLLTXthml6gcBdjFqU4hPeQEtOrO+4JvMb+YCdlVP6ugz+D0P/EIfQy8hbvqo65y+kOmv80Mqx0iYa3p4dJiuR7mWCNEFrB6yEdyO/2zd/esxjZTFl7S3/pMplvUJYSt+lr6U8j1Ew/v22YMGQuWU5+8+O3ZGJ6OHGQE8tMI48bpzMddvwat2xxYJgJ1DOQ8dB3XXJ/Ex6jqeHtiwvDawnjoLhSnnwQPvGs7+8rtrnBkqEkY7Tn5eXMsdwMuif/f/NeavhHDH/nHuw7p6jVWigA+lgJ4BwI79QQB8CCa3vgG/2MLHwO90rVqq2Un4Oye4cj/zUoWeSL2pXe/9fY5+Njbops2VN9juVezX7NfoAczW5t44cc5h/VkZPdE9PcqlG0qUZTbttobcNWS2fGcNu15YZnUiNNR8OUFEY36s4cdlmY2BPLfMc8ur+m5jaMq+u8a6sYZ9zi2zLK9h9LLMou+W5V1Qx0v6btk+RXtvc+HEaG4RwB1338outMAGgBcabqtWs8ClATBalrckCzuS0whg03EKdgVGbpwDXYC5PNgw9y5dYBgPygthjJLzrlWgikCPjXmiPXkIjqkLwH3jjTeGNLxG1LGpbkQp0JN28l5idUBn08nSppvswF/TsJqyGJlCHtMD85oRqfTXaETBG5uR6uSGPuMxBXVs0NMn73elz/QX2wkdBEC0LWw1shCYkNFe/u5mKPY1WhYYaf0EMnozfZpGaCboSN29Dxc9hKwZEQn8w2bIYxywpQCJ9rS3fkE5+wsE++M//uOb7373u4ONjagVqjH2HiIwWpkyAh3vNEZH0zFnBC42807ZjKr0d1OG5x3V9N0odSEm42s/kWlUnne58rdz4tNPP7356KOPhjTOglH6JnB0vLCLtsWeRuUyhkBg+u0YZvSlY5NwOzf5M3JQEKhdMyI0o4L1aV4zFbXtMIa2r18LmwSHwlpeFxoK100bbPSvPuicEQBnWts89CCUpF5GAmc0uTqnbAFe9lO/TECXeiYAFt4L/LCl60gCOsEn6xrRpRxUwZ/MSODBGeTpV6bLBxrn3dHCu4zOVr6+mNHq+ekkXESGujOPnDf6yDTK1IMDglPsJbROYJkRr7br++irvQWWAmDkCTiFoQLR9DFlCVtpw3WA96aHX3KNmtNTOTxrb8bHtRwbaYsEpWk7xg4d1B+dMmp6+NzdpVnXj13vPJCQhxE85MBrrkHI0/YZde9hGOzoIRf7mc8eIrE/UwCca8Mvf/3rm/f+3/9d+1JzoVJ78He3ETH0198nz3d7FXFAYad7FQC3vj8Nssvftqq3gtStfSDKNwXcahdwN6HpQRhc1+JiJR8t/J2zyNxYXcxyj6PhUwB4mM8PUbWxOTdtZnG7C9pc1FaznXYbTfmdYeqJrmteL9kD3BeX2zDYGrpei8zWetGwadW36yLrFi2XrDdeX1OLMss63n1BO2nSssyijmv4RlnHC/f7pLF3BeqmrPe8XLLY+LnlXdQvin1+WXWs+m1jepW/UZ7bz8ryGp0pyyz6WVneijpuEcAdr9/Kdi2wAeCuxbbyLQs8NQD8d9/8xs1rr756awPAifAlUzsb8Qr8AHywwe5dhwCxzz//fIjopY7wRdjr/YdGaAF5kSEQAYABS3kgFwAMMHTjn41z75T1bk/aEQwJYYjEE94liEMmYABobZ8AE26oJ1QwpSqb9t5HamQs+guZhNymps2IMDb56RugmvZMbw0oECok3J6mfkU378E0mjfTgVJXeE6fM3rOcdJ2wlijDk2RLLxISJRAUBiVEWtGNWob+siPMpSJPQU/ghAA6te//vXhQd+0ufYAXmFv+iMwQbbgVJiDDsB12vbOXto3ypxn03wj03HybmqeU746C++yTaEuz/gsaawZD+UDfkljjt/qS0K2hGjUsR/oKmi0H+gkANbPhfQpj7pCV+3Gs4A4Ix0pJ9wT6jovaZ8fdUxdhVEuCBmRaeQrNhZ2IdN29GN9LEFlyuN3bYD8nLMZ5c06hN+qvxDayHb745xErtBAO6KD/XPcjVCmXs6XTHfsnBcuUs7+pD+YWlxoyzM/jBs+4cEB5KWPJQB2ffN+5gTAlkuwPz0cgo4Cf+edkbcJR3O8kTEHgIWb0yhTxw8bJFx3fdIvtWdGw1LefqQfuLa4XqB7jkceLlF35VA3U1nbvtkpODhiOn37kuOSBxsE2jxndH322UMNprnPQzmu1Qm97QfPzg/nKuXyLm0/C/AX/T99Wb/Tp/IARfrlNQFgIe/t5scR8HsLhMdfbr+r5D+0gtDKP7l1pDuMQuv7YeHMXV3eXJTpgdfU8ijwvbII4GMAeFHU7sTyS2TM+dye2C0y+G5+Tjam5uxdma/3Jkxxw+vQRFvU5rD0LKvZrtVsZ2359QVriYnq2tdL9saqLLcxLmWZTb8qy72wrmU9G/1fQ+Y6vl3XtFyyOJ5leWvYvajj/re4EyNwQZnXYsuqD9dNWet5rdROu2LjZZlFeWv42qbj+eZsxXcbQ70B4CMGLfvtip8NGwCuePxWZqkFNgC81HJbvZIFnhoA/t6zbw4A2E1mwImRcgA5IBXPbj6zqS7UYIMeaAEQIxLy448/Hsq6oQ00A7yazpkNcGAo9/QSket9pEST/uIXvxjqs3H/xS9+cXjfDX4GRhhg9KV36QJL0NHIXjfQeRYA0CZggKg+IUzeFZuRs4IG73pFN9O9ItNNLDb1BTbWESbyjB3QCdtgL9oHHgjJxs/Y8SNZ8ERZoSARhDwAntrBjX/qCYCBh5nCFDsJGihvalhAmnCINoUWCRMSLFHGDVij8rQTcoyoFXzynhF11BPK+Rq2f/3114cHdrDvtoldBKsCP+SYhhl9ta+HBRh7wTBjjJ1px/TYjKHgTF/GXhkpKoh0XGjTO2mNPkY28BdfRnfvb0UPonjxkQTa+r9zJtMcY1fHawr86E9CSm2bME6gnZHd6JxpcAXBRplnqnQPOAiiTQfuOB2LPDTKmvlAOQ9g6CuuB/RLkGzUI33Iecw8tJxRxaaJ58CGd8KaBjkXZ8El/aIdfcjDBtgjU2rrA/YtU8sL9vIQiJBR+J1RrbTBekaGAg6pOB7o4prE765X3geNnzqfEh6qm/cWMwcEwMgRSKKzdxg71trUNYQ+ZLmMyLUPOcctmzZOAJyRuNbLtlJW2s962tkDB/qJ9nXdFCrj06mnfivEn0YwZ8p6D6x46MisC/gW7TjORucbia/NqK+vYt88FJHrkeuNAJ06zqkEwPor8vPOZuVSB11oy3WZ382aoR0S8HoA4kkA4Piv/hbw+pk4A4Pv/icdPzNb/8zOfLNrYt3Sd8PRv8tFjxecETQFoq3o351yqZ6+dSaNzy5m2t8usO2U158ODd8xf7tXp+AE53KTsxv9jAKn9j8LAO7tBt7rzeJ1Y2G7i9prttVuoym/4xI90XXN6yVXgr93H0Alc6yh7xoyW5+ljcEt63phmaXB7LlU+dtJ2UYN37uozAuO5cva76r/Nlzo/P67+cXRYdp897gXN9znYr57DWP4GHTcAHBnxd7Kdi2wAeCuxbbyLQusBoAbu4flzaPCRtQUALMZ7V2VglWeBXxsqAPagLsCBKDFz3/+85uf/exnQzpbwRCgF5gL/HSDHqj22muvDQDFKD3qfPjhh0N9NtgBbbSREVzWN1LSFNVAPvTz/lgjtNhIn4I8oEACNKGfYJMNeDcdkY9ePJADnAJGCg+BE94lKwDIdLGmgAY4Ag+NHtU2boZlxBxRraQEBu4aMUqbCe1wE+wOfKTPQk6j6OiTUE8gIfQWTCJDACz4E5IIa4QtOTl8LUEf9dFvCk2sJ6xiLLUDY2z7wiDs4r3C2iYj5RxX5GEjom/xO6OWhfyMsQCYfqsztuV175s2alLIJLCkvBHbAmCeMwW08wN5jAE+ktGv+mrCccEO/XUcBP8JD71LF3uYLhbwMy4Pd3WNvqecgCztlTAq75s18hBZzj/TfPOcP45Dpro1tTG668tCLV7T1zI6134I29RdAJwHNVhXsLW2yQhj7cqzcBHbOD88KIE+AmBBM8954CLH3dcTfmuHnKeugcxND3UYYUt57Wlad9p03PMAg3USsKJPpr3GNsjLO371O+esEF+4KdBxXcJGQvGEzv6eANj+TgGwr2f9cTPh+V5K5PSblO84atuM4PV3yrguo69riWNI3YTelmEdwR+1Pfby4IzXDbAe6Ne0ZxYDXtOH8oCAuuuzHqJhfPjJzySjrJ3nyBfmJuywbx6koVxGAOvXtJWA2rVL200PIngwJG3rOvGYU0ALfAc/2u1M3XsWAsfO1bgR8LgBcONr3PHvnYciSadRvAdSP0Oi974nHrpLuPXt98UWTgDcgrm9HaODhwnu/TOZcucA/dQ8c9+/kXGFY7Fk5GeBb3Fs7m1WFesd07O1ATYVtKD9Re0122m30ZTfGfe+6Lr29ZI9WndxuQ2jraHrGjLvPqUL3rNG/xsyCxoORXoia1atldppWFSgLLMob42xLOvYMPxFZV7Qllfhvxe0zzX4xcuq4/l9t27Jcsmi755b3kXX3WKfl+i4AeCq12/lllhgA8BLrLbVKVvg6QHgZzdf+I27CGA2tYU4pmYmwtFoRjbYhTRs0AkDAcA8gJem8n3rrbduvvrVrw7RvIIANtABwkA2N64Bf9Z3k552hCxAEKGGkYE+A0WoD3Dl4QZ+3lXsfZ5GLjLYpkw1Enj8X+PuY9x7hYnqAyIAAYEHbvC7qY+9kGukmcAJQAuoBDwCu3kAqhLOmILWe2YpSxpt4KaRbAJg008LxBgTHgk5E2gImdCXvlBO8ChQYUyFZxmdzPsJHxNUCSEFnsK/jFIdN8FfGR7CKvphelb9B5uqMzBXoCrgsa5gxIhobETKccbbPvGeaV+BvEb6GkGMbb2TWWCDLbWNcAUAY9QmYyDwMQocOxkRiP2Rid7OGaM/KWM7PGeUqmMj1KIPwm/sgM+ZSni6MGUkZt4t6ma5d4vSxhRwGRFq9KJjKABGH38S1DnGlBPce+CAfmo7X8s5IoTUPzxAIfSiPaEXNha+G2mJTA9iYBfvffbQBnPSVN387r3N2oY6ppoX8hsVj6yEctpLoC78sz/OFdrQrwS89gH7CPRp27rYU4Ccc0YfoU1BvZHh1EUespFp+nrHJu3tQRKe9WlsrY/NRfPyvtA656z6uSYKe5WRUDyjmtVBf9CXKJ8gOMGv8NWoeNck9M5sCY63dSnnYQQ/h7QXNsN/vDecv/380kfoo/IT/Osj9EH4nvYUMDunaTsPAejXOR5zIMRx1cfQZXqYAX/LSOXpGmK7Kd/xeNQAePc5OwXBQz+WRv/62V049Ha7xpW/9Q2zo1y6ocJhmV0APAG+CU+HRq4s/XPqXIW/1XJuXOz9szjd9Ej7H9sQOTDYJ73lGsejPAPGgrMAeHyjJOm2VLH8MaG1Fg9IWND+ovaa7byINkoDtSvUU7+ufb1k3bdcA8r9a3Tu4vpeWNc1+r+GzPLYt9yqrmm55BrjWZRZ1nHJul4ZgHPrWZTXWh+KMtewZcWEjaFxJS+JLfenaJ+L2nzT8eiYl8e672wnfa0+NHUtyyWLjZ9b3lOdCxsAPunuW4EHWGADwA8w3lb1tAW6ABiJJzeDbLa4c3hOed97NgJgf0yvyoY0gIsUt0Q5CgUEs8BZI16BEwBc0kAD5oDA1Hv33Xdvnj17dvOlL33pNrKWDXg30YWMgBJSQFPfqEA2u4kg5sFmudFxwhFBKs/UF44IBNk8BziipyBASGu0q8DFSDP6IQxAjnBE+CeIoZxRd+hpO/wOlARYCSn5nVSxQHABMDoLkLG7MAlwzp3Bn0d7AAAgAElEQVSy2NDoU+CWIAJ9BMwC74QegpaEWocAcIJy70vOSGHha0YbJsgR5OWMydcEIAlehHtEhX/lK18ZIsG1Pf3xHmn6i59gLzey0dGI7s8++2ywE35m2mjKYivqCWyQQ5s8jMjGxkJMxtiDBILT9G9+N1JPcCSUwYeQiQ5GYuOHCYAzIjWj/JQpwMKujqf3Tudd2voathaEZYSv0Ipyvo/dHY+EuQJJgZtphoWTjif+4dgNa9gO6CeAVn6+5vwRkguIE4glnEgwyhgb+U60OAcFkP3JJ58MD2zkfckekMg03YJg5qlz16h61iPHIKNt6Zs+7nqgnbEJvmRqbsfNdQ/d8Ul0MAU56w3teFe58Bk5mSpY+wq6BX1GVnv3se8zN11bhKmmAaes8njOyFkj5x0/+iY4zMhb30+Iy1jqW74+/YScOyiQUcf8zk/Cdf0pI7q9J5exYPw8aEEZ+pQZA1zfptG4+JqfKZR3vWCeJaDnd/T2M0R9kOvBAd53TWCN4PMH+a7VZj3w0IRrYwJgI3j97ESm8yMBsH7ngRlt4GEG60wBO/KxzTUB4NTV3wXBt88BgfW38f/w8d/se/9s5z/pxe9Qre9lQ6vlb11j6V7x/Wl1LLo0weFM9O898BvfLR+i0ulvxuuUcM6ckl6Bv3ng4JS81vtHBvuozTcIfNTMlTGtjFN5c25OWHEDMKsuau9FtLOgjYp9hzW53el6hXrJniLXJPfiujYGeA1d15BZ9e2ef9c1LZcs2r4sr9Ghi8os9nv2O+GhwS3KvGi/G+NT9eFit8spdJ+czesGql8/U5RZ9rWivIuOTUPHS/lu2d6NeViWWbRPWd6V6bgB4KrXb+WWWGADwEusttUpW+CpAmA3W4ACbmIDLwFcRDj6PiDMSE7TmlIHIOfj008/veEB/P3DP/zDAfZl9JJRaUa/ASyIeiViFshBNCSb84BCHrQpnATGCO28E9N00AA44Qeb4wAkHuhLVCdAwJ9Mf2odo7DYdMzoONOGoq/gLAGnEcb0Ed2BP0BBbMff2gudBNjakzqmMaYsdgBW5d2hQhhs4P2g3p+MnhmVKQB3DBPECWsSFAtbjVw0IlqI4z2blDNiTn2Qo/xMQytY4lmABTjxXk7AL+MKGFdWptw24lD59IX62IQHUbf6pVAM2wqABZNAGsfGwwyMjalj6aOpih0D+qmdvKfTu2/Rn9+NhERngKT3tjIm/G4EvADJ6G36k1G0mRbae7cBht677SGBTFueqXDT9kKihIxGV+LzgoGMghU8TfWkjJGN2Ej/EnqZPldoZ30hJu1linShsylz0TWjiv3de7s5qOGDPrAu8MCu2jrLCI09qMF7Am3mmynBHWv0cR3JwxK+5pzywIcAWJjq2kAfhfhAYA964B+uV/gd6yjjOwV52Mt+INs1MtNoCxxZo4yEFm7zrG8YdWtkK33kR39x3Uvb87tj4/sJ6gXN+kPCJe0m5JwCfv0HvfjJAy/2M9cm9RBke4ABHeiT8zNt6H3vedjBfuCzrvvYWDsKiJHjemab6KwPIMdDHx4oQcfMmJD+4FzTx6ZZDATFrs8CYPzUtZr3xv/nnu+BZl/T/nk4Q/v6eWKZxxgBvAd/d/+43oO/k9fv/Hbc1jgKf8eFrvxdbii+UummGvtaFAHw7Xw8lAY6pB4Ew63+P77CFUh46zMHNl94v+cHM3YoDvjcfcEPbvvxDcueRtMxOjUe40zf/RQ3zOZM0NpEmxXQl9Cvsayf7XYeYMeKe/XE17Wvl+zbsSW70cGy3DVk7j4/K2O2N89OVVhD1wvLPNXlZUtQbfRrpXo+/eRkXtA/LmrLRr/P78P1npdLFvtTltdY48oyn5COa6zr57Zj1W8bQ10+vFDuS6Pxsswn5GflPocdNwDc8fytbNcCGwDuWmwr37LA0wPA37x57dUxBTQ/wjs2sk2bC8TINKhGvLoBzyY00JIHkXo//elPh8cf/MEf3HznO9+5+b3f+717UWdsdhtRZ1tG6xEJyu9vvvnmED0M2BN65D2ZAiyjYgXBQCJ04i5hHkQT8ozeRqIZPacMIzcFBEIe3hdUI9MN/gQVRh4KENDRCECgNACCMrwvABYQ2B5toLcphU1/bfRz3nmMfPuBHkZ9ZkSfdkJfgaYwiL/z/teMuKO8cAcdvUuTsfYOUuES5RKOCPKMOqYNIySBc0Z+Mx5ERPNs/+mPsrRRPlPXqFDTJRvVCwymbf3R8aJfAjaAPHAdv8rUsNrECEH6BDDkgZ2E/94BTBvj95kxOpIH/fVQAvXwXx6mouVZ29Ce4EiYxBgKgbyrmL455/JOWUEfz5nS20VMWItdBWwJ/C1nCnT8nr57L7MHHPQB2hGs4sPCXtMc4xP6N237k3PRQwvU0W+Njs702OjhXNJe+JCQn/mBX2Nr4Xk+A2E9OMHv+B5zIlOCO0c89CGUznLYxoMLRt3zrK/SD3RBrvbARm+88cbw0Eewhb6Ez+bhD3wLeR5QoB/6ouuZEaf4Pq8JgAXE6CQQzQM2+oVtZHQx/UwIqo/lJr2wSB/PCHR9n/cyxXnWmYJu6rjepE4eRlDfPCDgIRCjYnN+CqTz4AFtUDYzQLj+Y2PXH3XLNp2T2NCMAsgTGvsZYTS7a65Q2nmWkfjY2Hme0fXOc+YKY857+ZkklGYeMK9yTjm3MlLYCOu7zcrxc/yzX//65r3//avWd5u1C+tjQt/bjYpdxO/w/iT6NyN/Zzc25v6hLsK4wWdanW6W7hW/0+QQAM67Yw9A30Og9ykC4FPwd2+D4sjGS5Y7NGSVMtXDBwfd4olGBHcA8MkDHsX52tqcmpNZ3KibVl3UbrOtF9FG0cy778Kd0rOr+EEBrb427Phk5V6TDdbQtSGz6rU9kTXPqpXaaVhU4KIyizq2Zn9R5kX7Pf5DVHKlWqm6vFKjPRd6UhDtyfnauf1s893TU+jcNj+3vAuOYXk9Cx03AHza5bYSyy2wAeDltttqFixwC4CH3cPaDl+t1AryCjp+79kdABYUuaENxPSuWYAJ4IMNawGw4IfXjLIjlfOPf/zjmw8++ODm29/+9s2f/MmfDPcAj58BY9SV8MUIK94TEhFFTCpoYDIwhUhR7+6lfgJg03UmIDOFLjK9e5eI09dff32AwAl8jSAWTnhvK0DA6DhTkBppJTgQ4BpBa1pRQaAgQVjF+8gU7ggdEoBhAwAgfTBdMu8LPI02xQamcTVNr1Gm6Ed/rGOfKJf3aGo75AgoHH+j+XhPqAaQQCY6mCobMET/0FtQ7t2dvEZfAadEYQNdhXVAOl7neRqxig7Cc9rTL6grFBeACcxNUS5g9mBB3tWKHxtFKhzMFM8CJvr28ccfDw9sKQj03mLsME6rEeBhO+wkvAbg4788MpW1aYYFn46FKaVdevLQhTDIFLSMOz9GIE8jfNFperco/itg4tm66d9G3mJj2+R9fcwUx8xDx4v+CmRZB3gvYRUHH/QX5wLj5lyj/5TPiOsE9kaMZrpmZHoPsPAx7YkOHjjwsABj5HqTEfCCz4yuNno/AbCA33XAQxzTO8fxJdLVs84YKU7/MrW3czIjrE1lzRgIgB0Dxtc0xwJg/DjnnH1yXHk2cjfnsa8xrlMATN8Eo4JX1+uUpY8aYZ9rmO8lNLZ93rNPCS+VPX0WpOp/jLGwFVkC6YyGty3bwU9Z9xkT/Nco4Gm0LfIEybSX9ywb3Z2R+K6RqVMCYO2Y8zvXVz9/PBxC285jfN3PD6PamZNzP8q8FgCcEGgKggXC0+e7/xvv/tUsAaLi97JhHS9859svUq/RUOOuiWL0r59Bc8/TLm3w9/BWxaF3cpTnypxK7XzKrU560RODwacg8MERKm6Ypb1bG1NzA7WgzWGtOjXoZ2qr3c7C/lS70xPf075VuqHINcl92XVdq//n9++6puWSa/j0BWWW+3335e/kMF1U5gVtedIwUaCuZs2atVI7BYqNl2UW5bU+k4syNx1PeF3Rjlfhu42+nNsvzi3vscyFDQB3PH8r27XABoC7FtvKtyzw1AGwAFGISNQZUEpwyYY1cIWHm+psxFMO2AEABv7+6Ec/GqJ//+zP/myIADZlcd6RKgA2ZSqghrtzgW9EdQqajTz0Ts6M+J2mRBayMKgAYKAvkcRvvfXWAJTdgPduT9O7Cqam9zVmxBwbqZlyVQAhpKFN0/+qBxv6vk99QWFG7JluWQCAToItZAo8jWQEgllHCIkubvSiI2UAb/wuSPGZcoIMN5AFSTxn+lLhHzDE9MT0KQEdfcJv1NmIWF43chYwJwAGeiEXyKEdBEfIAXIBdWlPYEM/hbSOlQCfZ2QjF59UpgCW90zNjO5GBQsfKe9Y0h6gmAMIGaUuCLYP6uJdxerE+BsNbzS1wMyoSWGW0a7AIO1vVDMHKgR9GQnNeAn7BE++xuvqabpyI3oZC3TUNsqgXcYWm2R0s/YWKOd9pLQnGNW/8BlkCfOE1viyPi+cE6aaPlid0ME034I0I5Wpi//jEzxnP/Trcc9gBNd5OEXbCuV4NpIa+QJi1xLHnbXOftk33mM+ehgjD4Tgz0bMm+48Ib6HO4ygnwL7KTzE9vYjU0DrD8i2b36IIcO5mX4nIM0IXA/kIEfoKgD2wEuuD3nwwA399CPXH99zjeL1BMC+bjYFnoWgrj/a3UwLQtqp/9q+enqvL+XNIIENTV+ubfQT2kkAbCp29DBVfKbCdoxyjfQ1x0Abu6bo58jx4I2ZBaYA2M82sxQcAsAJv6dfYNDnsUUAV6GvEHh//28m9fOpDcIGfT0J4/YM3CzdK37vUOFe9RN3/h4CvU8NAE9h4u3mBhs203Gf2cQpb66c+M+gO7SDuIl+FZB8KmJ4zh6tf2peQOGc13ubUbvxORcAfvDYNjb90myL2l3QVrudBW103KEvvt6Desle1Nwmdxzhsh0ag1yWeerzO5xwDZnr+Hhd03LJNWxflFnW8cJjWdaz2O815kZZx4YtL+nD5f48MZs/qX5fcGyqvttQsfyJdu4xLMtrzO2yzIaBzi1zibwNAFc9fyu3xAIbAF5ita1O2QKPAQAP+0hVjU9shH7v2bObL/zGq8MGvPBAICJwAWoJo9iwNrI2ATBwgwcAGPj7wx/+8Oa73/3uzV/+5V8OdwCbChXZ/ni/LJvpAgLg2WeffTYAYGEbgEq4YupmNsqNLBTG5N9segqqAdBf//rXb95+++1bAEx/LG90s4AsI+dM9yk0cgM/I9mM4sOG9BN46T2uQCXTvNJPoaX2xhZG8QpBgRS2Q3+FI0Bd70HN1NGCV+E1cgTupoAev3s8Hx4JWUyJCwDKNMVCSnQnGpmxAMzSP/SwH5lCVpBCm0Z7CvETAAvEASxCIEEvf+MDpGvGho6FUawJixgbASXyvec57xNNaCyozrt3BaSCJf7Wl7GNkbv6LO1pE+Ec/UjwaRQhdsqDD9gMeUJao7zxb/tJn/F9Ion1TyOsqT/uIY+z337yu2MnVGYstKlRhTxbLlPUCi3Rw/5iIyN7E8Y67vq/EbaOt1A64bz+K8zNiNPUnUMBpAZnfXE8tDs6mB6bwyYJN/3d9Qq7C92wg+OdfieAQxfBrxDfQx/YSv9hjrlGeRc39sx5oA+wVhkxnmnuPSTjnHbjHlvi3855fRn/cAx4z/uEBerO7QTv07XD8UhgmWnXbdP5RR+E49NDKoL2/Kxw/s4dLEhIqW0Fr5TXPzMa28haxs0fsxRk2vC899fDLDzn5xTrPms+8y19mPawmfIybbpzRQA8BbC2lUA9+37IZtMxRq4ZCITvHgDCv/ABsybMATxtm6A+vxI8pjuAE1DdguAEP5H2+T4AHv/NnP1n89g/v6sB4Na3r2qSmLuhC70Pwd/8DEjfmPOTpw5/b/2isBFS3rDIiaTcI/5U/i6ecg+N85Iyhb5X/11Ys9zeOjB+Id1r7iEQeNHYzo3zAgMsanvBmL2odjom6HWj14NW6YYiT1buNdlgDV0bMqs+3hNZ86xaqZ2GRQU2mYURLdry4PfNuSaKMtcYn0KPx+/OvcZLYssiG42fW2ZZXsNIZZnFfpflXVDHNeZDycmuxHevYQwfi44bAK56/lZuiQU2ALzEaludsgWeHgDevwPYiDij3IRhQhI25n/nd35nADUAFVOXGt0GAH7//feHx5/+6Z/e/NVf/dUQfQvUAuwhV4AgZMw7KoGnRAEDwARHlAMO8RBYsllulK2paNWRTXw2Pk31Cwh49913h1TUtu0dpsAio8YEbG6wCkIEJsgUqCQYFrqxkY/+PIwEdjMfXaiDjuoniDWdrX0DUJjqWmjJe0ZV8jyFIehoNGBGmqGTPwIq/hYgzEVyCs0yJS+vmc5WmzmWpmQ1LSnyvc9zegewd1sCN/Ado5sFN/TbwwKMq7BU2wtsGSvaNZpQoMKzMIs+Gu3r4QbqCHzQ0/HUdoAq05lT1pTH+g1/C/z1SYCfG+2mLDadNzajHwmlHTujXdFRYJkA2DuXjd5FN0EW+gjQeM1ISO9BzpTgAkOe9WUPHfCM/qbJtb8Z+euhC9NJaxfbon/4hNH0HiDxYEVCH/VPyCiUxle8t1WwqK/SHwAvEBQbpS8L41gPeI9nfSCjMR137zzGV2jHiNrxf6zRlvqyoJi6rhP2T3gqBHZuU4eDD4yvacmRKdCnTdsyI4Gp8ZHleLh+YRfeNwLfKFbnWPqEIFngOk1Zr59hc95zjLR3zinHJQ8NCJvzsAp1nD8JnPQxXtNX6beQ1Lmnjvw9B4CNAs6038i2XkbgGsGLHNZ9HoyHZQS4CZUTpjoe6OxccP3Uz9BH/0OHuVTUWdbfXd/pZ0YAO1YJxI0gp5y2zS8pzuPHDoCn0YnDOOw2Mw497+91HIj+rWyIrAaBe8ivocY4xHPpf0/c+fsywF/XzJwHeWDA193scJRamx+3Qg7UetEgOO99Lv+X8ngL7mUCmMzhpQB40fjuOdFyCYtrFjeI7/l6Z2gXtLGu+Lq16iXbu8T1yNfKZ0wYrKxzY1zKMtfStSH34ro27Fr1857ImgVqpXYaFhW4qMyijoMrrWD4c8ssy3sEc6Nizvrw1HteLllsvCxvDZsXdVzDf6+h32voWPHbxlC7WJbElvtT9IuyvEaHyjKvTMcNAJdcdCu00AIbAF5ouK1azQKrAmBUKO4WlrcgT8j7u29+4+a1V1+97Tyb1AIOIKbQTxjFpjjwl/sVgXlsULMZnRHAP/jBD254/Pmf//nNX//1Xw9RWABgHsgRhiFrGr1KlBygGABsymM264mGA6iw4c0mEjK87zfBUwI9IdaXvvSlIQIYGGAaWPppuk2jvui3G/tGyo5D8sot4HOj1fsvM60sG/nemWz0J6+ZzhPZQCD65R2oQgYjNjOlNTDDKMNMnZ2piTONrmDIKFmh5fi9Y4z+tV9GegoSqSPoQTfhntCM97yDVb3QLe0j2BGI8AwAQ5aRjMAtwSe/C8XwH8Ye+wkU6acppIF2Qk7rCB2xmX1O4EDbRmIKkHlfkJTpY9WdPhGBzoMfAbSgWUAl5CPKXL80kl14ry+g7xQCYfcEwM4FATCHCARDCYgyba4wPH1WOXkgICG/UM55RB/xT+YXoNGIVd/HXhlxqj8wnpTn2XnqQQyjnk3/rN+ZblcbMqboq+1ZT7AJ4FNfQ3fvYmVsjIBPkKfOeVdyzmnXMyMthXvU87AEtnSM0Un/N3oYnV0vmIva3vWGNrQDNjY63MMhmZI71xOBZUJ++0O/sQcwGd29o9g1KCFsQnbXAQ9mOEenkaoCYA+ZeFhEuDgFwKZlznVF2Y5HPmeUbAJg5Sonn/VP7JVrS2YnYCwE2MJ0y7ruIofMEzwywt71MtvJ8fDQUQLcjPp1fvk5ydx0DUemPwnkjJzO9cbsF9TRrxKkm/EiAfBUpuMx983lMUQA34O/u3+A9w6E+K87/8gaFXz73+/4yx7k8/tM5R/f4nepwXdqX/+iVK9GQ5X7AHgChPWD9IenDoAPgt7wg71Nk/SPjvErfnXke3rPK3budCwa+IkC4HvzekGUf3mT7Njcro73jIzF7S9os93WgjY6S2BffK8HrdINZTa54yiX7XBh25b13H236PhwpWyj+2WrlvvUaPxllVnud8M/LiqzMeYV/210u+y/a6wf12Lzsp7FcTy3vGsZm5fSd4s+cdExXFnHDQBXPX8rt8QCGwBeYrWtTtkCTw0A/+033h0A8DR6FCgAbDHizo11NruBv1/4wheGjXU2stmINgL4o48+unnvvfcGAPwXf/EXN3/zN38zRN4CdE1rK5ARFJo6GPBBm8AvypIGmAcbxkAQHm7gAyuEzgkw3GRPSMLdv++8884Aoo0IRY4RfBk5bFSZ0XXCNWGKcERIw/P4JXsEZeoEgOJvAIVt8juAjzIAprwDFjnaHNCjvYVpwlbb9/5kQQk6GE0LlBCYYIeEv+Pe5Su3aaczKk1QAWAR3BphZv/ynmLsZnSeUXGUwydMtyvgp79GzAJNSfPL36bF5XAAkd+ff/75AD6NBvziF794wwNIKXw0FS5+4sEC74Y1/S92AlC+/vrrwyP1y4jGjN7jdez94YcfDg9+jMTTRylvfaJVOQzBs+OC3h6WUD/AqJCIvjmmCcI9rEA/OABBH/WrhPSmIU44nJGUmYJWnXJxs7+8JpTDTswtxsOUx/i/88Jn9HAMBZOAYw9i+Kz/Mhb4rcAHGxgBDuDigV8I2/QbfM8ocPpJGzyMjHcu0Af8S19DZyNpTcNt1CzzTqiMDwsAhahGNTMOppw3BS96YbdMFe06IbxEJr5semr9xXmEjIy6FhbmeuE4ai/6xgEGHvx48MEDDNiNdo0Md+wF3dTRV/Ul579Rua7FrnO5NkwBsGurZRMUZxTvNDKX/ti31Cmjhu1zQuoEyJbVhug2lUld7z7nfQ7+cA8w/mE9120hMq8LfdHb9oW++XnAe94LrC/iE7kW51prnxJeO3Z577AHXrCN64QHCATA00hf9ZwDf8i5NACewt/0v8FGu52pWxgcO1Xj/6ABf+O92wNy1X9UG/CvB++apTvFE/hOAeCJe4Bd6w/5RfmL7iMq2IK/h/zimB9UfSls4sbdMKwzsjvDffJe4LmI8Ec0Ph1VDh0KUca9DdEDY1PeOD2m3IJxP6hn1QgL2lzU1wXtVLuQy3G9Tr0X9ZJXGP3bNF7ZFo3xLst8wrpW/bZu1rpVyyXrjV8W6Bf1LPe74XcXlVns99232YLXNWQWpA1F6iLr1iyXLDZ+bnlr2LysY8PoZZlFO1603w0dL+W7ZXtvY3hyiMq2DL/YAPBJs24FHmCBDQA/wHhb1dMWWAKAhz2i06LHEsUNy3PJ+7+/9s7N7/6v/zWAAqP+TGkKnDCKUWhlCmgAHpvUbFCzqW30GymgAcA8vvOd7wxRwKSA9n2jioFEwiaBC0CI900X/ctf/vKGhxAI+CQAZtPeFNBsxgsnjOLDlEbCoSswABBsJCo6myaWDXhksZnvBhXtGO1lOSEwm6sABDf+tR16eB9xwibTwCJHMGUEmFGQtAXAtU8Jfk3TSp+mAJq2BTKmL0UPyyV8EWYgRxDC70IsgYt98+5M+y9woR3T4Von5WBjU+AaQZv3OAvE6bsR0Yw5vvPxxx/fRj0jG7iavkYd7YEORlDqVzwbYU5ZYDMADftiE/wk7y0VUCegBULzEGZjK4GLfmEqaHwSUKgvC/ao60EG5pE/6KbthKnYRj3Qn8MPgMS8G1VIlel/1Slt7xgZTZgAH51MbSzIRl/mHRAYUDZ+730+zDnTcutf1CUim7Glz6aAN3Lbe6+9M9yoVueHEa3AXKPisZsHMTIC0vUC3xMWO6d5zXXASHqjee2/YJQ+OBede/ichyXSxs6ZjLxFP2GhdTICWFCYadt5bQp7sbcHGBwDxsbDAtQfl/9Xbu8p53ftjUzhZkJ854K2Q0auhXmHdUbnOsb6YgJY5SegzShZ5WQfp0BcEKpv5tpjPxNS6WN5OCMhZx7sycM99tt133Te9IFDShz+wE+d3147wPsJtM0gwGvISgCcWSWMRme8jHjPuW8/nO8CdWSmD6iP0Jqx5cfX8+CAejqXp+OSUEXbXBIAzwK73T+Be/B39092lj8Kf6vfobJc8ftU6zvarfzyt7D6V7tpNOgEBmeL1UjgJWZ7LHVa8HfnT0d1T3944IbVHgQ+8t295CUn7gR+UkA/7D4d371NpZnxKW86nXLgB4z9Yh0WtLmorQXtnDJXvt8X3+tFq3RDmU3uOIpr2GENmS1dG35Q9fWeyJoFaqV2GhYV2GQWRrRoy7V8rjxGDT0LvR7ne73xksiyuEbjZZn1ztTXuaLMso4X7Pc16Fhyst4SWP5Uuwb7PGUdNwDc8f6tbNcCGwDuWmwr37LAUwPA/9fvf/Xmd3Z3kLKhzwatQAagA8QiGk8YxAY1UI0HIE94ZdrbBMDf+ta3br797W8PaTgFMgBlonoBfkbuAYNM1QsA/c///M8hGhRZRBQDKYzETAAsEEFnI6umcARAAmjj3mJAojCJfggphIds6AsggLvC4kytLAzINMkCHTb/BTrAJuQaIYY83tdOwgDBnylmTfOaKWxtX9iacDqBphGdtCPM4nfH0+hR5GRqYyeAYAHdvKPS+1+pO36vfT6Ac2Xl5DHyEMBHlDg2F/RhS9t0DKlrP4l6/elPfzo8jH5GnvegChuRYdptYSt6GzmeKaSxjff1mtKXvtkm7RuJZ395Db8HapoWWxv7d94LS33vSjai234aAYysHAOhY0bB6neMP/MNHQSOtKuvZnSlBxCwg77hPbS0l9GIHl7QV9HZgwlG5fKatslnbUQ57+ilrhDZ6H5szzgAvI3ipl193Dt+mYf8Tv+RLezNlN556MGoy4TWwlRf8/CKfdae6aums2c8sDHjg43VVV+mbx488DjvGp4AACAASURBVOCA0baO4zRyNqO00UFo5+EJo0cZM3R3HIzkpm3XLsYQWzDupr5HviA7I7vVQx9RjjZ3XdQueZCAvph+OCNvcw0VhGqb9Cllo49zn/ensFgZmU0hoaVrCjIEpa4R0/TJ6q8/o5fwlzqugfQfP2MN8qCStsf+mTkhD/hkxLRzLdNXG5nLuHnYJ++yt47zUaCMXNcKDxXwN+UcV/qiXzu38/DJsajfqd0vCoAnGypCntvnmXuA079uf797sfUd7V7hRwKBS2okCFwQ/fuUQKHfN475wylgOOc41ClB2RNed1ROabAnerwkEHhv7Z9slh4az9am2KnVorjhe8h3TomffX9Bm4v6vKCdbn96TfR60SrdU6QOBCY+eco+a+l8cbkN+66h6xoyT41lvt/o/nUAiIZfr2H7ssyG4a9BZlnHxvhU/bhhyvP7cKPxso2KMsvyGjYvyyzqODR95oEsy7twv8/c7bIlr8E+T1nHDQBXPX8rt8QCGwBeYrWtTtkCVweA6dmRzSgBcEbOCl8AJsAdYImggY11IgCJTHMzXHAETPjkk0+G6N/vf//7Q+rnd999d4jCMsoUeZ9++ulwx6qpXZHFRj2PBMA/+9nPhlS8QFPhmhv0CVvpopFTgpWMpAM0GZEq9KL8aJpXho18wBXtKB/oJDzMCFjv/hQAU84IMOQJ7QRhbO4LY9DZ+1SFLDwLC4BuptIWsGaEomAFHQUFvCagSAgjOAEMGdGd0FY7CFG1BfISABvtiwx/MmVqRvoJphhPoq2JwMP22JH2jDpO4CMAA/r/+Mc/Hh6mDkZ34WRCM/3OFOTYnzH0sAK2x4+wi3Yyco+/hfD0J++0RS59MNUu9e2ftsOu2s7Ndl4DVBvZKtgFNKITz7aZMvOeZf2OvhtJmwBYoOhhAPRKoK4PmU4WP0sQ59jZ30y3nCls7bv3PKODByEE+6S9xqfxN/rDnOZAh6m50T8jM+0naaOZ49TPFONmGbDfjJ3rBf0WsOkDPOfdvAnGtIPQmr8Fj6aoZkxYg3jQ34xApiz6uh4lANYH8u5wN7NzHqgPY+q6yfuuExmFndG6vi4AxrYefEkAnJAy1wnnv+2ou5Hv+quHcewH7WXkrWuT8zThcm7eIxedBcC0z4+yBL9po1w7MpI3o/JtP6G0v89FwKfujgM+AgAG5JtqPA+PGOWLvhm9LLAd/z9+PvjOdN1kTeI151oC4OyHEDsP1qQPCIDzQIo+YEp4o88ThHvYQR3zy4ttXQoAp39M9duL/g0IvL8XMf77e/tP8BxM7gK8IowbPgPL3wQt2KtxVJU5AGgE8IFI4CnwfUoA+Bgo3PMRh6Kw8ZabK72RazvGXYUjg35PhxP3Ab8wnR/Q3VNV741rLABzALi1IXas8YJ/HK1+qmOH3l/Y7qJ+L2yr2rW++F4vWqUbyqwld3YdOpMPlnV+BHa4Jl3P7+vl3teBz/6XoqMql1tfw0+emMyyLdcYn4bM8/twfSUr2+iCvlHWsWHzssxr6PcFdaz6bmNozg+AL2ifJ+Vnk0HcAHDH+7eyXQtsALhrsa18ywJ7AJiaxc3F8sbNueWd0PH/+frXhhTQmQ5TaGEEsNGQ3stq6lpBFzBGiAJU4f5fIDCgh/tbAYJCGGARkJgUu8IgnokYpTyb6sAkooS9ixUo5oZ46unGORtKpjoVQmYEGXoK53xfOZhHqJtwjnJu1uemqpDFNMn0XSCYwMd0s+ieEXACgoQcAgbqeCeo+lE37/lEX95LgKbtx6EePU0956KXKSNA43cBiG0CJuyTAFkdsFFG3zmu9EegT3Q4Ywp8EcybThu7JfgZvx88H6K+8Zv3339/6C9ysafwkb8FVoJPwSLPQCwBn7AVPxaOO074kdAZPYwmxkdoi36YljrBl/3UL5CH3pTBbvg4UezIMULYaG6eBatGOWZkIDKF4/g0fmAEKPLR03S72iDveXa8ke09tdTL+06t77h78IC6vkc7eR+2beW4AvV58GP6be++BeR6dy+ynLNE+/IAAGMj/MNxZ4yMIMZOjp3Az2h3YabzRh9wjtKWc97+2EdhsumB0dfDJcy3XEcYU2zkePI7bSPLddFsCNhK4Ex/9JFMD+9hGsbDnzzIMb0/ljJmGeB3+2eKafzCNnl2Mz3XMG2TY2yqbGyjHcxWgEwPAOXBFPqjLraj7um//O4hGXTOQzoC2ZzzrjdCzfRfyvm6dbMt9XEeCbe1rWPP+uXniwAYWypb29lG6pkHJ/KADWX0adr3nndfo20Bd0YyZwppo6Y9oECdtLF+77rp55o2ndom4brrNzpfAgCfgr/O+eEf3FkAPIG/k38eHwTvit+rhs/Q1jfCfo2DqhQBcH4feaoAWB8ZXMDx2G3K3NsgObFZc2pDpT/ebQfZrzBxgDIEfiJ3AVcB8HQ9eZDVGxt6c+2c8qGDui1sd1F7C9uq2rUvvteLVummMmvJ3uQ2otgmn+en/K5s26YvnGp38nFTKF7WtA6AG30qt/7EZJb73fC7i8psjE/BKXf/Y5dLVgtehQ+Xx7Fh83PLLMtbw38v2O+qozVU3ADwCaOWfa1o9KXyNgBc9f6t3BILbAB4idW2OmULPBYA3Np2PLL5+b1n37x57dVXbyMd2Yw2ShU4AtABmPjDxrSwzPS+bLYLGonsBeTx4H2gDxFTbvoLgClHaugvf/nLAyQGAAOWgBFE6JESWAAMGHIj3A1Po2nRFdkZSWe6TSFm3nHqZrsQM+EaMoSDbD5l5JapZrUDQEU4ox0oI4w1PTXPRnKmnkZ6IU/giL2xNeBdMIRO1s+oSMdA6EwZIQ56J3iapl5FpnCQ97zTVNDCe0beGuVJGdML85qwTeCBLbhn+c033xzALwCNsU+dhTMZISmQB/j/y7/8y/AQzCLTQwa0zcEA/EfgkvCdcRMeOgb8LRTGbwFj1B3mzg40CbxyDE1JLHxN4EZ54QzvmxqbaENTjAt5AETqhA8jF3s49s4ZgT7+ijz6ynjq09km8qaA2AMEpvSlLj9GX2eUupHQCXudCzmn9DmehbYANSK7eQAcWRuAvt5bje8yRjzoIz6EDt7DTBS+MJk+4veMD/Cf+c7fmWkgI2X5Pf3GAxDeJ206aevMgT7nAfPsJz/5yfBgrTHluBvO+IgR3ZkxICNmhd+CPnRzbcEvTXHtvdyODf3zEAhj5GEa1w7KO0/yEAv11XP8f3BMM212gYzUd4wTLvIatqJvyvFQAs/OQ+dDRnh7PzHtukZQPkFpQusEwDn/jbr1cIptegjFsq7xaSfX/1y/M1W1ny+um8xnDyt4KIP1ZLoW5jovFKZM9jNT6zu3KZN3jSOb/njYJ9NjT9d/11/vf8/DPnmIQF/Ogw1zcD39QVmPEQDfgt8F8Hfo4+RbWgvcNQBw67vV+GlS/v44fvYcKD5N+bwrPMwzq0wg4JMFwLERcRAGY6/ChkV1s6I3iq0hP1x4bswnTjJ37/OZWr+ImJMA+BDoX6ptwUeOia76zz0ZC9td1N7Ctjom7TdR70m95E7jhjKPRvZaOq8hdw2Z4xeVksvVSvV9odR4XU0VKIldo0+bzJLpz+93RT+e+956UOOGzGKvq9OtDNDW6M9Ffbhh87KeRZlleWusmxfU8fy+W/fKss0vaJ+nrOMGgKvev5VbYoENAC+x2lanbIGXCQBnBLARUgJg0yMDOgA9bsxzd++PfvSj4WHUmTCBTXqAj2mlvZeXZzfrkWMa3H//93+/+bd/+7cBiLohnxueCQPUT/Cjnmz+mz4aOCCQYaNdgMFGvJF+ed9jtjmNfBMAU8+7jBPiCHOBY1M9adtUvDie6aJNXUwdI1MTSgsijUJFBq8JAAVkRq3xOjbXNsJa2hRQeEcq/RaoIFeIlHeo5r2nCSX4HbgE/AUCA/pMXZvRbVOIjx5CDuDhf/zHfwx3ACcgEcwCDIGEwEX7S7+MLEaWUYimvDYqGHsiU+AkRMlovLwT2Ts5TWnr4mCkuVBQWEsfgd08kCOI15csBxBmbNQ5U9dqB2xs+uU81KDtkCXcF3oBmASSjjF9dQzwUf3JtilnClv0t5621W/oO5H5HNAAcNNHIC59MeW2cNv1gvmNPxhFKxw3whrdvHebOqaARqb+MoVfmQKX+h4M0D9Yhzykgd1yk9m56zO28n5x+oAOzFfnD/YSVGcUrQdjBHrom4cu1J35Y5pygZ6HBQS13j1shDvtZApnob2Al/IeZsg1ykjSBJLWEawi1zufec+IZw90mAJ6OqczAth113lEv33NdUm7Z0ploa7jp59hD/XkPeduRrQqxzlDX72TnPecvwmQjXDHPziIwuEDI4B5T6hMO84/xz39JvukHtQRzrsuTvvhWuuhDcrnupkRvqY0z0joBMCuxwmj9be007g/MB5YuhQAbkf/CnlGujfCXV6Tjk7+AZ/7p7gN7BoQuC37oRC4Ev175E5gP6OmQLj8xfaRFLznR3cfvsNvt34QkPDYWJU3U6L//bF/oPGORQSfAP4PbPki1Q8B/bmxfZCCxU28Y20s8Z/RUZfVXFRrYVsd2/ab6PWkVbqpzFqyN7mjB5Xt0Bi3sswHzLWj876nQGkq9UTWStdK7dQr2v/JySz2++K+3NCz5HCtj6HaqNdKreRvDfuU9SzKLMtrrEdlmUUd1/Dfso6Nfl/Kd6/FPmWbF/2iLK8xhmWZEx03AFz1/q3cEgtsAHiJ1bY6ZQs8ZQCMEdjQBjawaQ2UE9a6Cc4mPLAF8AIkAQgBMYyGIpqPyDrArWDJTW1kIFfwIHRDDvcEA4HZ9GYTEB0EyUCaBBBucrvhLVQwwtYI4ExR7Wa7qYyN8jL60igx+8nrwrKMABMiZhSqkcDUMRUrdiOqlShJQQX9sn2hM3UAUNhaIAegSmilcwoVACf+IFNwtBdZsbu/MlOcZvpUbSjkQUbeDytIEVzRLyENbQsyBMWMoRAf3xBgaQ/haaZJRZ4QSKCI3Sjj4QEPGuAPphfGH3gQCZvABf2xUd7Rii3xN/2T/gpTGV/HznGlbwIyATBtaDvqGrWJLzNmtKe9kDk9OIBM/Yp2hHbCP/5WPvrqB7kopf9nGljK0D9ThyfEN4rbe0QFXEZ9573EgjHtRBv2iQh9wD4wTWiGjo6H6c4BlN4DzCEA74EGIHPIAz0E1aaLxu+Nlqdt++l4oLM/2pU+uvYwFqaYHr+/jve2ZvToNH0uEFbdOVDAwQL8Sb/AbujPQ3iPjY0sN0sA+joPXDs9SJFpgXO80A0bmO467y4X7uEXwnvTnOOT6Iye6Z/Wz4jnBLCuCfoFdnUNEvbzrG2nMNS1e3oARgBsJLKRt/yd+mUEMLL5m/YYH7MQIGvuME/CY+UbSY0MDzUYuUvbrqusS/gF/uEBHWzpGuYhE3RI2+Uhmlw7Baz6Jfp6ECPne67VHmLQX3jP+nNR3tmPPACh7bNuwve5ww4vMgK4Cn+dn3sAaA4AF+Cvdm7BugYARn5Ldrf0VPgM3L3VYe4e4LjuYe5zovyFdoWC+nFX9NSPbjdsAvYOMqd/Hxir8ibFAUV749/tbZSf8cu9th85BHYtmhu/Oavk/HdNuB3r3fg+dOyWAtjb79UPGM6lbS/uc3Ej8MV2qd6besldDxr9fTSy19L5wnJb9l1D14bMjv/XxdYtUC5Zb7wO3+Nz85QdLqrnGn2/oMyyLRvjc2r88v1612ua1kr11umyzHpn6vOiKLOsY2McyzKLOu59hzrlJEWZa+h4SrXb72D1xqsiL+cXRXtfdAxfgO9uALjsqlvBBRbYAPACo21V6hZYHQCjSnGjsrxBdUTe333zG0MKaH/YIBcAA2kAJEAHwRAb0wIwox6Bp6azpTxRnDyEb97pOt0gEtKwuS8ABn7wNz/cI8wDmUJeIQnPbpInoMsIKwGw94fyntADeUa8UU5Q4Ka/UbYABYGGcCejf42uNFJQWMwdxx9//PEAl4wGRLb3bpq+mH6Y9jnTRU/TnyI/I5WNKmO8BAQJgoUS42f6+E3Kvk/BvO/nfarCYGQ69vpIRscJyoj2NOIO+CJMS+DueCHP+3kFWMJxyidkdwzRXchJ9CYP/MKoTNNFA3n0O/zY9r23lb8F8vTRQwh5SME6GT0t/KMPpETmgUzv901wpn2E28K3jDimbVMr87t+YfppfMGxE2hiN32AZ8fYtOkAQqOT7Rd+Zupd5Og3Rg3TbgJNASr1jYJ96623bngw1qYPZiw4uMAjAbBjBPB9++23hzTv/M4De3JAhIcQn/ram/46v9N/nfu85iEIx4A1yAMpGa3uwQPGItMbm6bXQygcOCBrAb6kLwIMXdvom1HC6ReOTW5+uwbaJroKgpEtiEYmcx5gnsBbIKrdvbccGGwEPLajPgAeffKObe8q9gAE+owfJ6/spWt2ndDnhZtzh06mcNFxyQhgfjcSG5lGKtuOOlCX10w5ry8zJq4xzjnkaGPmkf6M/zLvkOH88pAA+ufBHOt4EIK5IQCmTTNDmM46I21pW5Ce+utL6OtdynPgQz/l2bUc/VwL8lBCRpG7xiYAVn5C4zwENR0jZDwGAKxeAp/bZwHeFP7OfA07tQdQ/g509+FV/rLXll2EwLNfx45E995G9R5JBa2Plju3QsGMPq7CQNU4BX+HteCu8Lg2zPTBMTvlN53u9/2gI33++/61AOClYz5dG6bju3j8Ghtth0ZpcdvjB1Zz8Mfiy2otb6+jZL9Lvd60SjeVWUv2WnJbvtCwxVr6XlxuwwZVn++JrFugXLKhwCazMKpFe5Zt2Vjn15BZ6PH4mdJrvCS2LLLR+LllluU1jFSWufW75EeVQnVT1kanVmqnWbHxssyivDU+/x+TjhsArnj+VmapBTYAvNRyW72SBZYCYISXN5JeIAD2DmA7nwA4I4CFh2xMG31n5J13ALPRDSwxvaqpbKnrxrfRIUbCUYaNbdPEAmKBfpR///33hwfQQwCnHPTIKEHhhdFcvG8Eoxv89DFhkhG+3pUKEDDqzEhNyggP6Ycb98AF7x9VJ+QbFUb0L/ccA5i8rxfbCkcEBNQxEtPoSJ79MRI5IwXRLaPsBAjCDeE2bYzfcZ8PDyGLQIJn5AsWhA7UmwIK7Cvg4n36z7ib5jdBnFG+pqX1DlEBF4AKkIithDRGfrsxOIWo+qWRwBxOADYKexMcmcIZ+Y6noNgxNMrYaNyM9ktAlhGl9J/ygFD6bQQwOgjThnkewI3fsaupk6lv3wRT6ALg44FMgaz+iQ7qr18gwzGifSNvvbsW2ULphPhGWppKWqBmSmLHCDlE/PIwshuZRqEKjpmXRizj294LjH2IHKauEJ+2BMDWQY46oa8+KODKgwHYw4hz7ZkRwEJt70CeGwdk5EEM7U4d+854+JNp8D0YQ33ho/6qjfV1D5coUzDJM3KAuIybcyohLDDVfvnMeAncTRmPnASFtqkPqhN1fS3Xg/zAS1vdbs7v1g1h7NS3nUMCWj8HvBM6D1CkL+rf2sQIYGznfE0gRDt5Z7nzMw+i5HrhnPYwhD7Dc5YTQGc0bWYCcO5P1yTKo6v+kHUyhbnz1zHGfs7ZXM9zbNRF/0pfvAYAnOOWfnTrd+Mvu8+l8d/dPUA8+Z5U+ee1/L1qNHTpe97tOtsqXfuWdxIAJwwO6DsLgkO/hHFttc9QYdp+BwJPy+oTqlWBv2fowkkRPe85Ke6uwJWmgV4CgHNsZ8d5sllWWQNiQWkY/X7RcltzrTQ2+abVF7X7gPaqRuo30etJr3SPajwa2Q0jtnS+JrmPQNd1fL42YrVSOw2LttpkFkf0GuxZ1LHY4wUfhzVvqpVaaZ0u2qisY/wvcsquZZlFHcf/fIo/RZlleRfud7HXjQMMtZ7XSq20Bj+hMXyIHTcAXPX+rdwSC2wAeInVtjplCzw9APzs5gu/sR8BLGwSfgB1MgIS+AIE835d71Zkoxto/Mtf/nJ4CFfYsKcMsM80tLzm3Z/8Lkg0opTNeVNAE6FnhKSpgY2oS3jJexnF5SY6gytYEHRkRK2ACkAgyGOj3ohNowWxwfjd6fkQPQYI9+5RAaZglohC9KaPpnM19SyvCXx4FhAAhIA7wCFBgXpiDwEPfRAaZxpl5eRrlLVPmSpbCCMoz4jSrOPdodjbu0+BMfqAkBBbCHTyEEHCPYG8/QTUGjnIe0YNZwrfjGp2kgrZsbURs/nsnbQJ7DPqWLiYkaG5AAirhMJpP+xhdCjyBdDaU1iGDQXy2A4YygMbCeLtr0CS/vC7QN8IRXRzvI06zLS9vOY9tkRh8+Bwgoc2nM/6r/PBKFnTTvO+wBEZ3v1LtC3zE32d28g24tS5ie/i9xx6YF4Q9UvdTBtNRDwQ2JTiCQnz0IXzFP9xHWF+Cn6dU0b/8gxU9lBARoc6fkJEZHtIQOis7zK+6MY6xsN7jpmz9pM6wsU8IKC9sW+CPmWbCcD0wc6njFRHhimgTWHM3NIHvB8d3fLu3oSYpo22DuWwQZbhvUx3rL1d31wvM0o4D0nwuwDV+9O9o9f5lzB3ehgBG5tlgPcyBbQ6OCfzYEAe+slDF9rb99HF1M+MlQdNphHTptNXV+ekn1Pqkn3nNcbJz0SBMzZ0bXLd5j3XhszW4AEabDB3eGQKgJF9TQB4Dv7muI7/D8fdv5MNkc4X+TaUa0DgtuwTx/xOwl/MMhPpm6BtDvReGv46V9XjIfB39Iz9TcQSAJ5usjTGufwPwK5g3y8KLVwhBF4CgKfr+96hEc10YMNsdvOpuLl2agRaG1tTYQ/QYVG7D2jvlB3y/X4zvd60SjeVWUt2S+5kHTtl+5bshj3WkLuGzNu1/5ShTqwT1epz5RpmLWOcNWy1ySyOcnFAy/Ysymv5ckNmsddnB2hr9Kds88Y6WpbZsPm5ZZblPbF+V3230e3zr8GbXxwdpof47gaAOzNgK9u1QGffqCt7K79Z4OYqATDjdmAzzAhgN3LYpDZNrAAY+CFEMgUuQIgNdjay3cSmLmDi008/vfnkk08GyAJ84HWjhb0jlfYARQAWNtJ93+hKoAIA+Ic//OEAUo2OFSTTptAiI9Fyk1yQlpFcCWbchBcOADT8USYb+UYAYwN/0MPIXiO9eE+oQ7+AXdhQWAQIECxNo3GxEbYyvav3WyawyKhIgWCCGCFnAmB0MpVpgkzbR77ASPnUERbzHuOMvYWPvGbEtgAYIOeP9zzTH/0qQbYAmPeBW0BH7Cm8F8YAhTLNaqZKpSx9EPzio8I60xCb7pm2hbHIFOYIVTLKzjTD2D83s7UdrxsxjhwhquNOufQ7x+fNN98cADD2FhwJvUwbzrMQFF80whzdBbwZKax+pqIGvAFdGRt0FEZ5xy52F8SlX6C789TUygBgZAGBha30hbTmPNBJvzEtNGNhhDu6M5eZ10ZK8h5jxLznJ9MIG1VrGnI3hbGJfUYm6w5y1clDKLxnamX0ES7Shj+ZbhxYTHnHEzlCN9ojhTsR/Nod26oHNhTOu7YY7c4cZ1zyAIeHLNQ5DwcIlT04wrNglT6ZDhoZ+qA2xq5mPMCX8CuevTcb3YwWFrRrC9fOYxDYsgk/8xCJKdTRV5+n/8L1uchZD3egZ2aFcA6kXtY3S0Gu87TnnB4/3sY01wmA/axg/RW+uxZnSm7a0T4ZgZ79T5jtWE/vc6d902875h748MCDMl1XheZGaefnk1kusm8JqH09AYprwotKAX0vcvM2unf8N1HfGX7f/Vd/9//1/ejfpV8xW0CuCQZbsocOzNc42Oyh1M5z0b8zd/8+Fvi7dOz2AODM5ssU/t760rTBQxs3zfHu9qPvHwdauEIA3LVVrqm3v+/WhUN/Zxt7m0+NjbpjerY2tOYEPUCPRW0/oL3OePWb6fWmV3qlqLI7hyybpqV3w4ib3HEIynZo2LY8uC03K2u6Sp/KrTfsVJY5WbPPsr6uoecTlFn15XrX66NeLllsvCzvifnby9rv8/tu/ROjbPOi79Zbrn+oPCkdZ+bsBoCrM2Art8QCGwBeYrWtTtkC9wAwNYsbTOWNonPLO6KjdwC7mTwHgIkAFnCxYS30A4Kwyc4m97jWPx8Az4cffjg8jGZFpnUALYIj08Wyke5mvVFvyPzBD34wPADAAmjaBHBQXrCZoMEoPzbP3UzPDVJfo5ypQd1UN+pXCKcsIQ16CkwEDbQjtBJKGkGILbCBZYVZgDj7I6QTugOA+F17GNXsPZfaWTCKzka6oZ+pfIUrwgrv/Z1G8WVEtX3LZ99HnhGOtAcYNMKTscWWCbHUD9sI44Tz9A8bYA8jvpGvjwl66KugznTVGQ1o5KwpkI0+FQQjL9Nzazsj8vALo7wFPNgz7yZ1XiSgMqIzYZFwkDbss35hqmz6inzt6KEGZOuD2iqjK+kHUbMcKBDyCY+ZA9gaO/HIuen8AF5y8AAwTn/0penGOzpYH12NtnW+oicRwBzwQLb9FLijp/bKeWrqYu8N5lmohz2EqKwt+r2wkzYF5kbdo5f3kHs4AbvRf+YbY5Gp4gW7zn1shw6UpVze0Y0ugGHgL49Mde0cZYyFyQnhhKP2DdkeakA/AbBzGjmZ/j0BM/VowwMS6OhBFYG6BwboF3LoE/DVNODow5zgkQcfMuJ0/GgYfcKHUFl7GQ0rKDXTQB6ScY3NQxvT9YQy2sj57Pg7J/jbyHL19FBGrtO85vv6eR58cW5Sh88cfUY4birwPBSDLdJXtE1GQ7uGePADvTOVtADYgzW8lwdw/KLhGoINXTexzzRCmfenAJg++RrPjwUAH4v63V9rxn+dE+zd+8eXf8KL34OGcSp/g9sVbMheJH+i0dHmBL0HQHB+f5nC3qcEf51bDuWsTxwCBKc2bZrj3XUny7f9MBtqAGDXpqV6XrrevajfGL9jkHfuMMBD+lLecDvUyCm/O6Lc4rYf0GbVVv0mer3pla5voB5cO451XrSYaAAAIABJREFUvNnZlu4N2U9W7iOwwTp+Xx+xcsk1bLXJLA3/uceoLG/84lPSsVOoLrLWdq3UTsNi42WZRXnjfxbFn6LMsrzGOJZlFnW8ln4XR6Y5HWrWrJWqz8WyvJfVL2Z8dwPA1RmwlVtigQ0AL7HaVqdsgccEgIdNoKrmBzbA/vYb79689uqrtxvKbHZnCmggLQ83qdm4JjqQKEPAluk/3ewHUn3wwQfDQ+jEBjh3gb7++utDSlg3442uY9NcOAjQYcOev7///e/f/Ou//usAv4R2wA3q0zZgyDtThRJGeKGn8CUBh1AjIyzZjBKQCrVMVwx0EdLQnjCXPhlFayQx8ECYJXQDMnnnrhFrPOd9v8qnj8ICoz8BAtbLSGajz2jT6GnvQMUmpotmPAVouemmbbS79/4KrxKEOLbqBkR57bXXhofpgbGb0c30RxBtiueMrham4rpGnPI79fEJbM84oht/87qRlZQTrDKWQjl81PTCPPMAqDle9pP6Qhp+F7gIppCp7Y3Ao/+2I7jCpxJyGmVLWYGi0ZvYQEiUUcPe22vaX/zeAxWUdwwAkkbeGmGMHP3fCHX6a2pu7wBGT2zIHCLyVmCQc4K5QrvUYW4DgZlnziXBG+0RGcvD+5DRUeDOuNpn1wbszgEO6jCORocKD7G3EM60vd4lm1HbtMfrgl/7aVp5ISgQGHtMD3pQ18MPjKW+ih5mMnCMAammukY3Qa5+y2tGyyckHb/nPx98TgDpa/Qt5wI2p5z2MIqauZMHFEzJTeSzcD4PvNg+Y8y948wDbYPNgNj0BZnaOdMtaxPlOE/0PfthOcZEWMtrHiZI2drJAzUCZWHl9OAOf+cVA4xpglPqqY92167OJ+eC6zdjZhlsqF97sAH724+MjnY9MCuAOguB/bg14hoZzB1T6HvwBTnOgYyCtX4eTPGQC30T8nsQRN8zutm5OAXAtJFz+xIRwHMAeO+1527O7MPfe5sX/uPYhHbl70LDF6dW6fr3rNvvY/vyKwD4EOh9WQDwPSjoxgnGOwQItXd1o6w57tWv13Pleh62kxD63dbPO6FtKA8LPETJC9TNcb6d+x0AXB3rE31rbeDNyXqAHovbfkCb1aFe1kSvR73S9U3Ze58llU43OtzS+xHIbdnjEei7ln0rbuDHTbVsFTWt0adNZnGUij59LfYs9vqyAK0xkcp2L47jGutdWcet31X3PFmuPtz10SmXLDZelndBv3hsOm4A+KTrbwUeYIENAD/AeFvV0xZ4WQCwkARoxCPvf/WeUSOAvZ9W2EPU7nvvvbeX7lh4wWa8aVuFHwADN96BmQAMZP7kJz8ZHkCN8TP0+QCAeJ9Nd8Gpd/SiozCU9904dQM+05ciH6jCIwGwAMT0psgRiKOnoCRhrFGkRqUJeNnYF4YiI+89zcg/4Tr13NgXQJu+mPcy4k2IkymJkYNNTQ1rdJ1lsaHgTzCaHm8/Mv30dEZQH8DJeApvsSH2MqIbPYTj3tGad2EKK9DBCGBeE4gCTvARozrpU4LXhEGCf0A79dEB4AX44jXHXLvSH8GP0cToltGGRrxOIZA+6NgLTj1sQBvYMH0Zf8VeAncjsrGPPsBrQmNkCd08OEA/gHs8+BHWC0gF/8gzwhH/dtw9jAAkTDvYZ2xt1GhG1gra9QF82LTttKlt8z5d5zl9oC10BD7zQA/hYEYAK99o+oRztKGvmsoXffUbxsoNZQ9VsB7Yd/ogRNVe3pmMPZAv6PdeV/qjL1EnoaO6ph1zjkx9QBvRBw8W5H20zn2jegGZrmfCRdYC+uB65YGMBM3Ylkhf+sS8ZBxoG58BwDsn7WPeWU0fhbRzANiDLfTTAyXeQU159HFcMzI9I4ATTqYNlZlzUv8WuhoNzbxyDuZaJkBGhrZFhlG6+EuuV9gHv9DmysIGZn3IyPRc6+0Tujk/XTcpp0xeE+KmrnNRzDl/XPfVIwFwZqiYA8C2w3svAgDfAznPn9/OxQS/d78Po7cX+Tu+MvnJf8AbwK4N3BqyB9ue/no4KTHWqMBfxy6fj/0+nUNt1R5BhT3gOwcAJ68d/OeuuGGz1+Xm2J/DXCX/2QDw/nqwG9u9NWLJeMcAtjbFDg38A3RY3P4D2uz4b7+ZXo96pXvwd/bz5Fjnm51t6d6QvckdB6lsh4Zt1/H9sqb1Po1fbkvq1krtRG0yT9r0ovYsjs/JTuRnXK9DJdFlkY3+nFtmWd4ac23rd8mPKoXqpqyPeLlksfFzy1vj86+s4wuaDxsArnj/VmapBTYAvNRyW72SBV4IAEaT4gZVaVPpiLxMAU2xjBgFpgFuAAtGx7ExLeQBaBjlZEQTsOGf//mfh4dAj01xo9+MlkKO6Y9p141vNucBzJT/xS9+MUQ+AlIFE6aIZgPf+y2BH96dK5QETgtNhYSmYAaG0J5RyYIqyvvjHY6Us34C2mPpUY0OMyWzG/z8bfRbwmuj32hbQCAEzAjJTCVq3yhnCmjAEbbC3gJH+2O0XqanpW5Gsgn8hA88U8+20IVxYMwdB6GUABifYVyFvN6XSz1TafM7MEc4B9zC7/QX/IrXgDmCIfphn4QwRufRFvak70Rv4jc8gJWm1U2A7oEAARp2EDYZbShsyshw7zoVcgnTGTMjX7UZbdAP05UnGPN3wRJ6JLjCzvwYVSzcJmo1ddYO2Ju+U96oXcoZGZy+ltHcRpEDU03nLfw2AtkIdOYO7Zg62cMNyBYkM1eQw4O+eRc0EcI80i8FWJl22DnOs4cukON9u641/J13hTsv9C/vHkc3dDJKXfhJubwnWt/w0ILzFvtltGzOSfWfA57YzDnk2mF0p2nnPTzj3Kdt7cha5p3DtpPRz5ne2nboK/5BXceANlm7iYbn/TwoY4S+fc5xyDUo7zd3nXROCjkZLyNwPeRCX8aPnfETStjj+iM45m8P4KiL4+nalWBWG1HHgwHWx9bYlXmHbs59bOeBAe8ux7+dH4LVPICAXrne2h/X/YzKtJ+U9zPNiF376bpiJgD7Zsps70ufrsEepKC+629GVGtb11v95UUD4Fr07w4Qn4roXAiAh3EofYuLQsXvWYtkz9zXu6deRnbOpIGe87GsP32/2/VLlr8X7TsFfXPgb07h4mbNwb42xn8Ne93z15cRAE/GcAp7jx4QaQ5Ka0PskOwH+Nzi9h/QZsdE/Wb6PWrVaCrUkj1+eJbNUy/ZkzuoUdaiJ/vich+JfSvmbajaGrHyGDQUuKjMxrwp67mGzGuxZ0PPih83TPnk/Phl9bdr6fel/Pda7FPWs7hmnFte67vKjI4bAK7OgK3cEgtsAHiJ1bY6ZQu8DABYUALMA+gCEHwN4AD0A6oYtcgGu3CEyMt//Md/vPn7v//7AegRkcZGu2DJqCihmxF2ggzgMqmFAWq0LzgSShihSHmAh20IdKgPQAYEGJUmsBCUAa8AQ1/60peGR272CwfZZDcSdhrp5Oa+d1UK0mxHkMHmPq8BZXgIlHhf+ACIERIliJiDnEYwCqJxWkE19hUAIzvrCyoFqEapGmlplDLjaPrVaWpkbOAYmC44QRyyGAseRgeaDhkIjA7eU4vOAk/e4wFgAXoBO00DThmBhvADHTIdq30T2tGXn//858OD6EfkITfvTRXiJEgTLGFTX8fOjqW+ju6ZwlqwQ3pzDhRgB6M6hX3YUh9JYGg7CQxNqUvbpimmD6aJ9Z5c5xF/49f0kQevm247/U7QaN/przYBGH7xi18cwOHUNuhoymz6JUikLeYcz0JCxlHARnvq7N2/9N15jp3RwYhZ7ErbQg3nB38757EnfcMvyAJgpgABrhHAAGDtIZRGL2X6vvcFm90g4aJ64MtG73t4xfTClHHOG6FOHzzcgK6+T1nhHr5kFgTnPvZwfqIXY8+zUazI1Ae1txHo2MO1jb4wjtzRDXx0Dc1DMtqBMcqI7DkYb3Sr88wIdvrlPbc86/PIcw31gIN2NZrbtSVhqvPCecyzbdIP/d3IW9cjAWlGs2Nb9Nb/PWjCZwqfLdiGsfTAgCBbe1KetjPlt2uOa2Cur3nQKA+sTA85IN8DGh6sod/6HzKdH6ayngLgPHiUcP1FA+C56M3jEHgX+3sM9vgtbPqPYwPSrQmAUa8r/yCknab1jZS+1sm6c3KuFQBX4e+9zYa5gwHFjZCTX/AbPnZS1oICU7/aG9sZX1niiwvUWqXKXOaAbGjYtIpxPQcALm+EnerxA/xtsQ4PaPNUd/bsvkjBXqVe6R7sbG1O9ijJYKaW7o0x2+SOXriWHapzoDFkZW3X6lNZbqNTm8yCp1zYngUNx7lUH8yqyPr8LDZeVrHRobLMoo6tdakos6zjE+t32dFW8N9rsPk16PjQ+bAB4M4s2Mp2LbAB4K7FtvItCzwEALc2bYobUuUNyQPyvvfsm8MdwON3jecDlHHjG/gKRAMAu8HO5j0b6ZnK2fta2agn/e4//MM/DABY+OYdpwAMI0d5doOcTXCjtYiYBOLShhvrGZHH68Bn2hT6+kx7AkU2zvPeVuGpIJsNdlNZ03fvgcy0nW7mZ+SVUWdGK/KecE3Il3+jw1z03TTyz02xBJ5GgppGNqNYp1GAGdEGUBDC6Ny5oWjEKRDEqLVMn2r0a0axZTpk77fMyDraF+DiP/bDiDfghqDDCGBhJWWEavqhQEPgYlmeMzLPdgRD9INDCDyIADZKnIMIPIB/0zGkDf0DefoAv2ekNf32sADt4WvetwpgxJ/4MZJZEIgvmkZYqKyNfF2gZP8pJ8DKZ+8dZi5pW+aOd3WbHhv7Te+XBdL5Pr5l34Bib7755gBvtQP6CP+0IXo4hkY6Ym/t5d3N6Ih/G3ksHMRmynQMsbHR/3kQIwGwaa1NoWzmAfyPth1Pwa6HLTx4YsaC7Id37mojdPXHgxjoSv/oM+MlnDMqP6Pjc/5iY8t6gEAAzOsCYPR3bguO8RnWM3wIfV1TfJ/6jqEA1vuNjSI2Kp82PUSQhwnyMESmWdYXM1rXtS8zCpj6GF2Az+ihTN5zrdGXhLs8C3Opq2zKZ5YG01MLO/PZ+TF8lgLNdpGxlvE+dv42K0SmyeegBg9spl8msM8IXT8rnCfYxehb2s9DIzlvPaCTc5r3M6uE406//ZzCNpkC2nVRED6XASE/ty3H89oRwIcA8BwEZueIxM+CHZ793jL7T+8DAHDrO9bdh2PrO2D5O9eul7Nfveaif0enHmvNAOFU8inA35zLt34wB/6KG2utQTxUuPi9+yxthZBDkcAH7wF+SncAT8f81CGRpj+0NtYODWyzzamYxTo8sN2On/ab6vWqV7q1Czz+/9rp7Lj4lGvUS/bktvV+BDqvZYuy3IYNygPcGraypj2fLPar3nq9U5vMoqdccIyKGo5rYXlAawVrpXYaFhsvyyzKa62lF5RZ7ndjIMsyL9jvq/DfC9qnPIYX9IuH6rgB4M4s2Mp2LbAB4K7FtvItC1wtAN5tKk47+71nz26+8Buv3sJfQRob00AlAbCb2WzcA74SxrDp7gb8p59+OsBfHqaJRaZRfEAyo7AEN2zEE2nMA/mW9RldvIsYuAGoAgoZ1SZ4BJwYicxGtFDZ9J2jCUZoYD/oiyCH101VTZsAQ2QaoWnkGs/oLgwQhuWzbdM306N6Ry92EaKgm7ZN2wtH0DnT0NoXQYXRgMAq2rG9TDPsprzQLe8jRb6QKuGJkYe0I2jL+kbwCkC9k5l+GwWIbIEffcxIZ8feflLf+5uxD/CLvgh+M3WuuglaEnzQV1MOA70cQ3wLKIxPq1OmHFYmsuyb0Jt+CMoScLzxxhs3b7/99s2Xv/zl24hUfEAAnRDV8UKO8F+wlKAsYb+AKsEmc4IDEByEMDUy79M/5qr2RI4+6Pww8h1d9GH6CBAjEt4oWdrNCEvTCGPPjHC0LSNbkeXBA+yAHJ4FZY4T9fQFXhOI8rvA074jzzTi+Af9Zo46/4SgjBnAj/HmWfkeUmDdYA2hL8xpgaW+Rh3nc4I655QRr7QnsDTqN8GpUa6CWsfT6E7qG+GObuN3+efDumUEPn3AT9FTX3GdyEh4I0qFsKYHxz7YjB9Tdtt3wLI2NgI7xyXXg4wqdb5S1jE2GtsId+Tmeqav+Mz7yNFfPNyBzMyakOuMd+DOgeosJ3DPCHPTogtWsTsHHXjgc6YZz0hqdcMOrue5VmurBNYJZv2M8TUPC6A/v6tfrvWOB311DXbdywhgPycy+jjXphcFgE9F/96HwOPWzO3rOwBcgr9+YWmAuTqg3QlvyB7Gt/yN8a7kXhOHon8PQN852HuNAPhe5GdsZEwB8BwQ1uxTv6mPR3ngxoJNv2hKH5uYq1RJA/0EAfChMb+3ThQ36VqbVccGr9jeIRGL9Xhgux1/7DfV71W7RlOplvxHInstnTe5He/vALPxu0z1p1yy4Y9lmfH5ekrfTeYpC+3eL47TGvYsatiAv3VfXqM/ZZlFm9d7UyfkZR3XmGtPrN9X4b/XYPNr0PHAfNgAcHUWbOWWWGADwEusttUpW+CpAmAhjRHACYCBJm7WZ7SUUA545w8RwP/0T/80PLxnks1KIQ4AmFS5puGkLhvg1AOcsUnuPY7e58tGfwJgUpwizxSz+Ww/MrJKeICOgupMx+lmqm3TL+qbRlZgaEponvNux2nEL39n9GVCLaFEOlxGzGX0G20kcBEUspEqqDC6FCiQwGUaJUt7Gd0pbMrIXlPcIssocFMO82x97GEqU6MzsaeRbAlzhOe2g+4JMgTyjDnjTbSmd08Dr4S0tCec13aZslb4wXuOG1DPtMD41ieffDLcaS3QGTZgX3nlNqqX1/EB+5aRngJ16qjTV77ylZuvfe1rNzwbuQd0BcTyQLZQzkMT9N8o2kwZPgVgtOf7lDdiFQAMzOTZAwm8R5Q+81Q4Z2S3qZixiQDYcdaHmIukgMb+Rt7ST2EVsnkwLr6fQNNodNo2alIbG1mvrR3v9EXvsE7b6EvUy8MG9J1DB/4YjY4M74Dm2Z88WODBAPxK+fgIf/OsL3gXLPYR1Al2GU9+t5/6AvZw7XHMkeN4INvDKUI+dNMepngGTAr8eU4IqXzl2HfkGYXtfEU25V0b8Xt8knXUww65Hrou8pprUAJgx5h+2ifXQ97LtOjC4gS/HoKhHdMbWy7bzIMWCZ3tu5A+I/ETKmcGB+cMZbWLaf+Zj45hfqYlQE74bvvj/zXP9yKWD+npZ6ZrMXo4dq75zhl0oTzjZhp+7+HWRxL8eugAfdQt318zArgS/XtbZhf9q91ObtIc+ue2CePaUPDs8vc1uBV/JPXzXNTvk4W/RyJ99zbdTkWD7hb69niXv/GvB4IP6nwAAO+VfyIAeG8tcUxOjXlhA6y1cXvMFwptHa3e8bMs+8B2O80ua6pn4V7p+gb9rct0Ojx+GJVr1Ev25J78LJxq+Ah0XssWa8mtDnLDtGUAvFafynIbnbqozMZ8LOu5hswL2/MqfPnCNir7R1HPsrwn5m9r9Psp+e8a9inLLPpu6/tFUWZZxwPzYQPA1VmwlVtigQ0AL7HaVqdsgVkATO3iBmJ5o6oob2i6qv2MTCOAM/LQjXuixQAHQAPTjhp550a+0WducgPa3nvvveFhhBllhU7AGyAfsMkIX9QHXtEOG55uyOf7Qj3qe8evqXGBfHmvpXdbChPULSNG2egXPNHe9G5HQThgYxzeERS62Z8QU5CQABbwInQz2tC7VIGEAhfkqp9RZYJIy2hzoSDPjkeCp+xnQm+j0Xyf/iREyshm72JNqCDs9rWEVd7tTL0EPoAr/hamTlO+CjXc4GYsTNWLz5nCWZn4j6nH8z5p+0Gf1A9f8PCBIJIIWQ4Z8OydtNPoVGQk3ObvjDZ2XAR4wKSvfvWrN0QCCzQZW6KXeRitSd9NfZ6RuQmC8+DC9O5R2hVGmUY90wfTpmnQhXcCZfTKu3uFb97jjBzmE4cqmFt5V7D99B5Zo1Jpi41b/UZfo01Bn7ArIyCnEWDYV5CMXvTTeaz+RiIzLsBf9MRPEkLqY4JT7OE8NU0x/fXeYlNEY3+jo3nNH3T20Ifg08MY+oRzOaPJtYP1sw5+Lrx0fTOlOO/Rf9PXM2ZTeMrfrg9G/RslakR3rtG0jRyjwIG/+D/rrD7iAQVtpb4Jc1077Cd9wPYZPZxzL22nHH2C+SaMpQ/aA3keknGtdb2lfP4k5HQNEUQLb43SNoqc+rTF6wJg5qP6ZTp9bWtUsuv/+P/M2O9cZ/ndQwC8n+mcleXaoA+oiweJ8tBPplMXAAt70yb2PW2/NgC+F8G5+6dx+Kfw+RjhezD61zLHvquc+ie08Z2o9b1Inc4qvwmAD6SEngLgJxH5ewT+Dm7ieMz4w6kNiPJ34ep35mm5po8cauaonlMAPD00sPt/Y/W+LrXRkXqdKPA9X0iZR9aJU/7R6tKp9ehYP1sNTQo/oN1us8ua6lm5V3pliLr7HOrYqaV/w6BryT04bw51+sI6r2mH6jjXTVDXtl6y7vNryGz5S91Q9TjpTWbVTUvl6uase1O5ZL3xs/tHWcfGZ0BZ5tbvkm9WCtVNWR6dl9LX6tZZ4fPnwCBuALgyA7YySy2wAeClltvqlSzwVAFwQkghEACYyD8i54Q9Rl5R3rsueXYD//PPP7/54IMPhgcb66ZCFWYCsAC7wDzvTaWM0Ay5QgcjgfnbSDjqAYKAPqaANu0xG+lGfRlRhQ6CU1MTC68ELkYY0g+hHM4gUDH6c5py2A33hG5CBcGSqYxNh6ttE6gISKgrLMh0tIIe3hcmC4UTnkw316bQWniRG/WAMe9UFYLT9jQyFr38oY7RuAnO9SF0FMqb1pmxFNQkvFAX3vdOZuDvRx99dIMvCf6xwW/+5m/ePoCV6JApVRN66keOIX5sambSlPNgbARtQqCMDGfc9QdBMvL0X1LJEv1LBK0A1hTYyBUMAXLQHZ0ZA3zU9OjYifEX8ghRqa8PYHcBsVAWPaZ37ApPnQ/aGVkCcccAOYwNNkQ35hS/Zz+NWhaYA4CNBsa+Ai6hV94PTJ/xK3xFcJnRna4HQnJslfcGZ1l9BPBLumrs7fumzaU/9Bu7ood+IWSjHGPjfdzaDvCLH/Cchyb0f9YZ7IB8baN/Iy+jYAWEeXAjoZz90C88WEEZ5xRj4qEGXne9cP3jbyFhPieoth9mQaAOc4kIeECwa5RRyWkjo/+pKyAWWApt87CCYFpfc82nrOum/kcfXFcpZx3k2b9sc/w//fltuSkIde1xjvsZhV38zPCQh/BVAMwczshcx0w7OudcRwTRucaoX0b6Ord5TTA/zcaALmbPoEyOh+17YEqYbd/TBsjRp7DhmgD4EPzVBoMeu42V2ehf38tvWfyTKOyq/tffAHBtQNaQTTcOyz8Af4dKuzt+D/1+6P3dIbTSl9RHVuio74Rf3PvnbQEAtuvtsV9is6a/ZBPd6N97/nalEcAPBsAH1onWZtepsa6uRQfkPEiXB7Z9qmvT5bdTfizb7127RtMGLfkvgey17HFtcqu+3XOJuhXqJVfYgN99rlZssOlZsdJlx6io4bhClwe0XLC+6hcbr7dc71BZZlHH1qfdBWWW+91wjrLMRr+rPlwXWdbycv5b78zldHyBfrEB4Oos2MotscAGgJdYbatTtsBTBcBu6rMZLUgS+ACAM4rUuxPd7OdZkMY9oURZAhx4nQ1s06ay+ZORbgAdoB+vGakmBKVspiUVXgKAAVbAJcESG+zqL9hBjkAAWQlxjdrK+xaNUDV1s7ryuoAWGW7Qs/lOm/wYQcf7AgD7w7My+X0aOUgf1c0+ZJQZdjdVr5GgwkHaRc+M2Bs2Co0Y2d137GsJfi0DaDAddMI4baf++ITvU0d4LohGniCcOoA4noGePAC8+lBG/wo00i/wIaLB8TvvLsXuAmAibnngP0YDC7sSQmJH4ZD3wyJbuYA/x0ZfQjdlJoDVB3jfdM8cYOA+a6LZ56IqE+xoL8qhC2Bb2G/bRhvTllHeRonqE9ODA8jD5z0MkZGzGTnuAQ37RB8ZF+cTtgUAz4FV02gDggGIzG+htZByeg+2IJ1x9dACsoWfCWgFV5TDNviO0Eyf5Rk7kz6eKOC5qE0jnXkev9PewUPGzXmGro67QJg6+qUgF329H5bnufFyTmRqYv08X3MNYnymkZxGQXt3bwJgfUL/og/6n9Hc+Ag/roPajLrCeQ7z4Pf4f6aAdu1SV3TT9pnKOjMOZFS8a5brCXLUX2DuoQZ8RsDL+GUEsJ8fglpsYj98zahmD/KYXl4Aq75CU/2O+n5WcYCAtQPQPl0nadM5gz3tmz4rHEdX30NHbejhDnzK9NyMkX6T63t+9uTaoyzHWJidcFcYrf7OWf2K53OmgC4BPCOA45/J8X/fOzC8t6HiP8Z8VjX+Sa5mWvELXRsENqHevPwDd/+OH8R34NjfD0Bfxzc/08tfVB9RwfSfvd/TV+b0nfhFfbvnTlh7/Jfa7Sx+s59J6Fb3lzQCeHa8z+ATR4e4sxbNCFrio7diHth213WXNdfrYa90fbPfvj4q+Q2Drql3S/ZaOj8CudX50FC1dQCiPA4NBS4qMz6vT9m2rOcm85Qp2+/X3ak2SrVSOzWLjV9UZlHHvf9XTo1CUebL2u9T5sv3i6Ysr8Uvq80fY783ANyZCVvZrgU2ANy12Fa+ZYEXBoB3m4UV5cqbXEdSQLsxx+a290YCDEzN7OY1QIH3ebBZzQY1z0KBvK9USMOGdUZaGnFrKmj+znSheacuv9O2MJjILcCVkXICZqGLQIdNdSNnhbXISSgnhMqoLyORsYcgUJibMgU6bO4bqYx8oDkPIR79NorVqE9T1Bp5l2DW8RZeCKIBAqaGpQ8JKjLFqBDLTeOEWelLwpdMkStkEF4AhoF++AF2EQpjF/uckFTYBFwD5PHsPc7ISqBjWwmdBUdCctokUpfUtfRzSZaAAAAgAElEQVRLAMy9u++8884AcjgIgC5GjwrgaR87JYxiLNJ/6RtADDhmPeroN0IaDyjgW7yv7voiEFUYlbbRDrRpRB99o136pm74jdGp+j5javuCL/xv/H95/GqnPfEr+oDfOR4Jw5Dl/LQO+jA2RP4anQyA1G+o73gLH7GpUdToK5RW50xbrF8ZqYwt+PEwg/7D3/5k+uw8sKHO6CoA9tBCRkia8teDFtgaOa5d2gZ7mD7eVOWU0xdpz75oR8fASHh9QN2FjILNBKqUpZ6QnN9zLlAXe+HLPPQLZAj07YfrDfZjDI0CRl9Tn6uTANiIZcYA21CWMUOHBIsJFD084VwQAFPHA0D6YYKqnNcCaQEn7QqAM+00+ua6nONkZKs2oW36SXk/RzKaOA/oaA9e825dosc5tIGvq0Ouizmu+o1z2/GgHxnVmwDYzwoPtKDj9OAA9uB9724WlAtwace+CYCnBwym67uHHTxQ8yIA8Mh3R8A7+IIpoId7f++2T7Lcra3r/+Xf/wrUgG3l70Z3E7nylWuvzP02xldm1TwGfZ9i9O/ORzTYSQB8xC9aGxoxQm0faHvApMIJ/6xE/w7+M/HJrJdr7kPVfZH17x0mCf+4HV+/30wVWxP+PmQ92um51D/HpfJBtdtDuKy5no690hqxV6tVutnpa5S9ls7XJrczIXpuUbNErVTf58tyG516cjIb6+m19L3qz41h3wDaCaOWfWMNf1tDZsM5yn1vyDy/D9e0rJXqrcVlmUX7lOVduV9sALg6C7ZySyywAeAlVtvqlC3wUAC8t7FzqtXiRmd5g2sWAH/z5rVXX72NhmJzWwiaAFggAgTjfSBWpnh2Ezuhgili2ZTO1MpGVOWdroLLjBYDbAEthG5sggNIjKb0mc10N/7d9EefTFtt1JSwysgtIyoBDOjwq1/9augbm//CKuEcegjyjChEjncVUwdgTppc7CUkzntGjTxM8Cm8Hj/bx3smtZdRiIAAATZ9y8hbQcXgW7uoX595T5g2B12FG3kfKW15PzJgkahPQGneH5tps7Eheht97QEC/vZeX4CdPnK3rznei0pf+Jn2AxsAf3kg33TSz549u/nWt7518+Uvf3kAOfgBY2OkKmPIg/rawQME2MCIOSCgkcb0jwcy9E98DR+lXcGOKWWBOkaHYgtTYnvXLz7BuKMHMh3jjHL1AAKy9BEPDqCjaWLRxzHMFLT2CfmMEw9hlOnZaUOgqf2RjR9P7+KmvwIkATBy9EvaIY0wD8Y4o1IFeK4T+BNtUF+4nocqGDNs9v+z92ZLriTJmWacF2BlXZSU1JJb7WSyliSfoed6htJs1rPMA8xDzVx3z0yPCHlDqa4l18payOLFcJn7HPkc+BA/LByAqgf8ICKOHxEcIABzNTU1NYPDPlM12qhtsDF9wPgTUqKzsJSNH0T/Ennt9bTPf3nGtlHWbiDBxs4RtN9NLI5To5OxqfYyYpX3chMJ+gpE02eFsQl/9T/qF1DbD7znQj7yhNoJgBM0agfHJuX1IdrufJkAVb/VnvaP7c4NI8p3fNCHecY3erlZAbk51+dXmW1Kefov5fRbxxnl9euMYnUupLzfJWYkoG88+9m5OyOvudbvAj7XZqaZN328GwhyTkIHrtf2fg+Y6SLHYG5O4rWbYMySgI6ODTdhuMmEMkZvj2BEX6DunLsS2DsutdPriAA+grnDRpTDZ/ck55AWetJVI8ePYt8r38PsvuQu3Tkdfd4r/Vj556N/D/d/Iwh+gfBX/zx0eyxe6Cvn/CL7rbVAcsI72n7Q8rIzhQd/rQDgNyH6d9Y/Rh+Jv4/86Fp9MyN/iehH+WdxkXCJXnPXLKuu38L2FU3F1pT/Rshu2LtljycgtzpWGqqWgdnRd1pFkaISa/TBGjJb7S+2/U2XWXGj3ldZvefLJV9YX5bb3TB8WeYNbVnWsdHu6/tvfUYot+eF2fza7S7LO+MXGwCujoSt3BILbAB4idW2a8oWeNYAmFYOi1H/5ac/OQBgF+I9z5SIQiAwDxfTgQwCYiNFWcj2n+8JCHlmoV84w8K9C+EC2nzOyFbBkefnsrhumk4WxoFzPKjfNKCmuhUcoVemOfVz4QttZrEd+IUepqDNVK15jbIEx1xj5B4AwEhMz1zNc00FozxTrwv7QlB0SkBtVJfljLj0XErBlKAlF9SEQBn1LLTy3FKjpy3rs6m7+Zy+pk0Ayky7K3gSrGAXwauRzvQbUZs8jIQTSAtR1DnhtrblM+qnbtoorCYC+Mc//vEdZ/AK3ylrimxhLn0pdKNtQlFhLRBMcMoz11GXwAa/ADrmeaHCMeE+ZfkniPbcXHwiz0JOoClYcszg156zq9/iH7aX18JWdTONObbiPcAYbTXq0rTCbhzwevuY/nD80Ie0lXEkEDSCl3K+Rx0fffTRdD4zdnJc5GYDAZjwkGfHvpAVX7HOhJlpB8GlkapcC1w3alkAjM6OHyNTudaNHLRbqC2szXThGSHsOBLGjVDO/hpBoyDUaFk3m+ym21fTQwBsVHKmuKYcbXBMZcrh1MnXQlmjWvnbyHbaztzIZ7Q3I50zutxo8pwntI+66QP4RgJvN1poH4HvGJWWcDnba7mc63M+sL9GUIyvm+abtrgZx40pbnZwbLqJBt39PnI+wpcywn6M6DZqPmGtGzF4L8H8XDtNge4RAvm9xPWMC/XO6Gq/G4XblMnvr1HP9I/c/HOtCOBxDIxjgx+F03tG/5qZYB/BeASMHUCPBcAz9zGXbuDa8G8xZD4R/Tum8c3jGfbtma4cznZ9rpGe9119v2zwAPpmpOeMT1zq06Wft31haUWnrps7v/cUJH7B6Z/zfvXc5hCjY1sLUJU+ayz4nRP3KL2upEOluTt7V0tmuf5F7Suaij0p+Wvq3pC9pk1astfQuSGz4+E9sXUrlEs2FCjLbAz0TWbRW4r9tIY9ixpOxYpqrrOZoV75G3He6Vy/lf3jhdmy6sONZpd9+EXZvGGga7e7LO/MRLQB4OpI2MotscAGgJdYbbumbIGXBoD/9icA4K8czqUEmAijhJmmyDWlrQDYKCcgTkZNklKWhXajdVnsToCc55VSn5G9Y2Sb0bJGUgJ1TKPKwmimF3aRfO7cSVNVs9AuBGGhXeAB4PNcYc8/NjVsAigjrXim7UK/BC4CS9OtAmTU2bNaBZpGbBnxl7BYSGtEorr6PEaCZYQizpzQWGiYwESIJJwykk24JUxAZyASz+qb0cv2NX1M5DMR0ABg7Eh7PANYIIXtTOMqDKPPBKSCHaMbHZjZ/h/+8Id3P/rRj6YU0Mo3gpnywlw2MOjDwCP6CZ98//33pwdtNZrd1N34mNAMG9E+QKnwW+iOLfRL+lqobGpeU3abhteIVK4T/GTKbEE09tG+9gVtxy6UTwCcZ8Xu2MGr2chxU4djY6NUaZsR9LyXspCjf9MufQlf/tWvfjU9mCP0azdwZNSlG0GQLdQSbtMexwz9wVzBWKacc4/2wo8cd9hW4K+98ZNMVS10157IzPTBbszIKFx9S0iOLd1QYt05PuZAJzZyfNFvGZXpGBNIztVNGefQ3BiScFHYZ3v1Z1Og44fYy0h52uGmDOdfz68VWgthM02x0bqZCSABsJHGpsOe/aE7+HGOX22jf/O3PqIf85nttC+wS24k8nN8IM/YNouE44s26m9uesBGzt/Iyf5GB8ctMoz0p4y2cTPOuGnAeVnAK7TG/pk62vkdvdwMYXQ1ZY3+FwDnmcm5weDmAHg4+3f3+3R/7m/8EDwLePYO1AJziwFt8VavKX/y20n0aQCcUZ2+nuaSNzH6d+8bo1/M+cnOrC3vKHZypFkuX3GFgjNtORnx+0IA8NxmqgcbAs7MF63Fp0oXNRbSTol7tE5X0KHSVMssq67fyv4VLXIxNaddR6Pxb4TstezxBOSuNyZqnlErtddyDXutITPm5kv2XaP9b7LMS/bOz+tdX7douWSx8rK8NXyuqGPrO+aGMp+LLas+XDdlveXlksXKy/JemP9eo90bAK6OhK3cEgtsAHiJ1bZryhY4CYAbi1TlpazGotdSmQmAaYJRkURDCg94NmVqPufitYCARXWj9IyMZTFccAWkMN2tqZUTCHk2KDDFsyO5RjAEABDKGgVoClAjmPPMScqyYO4CvxGSGU0L5CMdLnDJSC1hkIv2I7Qx7S865DmzwkPhNeBU8JPP6oHNjXj1HE8AgNGA6K5O6Hx8s787w1NgJMShXAINbW8fGZ1JGzIlcp7LmWl56XPPfEV22lNQwXv2kdCb9hhxR78KK/jcKGHtKgQ2Ok5QqR5GR/M558C+++67d5zn6SYA5OOPmXIYPzOa3ZTGlOMMUB7YzShzNzVwjT6OLCN6hbbIMQoYyAj0pg6jMdU7U2qju/7A9aZ3tR59hueMTE+IL8zKNM5+npAwozyF1tjdiEX0FFSqs/5rKm83OAhbvYb+JAKYB8DcaHltg28auYtMz6i17nwWkGELoZwAGRlC/Nx4kBGpXsMcY4pebOScwpzFHIa9tIPjj3bsputXh3OM9S9TI2uT3T38lw/SHed79oNpit0kkNfitxkJ7WeCUftQgGhkrn9nH9re9DX63U0X9hsy9WszL2RmBD5PH3NONBrXPqQfczNCnjWsnhnhq22cT3KOSR9wPuJz51uudaNJAnHfcyNEpvhnHvO7xnFiKnXqQ0ezGrhhBQCcG5TQxbGdWQrQS9DM5xmpnNHd1CNUtz59yPPcc+zadiOFPSPdTRVGJ/N5bggxOnpuY0BGYq8ZAfwgCngm+ne3Sr/7yXj0wzF+ZI8/KMv3MH4JNu6PpvFevsvbF2zIvwR/D/Un0Dt3HvD+frKtc7eNK5R/EDVuHekPp15fWjRp9Emnaa/dztGOo7pnIsUf+O5cBHGnsTcom7D34A7jHJFzw7AY11p8Ote+4iLfJRM9Wp8r6XFJz2HoVYtHuX5L21c0bfGk5K+p+xOR3bJ3Q+e15FadvKFqa8vBGu1aQ+aDe7MrzZtlXRsdcFOZl+5JlsyWjbbf0p/Ldl/DRmvIbNi93PaizLK8Ndq9hsxiu6v+21Bxnfm42J6b9uMz13EDwJ3RsJXtWmADwF2LbeVbFnhpAPjvfvbTKQW0i/YsVpv62WhWoRgQCyBjlKwQRwDE3wAzFtl5mHaT912w9qxK4BdyeZja2Si6PAuThXIW3YVkRmBlpKRwxBTAwg7hSkZJCSWMymPhHojIuaJEk85FqgkVjJ6jDFAEgABQnBbo9ml6hXoCP595n3a4gD+Xyhe51EE7jBBDd8/WpZ4ELpRDnmWNoqNNY1pRU74qwwhg7CHcyfOQvd4zN9FB+VmnQMe0ukZOC3SwKw9sJaAwjTh9mimVheLCnoQcRuRlVDH9xpmwPIBebD6gP4Q06CB8QWchcAIyoZzPpozmmfqFP0JQ7K8dOD+Y85EZLxm1qY8lEBTMYld0xP5CSuyREb6CIgGSUdPomL7s60zdm5BphEX87ZgELGVKb9OBO75or5DVs7q5nvOYP/300wl8kxqetrtZAd/CT/AZUxrThjk9TW+dqaax2+5HwJeHs7QZP/qlNuZvwT99ri/TZwJ95xba43UJD4VqQs+MQqf+PJ82/VD9hByW4znBpe87znNzR47jMYKUz4S+jkueTUmMHNMDY0PHn2f7Up/RrbTRdM1uHrE+v/RGHzEa17kqI39z0wz1egY8z4LLBMwJLvVR/YvrMwXzGAGMLUfQiM7a001DRuc6Ph2/pv62fdrS+Yg5wA0QCXhz/Dg3Jci2fjfBmIKd93PzRsJr5yMhsRt0nLdzs4920qfzuzP7Kl8ncHOOvQYAfgDyhHbxPPnT/pf77u37v/Wxww/mM/DXsm0Q1wSCa8g/lknK9+GWMkDvdK+wu2E4AOnMKHDqdesm9YaFZ+HvXL/rN7HqM+cns01p9nnHHG3/6Agfy56I7j34yOAn+xvN/kaGx+h4pWtnAfC4QWTGJx7MIY/Rp7h4dqmK1gLgnLAr6XFJz/x8WZX9lravaCr2nOWvqXtLdsPmz03uemOibolyyRv3Q1nP+I6u2Lcsd432v0CZFZs3u6gM0La+LFi/6HNlWzY6syyzqOPuF1zxX0NmUeLVU5iX2/LCbP5U270B4OpI2MotscAGgJdYbbumbIHXCoD3C0AV5coLV8Pi2c8//PDuna++dQAJwBvADnALiJIA09S+wgYWucdFbEAfi+tAo4xUE2ZxbUbpET1JHS6ss+DtwrwRviyKGll4WBDapxIWPPgs8EvYKtzh2VSg6C48IfqXiFCiVYU4CWGEKNQhQDFyy7NtkeU5nKZIHaNLjaykfQn8TMOa0EPohVxhFm03FWiCCM8ezXNmBWzUaUS011CPwCSjPwWWysNWQjXaos7YRmihbvSPUMIIOp6J0uUBqBOkcQ3RmWwwyKg1+zajrV1Qpm77Vv/Az4gG5gEQNF1zApscO/Zp2kZfTpDtewIgZAhOkWEk6e9///u7zz//fIKVGQGpD6GnKYrTbwTAjDEe+MvYTtqrjfnMtqMLOvBPmCY84znHhzApIxKFh/T7bnp5dRjD2E0fou/ZEIFNv/GNb0wQn/cA3jx++9vfTm3ndaaAFgArVzCqb6uTYNHIS+G8UcNffPHFHQ9sY6SrvsyzII95xr7BB90o4pjFRvqdbUOHBJva0X53c8mYinmE79gv4aE+YMp59M55ychZNyMIvHe/Pb48bIbIaGB1yA0WRq4yFzgvChmRYzpk5OcGCGVZX44NYS11O08gyzGdthOmZtS7/W50tRDdDSsJ2tXVFMzYaYwATj3cGILMzJzgXO68RZ+mPewb2ikAd77AbzKCOjdAoF+23fYKx9FV+K3uRhxr24T32bd+7vzuJoxMc23KajMaODfkXKldExhmf64FgEconxsKEgZP7UyFihF95fsYZTdh4BryOwBY+DvNvfs2HPrwTCroyj3grcuU4O8Ig0cIuBsgtaY0+74m9L5U21faFWTc+H2a67lU4QfRzzD69zAXnOv7GRh8NH10bXtm7lkqquiV58VXfXupkjPXLauy39r+FY2xvm9Xu45m41vy3wDZa9ljLbmdYVPvvrq29ZI93y/LrTeqDnoa38llPTeZHVctla13fb2XyiXrldf97oYyy+1ew49v2O4Hv9vOeV5Dz5IDt6bEWg/VSnlzUStdK9VqzNXHxFPVcQPA1ZGwlVtigQ0AL7Hadk3ZAi8NABsBLLwAUhgBnOlwx2hdFi0FbRlJCBTwLF/TcgJohGIZCcdivdHERm4JX5Dt2YhcK3QzlScL7BmRLOgQ2mUkrwCU9wRgyLHNAC7AAADYRcyENAmAXXjPCEbhCbDH1LXATVPkCqWoP88rpbwRiqYfFUZlCmfbjm5jhJCggeszOlr4jmNn1Bw6oK99RD32ze5edhf96PUCYM9i5XPhB2WE3PTlGCEMkPGsVtotBMqoW2FQQt+MRNa2GQEp8EM2fccDoJORj3NpeGmfYBLdhPb2Azqg4xiB7DX6jBHZAGAgJRBX26XfJGQXlGRqZFOsY0P7zr5GpwSrgsTcmJDQ2j52IhM62d+OUceUbaFexxT9brQ7upu+22hbYBdtZYMIEcC0H/jtmDECHxnKNAJ4HJcJwOxjyppNANu4OST9mvZR3rOf8QEzBpgC2qh17GpKZ+GhAFE7ulmB963HOhKyUX6cG/hckMxr/VvgbmSsfWcUeIISx6/+o58IgZ1jTVGNLNtLPZleWMiZmxUck1nnHAi2v7Idc9H96OncJ3hFxwSvQuMxclb7Ojc7Pqg7be/1CX6d9/Tr7CP9x+h8o3FzY43l2YzCZh8zVLhBw/l2jHJGL9uBfG2SEcDCaz7zn/3H3/pWbijBbxJAm+rZ67QNNnbe8rNxfpq7ebk2AE7we/TaBZAvd7G/0w/PM5F8h/npzB1XG7w1QeA15T+UtYd693R313+7TnwQ/XsqEvjoXODy3eltC+YcMwuDR9/Qdy5sFrjYqmb/X5Q3U6DtM5VKLqR7frC5Yy5iuFLPEyjjvJD3J1P3hw8c/h7eO3q/05YrLlCWF9TO6XdFfapmWFZlv7X9K3oLpIt8oNn4dhsa8p+M7IbObZs3ZLfs0ZC7zrioa1svWff/NWS2+rZh/zV0fZNlVv155ivzzKV1i5ZLFn2kLK/RoJvKLLb75uOtqOcatqz6cFHFvbiaprVS9bl4jX4s67jGmGgYvaznGZkbAK6Ohq3cEgtsAHiJ1bZryha4BgCmsvKCUnFxa6k8zwBOAEx0JiATiEkEHgBTWMXiunDQ9MEJvYwIZuHaFLJAJxf9M5LTxXbeEzBn+mYjvLCX8MTzHlmwBxChI6DH6DpBFzq5MC9cZFHS6DkBIO0mmpAzZQFdluV64Y4A2MivjJqlPs9URUciIgFj2MsU2l5PXcIEow0zRW0CNMuxCKjt7COe1S0jK4VH6G4KUSPp8tzTBLMCH+owyg97C+IATNiX5zy3MgGxEd22k74X/psKFd2Ur57UmcDTs4651nTOeRbwmB6VSMcEgcLNEap5nYvSAiPs7caDjHq0bUZbG3HL9ego0AeC0t8AUWGhYFNIhizes80Jt90ggN2EhOojRBWgapuEXQIl4bjpd9O+vBZWmX4aOwl7kWv0LbIdR/g0kfE8tDF9IZhlkwgwmGchJP2rjxrJz/MI/txk4FgVSObcIYjGt8YI+PQvo6nx9xw/Zi6gfQK4XHwex9ToI/pQQreEsvpltkEZAjpkZPr4jNh244P+MAJON3v4OW1w/OSYyMjc6Xtln7YcW1J/Qlz9I+cOddbnjQxHVqZQd5zyvptH9HneczMP9Wm7nIv134Sk+bl6pu12v3eOzzn3PYE+bbLdp6Jhhf3UR7p4IDCbG9yc4nxOe/xH/9hm7eU4toygOv17vJFw3ssIbd7T3j57zrJjN49PUP85X0y/0Q48PxYAPwB4c+f8Hr23T/6ckXzxOu9PLv2QLN/LaOziPdKhePluLwrO1DGv50MA/CCis5D++bkB4FOA72jBZMY3ZhdUGosSR13Z9IMlbtC6dz9XwdwZwOciwE+dGby0Ea/5uvSPs6/vv6SPNLw0ZxwXbpW+aIlHS1vqzxc1O19gWbXLWtu+aoFya9fRkt/U/znKXkvnteR2hkuv++oal0s2FCjL3N0cl8xQK7UXVZQ5+11+SpvnIvMJ2LTSoQ1zlpP8ruEjN5XZMFJZzxvKLOu4hg832l3x34aKTkolsWUbNdpzbZlleQ0jlWUW212Wd0HHDQCX3HYrtNACGwBeaLjtspoFnj0Anlaw7pcuBcCCTxbygb+AHaNYATC85sFCfZ59K0DQesJgFtNNBQ0wcPE6gYTvARqQDdAVhGUK54zeI2KL+lmMV6cEwEJj6hca5+K7UBqI5PumgCYqTP243ghMIz7RU7An/KZcRiByRioPILqgUD1MR4utMl2zwEToIPwzKk07Gc2HHMHBCHi1vxFk1GUEtHCFNpgmNiFRRigKRdAFEIK+QmFlAykElvQB/ccDQEXfE5GbkZVCIIEj7ROyCP7RlT4C0HhOJ/VmRK8pqvMcZnRRP8FURm2mn6Y9BVeCOuyVKXaFL0Yj0l7aCAgl+hXYT18LusfIPlMcOz4S4Go7oyfVBZtgD31Nf6EPvN62OTZGwGSkJM8ZkWoEfMJJ+4P3jMjHlkb+emYydveMa22AHdwAgA0dP/YRz+pmhKp+aD8lAM7zhNEdWwDYefBPSCwEdUMIfYZ86sJ2pmEXABvZ7YaJjNqc842M/s1oTqPB3fRhlKnjSCgvyNPnMz23m2CcT+hnrh+jpBPmIs9NCrk5JPtdPeeiijMLgrajjeqZEafqge3tWzescA1zh2d658YhfIdr1c85JH2Nzx1Tu6+i3XeRfaAvmDqczywvcN39xri3BzoILDPq2DGrvwmAgcD4tt8FbvRwjqG8RxXQfr8HKKcs7eY4U4dRR9qV30O2E5kjBEZ3wb/nIxsZnLolCNYWzi/a85oAWNse2rz/kXcAOReifynXAcCTX9Rux+5LNeFfW/5w3zSv473Ugzrnon5PgOBnD3+HRYCL8C/7rrggcdY9mr7QdbUs3/ajQbfcHHDkU2Oq5xcS/XtYSDp3BrQGHnzh4iLUNXwnOvdifRXHubJOlSqH4Ve9ZF+u3+r2FQtssnYda8p/MrKbdm/p3ZC9ltyOo9fVrWtbL1kHtdNYrjas3qi6zMZkUtazIfPm7V/Dpg2ZK3R92aPW6M+yzIaN3lSZ5XY3xltZZqN/ru/DZS3r81yxPfWa63N8WWZRxzXmzLKOF3xtA8DV0bCVW2KBDQAvsdp2TdkCZwHwzCLhKcHlhaPGYtYSmaaAFi4AO4ls5AHkAf4CMoVULDALyFjY5n1AQYIIF+w9I9LFbJ7zvMaEJIIl5BgZLHg1Sha5AqKEVUYtooeRUyymu/DuM3JNGcziu9APEAAQAHQlSLAu9cjoZ6PFsIfgEVt88skn0wO7cR067dxiF8lrtBh1ozcyhQp8JmgRoAEdvJ7PuI5rEvAKUQU/Aj1sjewxuo7P7ZsET7vv7t1Xvc+ZflcQ4tm2wETaQDvxETYNsHkA+cBf/CRBt/1qmnCe1Y06hT+AeKC853RiX2RqB6Gb0FVQ7t9CoIT0jkOBqRHPAm6jl3kf3fEFo6P1U2TQx6ZI9wxfxklGr2Zq3IwkTZDFa/ua/jMaWPiL3dk4gQ0pqw9nhKQwSbjn2aUJIbWr0ZYZPeqYN/0v9TjOeU/w67NnQpsW3DGb488xxfXUlZH26C7AToCmXSivX9qntBvQ7jnLCT+5jvKCPAFwnsXt+MroUHzOftdW2Ek99MMRAqtzRv1bhs/sBzfTOHaMvM02YTN0sD/QL8eaka9uAhjHse2xLv3beUbYnnOPbc1zi9VfuxsZbjrtPNMZ+xhFzth3DJnWH9/lPSNmEynyVbcAACAASURBVABnGnv70LGfuvKZ16s7zyOk5z0Bb/p7puSesyfwl4fzC3MN/TJG2eI3btBwfFhOcJ5zV0YqO1epd26i8Xsy25mA2TnMbAb0i2NmBL8JzwXHlnkMAM7o3yP4u/9xN42D+KG3+8r48v67Iz+LG6DuzXn5fube+cv3cZNvtUofb5w7F/17dBs4AuAZ6Jtz0/5Lrq9bty1XKp9A7/AdO/Z/LFzoNw+uuzYEPuqEKzX2gpiL/nQuinwmHfSRvGcKgHOe2M0S+3/XBMCNhbGqJ7QWvE4JXUGviv7Lq+23un9FfWH0aD6pNDx8q1W8UzjmtuplLRs1O28t2c9NbrUv+t1Xt0S9ZH0MrCHzaB6+ZLiGP66h65ss81LX5Of1bqpbtFyyXvnVgdzNfbnY9rItGxNUWWZRx7VsWfXjuprlll/d3+o1rzDHFw30lHXcAHB1NGzllligu8a0pI7tmjfYAi8NAP/8ww/v3vnqWwdQB9ThXNPf/va3hzTGwKlcuDZ6lKhPUx17rmum+HThGnBERCeL7cAkrxdeCJKBT/wTvAGhAT98LhDNtKMCLFOVUs4IRwGwn7GYT32ken7vvfcmUGx0G5BNYKl8Izmp13JcP4LTBB7Y46OPPpoevPZsWSEPbcvUtshF51zI1862I1OyZuSgUJ3FeM9CBmII+oSkyhYQoIMgB9l+bmSj9QluEzgKV6hbOCk4JRpbUOcmAdqgX2A7IQv9jx+QglXYZspgZAPjPdd37HdkG3WXQD0h0gigTIfrtYJX24hdjSbH/vgpD8obda3ubpAg8peoVIA3sN9NAOhr2l6nScHnGPko1MInTGcu4KeNGaFoZHzCGQFYjgNlZn9nBHD6hWWF15SzP41sp58FwPi+thNqmf7ZDQ3piwJAAR0yhV1udqANQitsaHYBI/lpm+cNUzc25J9tzlTVCYCNvke+4FWAS92CTa6x/txYkJGk1qm9kKd+OXaF9PoVz/oqbTfik3JuDsmIZ21rH3ON/q8O6fvaNX0f2yiH9xNs8hn65iYc5wtTxlOnmxFMo808lamKLZtpkh3n1GEfOw5zs07OM9opfSDPF7ZfTH9N+RGC7n4vf3mIntae9J8+kiA4ATBjnO8lo42N3uVZAEy7tBHt8Tst5x7nSD7L9NroRjk3SORZ0PZLblYxKtgNMowFXguFT7Xd9qsHz9cAwAf4u1+USPB7D4Z3ywanwF7rx+hwX3kRqI33oY3NctNYWHIfexLEzUT/7gbc/Pm/p6J/Iyp+iXqv85qT8DcWsY42Cpx4f3Wdm35xLX0e+Nep6N+9nxz55BgBnL50LQVfg5y8X9nNFPcLYyfhsHpdigAuLoh1mvmY+eqonhV0q7RjebX9lvevqC+KZlvb9TSNsKb8JyN7TZs0ZLfs0ZBbGRsnppULl9Y0rpXaV9Vo1xpy15B5mNsrHfEC27+WTSvmjK/UQvG6puWSa/RnUWZZx4aRbiqz2O6bj7eGngWnnIrURdZ6qFaqNyeXZdYb80ZB6g0AV0fDVm6JBTYAvMRq2zVlC7xUACy8AGZ9+umn0yPP1zWS0WgoFquBVkRDkgI3I7zybEdho2lDjWwCDgo3WLAWjApA0YcIS6AinwmpxpSrpt50cVzoRIeaUtd0ryxGcZ4pC/8ADSP2hA6CWgGGf9s2FvPR2zNUE64iG3Ci7Tw3l/aMqXxNd8xnnplphJ/tz/bqnEKzTAFNvUaqCScyWtZ+y2hW5AkV/JxnoRYyhd6U5bOMWAMACfEFP24GYEMA/wSiRskhQziTZ/zanwncjTDHzsIqIV62Q3tgz7koQEGsqVvRi3LjuazoaHv53LNBE97YDtop6DZFOvbPM1RtU0YOq4sgLyM1saFnbOOrQkk2JaAL8gSt2U6B5KkIYIGQkCntgR4jOEpf4nNBn6mg6Rf1EGrpexkFTBnqFIYL4HjPyHV1zihOo4aNBMam6GRqcYFqRvBS1rOKcwypD9fr66Yjz/S+QtKEazkmHFPaC3n4qimguV65jl3a5vu7HzZfTuDSfsD/BMD6DfVop4wsdS7K+v08bUc9zkcZFZzRzKdeO/bRhdcZ2S201BdMV522FgRTln/OXfk9YH+MANg5UP0zil99saXfT/bNGCms7TJtvv2S9hwjgPk+MFNAzuduJnDjymg7+jQzKzjWbHNuDHC+MR14gmxBMM9ughlT2+dcnf2sb3UBcLZzvPF5AH33v8wPgDeif+9/4w4A2CwSD4UfHT9RuelqQ9om7GvL33XADDwezv61cfuyk80r0b/PBAAfLYTM9bfvZfTvWO4E4FvUJyVnWk3y2drnInknNwofObwc/OZI8KzfVRp+mzKz8Dfnk/3r6WlOxfSd/LyxuNZpeXlx75zQlXSrtGN51f2W969orfAemtuup2mEJyV/Td0bsls2acg9Oc5POXdT9vXHSN0S9ZK9cVCW27BVWWbMz5dsu4bMlr+s0f41ZDZsesnmy74Saz1VK7XXoGinFyez2O7n4sdr9E/Vhxum3FKYXzDqGv1YlnmhIzcAXB0RW7klFtgA8BKrbdeULfDaATCaFRc1y8tbIc8IYBepgVpEsP7mN7+ZgKawUnDDYrQQCvhLdB7PXm/kIMAgI6pcmM/oTMESZY3WEsQBITyLGNkuwCcYFYDwnufwCsXQ2/TVGQmX0WkZGSh0E1ADQ9Q1o2EFn4AnQZ+AGFD1u9/9bnqYNhs9MipMSOTCf4IF2iMk2HW7i8q754x00w68JxxJWCWcyKhLgQjXWK9wAVsYVYwtsB0P4VXKwdZCUiNkjWoEbKV8gbxQA4hodDP1GXGd0ZcJsjP6TjtmJKeAyo0AArqMhM6UrMJe/Ay4o10T5gj36HfPkrWPTXWNz5vGVyAv8NTv9UXqcDOB0YYCNOpFNr7ORgqjIZGhL1LW+se0twkg/cyF14wyzBTQniuadsx+NNJWOPntb3/77p133pn63PFpWvR89gxg7GE0I32mf9J2N1Ck3sJg9NF21s3f9rFzBM9GKiMfAMxcgt9gK+QIBN28QPsdW0Yve2atdab9MiqYOrLfBMD4b0b7Oi9mROh9pOQ9MPScZfTI1Mv2R55PbL/hQ/rTCDaz3pwzbLtj3Hb4ZWd9XO+8yPX2sXCWzzPzgfZzjnIOEgCrc8JQvx+Q7/v2kRHM6q5cyyFfHzCaHX2NFqed+ljaW3slIAUA48/4CxsseJja2U0Z2FcdErzzXmagyA0eOU/mfMP7RmRnRPLcDUdmQTDDQkYA5+aRuT7sRAA7TkY90n7OjXPw934dqxj9mz8Mi/czUx+U78yiYEP+ojoegLjz8PdkFPAM7M0xsKTpr+uaEQAf/h6hXULfmdcHP55RfFHfVwzQ9I+KyHNlZttRSPk8XvdcfCPnprSL88g0d9wX2t2DzRnwhC89tj8ezHnXEthbxbxWrTv7lVfortP6dnULFHxydTTbsKb+T0Z2wyYtnRtyOwOpJ7aucb1kfbCuIfPkXHvKiEWDraHrGjJb7S+2fS2ZVb9uqPk84FnjC63sIw0jPQeZZR3XsGVD5rPw4Rv6xk378Qbt3gBwdURs5ZZYYAPAS6y2XVO2wLUAMBWWF7iKC1ZL5P38w5/dvf3WWweASyTir3/967tf/epXEwhwYZsFaR4sQntOKBG6pMIFhmU0LaAIUJoLQbkYr8zvfOc7d++///6U6tbFdAAbIAw9fAaY+M8oVWCGi9VAJWSQqlZQho7AbCAmC2csrrPQ72I8C/meFww8MEV0prsVONo2rqFtQANhH4v91oO+pAXmATgEUhm9bBRqQmvPSBXGZqpTQbFAcPIXFp5fvTpE5AoaEnYJwQR6GXUpgKAvhKxGhQrR6WPqNCJVGGIEL/anjCDcfjElqiBVqCNUBtZoW94zQtiIvt095e52SD2RpZ4ZIWw52p0A2DoF+0b2JcThGtMUU4//EpJpE2QbDYkfmSZa30SWuiTgVaZ9TZ8JNDPa0H7DV/EdILDw3GhYo2D1a6M77RfqEqaOADghv+1zIwfy1R3ZnuWdvm7kOmOUscoY0x7YUDhuqmABIDo5TpGh7uiAH/Cgbn1FMGvkLO1x7I32os9ycwdtNKo/U/TmBgsjb9VDGMlzQmfBq/3qZgI3MQj/aJNzh7YzlbuAM9O+Yw9kZrS0mweU4/wgzDQVuH049nNCYDcyOEdkFK1jISPpBcb6Hza1HDIy44FzjhHA2MTNIejqdQJYrtfebupAhvNuRkKP3wlcm/OHOvN+biJwc4Ep0tFDnXPuUHe/W/hbAEzqZ7+naIPzpv6PTDfZJKjWrxK050YPP88bijGyO6P4E8K7scAU0MyzrzMF9AP4u/+hP+kYr/cv71M/+9n9F/70ag4KTh8U72cUV76vOVzQvqJ+L7bXPxI+H7r6qFlnon3HjV33avf1Tj97na9nAV4C3nsn2fnCGZh3aRFkNas0/XCJfc/B38mVBp/Nv18SAC75Sxr4NcDfS37X6u/GYlpLbqHw8qqXWWDRVU0ln2Qda7bhichu272hd0t2Q25hiByK9MTWNK6V2qvQUGANuWvIPLrXq3RG0QZr6PpcZFbMONxuFy6pt75cstiXLR95YTLLthzumc916E1lNvqn4JT73wfVknVPKtuo0Z5ryyzLW8M3iu2+po4bAO74+Va2a4ENAHcttpVvWeBFAOBp5Wm3vPS3P/nx3be/8pXDAntGALNwbdpeF7ZZaBdWeW4pAEhgA/gRariYnhG4QjuAwNtvvz1FYwFwBCbIQj4PADMPQTT6siAO8HVhHMhAfS7me7YnegpRjRqjrAAL0CBgoJwwiMgw4ACQSgCWgNWoTOwheAP4mgpbUCjAsR5kGfWZaUUTTuYiqTAvn7k+I2aNSlSPTO2pzpQRPvqeQFKILWTSHtSpnYRz1OEmAOwv4Mu02Rmha/Sg5Tw3WKihX9keI+W8znbv7nt2aXdNGe6ANU2raZN9f4zSS0BKWaNW3cjA34JJ20ZdRgRiN8+jpq+F4+nXCRwTAgkYBd4JNLGt6YAZS6bPNr2t7UVGRgALKBNwZXSoIHwuytyxiT0FUUakugkC+UZ8owNnZrtRQ9grRDfVOdfSntwIwhjFp4R/tMvxQznfF2Y6TgFyGZEtkKd/3WjgpgvkaFv93I0V1C2EFBKOeuaYMpo3UzknRNeeyDfjwBwARg8/t4/ynGl1MD28elpWG2Y0uOPAzTPaIjd15GYEMxiovxtHBJvYFFvaB8r3PdOqO6a0LX/rA8JuZKqHGxjS9yjnxoXdV8/9RhZf5zzHa+TY786bvG9UMPoYwcvnpvt3jvN6fQn9aBtnixMxzhzP9WxKyQhv24H+eV6185JzS0bQJgDWzrYz7Zrze9502HZ81TqNlKedboLRVmMkYAJuyyw5AzgB8AH47n94HkPg3Y9wyxz9JB8h4Kkfrk341oaAa8o/it4sRv8a7fuSzv7VN3RmNwoMff7AT0a4V7gDb/d/QeZRkaa/VMU/0DvqGVNDvyT467x3cI0zPjK3wPRgriwuVlX7pbWodU7olfWq6h/m7F6yL7/MAouuWmCjdj3NOp6z/DV1b8lu2HwtuR3nb6hbjpQ8uvepKNNQomyzNWSeum870cab6nrj9pfb3rRpxZ16IuualkuuYfsbyiy3u2H4m8q8oS2r/tsw5TrzctFGb2o/XrPdGwDujIqtbNcCGwDuWmwr37LASwPAf/PBX9x968/+7AACAJiffPLJ9GBBmkVyz/4EXACpfvvb304PI1xZwDYlMIBJkGikHYvyRlMZVQlEMHUrANjIWmRSB9GQX3zxxfSgrIvcpsZMUGdKYZ4Bl0QRAzZcTM9UpKaVBtwYfSqM4m/PiKTdwkthFI6SMFVwRhQ0aZ+RbZSfoAaZXsPifAIbwUFCB6MNXUBLSJPRc4Id04JSXnkJPIUKQCs/51rTp2ZqW2QIazzbN9PBZnS0UX5EAtv3GRUsOBYQC3x9xib0j+2gD6wzI+QEOhkRa8pe9PVzdR/BzJh+VQBMu4CuwnuAEPCfqEL9yVTQ9MnHH388PehnYa0AjDYIMX0v08omTBUgGUmPv+DfRhd7fZ5LTds8e1eQJmhDXva9vip41laCKdsmAMbW6ODGCa9HrmNWAEz/z6V+1sYCbXTlWvtYmW7WYI4wjTDX6Ov4hoA49Rmjp2mbm0/oR+ULzZAxRtbSfsemdVIv9hESq7++azmhmn0nAKYe5wDKautMka7dsYlnR9N2+1G45zh204HznbYR+uUcwGdC64ycdaOGmxgSoHKNPsBr22zGgIxWzQjdPMfccZrw3PZwTYJKX7ugnzIFvALklEF55xijc3NsoY+bfijrZg5lUNaNAbnpiHHOg3PgGet89wjg0cMocAEwNtQ2ZiRwzGX0rnNWtj3nqdGH/Js+sO/0RdrtBgLPZU4bpC/oH97ELAXAB/i7/zU+C4OFuwl5Izp42lQ2AuBTP66bwG0RAFyjjkGmpwG/kdG/+kqs4JyDvVOxmdWezgLDIj/o3OE3feac6HPwd7pfuR+00yv/Hjd4jH93mnPLsqeivg/9nRsGVHRuA8mMzyxtV8fXLtZRXDi8KGdhgeXVL7PCoqsWKNmu54nVsbb+LfkN27TkNsdkS3ZD587Q6Ymta1wvuaV/7uSqL9u10bHPReY6fl1u/fyRDHNKFW1fr/m2Y+SmehZtebiPrjjJjWVWVOx9ldR6qFZqr13RRjeVWdRxDd+4Zrs3AFwdEVu5JRbYAPASq23XlC1wEQBPKzm1Zapaqbq8o0WlSy3a6ygAFtYCVoRdALBvfvObExgTUAExPv300+nhmZ8sXLOQbiSvi9DCBRbHhThCZOS5GJ/PgB8hraAZQLYz66vDObWCYKCjoAnoJAhg8ckIMRbUjRw0epl6EprwOeWA0jyQK6wU7mVUGhAE0AwwxyZEiPI6o4UzstYI4EztrE5CHOoXmAoXqFtALHARGhlNalcLPzI9sGVNMUtZ7CS0Fb4YhSY8FnoIuPjbNNvoaH/Q5/Qfz6Zk5TNTMwuOTLNqelpTchspKJgV9ueip+BH2/gZNspIUWUJmQQ/6CKkzLTO+CCbDfB5IgPxdYGQaWYZA9jr888/nzY9EJFulDftFMwkxB+j5jMCPUGOMDXTKdM2watyaKfjM89lFZDtbqC/PESk0+6MTk5glDBVH8uUyPp6RkBiFzZGMCYE0cJU/h4BsGnP5wCw9TM3eK36j5G1ntFrJLTphtHNNMTYUF3MDuDmEOt3Q4rgEn1HIIdM0wzbHp5zXAhzTZcOZE6AqkzqB5Yz/wiXqZuNIjy4RtsfgTYWxL/88qAbdtGXrZtn28NrYbXzCuXdlOE4zXGCTOE4r+1P2250ecJNXhvd79g23beQM8Gu85F+l5sQnF+oJ7MAaHPb7/ziGMu01kbI2w5kOu9bJ+NMX3Nuoa1+JwCAnesp5/wkAE7YbES23xGO4dyoYj9mP9mGtINjNm2S2Q7cZGDqfPraeS2hcYLmrNs6uxHAS6N/E+bY73Pvzd6OFO+TDv506Z5m/Lwpv3T/NBvBSUR7VG6U7/gcZ/4e5uTG/WK3+WuVH/tXqPsA/u4m9oMap/yitcCwl1a+d36MERb4z1lfPRP9e/C9MxHij2nKLa492lQSvlD2k8OEssRDjlv8eAmDBRsLcmvYfnn1yyyx6KoFSr6Oetp1NNuxpvwnI7thk5bODbmdcdUTW9e4XrIOtqapcqXGleU2DFaWOdwPnGvic5HZ6quGTavd3xNZs2qt1F7DogIvTmax3Wv5R9meRT3L8hpjuOrDPZE1TWulVvLhos3X8I2n3u4NAHdGxVa2a4ENAHcttpVvWeClAeC//clP7t5+6yuHtJ5ERHoGMJDwe9/73t0777wzQVkeAAxg2GeffTaBSSO1jA5lgVsYltFYLtYDbKgDEGsEMM8AJkATEbxANqAq0ZY8WNw3WlegiDwW8XnwnsBCAMt7ykxAYISwZ54CjwSrQACjyoQCnhs8pgA1UlmACEQEMGTKVRfpE9RlBCeOlxG+RoqiuyBOyMBz/hMCYRfhX55/KTBJkKoepk+lrdSjLRJKCSUEwdQPPOEaYJDglb5zk4ApVdFTMGV/UbcLggKNjHoUzALV/Yc9gHoZVW7q2oS86JIpZ9UdmGPqZAETf5vC2ZTHtBEAzAN4lhHf6ihwzHNvBa1Cev5GPyNRE9IIhmibfSL4TV8UFo9nHhsxm30sEEWefiKswtaOmfSBTGHr+xk5LkgUNNJ/9it94fhy04IANM9ipgzX2W9jVCX+Z9R9Rn2ib0bAY6uMivQzfMnIdMahKYmxR44LrjUalzakDROmOX60nTr5tzaxHPUIF9N2jp8EwMJ87MTcybyGPG0/zpUZZUoZddEWGU0utNa+zlFCTgCrOjmmEmxS1zg+ciztfpjtoHSmd/eahLXKz6gvbawforubXtDVCHveF0BTVr9OGOs84vzqXGaKZ3VST+3OM58xfvETo5/53uB77d133530MA20/p1QNeeDzCaRts22CndHuE+ZjGpOkGzktLbKeW+cR/SFA0RMsLR//SgAnGf+7n+dPwDEvh+/3vnxeXQDXvkh3IRsbfB3bfkzEC/nV0kweo79Mwd9j65t3YnervADgJdRm6de6ycRJX6YMx7RlLY/LK3rGn50lDp8r8jw3sEfAgQvVfmW1531kZw7Yv446Q+VeeREY1sLYhWDPUKXivhKmeUqLLPGsqt6wGvxXNA0Rrstz1l+Q/c17dKS3dC5Mlbu70tbpcuF12pbWW7DXmWZM3PyOYOU5d5Y17KejfavIbPsfK0ptq5pueQa/bnJvNj95f55Jn7c6PLy1piyjRqVPweZZR3X8I2CLTcAfHF4bwUeYYENAD/CeNully1wEwCMWsUFqPKC2F7ezz/88O6dr741RUHyAFL84he/mB5Edv74xz++++EPfzhFuPIAyBqZK6wQnAIH+SecSQBqalcAGhAECAw8BLoBalmM5wEANFKO+ngNqHPhXQDAAjnnB3Mtnwl3/Bxdvvvd704PQALwGvAnsEJHoV6evWja6EyNLJwAWviPa00f7PmTLJJnuueEIbvv212UZi72897cuZN5PqrQLmGTUZEAAwFFpoPN83KV73uAOSERdqMt2H0O3gg5qAc4Supo9FE/+oB+ox8FxPR7poCmXq7JKEVt4bOQBl3Ug74wsjzPwlROgjpBIfVoD3Swb9QXX/JsacrhRzyMBsQ2Ql4jVKlPwMprZBg5OYJP2pp2GPs9oZGbEZBnHyUAFnpxTUZqGpk6B4DTxkafuqiMnARcQmk3CxgNjnxhbKaiBpIlNFaW0ZeOD8rQXwJgbYQtBHPaISPcjVznM/uFNvrPa3nPMQkAdhxTTmAvvMVnTeue0bpCOjda2Mf8nRshEnCP0dFCwxHk0W4jgJ0PkG8KaHzJMZ2+pM4JCYWgtM25TZmOQ3R0owY6UjfR+Jn2XbCofWgjsq1f/+P9uc0jzr987jXZXxnRmvDUjRle74YX6sNOnuWuj5jqHb/ze4S26w+5gcG5A1n6g4AXG9kOwC9zPxH/bhAAALO56fvf//4Ehc1I4OYRfduI6N1X8C46n4cbb9AhbWsfUT7na+QmAM4+dm5xPCLP9jrmRpiY9k6I6OsqAM45f4S8098Jg3dU55DG9/Bjcy6Va/UHZvG+xjmgfH+Tt3LXquNUBOddRACfiP6d66OpLU3dLt+hrl/iyGeinw/+owqjX5xYIGgtWpxo3iK/WGqqC302q0sB/uILp9JAL1X1VtfN+UjOF7uZZP8v/GLWFwoLS2M7r+FTD2y3QI9r23+5CssssuyqFpk4mKhd1wJjrF1HS35T/5bs6vevQ7DjqA2919R5JZXLkOFoDrukzFo2u7HcVv+uoesaMhtjZ632X3Knma/OC5fUNS2XXMP2L0xm2ZY39rmyno3+ub4P12fcNdpzbZlleWv4RqMfy3oWZG4AuDoqtnJLLLAB4CVW264pW+ClAeC//cmP7779la9MAJAHcMwIYCDCj370o7vvfOc70/sATwCw6XBNickitcCDhU7TBpvu04VzFvdN8cyCvND37bffPkAaQC3RxdRBfdQLqMg0sNTHArmpo41IpT4XzgHAQj3ggGeGCt1MHQtkyGjLXJjHKYSZAk0hENAJXYlkFrpRXsCALmPkoGBJACRkFhQkxBRYauNMY40Onm8p8LQ+rtMOlEF/4U5GT3teL2AR29D3Gams7r7HtZ4tmnXSdwJgI1+pXyBj2mauSaji64yEFCSmPQQ6ntOJPl6bgMXzRI0IFDQpU5CGXvon/SVUBGxjE+oxJXKmZtYeec5tRm8KcWivY8FoR6Hi7j7u/nbKMYeOwr+MeNWXEgDrF0Ybe9ZwRgALrYyYTVikHQRSRoRSNsE+r03RK/TKTREJbrVDPhsly3OOjwSJ9l+OE3XVb4wcxwbCcfXAnrTVFNBGwArpeR+fxUfZqODGAMefkade7+fWhS4Z6azfUW/CdcoL73jGZ91gIaxF9p/+9KfpgUz+OU48E9j5wTGXc4+bRoSI9nu2iTL8M2Lb8c81wlLLO49l9LAbC9y445cifzt3pE5j9LZ957ypHOycc4s65NygX9vHPNsvyDMiVrtTl98v9LcA2aMBjH6mDHIYa8z5wlo2lvzgBz+Yvt8Y+5muPMftCIDz3GLtkwBY4J0bCxzb+o0yHJ/aKSGv32MeHaBN07Zp7/HzCgDOuci5afLB/Q9OnoXAh8/jx2iWO9xAMb/NRHmevcFqQtA27GvKn2w5KnwS/lL21e6CGYA3gvuEvs8RAM/5zOQSM35xeH/8bG/bNX6stX2jfOd/puCDc6Fnyo4RvSMQzs+fefRv3uc88Is5XzgHgAuLSmnt8mJVp9+bOnREd8ouV2O5VRZduUDR11FPu45mO56U/Ibua+rdkt3Qeb1xU9e4XrK3xzQDAwAAIABJREFUIWINuWvIPPp+r3RIsX9vrmtRz1b7GzIrpoyv0WLxulXLJRtturbMsryGoV6czBv2T9Epp2J1Nes9VC5ZrLwsr9Ggm8ostvvac9wGgDsjYyvbtcAaawpdHbbyL9gC1wTAmKm8YFVcxCzLmyp/dfe//MWf333rz/5sWhznAdD0DGCAGPAXgGIKaKJyAbQ8WAwUnhp1xsJ9nrU5Rn0aeQuIJQKLCF0AIucMA2yRD4BGB3ThwYK8ZyIKPvlbiMliv4BB+MZnwkPTCwttaQtwLyNjWXBHjgv4GbEjBEoYhCzTP1s24Z1nnPJsVJmQDrsJwtB7BCd0TZ6JmdFz2jMBsCBN6JARlHMAmGuBHsASz2SmPcqkfuELNhG+2AcZlUnfvffee1P/5ZnJ4xnAGamcZ60aMSd0GaGqEX9G8yXgFYqhb0J87YwNjQA2StKo9QRJ6KaNM7KPiEGhnVAY3xYCZ7SoUx620gcFUzyPsIbyRq4KgAFF9FemuTXltXVmlHcCXuFhpgzO9Nv6tRsZKOc/gRQ20e94bYre3BQhrDKFs9HCvM97zCGmbDdCWf/Mtgkk7Xeudfx4nWPD/swIyfR/20wf6bdGtTMH4KPMYfZBjlPnIwBhAl6ht5G1gtIRCOaY8xrGlWdsoyd2pA3MZcwZ6JmwHNlC54SlbqbB56x3BDA59wiHqRsIzHi17/SbrNt+QabtFKLnpgXkCiRzA4bX2Hdp3wTiubEl59WMNE7bG6Vs1Dt+mhGxjl0BMG2zbH4nZPS2nztOGKN//ud/Pj20FX2VQD03BAj5c55IwD1+b2RUsvMd7fB6NzQxRjOqOecR2sznu69qokzvv91zU4fXJEg+B4BHH9r9Zg3wO7y+/027Swd++FGYr/OHbxcA7+9FOreNrfucBfKP7s3OAr569O8D+LtQr46drlk2YZ5yM2r8wXv3bxzUeLDo4YaBayraua++cr25CeAg+kT078GHZ+Bw27+v3Y5HyDsZIR5zxMEPzsHfnFMu6NNaTKu2rbFIVhW5tNxyVZZbZtGVCxR9HfW061i7HU35Lf3fENnVsdQzR93S9ZItylE//7fRsDdd1+fU/lv69Rp22mQWenSNsXxjmYVW735Llh2kXPDqc2i95nqDyjLrBnry7d4AcHVUbOWWWGADwEustl1TtsBTB8BHC5eXWvXq1d3//Oc/mgCwZygSDfrpp59ODxagSZ9KpC3AlgdRuZ988sn0MJKORWrPAGYxW1gmBGQB3AV+UzWzaE/6TR7AGa//4osvpvTTv/nNbw6AjIVtIzQFAUJJIZWwy3OFgSDCFFMBA309V9iUxyxWCS6NtsqFdkyY0aMCRSOJeU5AJggARBllfA4AJ+yirkxBakpdwZJRlzwbuUobXXDzWuRkKmptL+ijncJx+h3QSTtM0831tg85RvZ6jrMpUGkrZ2gKgAWS1CcoTWAiUNEH6BfbL/TB9kLITMvL58pPcJURo/qCbp+RoPYhtrIdRpfubkJ3t2OCK+wKrCMFOZsS9P9M15xA3343/S/+7EaIsZ36F3bngZ9kCl51yGjZhOZGamY62owANjWvkBQ5QqYEyNpJvzAiljK8Fl4K3JRBW+ljobrjjPcYV9iKf4LsHE9CqoyG1y8on23yuoQMvKZ+5wPGrjIdc9RvSnt8nfTkzAt5Lqxj3rO8KW+kJvKcT2xnAuCMfE2/cswZhcoz/sD7/BNKO4cY+Sv4z0hrx7XR6pSxj4XOyHTu0Vd4xjY88uxs5DD/UbfgVqjpmBuzHORCvmPLDQkJjQXACejnYLD+k8DTcS/MzY0B2ha5+rJzgBkRjKL2+8vIa1NI026hN/KcCykH/P3ggw+m7x7t5edGU2Nj7a5PZwS6mxrGjTxuAMrvwtz449jK1PbIclyYHnv8ThqB/9zY4r1TAPhUBKdzoJDvGAhPn55P/TyAnDbAKm5wc85qy99N7pfuiB58PkbpjhIO0b97+Yezf89EAx/doy3Qqd2IK11wyXd2XnK/ADIC49kFD/1mJTv0e/yRxjqxWeDonvJctO8Liv7N+6pLvnH4fDT/hcWvI5+65maCxqJb12NS9CW3f5wa5SXGB01YdOUCZZ9sPc22tNvRkP9GyG7YozPeemLrlq6XrAOBk3PgqQY3GreGvmvIbNnghba/6t/15td7qlyyXvnVodTNfeSFtb3c53FvX/XRSrm6OWua1krtNStWXpZZlLeGD5d1bPTjtWVuALgyIrYySy2wAeClltuuK1mgBID3i4EVgeUFqksrBVFZR+Z//vFfTimghW5ACqJvAbwsznvuqwv6ACvgLA8W3YWUQkIWuoRVGW04wgEWzN9///3pAWAWyHC+MAAYHUzfS1mj2gQBRlCZulN44rnALOoLoIQ4wADhNcDHhX1TeFqeZxevWPQUCtAeIAqPPJN1DpAJXHh24TRTi2ZdwhvqFC4JAhKKqYtRrBl1hn0Fo8hRpu8n7EFfAYOwlv43eo7r8QP62lTARg1TBlv7TwAsYDMdt/DfdgitRqBmFKAgi+eMLLQfLIf8hEXCP8+cBVRpF9smABKQCyx59vrsw93wfTW13zTkPPMAGHqNMBV9tTfjwOhP/BdfoZz2FsYiA8BMVCjQVH/KyEuhG+0RhvmMDfT57PsEkqbYNV0wchI058YFbZGRkrbJc7EzDXdG7mpX6s4IYPRLyK5/CtdcFPd90/9mhHnOG8JB+idTLDt+Be7ogE3x4bSTcxSwz3Oa0Vkwq+2QLyzmPSGec6TzmtH9tB8dEuoJg+13Pjc6OVOLOy7c4ODmCmFg+oV+bR+ip/Oh6cIzEt7+5xko7kaP3EDh+BSgItuxkHNgwv983+sdEyP4PQIf+00BQtzcGON8grzcyJKbIXKO4LXj1Ahg7MuxBTywi/a2/9ywQBuZxzjbnhTQpIPGH/AP+5h6U08BvPq4aYH3E0prJyOAs27s7oaXjADWf7UVz25wEgDnBhltPdo2o4I/+4//7+7/+Zd/OXsLchSpdyIC+NDX+x+Nhx+E+x+649/5w7Z8H6KWjXucqe8rN1hjmSV1nEv/7GeNs38Pujd1WdLca11zCv4+gLzpF8OmgAe6zC2WrGiTRf7SNeCpaPEB7B7G7gCDF/t1V88Vy4/zSs7th9f7+eTo79TpzELa2Y0Euy+F5a1rLOAtreRUFaPaj1OltXR31JRFVy5Utl3XgnrWruNJyW/ap6X7E5JdHXs9levWqJe8PQDedI3z5i85TsNh1rLrJRXvv0/LJasFN1hbsdQaPlKUuYbPrSGzYsbhFrBwSU3TWql9dde2e1He1PZCi6ciRZlleWvILOq4AeBqp2/lllhgA8BLrLZdU7bASwPAf/ezn969/dZbB6gGOAG+fvTRRxPINTpQAAvU+uUvfzk9jF5kkduIORZ/XERPGCVESgjj2ZzIFkqQWhrZgFrlcC2L+kBdQYf1sZCeUbREowIlWdR3YV1wRHuQ/T/+x/+YUloLEhOICBpxCN8XSHC9sChTwSZQFNJgJ6ALEEJogLyETNRB+Tzr1RTPmQbYzymvLrZJ2UYMjgu1fs6zcJnXAirqFw57dij1ACd5GHEJ5DC1MfpoG1NAE2Vpn6BjbgLwdaaZNdWskFHghgwjMTO1rH4oYNYOLqQCTIy4zBSx1i2wyWfaqZ0TlroxgLEAoPVcanyT9ywLNHMzgG3Hv41O5TP8hbYKHPVX6iW9NFCZzQimYLf/sbubL0y762fCKG1GO+xb20sbHHO20chd7ernwiXqNDqVMrv7xF3ENO3CZ7JOfUBIOW6KQD79JiS0XxkDjk39Tz/TH5RN/2YktONO0Ideti/PZ3ajBs9CafqA6772ta/dffOb35we1GMZgT7t1t+QyRi2bZlmGlv5Dx3y3FZhZYJ/N5KYPp75U390HsBmjmHHEXqpE3ITUhq170YYrncOog2CRnwMf6NuAWLCVjfboKPtyI0F9l1uJEm/Snhp/fcLFfdQV53QKyOO9Qc3Fui/+JubExyvltXGjAv1p2/ZUITd7Tc3BvDs/MsY5QgCMlBQHr/gPYEtdZolITMSOCZM704bxg0StBF7eZ0ysZ3fFV5D+3KO9rV+M3cswSkAnHIuAeA5oHcc9bv7Ocnvuin2V0AcPx7n4G/+sG1jmAXgZu06ZtM27x07o3/T//n41N+OiRHel29AX3PB0U9yTDsW8vnw+ZyfpO6XFgwW+ELVNG2fqQredfyh9FE9p6J+XxgArkSJn/SX8Jk5k59d4Ep/WuI7l/yx4wNXKPs4dVpLgUfaLr5ygcKL6mrW8yTraLShrf9zlN3QuTu0eqLr1q6XvO0Cft6PlWzXMFjZBmvIvPBdcXSrUWr4vtAaujZkVlXtiaz1VK3U07BTWdeiocrybux3N9WzaMuqDzdMqdOVRJdt1GjPtWWW5TWMdFOZRVtuALjkwluhhRbYAPBCw22X1SxwMwA8LC6d07a8wPXq1d3PP/zw7p2vvnUASAAu0j8DYFkwd1FZOMjCtmmUPQMX0OmiNNAiU3fyPgv1RjOysA204AGk5QG8EAZ8/vnn0xnAwDaj47iGCFOjTIW0LqZndChnFhNVjFz/CS9oD5HLyAeIuAibEaUZVWn9giGAgue2GvlMHamPMln0B0rwrG0SAPteRj3yudF9gjYjRk0xapTXeD4lemREcEYD71zn1UE2fwuAhSs8AxyB8fwzha7QAj2MEM60paQIJ+oae2eqakGkqaSBbEbkZQSokd/AFoEn9RsJKzykbQKf0fdpG3IStqEvMgRD1ukGBfTjOqP3hF6muBUM0t/Ygg0RPIB2thN/Ai7Sx76HDqbgNX2vEYf4PLZzw4LnCyNfCGm7aa/glXbri/oHfwspBXmOPfzVaMOMOB5hq/bUZ7nePuJ1wih090xSISP9QD3Ca6517OvXRgC7YSHTPet7CUHVSQifAFg4iCxAHz6HjYy6FLAK5zz727N3jdDFx9mwAADGb/ynHvwtdDaaGD8WjidYzI0amcJZSGkfunGBNtDfbCrgec6/fQ997O+0g+9RN21h3AjnM0VzQmXmdebrnKudb4yU96zh3BziPJIAOOG9tt/9Tvny6Axr37M9yKJ/3dDihgba6T/9hGfnhowidy5LwKad0NGjBGhDRt86h7tJgM89G9rvFr7j/Jw6mZPoP2FubvoxMpzy+pXR29gn7aZM3tNebhixbfq7tnKuzYwG2nOc69MWfq+cA8DTD8X4wTaCXz/fFdmlfp7ATl5z32FH0/H4I7R8L6KUJrxpy2/cRx1U2l9zXNeEf3dhyC80+vcU/D2M670fPfCn8K/ZRYniYsGjIjnHm4SZvxf5TkGueucZv7rKdPlMenDfPypXqeuJlVkCgE9tJDlMMdU24lfN+WMSXfXHqh6PLPc4dVrLgGfn7uMP93Ln7LtA4UVavo56mnW027Gm/DdEdnV49cxR78l6yd7c8pzk3lzXRueuoesaMqt+3f/KqmlbK7XXsmj/TWaxV69tz6K8yZeKKq5xn1RXs6zlKu0p115sUFleY7CXZRZ1XMM3NgBcHWxbuSUW2ADwEqtt15QtcG0A3FrwKS5udBa2fv5XfzUBYKOVAAWkYQbEsoDuor6Ruyxuu7AOWCGCEbAwRv2a9lYo5yK5C988+x6L1kZpcQYw8BnIbJQni+FE9fJIoOUiO4vowoLvfve7dzyAQ0ZFCuqAbLSLB6+Ff/QBsgSJntkpaDGaEHhiBHCe35mRli7gj1Fj1JEQL+G1ECkBsRAGHZUpFBYmJfCiPmxjml7bro0SLqOLQJ66Jx989eoQ8UZ9gtsET0JSo1yBgoA4HvSRAFoQCfgwyhVfEZ4LXtHVCEYi8AQxmYJWO9o/6CpAzcjAjCC2P+g/QTZ1Wl4gY9pe4THtyhTTpvFmTLBxAABMO/wnVOJZnU2VDQQWHGU0rvCLNgABeQCVBdXolFHRpm+2H9Ud2QnExwhnI2ozKtD+MeJ3d2/55eFBHUa6amfsIQij/41+1m8oh314YC99Up8STqlPRo2qR0bF+7m6uYGE992owWf6HTqN0XZeK8THB7Gz/YXdiPo08tN00trHsYntmdu8njHBXMDYV2d9LSOdtblRpPh4AmBkGvmdmzbyS0gQqj0dh24GEPAblU+/6IMJax0rzoGmpEe+5UxXTJvcWMB11Dn6h+PIsZSbWxyjGbHt9faR/Zv+kyBav0l4nQA4NxKYUSDnKH0Ve+fc4SYJ7MBYQyZzDt8TbmLBHxKuGz3t2MqNK2kz5zDqdN6lHW7WMR0+cnwv4XZ+V9jfbnBgHtFH9H/7yE1B9oHP1A0A/u//8i8P0iQnrDt6PaSA9nfnUfTvvszRTfbwY3LuR2jnfmT/ZVS+H2vdP6XU4r1UyteHob4H+DtG+144+1f/bjXwBoUvwV/n2MN3iDrObRI4ntj6rWn0VV/47oq2j85VVEn/fCoV9M4xrqPHUiNc4br0m8rryX+cbKL+8mLWY3RuLIQ9pprOtY9TabnVLl6ZiqWfL1D4Yl1zBnsd9TTraLfjCclfU/eW7KZN1htLda3rJW8PgDdd1wFca9m16t/1YVPXtFyyXvmzgHGHe5CK8be2V6xULlM3Z9k7r+5z9Zrr831ZZt1Az6LdGwAuD42t4AILbAB4gdG2S+oWeKkAWKgLpPv9738/PVgsdwFf0CG0BewCVSgHzDCC0fNWWSAHTrDATpSaQDMjWV0goqyQ9Q9/+MMEoHl2cZGFelJ18uB6wYRRpkYYA4NI68mDejMKFcgGDETXP/7xj9NnAk0jIzONK3W7cG86ZK4XjAJS/NxzOE3VK7gW2gktjGBkkV9gmYv4CWSMHASmGClHPQAO9M6Uv0Yk0kdch+xMF5yg2Mjlse20VyiBvqbNRT8jGwXmwF5TrRq1KzRPsATYcDMB/SnwpE22z8hyIjKJ3CaFt+ls6RfBqCmjsaFgRkiF7hlJbTvoH8/w5XPTyQo5aRt6GJWObbGhwMcobmxh5DgwUHvaB0Yw4pdcD7QBCiWQER6YAhddgMmCcSNveV/Qeg8c7kGtKYjxX4Ff+te46Orf6iKcw2ZzgMwx41jwbGU3cmTkojIZWzxoQ8Iyx4HtyI0agjD0c+7JCEmvSWjteEL3BMDOUUbi20b+pu/0AfwPe1OfkaKkocfv2FySMFdw+k//9E93bErBf93AwPXq4lmt9Fum31Zv/AB/yNTlzCfI5dkobtrkBhH7TGiJnxkBn+AUfYWYRmVjNzcJCBy5RrCZUbcj+KUeIW763o5NvDqAyNx4oO0zitv5Qr/kWfDr3C1IFu7qAwL/nHd47b/MymBENp+bVcK6sZfj1IhldMAf+K5BJ+dAIoHxAeagjFDPvrGdmYHBTQDOgZSnHcwv6s9zAmBtmQA4zyp2kwLR6ejD/Kj+GYmc0eb2Td7FfPYf/3H33//0Lw8j4vY/KEf463ftOSj84EdrAf5O7a3fXu1KLgB+7Toa9WQk5+71q3sV99DuwSaUU1GeAYy7Znld5Uvwd+cwB3j3YGPBKWUbCxoPRCzwiyU2u4YvVaJ/HwDfNxAAH+aUTDG/pNM61zzGBzv1NMo+XqXykuIDrUpXquBLhb/7+azRZfUFV4U2O7nUL2+Y7Gr/9Exdt3S9ZB0GTK5XbVjTT28ut9ERa+i6hsxWfzXav44L1C1QLtlo0yaz0Ks3tGe5f5rzTqHVU5F602ua1krttStWflOZRR3XmJPWaPcGgKsjYyu3xAIbAF5ite2asgWeAwCmMdVFrIwABhwAOAXALJSbmlmokhGOLKYDfrjGcsIHAWueZciiNwulGcnEaxbIjSIEjAgLjeYiMotFeh5Gl/JspB6L4UJB0hET0QV0FgAg20hQ09ViI+GfYNNoS+QCF0xx7bVGOfIZi/w8aKeL+SzUC1oSfuxudL48OlPYBXwhpsDC6zOqWOiR59z6XkLjMQI4YU9CYOoyohvdEnoALOwT+kWZtFFojR6ej2lEaEIaF5CRA2znATjFV4BoyFTG17/+9Tse9BsQhofn5OIrAmCjE9FV26gr9ekDeQYq/UMfAv0yktT2CqLxA/swYRm+IvQj+pezsZFnf/pM/cJYIWSmg83UywJexpFAHL/Ks0f1RyGifYQ98zxloVpGRarHXJQvcuxDwSs2wh7CRqMqke2Y0t7aKKOYqS/Hgj6XwDHhmfaZ5qj9XCD0QmfHhX1kdGdGZiNvTEfutUI7dQauZaQ1Poi+gmwAKqANH3STimCQZ8+Bpt/1X/zCfsAmlMuofNuGTtpQv2IcItN5U31pp7bz+gTAIzClDG0QZOtvlNOeAuCEoUJfoaRl8wsw4XxCd8oII4XAbmDJec/P8tr05QT22IW/czOPc80Yke0Gm8w2wXWUcxOO/Y4dhLHUoc+6WYa2jADYM6Hd0OH3i7YRwgut3QDiHMjn2pUy1ikodkNEzle2SfvZNr7z8En8XMBrquuMAM5I7OzDTwXA+ze9H0jgcjSP7X+N328+2P2knPrKz878Yr/0Y7F6P3JowwLYt0YdD0Hemxv9O24uOnz/2Wkz50RPH9mXjcWMszfkC3yjfIM/FCz51Iw+DzcNPIzwndtks1TPp3DduHHglL+krkdl1m7EtfyvoOepqq6UQXnQ4NLse1rhxVcutOWi+pp1Pck61m5DQ37bPmvJbsgtDLmjIj3RdYvUS7boxrMCwM/JBmvouobMjn+v4dtrtakst9Goa8ssyzvz+2fsvzdZZtWXG11e3iJzU7s3GlTWsyizLO/GPrwB4Oro2MotscAGgJdYbbumbIEyAM6FrwvSS4tMDXlT0WKLBMCCRKCvABhIYWSvi+EsmpsylYVoFuBZvHZRn9dGNGXklQvzQqxMe0l5owiBNUTsAUlYADctsKDQtLxc71mrAhggCJG/QB0ApTohy1S7mgV9hKCCAN5zIZ7yRq8CAbWFgEzoxYK/MMnoO89gHRe61IdnwY/QOQEw12fEnCAlI1Uz0tJFNPtIEC30tax/U06AJnyhTvXLdNGm6hb+CWeRkZAx22o0Lp8b5Yr9jL4TABO1B/glChO47/nN1GmkowAYPxO4uBmBMkIVo5+NjqYsfSS0Qz911i+5xr7PqEYhDteiP77gudj4gmUFZUYX43/4gPbOcm56wH60m770DGD8U79CzxF80S9jFLcbILTTCKMyOjrTgM9FeWvD3FQgvDSluOA2IbDgS78xQlGoqB1tO+WEWXO+pl8A85wfsIdwTyCKPGGtsDCj1PVZ+hYd2MABwGUuY7NKRipThs0iPDIanDmO9/A7fNDNLvgE/WXGAu1B/bspeh8jSDTX/vxzN0fYJupHniDaa517MqIzU2o7JzjWuA4d0dV5RJDshgmjtPUB6nATjP1DG507HCPCeaG0/ZUgOtsuwBU6ez31Zr+ju7rkBgZtI1CnX/RLNyPwmb5FffpVbu5QJ+qxj4z096x5z/92c5JzTwJg51Tt55yhz2f77HP0sR0Z6a+ejlGec/5PwCssNrKb76jsw3Gzjp/pE+otAD51HyDU3f0e3P18HN9L8HsANcWo3/H2o3o/cnRdE/Rds44HsuYiek9E/ybYe26Qb4R4o1+ln8xtDBg3GBRvQ5cVa/rHskqOr5rzi5O+Pkb0nkv//Awiw0/Zb85n5uCvc81JH7tGB83JKC6iXav611tdbelvttSoaHU8LWxgTdOhFxbU1a7nidWxtv4t+U3brCm7Oj6bKpfhwuG7bwVFynZrNK4sczcxV1u1Cqyu1/5yda12QKOryr69hv03mcUeLXZo2Z5Fea35rCGz2OrOlHN9P26059p2L8trzMs3ldmw5QaAq6NjK7fEAhsAXmK17ZqyBf63//3/KMPVairD1sJl8Ud6Vebfffizu7ffeuuwKA/sIAIXCAz4MvpVA7EA7rmTRh9lVBiL2wJg4YHnVZqa2BS8CUSMtASwAGsoAxDkAfw1rS7whc+BF8BeUsF6dqvpd4Gb6Ok/I4CpQ1gLYDB1pyl3WZQ3QoxIZKM+hdOAE+FFgohMFSoIEXq46DUufgnUjKDDhgI40zTfR2Ptvt7REzsALvKsSeFNwoAR/pp+WnCYANgzTa0vU1UnADYylXoS+gklxvSptM2U2UaaUoa+oQ20BfgCAM6HfoUepnnFJtreKFdhK20F7ghW7QPqdANDQqiM0s2IQdulX5oyHF8QAONLAkntYVQtstBFwOb71Kdt3HhA+4XL6Jg2FJol8BshvumSBcBeIwDDJ3PDgX1rVCLltY2gLX0Ef9SvBd20I6NkBab4pn1hJoDcIKHuqY/jIeEY9jKy3OhNrjGKVhCOPG1re9FLvzCy280Agl+jrD0Hln7KqGM3AwBVnVtsFz7hHGW2AnxbX8pIfsehYI86hIP6phtn3Mxg2/DzEQD7Xm5SoAzXugmGz4RNgmTqVJZjB/8UjGIHfd12JADO+WgEwEbd4gP4lP1l9Ow432UEsLrke26AEADTn7lhxVTbOe+qU86x+ifv0U9u2BD2+p2k/sgVALMZJTcmjHrmBgX7NH3STVQCXueW9HXrd8421bhRxdpcsJ9nXFOX41zb2ecjVPn030kB/af7+5oTUZjjd8z9b85d5O/0eUQBtxYNhruq6j3J0WXF+x2vuUYdpyDfmP553Oxx0CE2gWRbRhhcvul8jQVHPzoH98aNA68V/h4b9jVaKIbU7ovvQd1Lon/9Dr1JQx5R6UX4u59Q5jacjNW2FrEqOjcWpiriKmXqVc61tjt71Sx2sdSc0qfm3XoDj8x1UYc54y6oq13PE6xjzTY8V9mVsWeZXpfWLVIveXtI2b5PaxitbIc1ZN7foJZc4jnpWmpQy7XKra9D/TX6dJNZ6vpyb97YnqXGvMF+XO7HxlxXlnlD30DH//V/+k9V99jKbRZoW2ADwG2TbRd0LPDSAPDf/vQnd9/+ylcmE7BACRTwnFzAF+l7+TviZPgLAAAgAElEQVRBgedassAtJDICjwVqI8uEqVwrnOG1cEgwxHtCM5+R8xd/8RfTg2go/wHNiJxEtmkygSAu/HsWJLop36hhngXAgCYjmY3morwggzo+++yz6WEaYYGRi/+Cs4QsRnDlgl4u3AsYXMAfF/KFDgnNLOMZwDxntKCgIeGFIEFgkKACedjJKOlMO20Uq6BKAGyKW+TZNuTYtgT/gifKmRKcskJ8wTv2J8KbFLyAfPqZzQXqmr7CewLRBEdCIgEwwERfpW43G7hQmRF9+TrnAPsT8O8YYDMAD6CfkeOeY0ydAjRTDuOnmR7YfjWlNnY1shwd/ScIE/rxvgA2o8SRl5HCbsIQKNEGgRSfZTQydkxQbZ8mjOX6TIHr36ZlFzzyrM/ns7CV59H/9R+BiL4qHKcO5whhGu2iHHZxE4FgWHDr59QnnKbt6qUPJMzNM8udwxgbbDphfqEOI3gFp0al09c5vkYglBtjaLN9qz4Je9FNOyQoynNs1U9IK5Ck/c5J6JNRu/qIfUAdmVY95bvxYve74z5lveM5wTavnRvQw/5G/hwAT1/SZo6zhN/Y2o0V6oZ8NwbwXp61nJsXkOv3AO1mrNJn1JPfT44dvwsAwN/97nenbAQZlewmG/XMlPG5+cR+c852cwZ1+r2HXNuJ3Jz/HZtuQMH+fo/hf9pznKN8P0G4vvPpv//73f/9z3+aAFVihQQx9wumu5+P978NH6Z99roHkG9tQNuUP80tnRs6y0Y9Z6N/kb4vkP2SY/9e5L2k5wB/HfdpvlNA+Mgf9o5zMwA804dLXKB7zTk/Gcfd2P+X/u7qcovyc/A3fSg/P/V61Lu8kHWuwY1FrmvbrVZ1pZXnZrHT11ckTxP9uVzURfhLXZW5tqTTA0foX9W/orUKvfuO7DpMzSEOUp+U/DV1b8rumL0num7xesmeX91cbsNgN9f1+Eb1rFvcXNeGXav+3RNZt0C5ZEOBTWahV1+gPQutHn5vXrqi7En17+ei3es11+f8m8ostrt1r1OUuQHgS36+ff5YC2wA+LEW3K4/a4E1ADAVVn5IT4oVF0Sr8v7mgw/uvvWVPzssfAMPgJ9E/37xxRd3n3/++fRsGlQWcgAOLLQbVWUErYvVgg4W4E256mIp8CPPYaRJLJwLCoUjLJj/1V/91d1f//VfT2lOleUZwcBY4aHpW4UEPLNYr6w8N9WIQRbYTRfN58hDL0EGAO93v/vd9MAeQHBgwghhjNzNqFkW+BOCjJAiF+x3XfrqAPl8LcQUfGb0JW0w0pL6jY5LHYR5ufCWQENoRv28T3nBPra3j2iv0ZWCI2Qauehgoc+NlMaGwhAXBJENaHn33Xcn2AvoNc0pz4BE+0Zw6xnLpqjN9K7KFXYlAE6IKtxWzxGS+7l2wp7WQwQhGyCIiP/1r39998tf/nLyATcO8Ew70F2gA9QldThjxohtdLNeQSrl3eyQKb8dH9jQPqQ/jNw1zTL2tU6hsvBenxR+4zuOUeGbqY3pU3RzQTpTDiegowxy9BHbzjPtQI4wFRmOI9ozLv6OMF+/pI1uTDCLANc7lgTaAmDnIGEv7fV8Xt8znbg25G9swPzGGCfK2zThtpf5w7nFiHuuMxrdiPmM5rWdGXVLPzhfIFtf08aOOzcHJCjHXxPIY/uM7s4odurgWseC9kw7p9/rFxlVnzBxbu4QZLrpA/3c/INtnb+z/RmR7Xwh5EyonGDU+VDASl8b6czGEf0fe2fErTZ1XnN80WcCWd7zH6/VXwDMs5HllMu5w00U+udcfzq2uFb4bzr8MT288xdyEhJ7nd+x+N0I1BM2Zr9mOQDw/wUAPnNvcTwu73/yjXAvofFrB8CNe568cave/xzd7I0pe/3w8D5p3fdvRvrnS/BXn37qt9anYG9+d46vT24MuHVji/fJS9U8lwp6jACuwN7nskEg7fXAX3aT2lTkwZwx8/5o+9bC2IOLH3X1WTcY17eKfHRG5hIdR0+7AvxdMqcORlCLS/PskhY3c0Pe+1t3MBcXLo98fuU6WvZq6t+SHWO50uQ1ZVfqv/9eapUuF261r9Evm9zmpoob23at/qo6YqP55e0qa7RpDZn3v1AK1moYqqxrUWZZXmOOfS4yCz1zKFI054vz43Jf1g30bMD3FgHcGSFb2a4FNgDctdhWvmWB5wKAp9/4hZb9zV9+MEUAG/nEQrppn4GfRMACtIymSlhl5GmeE0qVAghAAyAHOOBCdUbBjedNmj6UssCOn/3sZ3c//elPp+gvgA0PYSxyiRzlkRHAAgBkC6aQK+Qy6guYYAQxQMd0uEI56qH9gLwEm0aYGdFFewXN1mOEmQvyAp4xGlcAtFuPuY+4FF4jl2uM6tTeGXE3AmCj0YRJCRwzMjCjhtXDtKMACSMwARdGQQJE8QN08izMjJgTEHut4JYygEKi7L73ve9N4D3PXaV/04eEh6bJRb8E4GlPbcr1QD/0EgaZLlaIKAASHAl4eNY/RwBsNDwAmAf+IbymDUY129cAYHyGh1A6o/gyilloZspvfSkBHZ/Zx0Z+C78yjaz9KXjnOuUbWWt0dKbIxtbpI25W0CczspT6jHpm/NB+ngWjyNX/ckPH3DQkwES+/ZARlnMA2Ahf+i9TPzvmPVuXNvkeMrW5G1b42w0tmR4+9RDycw12x4ZuyqA9jknfs0+0n4vjRnfyt3ZPAJwbJQT6Cd4zittNAPa7Ebv2keM755OMfFVW6pHQmdf2n2MC2egjwBUAM+5smxHl+rH2Hp9Nc+z4dcyg79yY1m8c22YscKOLPqY90d1xgGzHv/pbf/ojn33rW9+6e++996Y09PpI+qU2oj36VQLqOWBu25CjTrz2u9E+4tl+FxZj64T9KSt9xHZkRLVlJwD8T/98+Q6ADM9Tqfuo38NCy7nUz/njtAnbKvclDxR/DXXMQrg8+3eI/rUP3wQAPBfBeXZjwNCBukuzGy/776USK1TYgb+TehfO/s254FJzntLnpzYMnIW/0+QyvwRWXhhLIzQWybq2Oyd6dKvLauzm1/7c9yB/w8lmXLTf0kE407gKAL6oz6mWXDbmgyvbdT3BOtZuQ0t+0z5ryu6M257ada3rJeuRYIf7rGoDG427ub6brq1zla/vAnUPqJes+/Yms9ijxXFyU3sWdSy2ePdrs9egkuieyFrpWqleg64tsyyvYfi1ZG4AuOTKW6GFFtgA8ELDbZfVLNACwPvFn4rk8sJAY0GrIvM//+THEwA28ogFas/M5BxgIoABwJ6nCGRJKOGCtIvkcwv5Qo4x4k2okJBGsMJC/AcffDClgAZiGIlJOmYANYv7ROnxMOKXaz2fFX2M7sP+phV1YR14BTz+5je/OYEZgBDtFvZSH+3mYTQsbTPKGJlzQEV75HNG+Aka0d+ISd/LhX+hsgA4z4pEtpCVxeeMAE4AZdSmkW7CKsoYdSZM4RmwyYPywhUj4oATnoFKWUG4gCnhjim3jZhGHtD3Bz/4wfSgDlMJ63cZvaaeCWbTNtpd0G6kJX1rqmraaDQt+hjxx7MATGiHvIzQtU34vBsOTAGNLCOXaYORtS7iAsiJGOYB+PFzYZjgk+ccF8LHjFoXhKOzEa2U4310tl/zLOJsm7LoKyNZE9K7GcO0u/ahC7v6sICLPjLtcqbBzgh7/U//4TnBiv2szkaPurHEjQVuHkFHN4pkql37yA0dXOfZvsjyfSEp9ZpWF3uoB/ZwY0NuGNHv5/yb6z0HfQTuuRmEPrIeyiXUTmhpNLd1ZRrvhM4ZhatNnVtSnn6h/+GDbghI/3DDihG4Ce/dtKPfqltuCMgo1/QZ9T8FK7WZcDn9Q8hv5C9tzj7WF6hPXx43cCjX7yQ3seAjjnPnB79HgL+AYM9Gp94xYtuNSegjCB8hyO431v3PJ8cMdXONNhby85ybBXJTlWPEucW269PeV+TcZds/+bd/u/s//7gDwNN9wIlAsj32PUTsJbw5LFBm9N59pce3NY37kjl1Lt4jNeUvrePITJ7lu7diqpCbF/K1fZXtmQXLFxv8eguc8+PHwt9x3WFBVz7eGFes9CIATr8Zo8pPRJk/Bx8ZO+ESAD7MgmtE//ZWEFv+UxWdLnX+GmfZJQDYmay2JHey1NINOxdg/anfmDVtZ7qlavy4dFFdzXradbxB8te2TXXw9kxe17pecq9pQ5GW7KLcNWQe7gVX6Iw19F1DZssGxb6qmvPUbffp6+sWKJdstGmTWejZF2jPQqunIo2mXz8CuFH5c/Djso4Nw5dlNm25AeDqCNnKLbHABoCXWG27pmyBmwPg3QpjSd9KKc4Afvuttw4piBNUAEFNAS0ABnC58C7sAUKYktgoXhQUdhmNZSSm4NeItgQfAlqAlcCQ64Wxwhrq8ZxOz8A0ehO5ABFTWRtBKYwD4BDhB/xl0R+9BMBcwwP4bZ0CCxbePb+WNgvo8kzjPGs1Adq4WCbgMtUv8rCDEWiZmjijJZHJv0yjbbrQjObTQYTitFl9BVOUmQPAGe0oHKQPPLOWepBnvdpVYEHbgO/0lf1JtPUPf/jD6QF853rK286MnjbNq2BMeCscEYppM/3JMzcTQhq5bgpd+tAzqoV1AuDd0NqlZOUBwDbq/OOPP57OAMbuwGzSWBsZSv3+AyLqQ5maWSimr5sSlvqoXziIPYREjjPaL3DNqOExJTA66xdG42IjU1HjW27uoI+Ehqmn7UCvBK+Oa/W3/4WLRjYKJOcigBN6CVhpW4Ju4WWeASyEHAFw9jvyMu20vujCOj4rADaNLzbF3kYD49/4LDZMSJmbFHiN/zJv8EgQm5Hr6aPYhL8zi8IIgI0upY8StjqvIkP7OZcoN6OP0Tv7Jv0mI/O5ZgTAjjvPQccXjDZ27PG3tlEf7eO4Uf/8ktI/fM6xnRGwgmqe3WxgX+aGB+rWnkYe855j3+8fMwc4rxot65zPeGU8813AhiCPBfA7BHlCc6E0+iS8ztfZN7zOTROUs995jW4CdWW7gck2U8Z5KSOqM+p0DgB/PAHgfwruezqSTOh7Cv7O/hgcf/gV70nSJyr3J0c3OmvWMZ4BfAH+2ifZDzl3HrVzgd6lG7wrFjoF83ZrBjsPODzv/rhP80v7LiwE+PGTMMUjlLgIf/f352Ma6FO+oR9dsStfm6i5jQFzfjK9p1YXgOJZ5RuLTUuN0K3ivOvfz5y+as95zYY8mKtPNagyBs4Yg3o2+Humc5qOVF5wvTCOTmnUkr+m7k3ZHffvia5bpF6yRzY2uVv652fl340BVvbtTWbJBZ6LPUuNaU2T5ZZfPQ3y0X3rpYYV/bjemrqRyjKLOq7RbmVuAPiSI22fP8YCGwB+jPW2ay9aAAA8LdpcLLkvUPmh3ZG3X2CqVF/R8e8+/NkEgF3IZCFa8AT8IpKRc3dNjWyqZJ4TVgkX0Cuj5kyVLFQASAADAWgZhSo8obwpa00ZnACYRX90QU8jMU2xm6DXCGBAJNcLMIRAQBwW+3nQXuGm8I42G3WcEVpGAFO/bUqwar8k7PI9QQnPmR5boILdTDFqlKtRvMIC+ykjAwXpufhmnaZPBYCYWphrhQY+U15YBGgRlAj00NHruUb4ZmSq5wSjJ8AE/8Cu2ov+fv/996cHcJ92zgFgZGeK2kwzm9GUQmwjkbUB5YUs1G9EtyDc6D38zAhhymlX/Q+fog2cE4tP/OIXv5ge+F9GAJt2WjtiI8oAEgVbAiJsbFpo09naXs+hRXf7MUGcsNe0tpTLdLX2k58jN2GzQMnPsbH9mbBXXxdQYc9M2TsCYM83Tj8RmgnabY/9p2z6hPfsb963Hx1TzDHZ755ba1SoMI5+M6KZ+vUb6lY3bYDOpiA3KjM3vnj2tOPEsaQc5zDmMYEdbXEcO3aFmcJGfZH26qOOM643Kj6jlpW5m/Z3Z4VnFGvCSYFuRpHqN8Jd+x3IbeQsOthHQmUjgPVh+x3d1DnntdzM49yQ0cn6ne3hs0xlbX+hp6nfHdu5wcJoXq71e4prHGMJ3tMObtbQdtThOMUX6EseHitAX9j21H1ug4/lsIeAW/grAEYX3lOW7aBtbtzJLAf5HZp2Ttg8F3nqexMA/sMfd5cewcz7O4cEvrOv93SjBIAb9yWH78jKTcxYpng/lZddvA8aZO4ipndX+f+hSJz965jMFL9jJOf495Imr31NO/pXILybNNZWb135DX+a9aNxbDWjf5+Df5zqgHOR4SPwPQeAz3rQa/Kv61fzePg72uXiPLbvqEuwPb8TTg6uSxs6rg2AF3TAopnnddTTrKPdjickf23dq5N/0yTlqLLpK66qRPP78DnJfU66tvqs4Thr2aDqXg1Vy167Rpuei8yb+0mxQ5+TPa/vy/XWl0u+MLtfu91rjAt13ABwdYRs5ZZYYAPAS6y2XVO2wFoA+H6xsaBKcdGqsmDw8w8/vHv7q/cAmAVsU6ECT4HApF0WFvEZC+c8jKAEJAiIWaA2wi4jCI2yI2UzUaDf//73D9AN2YJX4SKAEFj4ne98Z1ogJxqXc1WBckboCXFYXHfhW4iJHurJ9Z6vaOpWrrUs8Jd2CvuMHPbcYcELC/SmWzZqU1gktBAA2ItjlJxwBMBFO3g2spHPMgLYyFRBSYJEr0G+IH0uGkngSJ/MQWf1o44R3FNfgsKExS5+a0PqMULNNMX4h2fFAtqNmkSXPFfVjQQuKAo+ed9IUT4boRn16WsZjSsEov/tV/uO/nMTAPIFr9oBW9rH+Cw+gYx/+Id/uPv7v//7KbIZAMzDdLH0mWmShZAZgetn6I+9vF4YRj34HJsOKIsO6GM79F/eFyBRznbwucBUmZQFtPNIaOc4QQ5jiYdRk7kpwPGC/XfrGrtoxoSoRoALwCjjObT6jSAxx4PAmTr4Z5v42xTQmVZa4ChYNaoZuycctO3o4WYLXvu+7TQlOT5pJLobB4S2jE36JYGl0erMN54R7LnZAkNtra7KYUOA84kpvIX92ACZ2Z/qmtBcH02wKmTPaF7nmNw8oR2o0yhw7K5tHbvUYR/qD7xn9C129V9+ri/QDuvXXvqCUecJPM1uoF8Jqrk2z3NP2/M+1zlP0AZ90Ej6jIROndQdXRj7jGf6jv5kk8o777wzPfhbX3QcoltG4eaGHsF8bszx+8+2oacbpfA76nUDhd97bmzIDS05/px39Yu5Z8p8/K//dvff/rgHwPtGz90PJCw4BQ4e/MA89wO6eG9ymA8KtzsPily7jjH6V3tN77+6T7hi+t7h+QDxCme9Lmnu2tdUALBl3CiQGwbW1u+1yb/gV6cA8Jg2fDb69wWlfs75f3w9+sk0d90Xmu3K1vxyZWcorgU2aj1uTf5V+T12ZM/CPHdyTr/UsHOyL117xhrlxciUsbC+dl0L6nnudaytf0v+AvtXB15PdF3resneZqhN7q5n17DDGjJbuvacserijb12dQuUSzbaVJa5+2FTan+t1F7UJvOiTdew58VKe91j6ZLYNdpzU5lFH15jXlqz3RsALrnzVmihBTYAvNBw22U1CzwnAEyLLi06CIBtfQJgo2J5FjTkmZlCh4yeY2E+0yQbKctCOw8g4E9+8pO7v/zLvzxE5gHqgLtAXhbJjYRiIZ6zGZHJtQmi0dMIL9PrCr0AKbwWSqMD/1iQ95xbFt+Fi8A3on0BcJ4bDLARkLnInoDKdmGXBOEjpEwYZTpl9M50sQmABSmZItYF5jH6a+rffVRgRoPx2oU4IAb2AAQK8QVQnq+a4FeYLFAxNTZgRRCtfOoQAHu+JjrZHp4FZEBPAAtRdnl2bkI92ykwEgAbkayd1c3oZkGKME94KAAGvJkC2nTI2IO6Pdc409eaepa243P4BwCYB0AYOES7BMDUb1/gvwI0wW9GxAItsQN+mJHKwkEBMG1MACxssm0CYOrmteBLG9KnQkp0M5WwfYiOmU49IYCbChJcOYYEdplmeATAGfk6RtHqr843RkVyjfAd2YJ0wZ9+IrQco9UFpgJNx4qwMfuFz7SNUbeZRp663CzhHMf1zoFcb3SqcvAnbeMY4Fo3vmBrNxMgW1/WbxIAc50pmjPi1D4SSudmA+TYD16T41RYKwA2g0PCWMYZMjKK1TqdY4X2yNa/qdtMAPiMc4h9R1u0ndHGuQnAzQZcR9vcEKKPUdbr/W6grPJzjnUcUI/ZB1J3xwfyGNv0iRknGNNsOnrvvfemzBD6hv6MbgJgbe1YQR/0cJz5fZPAWL+i/52TsZu+i4wEwMxDyp3bfKOPZwSy7ZsA8B/+8PCmZlz4z2jOWJA5+yPwigC4co/yoBEFMDJec/I+6AT8vY/qfQiAJxuPMHj/XWy9Byhcu628Wamz8HfvDwl75wDf/Vy+e7Wge27W/pMVz0WFzxVOsHvq9d4oJ0Hx02v9RY3Sb+ZeH/nM6CCD9FtsJrg0hTXW36I197Pmqfnz0u+x3ZAbri4OqMPiR0V5ZVbKXvSGXYHWwuEFn7hU5euo60nW0eyvVhvWlB33Fpf6tvt5U+2Wp65lv01uc75odPIatl1DZsfPG81fx78bCpRttcksucBzsWepMXXmvxdXa32tlCJrpWuleg26tsyyvMb375oyNwBcHSVbuSUW2ADwEqtt15Qt0AbAjRWxyuLApGhxQWAqeqFlpoB24YFFalNrmiITeGHkEgvsglEWnl3wF2bxt5FsRr8B2X73u99N5+oCAIG/H3zwwQGA8TlnDScAZvGfaGEemY4zwZCL7SySC2QAMYA53jNdNboJHoTTpo2m3aS5/uyzz6Znz1AVwBht5/XCFYGSsE9oktGKvpdgRugs3DOlreBbqC1EFXxRTmiCPKPsMiLvfk3ly0NkX0JS4WHWbdpp7CcoQaZwx4hv7JJRgC5wGy3LZ/ZNpog1Sjufjdrl2oRI2kk5tF2wTTntaVpbI/QEtqZjFhahuxsPtJ0AifZiY/3aftGf9R8gEXD2H//xH6cH8vIMWSO21YU+MKI1IzaNqqc/tIX+i76Cwlz8y3TO+l2mGzdCkmsyhTp2RB8BdUarG5WIjXODg2BYiOkz9sqU3IJo7Cf00+/oI8FmbmDw8wRWQkzLuaFDaGdfG02e5zbzmdHN9FfWlZGzu6nyfgZMOKwP0YaMYqdd6KkP2l7kuIHCMYvdtYEpzY1Idt5IXzTi1DmGzxLY23aBY25yoS22M6G4dhIeYg+hI/o5f6S9E25bf4LmjKTWhvm5/ZnlMl1zjtmMoOa19kSe3znWIbAWujum0r+9njZmBLJ1Zr/5PSTYNrU2MrA98JfxzbVmXwD+vvvuu9P3lD6mTPRKyG/9ztnIdUw79p2fKetGEMogm3kA/3HMoJ+yMrW4kN76Eng7Zzq27JuP//Vf7/6rKaCHe4C8Jzj82IvFmKMfgLyf9xuVRZvG/UnlHmX2FqZZx2w9pyDfXPrnE9G/l0Bw+cbyRgVH2DQL83KTwMzr+/uO40Ys6KIbWeFCtSeidzP194M062dg8HPZHHDKKteCv3Nzz9oOUJm++jrsWlJdODt5dm5FuUuDqiLjRAPR/9LvxZM+0TdaOfprFF2189F1C+zSrqdZxxslv2mbjjv1RNetXi+5EgQ49cV6xjhlnRtGK8vc3dCXu65eciW5T0DXqrEaqpa/iV6k/RuGKrd/k1l101K5ujnLPVS+91plfqo36Op61i1Un0PLMhe0ewPApSGyFVpogQ0ALzTcdlnNAi8NAP+Xn/10OgPYRR0Wu42iMlWoaZcFusIq0wsbPecCtlAE4MECO9G1v/nNb6YHkY/A3x/96EeHCEfKAWB5AE6MgjJVLtFYntFILxl9awQX9Qp+EwAbAcwCuxAYXQEtXCNIoV50Iwo5U6IKICxHvYKGjCwU9uTCmBBHcMsCfUYAj4CMa/08zxMFFmR0p9FyQk+uGevPyFMBb4IGATDPyMFmwBIBr1GZfO4mAPpcaEadAg71oH0ZfWd7s1+ExYIVz8GlTy1vCt2MIrbv7BuvR56wS9k8Cyw925kNDAJ866I++5C6hKnYS9BC243a/PWvf333q1/9akoba2Sifsrf6iRcArIJ6ZGHDmx0yLTVec6tfZZ+JTzkPftGeIdf2R/ZX9Zp5Df9arpnxkOCMseHUJz2CJ4EifS1411giQzHvumvBfS5CWC3HrBLHZ1ADBsJt43o5XrtCLi2r5EnPDfdOu8J0dE9obPA0dk8N00IyQSNlMmIcCO7jWZHB89qxQ76t/ZAL/vFKHphoz7kBhHPhvYMc2Qgz3/jODVdsmBVCJqbOJCtjdHZiFUhqRsc6LeExmNq8YSyY2Qv8rUhNnDcOA8Lw/XFBLP5jerGA+xjemPhdW6esT6hrNH/wvfcXJKRzvdrZbufL3zmZh9k6IPOFwJgxrfzC+UEwF//+tcPkf7p0zlHqrdzD7Izslt/y808AnkzIzB+TGXthirs43xk+3Ne4HVGIvs67f3Rv/7r3X/7/UwE8M7Axzc7CfXyE3/gdQHwXB0Xbq8WgYdLMGSmzjEK8zBP3E8Y06ujs38b8PcICtZuKW9a6hQAnkbRl1/uFix8Ht6bc5W5xizoppva5FLlB4C7MPr3OQPgS/4yucjeTw6vRx+qOs6ljih+3linqkqcypUXys5IdT4a7VpUpL8554Rg27JkHl5shwUds6iu11HPE6yjZaum/i3ZMR+U/bpYsKl2a9S22thQZJO769w17LCGzJauDT8ouvjOVuWGlQs+G/vXW1Q31Boy1/KTsq5FJynL6zle2Z2LarZmiHKbipWX5TVs9OJkFm2Z42IDwOVhshVcYIENAC8w2nZJ3QICYK4o/1guroCV5U2V10pfKmUEsAsQGRUpADYdMvDCqFrgB4vXLLILD43qEm4KTABfRP/yoCwRVqR3dlHbdJxEV/LPSFRhFvUAg4HHvoeeps1lATxT8qIT75niFn38p2xTugIWSP2MbqT6VSeBZC7AJyJUPgwAACAASURBVMwyVWlCmF23vJogiWlPBcC+b/2ZsjbhhFAj07wKCpGvXkLIBC5zUDqhs3ViD0GF4MkIRs98FUokpMxU0UaeGRFHGxIs2V4hqemEaX/CWtsuhMyo3tH2QjUjJSmrHrw2Ali4SN/mJgBhlT6EPbWzoC3Pk84U0h999NG0SQAfTehsW7wevxLuGVVMGzNq3jTfRgtyjXYUBOdGDNqtXegPxhVt1JeQb99mJK/9RX9n+mLKZ6Q/cgS/GXloOwWe6Gu/Ck7pCyGnz0ZuC8D0ywSJ+leelWwqXvrRvnac6Vueta290VHAJhzMDRHKcYOFgNayglOjgAH56OE/AbCR0PpWRlxnanTanHNDjuM8Rx2/5O/0f22vbbCnEeboY90Zeev1wvs8U5brM9o3sxk4lwl/bS/va0/fs8+NoN395tllGdCOgtH0xXGO0B8FwPTlmEKfOixnvdSRm3DQz++JBO68p88iw41I6Or1jjP+5vuBR0bg8t3Eg8wTnhfvfJmbk9yERBuMIqdOx6/9Yr+ZUcLvCPyMDQf0l9+TbvTIOVKZY9859gXrPOc/APB/PQWAZ+5dHvw4HX/ccb/R+MFXvT9JnS/dq8zepRXvgx7UMxf9exT5u7vD2x0D/Gp3r7d/ngDeTApo+7Z+N3n7kgme5l6PIHga+7sJ4Ej5S66xoJtub5wzGhxB4NFvzpwF/Vzh7xygPOcvo5+cXPy65DiP8IJj0WiwaIbZazD4+yP0enDpijaoqJkt61hobh4oz/sL2txaQL2/oamY4Hgua19RBw8Htbp1NO3VttWa8puyO6bpia5bpV7S6aF+Rb1kz6+ek9xN146Xd26965Ytl2wMsrLMmXvIUxbZZBZ9pdhPa9izqOFUrKhmGQCv0Z4XJ7Nu9PrGkKLMtOUGgDsjZSvbtcAGgLsW28q3LLAmAEaR8g/w4oraJXkCYBemcmEbaOUiual082xcoAmL5ABXU1cCHIyadIHIxXZAMAveRva6WJ/QQEiELTLyVejnM9eOAFgIzDPwwfN8hT9Gl7KYzsK9cNBzYGnvXDRvLrKPgBeA4T+Bh5FgnvUpDPBaylkP16Z8oZkgIVNAT/7x6tVUXgDsGZF8NkKCOcjD9QlUErhkytWM5rV9wmmex6iz2cVAI8uIIIrXQjV8RgDlGaj6FD4CJEmQsrt5/PKQ7ltYi4w8O9OIPc8SzvTlfCZoE4RiYyMYkSMkwtfxsX/+53++++STT+4+/vjjKaJdAOcGCCPKBf/CXqOjsZVpf6lTACaU4r2EVcJO5dDmhMbIom36Ska26mP6g6AuNzYIKe1j+kOgqg8I1tDdlPDUab/n5g/hsoAd+whFeXZDCLrpQ/QJcrlWeyaITnBr+3LjwhjNO/qfMjPFtEDeqHmuybZrY97T7xIAOyZznKV/+r6QnjZmWXXC7sw9nqtNWzKSWNtgT8E09QgqrdOxY+SomyycM8wegDzt4/yREaT6Q0aqUnde49zmGByBgHMC71u/Gy20sb6l/+tX+jP6mrKevhghs1HmbnZQjt9dlPc95wPqRC6bOajP7ylkmdEi0zazMYkHAJg5iOwTGQGsj2RkuqmmPVYg53t0Eugn4DUzAtfkWfX2qVAZfXOzkOPCvjYqm+vy30f/LwD497uNYqd+qJ26hyj+sLt441S8R0k5l+5XHtS5tI647lDnEbgbzv6dg8BDinm/ny/a5YkUOJozY2XmAH39zp75bGxC1WUWdNcTsda9GkcQd24jQPjRCHyfIwDuwt/Dgk84xesEwFVfvOxYD7VuLQxawfUUeqDydbH2Tnx1Dp7zi52ACxIW2GOR3WPeutzXuxKL6mm2p13Hc5bf1L3aTwu6ttW7rT5qtHGTu2CcrWHfNWQuc8qLLt9QtezjN/fDRqPKum4yL/pS6zuuYc9SxS34W9e07B+N8XlTmQ27l/UsyizLW2jLDQBXR8pWbokFNgC8xGrbNWULPDcAfOkH/c8//PDu7a++tf/dvoskNM0oC9OmrgWEAXaBqqYFZuGbKCYAsIv7QCvO+yWdsuk+EwIlDMiIMAFcAlBTPGe0o6kzWRgXSiPfFLzow4OFca7nIejhvYSBCSCEUUa0CWuMzswzMKkPG3GNUXwY0MV7AbDRbQnldt+bOyDqAkpGcuqIuegvePJa5AnsTMfMZwmbduswr47qSuAufEy9hSboJRwULgkalOGzunGNIDvbKFwxOpR2ZRpY255plL/xjW/cfetb35rgS4JmbSJYSiAt3OPZthkxaV/hm7wW2NA29RLACZCQg58Df3lwPjXnVDMGjP4UViMv4Z/gVnioP6CPsFo9gWW8p07IUW/q55HQ28hynvWh3HiQ/iOYxQ+0s2WN9Kef5wCdQI/y+gJ1JgA2dbjzhdHw6GDkuW2njACM+pTJ+HGsUVdGQmML7UW/uHEh06cjM+GkvpcbJwTq+rebJrg2064nVMtIUq7DfglE9T37QDhJvbTNVM/OJ45HdBXw8jy3qcKoXWTpF25WwMaj/+eYRL6RtW6AcJOK8Fdfd7xyTdrL8ZPtnduIoa+NG1sEpo5J5nZTGuf4cpw496Kv80BGlusHbl5BV2Gvm0jsBzddULc+7FngfJc5bwrUHU/a6O233z4A4K997WvTHOR4pA43avCem6HsI2S78cHvMWxkRgDHsWn3jTYXAGc2Cc8ZnwPAyMzNDPn9Yp9NZwDPRADnD7wjGHXhB+Ji0HAJBgx3XlX4cHTZkjpGADx37u9u0N5H/55KBX0/EMrwpHzDuWLBIwCcsG5M/ZwgeOaHf3Ft4TFdtqIV+qJz3Bxen4C+s2X7Vd7sii78ndxjzkdOtWCJ8/z/7L3dsjRJca65+ga24AAkAd3Q0IAQAvFzpguYOR2bsS00tzIXMPc0c6q9jTGTzCQzCQESdDfddKMfzBC6gR57Muup9VZUVpV7ri/Xz9f5WVfXWpURHh7uHlG54gmPXJD1cDHXl77Orj6wQeWtmu8O/T+Zy1dEyKUeV3Ra8nFpgK+0W2thUkVWtNVu5xm2sWUftpTdDeGe6eua10s6EOs16iV7tOS1ldtw8kuzQTXeGyZ4UgD85PZvGKqs6y6zGqalcg1zvvpYbjT+EuKjrOPC/fjF2/GSF3vfe6nnDoA7Bt7Ldi2wA+CuxfbyLQt8GgCwkNQFeo/C5YhkoKsZsx7Z6jOAhQ8eFc1iuLDCzCt+T2AhABEGm8nEor9yfB4mC/+AARbOWUR3YV7AhQye3Uj2Ftd5Xisvj4BGpp9lBiXt0Cf6m/+WFr+ETcgUfM3fr/OzTvM6+lHOPlJOIJQZwMI5r3sNMKbchB8eRSqwsk0z5gRbZjwLzAQ/+kmIaJ+Vx+9CoITaCYwyy+1+veUeantdAExf1BOIkoAjj30mTvQhGXh5ZKvQUFgl+EcW8EW4JPAT7mS2N5+Rte5x4mY9JkQ1ZgE8AmAzgYkfNw4Qi2w2oH0BFPLH55XqF/zms3mpq54CLjMx8wh1AalgSVhqbBh7xpV6mMlPffxq5qJ+EVTSFyGo/rf/xqVAMY8zz8xZF7mFXoJcyvCz9rL/+CmP//VZqlz3n2Ae2UK97Kt24LpzRx69rG2R7SaFzFw3rpXpOON3yuUzbY17/cLvAs1x0wX1sblH5VtHudg0Ib42d3wnSKaOR4w7JqmrbtoXfYwxN/D43F/tlPNajmM+t+2M0wTbaRvnOOu4KeNSBrCgMsGvcWVcZBa4R7kznt3A4CYc6hm/uZGCn52rnS+E2h51LpDXb5RTd2MRW3zpS1+6AwLzHQL8ZQ4SpFPe5ywj12dT+92WfXTOR1+PUNefPj+becMM5ZyziH2hsgBY6G0/bZN2lr6zfvn739/9+OPfHC+tXewf61XgwIlCTTg7xWPrjuxQuNjO+AzgW9m/09xWyf4djv1d04XHrmMsJczx5+P78PzfJR0b6ypn1Ytue2zTXG1vCfouHQl+ssFiIVv8WXVqQZlFkDtsFMh7v+m7dP5CPZ2TLnX0IYFzkPkKRFxdaNwK/KZJ1sx3txb/Lsm8Va8y/x5l3DL+hWfNd+O+ovOZzFu6XYr3tnI97XqlexDwOP46fWjaqaV/U/aGapdhQtuGjT5uZbuW3IX5+eL0vJFDWvo+sX230nUb09a1LZd8De1f7ntjrLTmjS1s+sQyq/FcV7PupXLJeuP1k0CKMss6NmLuJcrcAXB1pOzl1lhgB8BrrLbXKVtgFQCe/qqu/ZlfK1WXd+sP+jEDOJ8NamYSMAMABgAmAxII5rNQzbQSNCSwFKqxyC108/hVn+MoUMgF8/k78JMjSHMBHT1YPAcg8u5iP2Vtn+M7WcBnAd1nAJuJy/tvfvOb6Zm/LLJ7DCd9EW6r8whzPd7Wz4VKAiaBiYAi7SGgol+ZWawNBG7IEG4mINY2Qmd0se9eM0OReiMUE1Qn1BKupP55LGxm/wn2BEfIt7+CHz7LI4393Hbou6AXaGo8mFGXcAfw8vnPf36Cq9oOqGbGt3CNNoHFvJAjgBE6m6nLuzFEf62DPmOmNXpqBwEwseFmBLNyeadNMtIFwPpXH5rJaeavwNrnWeuXfN6y+iTMTIg5gveMGWOUz/hZuYwVsvQ9Uhs9uS6AQ2bCUWNLyGRGpxCKGBNIU9YjtSmfn+M7ZLO5AltSzwzMzDgVwo+Z225QEIIi2/4n1BXq5dHL2tbxkDFLPLsZIjdyJOB1g4JwETmCQvrlcfMC24SU6GGMGovY3Axkfcu7Mcv13FAiRHfM4lM3vDhmzH517FnfdzddCIgFvM6vjuH562nevJLvzqsJ5o0V/J5xYcwga9xw4qYf5yrHlxsl3FiQNsoscTe8mImdx2VTzv7ZD3Sk7wJaM3Dxi7YTnlNWIE9/AcC8mCMEwB4VbUY2MtDJY939zsiNA/qVz9DDzUW276MMGA/O9R7ZjdxrABidjaXsu/7k/d3f/9fdj//1X2/e16wBBeV7FFsv3vuksu02ivdYiwB4yP49impk/46w76bhn7jAVeh7WIQYYXCqXFz3KPVyRXiU5D640AXFFjcNLBwFnTHx0uLD74jRhsdNAwmCD/EyvcXPx98vOWJlEF2vhgad2ePyMtpjwN/jFFkM1tai30FmWqNS/5r1Turf8l+On1tlL/S/ou9Z1RVtPUY7z66Npp3a+jflF4fAVKwnuqd5q3RDkV3u7OEnt8Mz8Fk11huqtixb9kFDgSeV2ZgUynruMqthWi5XD6e6l8oli42X5X2a46Noy3G+3wFweajsBVdYYAfAK4y2V6lbIAEwtcpLDcVVrrK8qfFa6WullgBwLpyzeM7i9ccffzy9AMDCMFQQypjBxO9CHuGdAAoIxWJ5Zve5MJYZjHpDMIRsF9tZUE8QwO+ZwcbiPccHs4Duwr3v9Is+fPTRR5MOQBxeACogH++ZYZaZf5QX2M7f+zN0dvHehTEzCwVDZuMCLfgnHElg7GK+kAkQoGzqCE4ER5lVbDYd70Ix6uSzLgUtCdKEo+pj3wT4CQQFNkvwO4/VzWdpqrNxgX4AFV7EgUASIIJelBdQcc3MWjMI8WE+h5oY5F/CXGPR/vrM1NzUwM/AZeqZuU69hFH2nXjhCHHaNf4YC5kBT5ypfwJKdKMseiJbSER54bf+Qk83W5g1LgzNo7PxUW5MENjxuXa2vHDOY3UFmsa3NkE3x7HwNiGufqFMbnoQouJXs4uJhRHy0Z5HxtOmmx0yc9axkOPctnIzQ54ikJmt+iuPPjYWka3tnWMcU/QTnQSrmfWeY0UInHOQR86rZ45z+0H5PGpd/YX2CY3RSd8Jf+nXmCFMv9PG9l2QnUcaC+oTACf0zblrnPfGrGLnZHXDj9rO+Yg6/HPedv7PzR0ZY25QoL7zZh5trL3R2c0jmb2ckNU5yrgY7UGcExP6lXacs40bfue7gxfzg8+qN6sf2W42QL762bYQPPvNtQT7xoDPdua70X8Z/15H1qXvDDdcJPj153f/67/u/r9//bfSjc14f3DrD+DaXcfQdPFeJWu96nZG+GtbU+wfG77+7N+lTM/5VmyVtiX/vMpCR98e/oC/CoLjKGh1uP+7vwvabvfi2ZlwQaH08tHnC8c/j/HwUuLj3s/ns4Dzpfe/Y9kxtqZyl9zeWEA6j72LQuNCdTwu9LPe4LG9W3Pm7eifS5Tha1XginLtTUGjL/fM30Wrt2OkOUaelfym7p0w7YuuW6ZeskehW3LnCbZsknrJp5f7knS9+v215J2Gz6rO7YmsWbdW6qBhQ4Gy3F1myf0vxZ6lzvSmnvJmhrKNGnPqayfzCcfbaMsdAFdHy15ujQV2ALzGanudsgW2BsC3FgFOFC2umF1bVPjR97939+ZnPnMEn4IhgJRH7vLzu+++e/fee+9NmcDCpvt1kvvsNBb7hSNmObFonuBH0CHIMJuK9nKRSXAz2WShrwJDQQmL5UJG2jTLMJ9lTAYwLxblgY/oyPU8AjqhEQv4QgXebVPw42foSFmz0zLLL7MW0SlBMrp7rCifa3MhinKFK9onM4CFwJk9nNmGHultVhnlhS/6QpjjcygFMb4LsIVXQg1BBe2NR3KbJeiRpu+8887d1772tam/QpJ89rOAziN/gSOWQ19BohsU0MVnPpv1l5mt/GwMZRYfABa449HRtIP/yWynnD40k9NnB9NnfhZEIzuPr/Zndfb52WyiMG7yWceW45p9EioJpGkT38z3r/e3Uwni+FzYrV/NnsWm9EfwpD2IL8GXUDkBlpsqKKee1LWdMdvRTRm5WcCsW/sk3Db+s11BmZtLhHsJIhmvzC0+H1bIbXznOE1oJijP+SoBdIJtbT0eXU9/8yhfN7noV8cpbQnkzcg2CznnQOeBJaCvDX1PXyMj+6ud3JBC28ZA2tn507nIeEqQnnNLzjcJjRP8u8nFTGNBuTIT2CvDOZJ+5JHu9tWxh70TnDpP6POMS6/x7okDXkcedRIAu/HD7zE3wwiAv/CFLxwBMN8nCfkdC27aICZyE0xmUedpEtrddx9lkADYORjZboyhPedo/eOmCDPAFwHw7wHAhwzgwn1C98a5ilfW3K9YZ1Ub883C4v3cEgD2s3l8DPD3IOsIiC885/XS/Un5pvIRCybwPS5wLjzz13Jn5ecPBo1Xe2rZT69W3Drr3oqhpVgoPAd4nTKPXyvvNcZ7j4sgeC54VPZsIa2xELXU48vVLy3Z3Qqk03pLALtq+UUNUuHCHJxtnW3Kqdiu2cYJZBrqdjcFXbRTRe+Fyq1F2Psbu6q7Tsq121rRp63beOnyO47rmb9nmVbphiK73NnDL8kOW+m6TazXta2XrFO7lyKzFYNbjO/XUGY1nhtdL88UTxp3jQ6V9XxCmWUdh/v8a/7fAXB1dOzlXoUFuutYr6LNXcanyAIvEQDjnktLIQmAKcfCuUfDCm6AUz/72c/ufvrTn04ZwC5iCz+EDiyke9yz2VPANhazBUeZ4SggoL5QTWjB4rnwUSAo1HXhXkCAHOGm79QRegDtyOTk5RHQAAGBnUcE8y4YSjDjAnuCIgGtWZmU9zhcFvUFbGYOj5BJOIDuZsQCAHzu8giwLG8GnTBJ+JvAhLpCEfQQGNkObfqZfkFPgQxxIODiHbtTR39jd49V9ThnfKw/sIV6CYMAKT/84Q/vfvCDH0yy+Vw4SVn6p43M8ksgiZ7GpbpTXniu/pQRItKGdqAO18z81hYe5cux4MQGdYVq+pB+CZ4YC4wBXrQvEBOEqw/2ACoT1/hUiENftSkwk3ilnwJqygKOebef+NN41Af8bt/wV252QEd0zmxJx6wZo8ixT1wTwDkm6JtgzI0c6J7HINtX/ZTt5UYJs2CRJ+i2Pca4/eC6z+g2Qzw3K2Cvz33uc1MGtXOAx9PjD9pUB8fxNPexMH948Xtm2vO7Y0som5nCPq+amMjn+rp5Zb4Xnm9zRx8Jfv3cPgtOaS/BaB7raz+UzzX9wCYcXsSM2dcCW8obN9hd+Qkjle1mDvQYM5kpM266cWOMWcna0v7blmPeeZvyzpe5WcfxjJ7jvMbvmZFtjDi+fbY1dsEGzvtm0tMf4oT5iZ/dUOHYQ3djMZ/ZDfzlxSkBbiYaxxG2zGO+3UhErNp3bYENnUv52XEqAEb3BLjOi9bBXtahnHEsKBe6jxCYI6CPALhyf9aFB53TT2z/MdqYB+Jijy8C4CO4K2b/DhvSljanVUz+2GVGwJVwN8ewc84If+//7l9aKrgF2/q9XREu/UaWalxpeOplZox/irN/T0CwdszM8uGzinOoPtv4vPT52lhryepi8ydSGgtwx+4tSb4k59qxyAsQdgTxN21YHTRL+i3VrZbr2OBGJ1Z79VX57paRm+2s6s/WbWwpvyn7lrnzel903fr1knUwdnWOuNTxRie30vklyX1Jum4X63UrlEs+cRyW9by/Mb1p3pcic+rSzd4cCmzhp4bMV69muecvxkblHhXtXpb3zMbGngFcHS17uTUW2AHwGqvtdcoWeN0AsEdACz1YbBYguJgOyPqXf/mXu3/+53+eIKpZTgIkYIzAhYXtfC4ri+NmYVk+j0Vl8RSoZLZkQhwhJ4vhwg9BHgvw/hMMsWBv5hSL9vYDqAQgQnczPdFZ+amXi7keScr7/B36ydRHwWzWse+0KfQwA9iMQjMqM/NPaCxIy+zrzLobs8cyCy8zgccMYOCIQB9YpA0FMoJ7oAq2El7QD59Vaf+nNbnDAlHaITOA9Sv1zZTTNmwI+M53vjO9zMBLKCcAGsGTbaKfRyoLq8yEo62Ei2Yio7M+TgCcGeoCIZ9rTbkENuovDPW5wP/2b/82QSv9LaDyiFnejTvG0RL889m5+FDb5zHGwiCPoPW4ZoGt9emnQFSolgCY6/SDf2664GczRV1kNK6wJ/+MJ/uEnj7X2M0OAkh0wda5WULb2bc8nli/5CYP9PF47aVxnABYfxDXglnnMHQYQZxzhePQjQ98PkLjzA7ODRBuenDjAjZIcJonFjhnKFv/6+vMvHcTiZsmjCVsoy5mXOM/5jHmM3whNM62jX/kjgDY8ZXZutpNYK2uOe/5sxtzEuqaAUw9ZBiLxg021A6CS+qbUU2sJgh3k0J+T2TmLb7nmhAeezmHGhf42U1IbqxhHOYzlXOsoDP/AL/CX+vrFzep6HN9mMdTe83vj5wLBcBuTHH8apucD7WT349+xzoP2yY2yO8Kf/7l739/9+OPf1O+r5kKVuHBQeoq5NdsY1Kr14u59LWMtrh2CvQOAHh4nuv0HXRyTPT5iSTPHQIvw9x5GWEEwf7eA8DHGXaNt27WWRE2N2XeLHAphhrZv47Xm209owIjdDwBvbFAdQaA85r9qS5oDStatzNQW0tgi9Y9k7CgK2VuzT8PBcgnyl0DxJUYuXT8clVutdyt74ui38curfbqivZWtfUY7TTbaPfjmcmvhHVzOjkU71mmVbphw13u7I7dDp1Ib50CXrbuk/tgi3GzhcwpYGvWqpVySqqVrpV6epmdiC6asxzLrTml3nh9nirKfCm+fAw9dwDcGTF72a4FdgDctdhevmWB1QD41h/MocWtBYeLCwZXenJJ5l/94Pt3b332s0ew6bMTPe5WMPbLX/7yjhe/m9GWMNZFezKueA4vr8xic7E8M4F9TqcQB5CT2aNCwXyGMBmaQCLqmKlJViDtvfnmm0cgwkK8Wb/AEjLm+D2PR81MOCGI8CPfXegSfNIXQR3yBGWZlWlZ3hOomAmnqwAFggCfK0nfRujL77ngJvwQpAkCzKAWrHkkMvDDdnx2JG0DQbAndh2BCll1wkf6m1DDPgkU+V3oJhwEUggkiItvfvOb0wu5ZhFqO+r4fM0Eh0KgPMZbPc16xDZmBvKu7TJr2gxb+kP7wESfWYucPHo7nxNqP4V/ZPSSKcyzpKmfWbxCOvth3KE7gIrPiRez3RN660fiwli0n9QR+ukD7JfHEHv0rf2gn/bfWMQ/gn3ayWOxs010Md743P4YL9pY35utm88rFV6PUFZ/Gp/K4Hc3ggDZE1S7kQNbs8mDWPJ0ArOz3Zjh+Mrfjaf7RaRPjvNdZueOmZjIMkPZTGTsTDmBpPGbENQNMoJ650b96eaQ3EBjdi118/mw9sfNIsggfogH7CIoTLBr39P2OZ8laNQ2Aix1prybXkaQnHOL9lcPyuobs1wZb/jTI92dtwX3+azk3HjjdwV6aLv0kf0wC5g4Nb4oD8jluwEd+d4irnJjigBYeyHP4+HzPY9A12fomfPQuIkgQbd9cmxjczfuZDnjRFkCZzOUndvR07FP/Xmt4vTPt1/87j/v/sdHH92EF2e3DE3S1rpXsbFmG9OtU+su7VD40M5Z3fx86fm/h89OwO8LP/75DOodFrhG+JuxdBkAH2fSFXecaxx5X2dF6DyswbhvH7N/E/pf+nmuvip6H673CglLGadLAPgS/F0DQy8my4b+p7Nba6nqohWOUooLeUuCXoWMxTn4ATpNm18uZe5W5F6qv2SAatZwIRZXe7XSp6H9VW09RjvNNtr9eGbyC2FxLNJUfRuQcPjebOndKlz3aL1kHWZN3dv13cwG25i27rF6yXrMbCGzFYeNiaGs6y6zE6o3yzbMWZ6Byr5szNmvncyG4ct9f4DMHQDfHCp7gQdYYAfADzDeXvW2BUYAPC3w3K42lyguBJXlvQKZIwAWbrL4DhgUYr3//vt3vPhMwMHCPXALKOKCNIBGACzoMCMsj39m0V0YK0gWLCUwYTEc2UI7oAE6UEdQR8bxW2+9NQHgzOoF+v77v//7sQ+Ak8ySTeghTMhFeOGQ7jW7y2c1ujAvFKCccMSyvAsQuJ4Zgx7pqc5mX2MXgU1m4AprBCJmpvk+3+fMX+MCVgEwtlU3r1FPAIxd1TMzrj0em74KFEd4gRz0FaQgx8xQIRQw6Ctf+crdl7/85TuOXcaflBFw6WfaNoNTO/u8xs6cIwAAIABJREFUTSC1oFpIaZvoRyyawQt89mhp/Mg16hqrXKcfxkBmSgo8KaOthEXE0K9//evpxXX7om0S6ACdBHUeR4sePoc6szszy9a4M8uPcWYdMwrN/KQMcoSkefyvOmljygmAheb0K4Fhxp162JZ2zI0aXLNv/OzGiATAOX6Mf2Xybvy76QT5xjR+cZ4ghsjKBDgLr4lv5yPHthDQTSc5bhJqCm0FdM4BlDFT31jHLs5jlHOs2BZtJLxMsOycYp/0RwJgs4CplwB46fhf5j9gpvPECA4TkjofCCzzRANtkfDZTQluKNEO+s2+e6qDANi5JU8cYIwzPgD3ZsoL9nl3s4LA2I0vtI2e2kfbCqcz2xnd0SU3j6ADn/FdRLygozYz1gTVtJkA2KOk0Zu45pWw1U1LbvagX/PX8Pytre0zvjP+HAs5l5plnvOy5bBBbk6xLfvrPJg68PMvfve7u7/+9fYAuHX/k/dJxXuhkyrV+6wodwbfbmX/Hu6pprkg/HqUcyMTeIWKm1e5BH/zfmGEfEvwdy6f6t5aMmjdybbssCJ8WvJPCo8bCS7FxgLsfUnwN+PB/peyfyMoOkC0so50/gf9rZhbdjO1FrOKK0pciZxL42R9sL3Qmg7Igj3Tg/pknVfrkKIzay16oNCvsd6qPjXbabfxzOR3or2nes8yrdINRbaSO83VGxnvJcl9Sbpu5K5WJJTt9cQxXtbz/Kb0qpnLcrfo/2sosxrTja6X47nsy0aMPKnMhpHKej6hzCUddwBcHTF7uTUW2AHwGqvtdcoWeAwAPK1BVjUqroTdygBOuClEAl5x1C3PR/3www8n6AV4EJQIZlik9lmqLLp7BLSQxuxJfjeLie65MJ7HTguOMsvOjDHePUbWbEYWwskINNsroZfPgvXYZ949IpQ2E45k1p4LYQKSyR/DAn/CJgEC5QVoCXoFeXmEaC6sCYsSvgtiqCNUSJmCDOGr2bDKNTtN22J7oZVgVMgi1EiIabZwwjBhbgINn5HqMcxmJXqErxBHIEN8eMwqcEadsEEe25sLkOig35GvvROg8Rl68c/n+xIb+sPjmIkB/avd6bdAhX4n4NaOPt+Y+owFXmYt5xG3GddukEB/MhF5EX9sSuCVz0wGkqF3ZjXrY+T4jGIzfwWn6CAkYpwlgM3MwwRT1OWfWcNjhmfaRRkCQUG4IBBZHpXrsb5C5cy8zRh2U4SAXR/hY2FXbmqwT/gIGxFb6oHumVlrbAhrnW9yU0HC6QS16mEsIssxwWcCZWwn6HdMOEc4jxi/1s+MUeeVnHOzvn7PTRXZjvMpfTRbVBu4qSE3jiTgpR+ZHe2Yy/lESJs2WwLdOV4dM25GwGcCYIC2djGjGt/rB8o6V4+AmXbTX5l1a3wh0+Pt1Qm70D6f85mbdTJW/J4z09iMb+XxvcLL7zafXe7GAWPUGOLd+VcATBnbQd9xgwXXhc7I97vOOQpf+azi/O50vqJ8tm/cmQHcupewcvGeIm9Ryvcrj9nGPKhO76UuwDzuuKZLN45/TqD3UuDeCcSLxRDh1fg+FYly6efz9YTKUkQ7Oqp3v1O5FeFal39pw8CFjPAxJl5KjOT91qm/7/27BIMzTuoxUzf/fclKnJ3KvVTjCB0bi2NLGn+a4K+2vDaSL0L2K+5+0ILNSv/1I6kPmp9lG017tfvQlN+ZBfqi69rXSx40bijTkr3LnQ38kuzQ0HW7eK9FWa3UhjHesNUWun6aZR7v6StB2PBTRVxzSL96ANzoTzlGXjOZ5X43nLkD4Oro2Mu9Kgs86O+JV6XELuf1tcBLBcDTQtmCW8wAnuf1OfPNBWfgL0fd8jIDkYV6/wngqJdQz4xAwSvwzQV+j79MyIY8gY2AFtlmjVE2/5kJJmR08Z+FdBepaEdg4/HB6CA48pmKwhFBirAhAa/AO8HYCHGEaOqZINts2DxWVXtnFp6QJZ9PDDhRVoIQwanZcpnZh2xBg5nW2NU66kHb2Sfl81kCIYGx/s7jrwEkAEDghc+MRiePPBbo4Q+h8he/+MUpG5iMbeEKupill1BOPeiTcMejY312MYDFzFjaIBbZhEA8WB/gShwT025MEMh4XCz1ALH6JjM6hXVsgPjggw+ml9mHCeEzY8/sSez+x3/8x9OLz3weNfaiL/zDjoyb9I0+FACjO2OCuKefuRFDWQmzhF3Ct4SRtJlAc2nh2vYzpvUn5d3YANTnRXtmaSN7zHzMWM/NCOMGCGJVv3HNDQrALvpOuz4/ljYSWCYAph7XtZNzjJs/jH/bz6N+E24Kr83cpXyCyITEQsAEtthPAOxRzWlv9dDetm17bm5wfDoOBZHjeHVudfPINPcDLA6A0o0HnsiAfG2IbZ2vhMW0k/Oy9sh5MTe+qB9jifE9Hs2cGbX4mfY9Fh2dPSpaXzoX57xIH7UTuntChOOUPptRy8/6w401gmo3QRhjxix2EAC7ecO5Ie05ji39KuhGT59rnYDZevTfdhzXeXQ+tnS+8zuGNhIA58YFx+ov/vM/7/7nRx8fvzbbCK5J1dryZyO2bxRbNRbgnQ2eHud7gL8HncbMX3360uGv32vT+/zL6fN/Fz5LBy2veXSWDlre68fGFuKH48KnEIk4yQ0GLx3+ZnxkjJz9fAgE77WvgdDGOtmCvzuxdV/9pBYKXHoubjvC5gqvK/i9BnlvAeC0+aMswqwMrFURtaKtdjvNNtryD3N7J+RbbTT17+jRV72l+fPIpG12stXDhm92udtlVndivu6yusfqJesQfguZx+/YisHqhqqP8y1kNsb3FjbdQmbFPZapm7SuablkvfGnjZGinuV+P8OY2zOAO6NmL9u1wKP87dFVai//+ljgQQD4sHBUsUZ5LauxiLok8y+/9+d3b37mM0dAwGK7IA7gJPjN55m6SO4CPIvZLpKzmG02I4v61AMAs4jNi0WjhD/8zD8W91mEN2vSDDJkUSYzWzNDjsVvnwFphtaYlQcgzOdN0gbyBSyZbZvZpYIMQUcCQWEKumdmbsIiF+wFKsCAUTfqa8eEzgIm2rGO+ppBKXgUJmSGhlCKskJBsxaXADDtqIeAy/I+K1eAhu3MahNeYHvhIG2PR+QiWzsCC//oj/5oArU+PzYB8DxMZsjm0chmGgOWhfiZYS4A9lhm9KKusWIGMFntxCW/0wf77LHlgkxBnWPVWAAAewQ015Rvf33eKPL1IbrTX6A0/hAIIYuf8Tv9opzxpI+Ri90FZLTn8dbGhf7AHpl1m3Hr4rTxme+ZlZibAMZs9txM4BG4+N2jcimffbKN+T70k+MzZd0EQt/c3GGcO/7ckOGmFOxv36mXGwu0s75CvpCT+glWhfK5mUI7eoxxjo/c6GEfnAfGGMnsX2XmmLRPAucEqCkTHR2zOdcuzTPq5ByWG2uco1IH5wPhrzIFlnl0MfbUH9oz4blt8q6PsasbWfweIEac3/O4ZqEzddwU4cYC9EkA7M/0j2u06dhlPNAWLz9L8D/a2U016pTvxkUCYDPckZ+bKPx5zOqlPe1Jf/0+RbbwO0F1nj5Au7wy/t1wg4393HJuztEHzp2ZATx9VrnpGMs07i0eq41WO4P+R5BrP4ejfBezfxeOgR5B3xrTPladpaxNx+r0Pv+yCIJHHddl/y71dFU0tkzWDN1l2ZeyxYcs8anylWdEtxR/wsIZK0sxcvGzQwzdjpdu5+pLXWcli4tpHY1G+3Tqri17yQI5gkb4Wm0roe41GR34W23bebzu4ZC80reP1Va7nRX92bqNreV34qRvnrr29ZIHjRvKtGTvcmcDv8Z2qMZ8wwTlbMnjvV5FiYYCW8T4FjKfvP9b2PSJZVZCqTmky/G8RYzsMgsefWDM7QC4YOO9yGoL7AB4ten2ihULPDsAPP0lXVtQWyr1v//Zt+++dDh6lkVkFu+BZCzIkzUJBOZdaAV4MXPQBRHqsUgOCPKIVoCWAJj3PDrWhX/BDXJc5PZZrcA55JldKlxx4Zu6AkkhMNfyOGaP6KScx6aayWbGF9eEJvZf2Of7mOWV4GfM+BP8CJr4PTOAvS7wMctuhB2ZVejCm3CFd8FjQqclAMxnQo0E58Z6gkChhNmKIwDOTDzt6PGl2D6PiU0wJVATapnFagY39qG8MSL0wi9kEPIie5bnB/OsZ+X43F9ihn8CKY9R1f/IcXMBGwE4Tpm4BtKatUxGMi/aQS/il39Cd4Ej44BNEcjAd8ayPkYnxwyfIYcxwQYJ4DL9NFuX9hkbZjALtcye1T7ooW342WxvY0y7856QMWGw/sjxYQwuHTlM3wRbKd+fBXno6JHbyMtsx3lquj8W1/jCpiM8HLPsErwK9aijTx2/S0ASWWZ2okNmkQuas08+x1ZfUl5oqB68C25zI0huytD2ObYSBI9APgFiAuCcfxz7CYK1Hdf0p7p5zT5ouxznxk0Cese6UJ7faXPcEOOmFtoWmFNWe+YmFmOf8e5cTVlPbBA2I5PntfOdo1zGrG3bJvpmVntm6yYAtn++p230DXWX4lp/A2rd3GJ8o3dmfvuzMZnfC/TNTGY3P9G2G1o80p53523k5DOSPebd68Lv9JFtjlByBMDTWKzc4GSZ4n3FSZVuG437l1Y7I/yNdrTDbLP77N/p96UjoIdnu750ADxC3+PChyB4nnSO5jaJ8vRv/9ZyyYWoaEdkO7pWhPB9G3l8+NLPCyD4JcXGaMylzQLGyhQSh7g4+2yIl/vvv7a7okItvhZLNRapKhpuAX69n7jUfq33y7UroyrH/CSlMFCW5I56VhdgquUWe7jCv6vs+Uzbafel2Y+t5VfGXJbpqd/TvlW6oUhL7oX585XMDVvpvMttwepOzDdM+6TA7HhPUOlco1OtsVOUu4XMJ+9/se9b6Vlxe3Nqe9J43iJGnlTmE8fHUt93AFwdNXu5NRZ40N8Vaxrc63y6LLAEgKe/n6tmKPyh3ZJX/OP9ksz/7U+/dffF//bfjgvbLIr73F8W5YG/LMwLoIBVLuYLiVi4ZpEcUOcRrSx+C5LNthR05TNxWcBmMV5gwxGyZBFSFmhG1iQyhVEuoLMYTjleLKYIE4SD9FdY7LG8yHTRP48xRrZZZdb3nfJLR+jmZyNE5XfhBX3z6GP7Ksgwe0ugntmJhlNmr5kZyHtmCM83WfdftwmaMizHY2spJ8ASpKEvfRszW/PI1TwK2ow27K8OXNefZrchUwhPG3PY3h+lS9082lZI6PHC77zzzt13vvOd6aW98ZFHi5thjNzMrhOyaQfqfPTRR9OLODdG33777buvfe1r07HUHsdMHePEdohlxgUvs2AFvcBwQDGyyRJmPKC/myOQy798xjbtI9u+5xHOZlAmDMuNAllW0Cj8djNDbkTARo5dbKiPE3x6HT1pFzl5ZLCbCTyOWZgnMBcAG0e5IG6s8Z6ZlPoms1gFiWNcCllHMInemcGr38zG9DhgM47tk77g3XkpNw4IGUf46Pg3exR9nKOyz2PWrnGf8Fc7W18f5NzjRg5sl/NnZjqPY4rfE1AnjHYBWjiafbZvOTf4s2PczQ/EPrZ1Q0jOm2btEyvOu/xszDg/Yzu+Y3hp59yMw2cJyLWd84BHQDP+Uud8xnZuNhLyCseXQHMC4Nyo4lgxnnKTTGbheioF78576G2mv5tXvMY7NtW3tOmR0LalvZA5zmv5fcHPv/jd7+7++tcfnd2VlO9T7gVW72yO5dptNO5hUpmr7SwB4AS5S9m/C1mc48aUlwb4HK8n0O5wr3AR6A0LB/Ov3l9o9dbSxo0YWhUx/bjsNLPm6OfxedNtDZ+uwgn8nW8oJ2VuxUjG1ah9Y/1poeOX4+tq5D2s0RM9tgK/Y2enTXJrXO/OjCt1r0LbtNWNv0svybk0pFb1p2KDFf5dpcszbecx+tJuY4WtKq6OaahavAwQ8hutLLzRz5YNt5LbNOCz0Lloi5ekazm+DgWLJtgu1usK1L+3XorMxpjZIgZfisxOTDdcX47psp0aje8yC14t2vOSLXcAXLDxXmS1BXYAvNp0e8WKBR4LAKNLeb2qCJWXZP4f3/mzYwYwi8osmpPh6PNSAcDALkEJC/xCEYEFC9Q+g5GfBZAeGw2kFeiwEC+kyuw64QQgwSxjM4B9JiL6CxzRVRCHHj532HYSsiIzMyi5ZlYwn2c2YkK1PA7XPhkjmaGbmXSTjeM4ZfolNKCOtlvKuhQWjVmDAiLBKjqOGcK2K7zJTFAXshK6ZXY09sZGLm5nFqFyzDq1r8IT+yHMplzqaWZeZgkqn7LEBgDU41HxtW1RzsxajmgGAn/9618/wiB8LXDk5/neffatGXaCQLPrkO1zas3AJQuX46g5phlgm8dSYxdi3zr5LngS6gBsaM8x4/ORhdi8Y2PsjUza54UNPKKcfnh8rRDIY9Kpu/T81oRemSGfnwvg9JubN8x+dwOEmbVcF25pQ8c+Nqa8vnGDA5+7KYM+ZEYkvjHrkj7mxgbj0wzHMaPUeSLHqZ/lZoPMSLUftCv885hu2s4YwRf4OQGbcW0WrP1BFvUdo843Qm37ZZ9GACx4zXGqnfws6yTs9HPtzTXnZecq+uu8zM+Z8T1+vwl/3YiRAHtalP7kk+N8Zdy4ecMNBGapJpB3DnVTTh7hz885h9MHZPtMZ/Xn88zizk00zlPOpW7EwH+ZKa29xv6NcycxZLw4ZtCTuYvvNdtmPPo94zyVbfOz7WffHT+064YY5xX67ZihvvNlxqJ+cay6icH5zjk5+zU+A1jfl+8pMlga9xet+5YHtHG1Pxfgr1lukw0mWHfI/r2R9ZvQ9yUB4BOoF3+4T/FyWOg6AcMLi1/31crLI5Xb6AtlVkXnqvZuhvS1jN9j/LweRz87j2jIk9gY4uQsXhZiJh1SXC8afHg91l4lAF6UtU7pm3FYAspLgTmC2mu/HyfGG2Np7OOVAbF2VF700xK4Vp9rA3OFX1bPWo/R1jNso22vFX24OVCiQE98T/tW6YYiLbk35s/RVi3ZW+m8y53d0rBDNeZ7IuvRUC7ZUKAss2mrstwtdN1CZqP/5b4/scxqPDfULMPfSWZVgS38+YQyy/1uGP4xZe4AuBq4e7k1FtgB8Bqr7XXKFnjdAPCPvv+94zOAMQJAwWeccswtMIuXmW6ZvZdgxWNzhSssenuMNAvcgpElyJPZiMhnQZ7PPHozMyBZGGdBnutmcvLZF7/4xTsgYWbeulgLcAOwJeylDT4D6AkIeBfoCDrmtb77JRAX24UnLLoLSijrYj2fCWUSPPlZAuAEv4IlQQLy8/mywtoMWG0rrFWHEcAlKBBKAyIEkFk/M4xHgJzgKEGeUBkbIpeY8fmwgA9t6fGo9O3dd9+9e++99yZbAWF5ecQp+tg2csjOxcfagzo+G9eYwW4e14xvhbzEDHBFPZBLOa8DcYE9ZicSz8gXsJmZTgwJpihDlq9ykY0eAh0AsPCXTHb6lgDY5+UCsckE5mXmLH1fApLoYwwYI5k9LGDCF0I7xy5j0ljOzQBuMHADCOX42RgRYGljx2s+h5T28LuAnDLGk7GaAHgJTgjTaFdAmxnACcCMO7P7sUlCNyEk7dhX+5PZpfaNd+cW3jPGaMOMdGMy55ncKGJfHWv6KMe1uiew0y8CYseY0Nv5hLbGrHpiUh3V000Uzmc5Tm3LTQAZC0Lo1Ic+ZT9yA5DzxPz3xjzn6TtkeX2E8D7j1xjNjQnqns8U97sg9Ro3M+gbYyvtbCxmtrs6+QxtxzX6u/mEMW4sMD8w//Bdw3yifP2RpyQwHnxWt5sv6FeeSuGx9G6UQjdOveDl94MbDtJ/2nr0SW6Q+OV//v7uf3788eJ9TXtB/yYtO2+m3cb85VC+D7PgYo0rADiPfwYAT7vsgH3jcb5jhvBwH9BW9AkqOA6WIO8IgI+LACegOJWeS+RiQd9bVSNsJ3nUYDHkqkc/H2I2Y6raw+dUbgSTY9xc2iSwFDNL/Wqslx2q316SugoXi8Y9k9FXtNRSCfyWJK0sNAb5Uj8bGcDYrTpCb9o4210Cw/c3VKs6fzuSFsSuiIPHaKfdxtb9WCG/48S++LqF6iWdkuo16iV7ELEld75JLJu7XvL1lbuVDcpO6Jm2jMG26tcWcreQOd63XvXHFmPmNZRZjelG1580nreIu13meZTsALg6cvZyayywA+A1VtvrlC3wYAB8WDSqNFj9I7uzcDrK/KsffP/urc9+9nisrkfYkgHMi2xgjsoVhLGY4YK473msJwupHgcK0CJLF9A6d/uw0Hp4zyw9s6woJ3wVxiWwoU0W0Vn8//DDD6cX5cgO/epXv3oEwGZSIov2hZwJdnz+a+rmccwJju7XIO4z4ljMd8E9s+/GjD3kCK7sGzr5GTJcyBcaCZSFgWZMAybMHrUsMtUlobRQT5tn2wki8BXQDltktu8I79J3QiJBzQirsIfPVfU5mh7jjV6AFMApvvjZz3529/Of/3wCWDx/lyzcPPpUyEOdEY5Qx2eH0g+z94w/+mSWLTLRhVhxQQ5bCmG1YWb+mZ2YmcbANgGXzzgFAOsjdEAu5TxKGggM/AUCY1frA34F0G60oC11SQBs3JrNjn2NW0ES7TKOPJbXfibgyuOGM17cLJDwTqC6BIDdyJGwnr77vNMcP0I7s2kdmxnv9CUBcD5T1g0SuXnEGESWUDwB8JixinwzmulrwnFhsfYeATDX0y/ok0dlz2stnyy+EvyOm0dyTOWYd+wlPL0EgJ3D8hj5HLseAZ6QNxekcyxnPIxQODNrbcs4TZCtjyljfHI9Twpw7tPH1Bmzj/nMUxso70YSZI7QWGhue77nhhZ1zE0LjoUcH26WoLzfSfqBOYhj4vmeYezrP4+INnMdm9tHN0agM+W1g/5mPHsMPdfcMGKb9MH+LH0/JASuAuBJXuUGJMu8Kjh7q92HtlOAv/l9f4yZAfjmJglV9rNbXXgO15c22JxAXx8bcVihSch3f79z/OnYpaVFjXYslQ20neTZ7xcUic0Ax7GycDx4zjfjz+UuPoOCJ7Eyf5lNWi1uEshrUfZWN2oLgfUls4cC4JP6NeVudfHs+pOD31EjAv5SX5vzbmdkLs0tJ6rdanulf+rRFNqsaOsx2nmWbaywVXUQ9UX3LNQq3VCmJbcxfx7n4w0M2NJ5K1u8xnKrLuuFQ91r9ZI9Al2W+8S+LevZcMAWMltjfAubNmRWY7onsmbVWqmDhkUFdpkFjxZteS2OdwBcsPNeZLUFdgC82nR7xYoFniUAnlefKuqfLfwKgF1UByL57F8ybAGsvJvVSDmPvPV5hbwDu4B6ZkGxCC5cAwqZieYRtsJfn3MpuKITtMHiiZ8JSfnchXV+NgOYdv/kT/5keglmhDbqQaYo+gjqaMfF/szWM5uS6wICDTsutvtsxoRNI8ylbsINr2fWpZAoQYafmQEsXPC42sxySz2VMQKV+d52BtgsZJsJlxl7cxjNcaRNlkB1Zizn9bSTkM9nNntULP0A5AJ7yeojA5gX8YAf+cxYIs6EOMgxC1DdiFWy1NmkACzKDQX0w77hUyAN9dEjj3EWWBqXtAeEQUeAD+0S32bo+nxq/EB8Oha0Hf02BgXd9AsAjFyPjkU/jzB3vAGB0UPfC5bQWR97XK2QCX3RxaOwlzIcc+OAIDlhf24gcJxeygBWN2FTgi7sLZA0DkfIuTRWjDdloaPtUF5QmNDZ+M/rZl16ZLZxYpsJO60vsOTdI6Qd17w7H/CuzdzggK9ynAlbcw7ISTmhkrqMYwbZ+gPZZtWjr1nHeQS0z5AVypoBLDh0zJuN66aG3LSSsH70qyDSMW92vxsQMnbGuWNpk0r2STtRT5vzs7DbjRTowHO0eeXmEutrw0ubVEZ70pabV2jL7wHejRX0zGctU56x/o1vfGN6MZdom8wANlbNrkaOfkNPQbR1ad/5iGvOl/rdjRkjfMzvDO2cIP7SEdBHW5XuFoZCxXuMk5h/7HZCx+Md0fBs1hO4m+D3yjOA87txTZces84S0EsIM8WLCg0/x8ehcgDBCx2p3X2utcKrl341lMcM4OF5wJcyfl/SBoF7P58ufY3Qd/punr+gj+/Hzw6fV716vn7UWnab70uvNXZjgeqsbmNBq9rHS3bt1n/08s25vTMiHwSAV/qoH1k9+HH08xpHrehTuz/NNraW3zVTU/1bM8NJ81v2tSW70cmW3O683HHOVjq/xnKr5m2YYLt4LyrRiseizJvf72nIlyKzMRa3sOkWMqvx3Oj6QWRN21opRdZK10r17hF2meeRsgPgzujZy3YtsAPgrsX28i0LXALACCn/Udz4Y/tVy7yUAezCdT6blKOgOZ73V7/61REKs5htVqdwjHeAGQv0Ho2JPXyuI1DIzFUWu4FVPhfYzDqfdyroYIHbbC0WwV3kFrigL+CPF21/5zvfufuzP/uzCaB5lKdAkCxLIBvtCsBYgE+IZPaoMGDM1kqYhG4Jm6ybsCgXYQVHyEywKwRKUJIZu4KZpaOVlZ/ZdcIs62W7tp0AOEFIXs9MTYCiGaV51LCQ02NzzXQT/E7j4Y03jlnSPoOXNjlGlSw6sn09btwjfLnu83iJJ4Gm7RBf+pUYMgucnz0a2bLCfmR6RDk2YeMA7bIpwCxDYxLbccQrLyA1WbuAW7LgAbTUEXL6PFPa0TYJOG2TDGFk0B8gEvakjvA6j1qnD/QPOwKQeVHWuFA+emob9DGDOIGsdkAe/WRsZwZkZnkm3BRCCkTNqKaPxi/+tX4+01t7Us5/CTszk3TcLCF8JFbsL2WE8wmAczOG48cY4915gnLObUJPyufYcCxdylI1m93+CkGxS2YV5/PD1S+hXALoHPvC1TGzNu3hmKRMPlPckxk8AppyCaX1geCVdo1Vx2pCZ21sG5nZLnwVzDrG7cuYQTz6iPKjj/nMzG9ik3/21SOgsTFjhzHkZgZsP86LJuaTAAAgAElEQVSbGZOjTtrE9v2eMTa0vRAn7TD/IfvJNBa/9a1vTS8ykrVNAmDnRTdAUDePC1dnNzfRN8eXc3PO6eiRYFub69f8nslrv/jd7+7++tcfXb23Kd9bpJTGvUvrnmjUtNnOsa0bAPgIfwvHP4+2fgmAb4wHfz++z8F8CvUOn93HVDrjfhmjsqCxKqZad+CvpoUSAL7yHOClWHgJ8XHi2YVF1Etx4hx4jJEhZi658LSJSgSdSyrXurAofFK/sXDcCstD4XH8rZHxJHUqz95dKHNrNOZGk4v9utT2Sl+V4+V0MKwye7utFX16XdqoGrhvop6FWqUbyrTkFufPk/l2AwO+9joX/deyQ1Fm1V3L9123atc0rpU6fnndavR4fQu5W8ichlm1Vw2/PqnMxtxR1rMhs2rOnsi6puWSL8WfT6hn2ZYNZ16TuQPgzujZy3YtsAPgrsX28i0LvHQATGfzj3YzgF2kZgHbrDLAlIAOCPzBBx9MkA2gxctMNBbAWRBnkZ5FfBesXVzPI2rH5516NKZg1oV53s2uZKE9wS9yAR/AODIzAYYCYDM6gWLCEQAw5Wg7j/VMqGv/1ZlFeDPAKJcwA52FTegmoMpjWF0IysV7Acm4oK/8yTe5gH04Ktu+Z7aj5bgmqEuwY52EfPN3+Pz1nGAqM6IyAw+beOS2GciZYc3PQhCua08hIe+CJP2bGcDEiz6iLf8RS8Aesuy0VWYAC9zxsUeV41uf8yyUE4byLhCiHWAusU0sa3szaLlO+2xyAAB/4QtfmCAwsmlP8CRoQzb/zJDP5+wCjBgnvLvBgd/JCOYzoK1g2Qxj+4AcM6G1vQBWUKRNsaH19atxQRl0RnfGNXZkDPB5QrEEpso3SzGPgNZH+sXMUjdUCLPM4l+CrdpcIGv8mampTWnLmCfWbAtdE4SrS24y0A7OJwnmc4OEYyIXbpFn3421zKxNKG07yHH85dgXOI6bMRJwq5sAOePWzO8EwF6nTeeePPJ+aWyrB9fM8s5xmnFj2Ryz2inht/MVfTH7mc8SQOvbhPTOqwJ3yisr52E3elCOMcNLAJxHoLvRJDN9+TnnbH92vlJnfJa+NzaXZDIfscnoT//0T6ex6cYcN1VQJ48Gd7637wmsnbPxpf3MsZInRIyxeQ0+GVcVADzeC5RuhNaC2ZLwoVCzrem+ZukI6CuZvZMt8xnA8R082vklAL4xlvM7f/rmH+HvIgTUDz34m967BYbWhMNpnfUtlODvIZaMqTHr93UEwIvwd4iZ6dfDZ5d8OIdUa2npYjiUpdyCv41FtmpsdmCv/VgftVWtHlBuaWCk3a4MnKV+lcD7pwn+3hg3S54rx39WbsZ6u42m/G5E9sT3tO+V3ijja+s4aBiwZY9d7hzKDTt0Yr8utu61eslev8py653q3TEU5Zb1bPq1LLeoZ+uO6YllVmO6oWb5frFs94Y/d5lFjxYdugPgoj33Yq/cAjsAfuUm3QWmBV5XAJyZeS7CA1iFZTyr9ac//ekEUfNYXxbUAUoszrMontmKCWHM5kKmR9/mwrg2Fobwez4/1gVzABlZxAI5wBaZpN/+9renlyAMPYVe/Ey71FN3FtgFUPZXiMHnXBeWjfCX37kuTBCYs/ifi/zjwn3CMvsrcMh6XEtILLw0U1BAJ6gSqPgsS/RI8CSQUS5tJUBTF4EGcm3LTDhkCDcE3R6LKyxLiKgttTc6Cmb5zOc7A0I96lkQAiQFtlDObG7KAWJ5aRvAJxCVePKIb3ycQNu++ZxYYkLYix3MxPO4ctoTfLGxwEzg+X7yk6kPeeyzWZFkogOjaUc7CK2Av44F+oVc4LfP/kR3nweMHvSB8WLWMPbNo5XRgz4K0LCb4yLjSIiELJ/zPB4rre8saz+NFd7NijdbPzcyZKYlbS9lwSbM0h/GlzBWmTlnWCaP0FWv/Ey4mhnfyqP8UrbwpQxcx3COGerzL5/fmlnFeQKAGxmsnycOjLZCpuOQeo6vPIp63PwhCEcW/8bs5pwbcg5JKJuZ0OPmD+sg26xhN1Dwu0DdflrfjRzOjVnXem4IceznUdYebc/40w7aBrubDZ8nPGjPBOY5hzlPIRP51DX+qSMIz/r5HWD8+WxpxqwbjRjHtm9cYAvnsBEgp++1reDbjQPUMV70Q26WyO+FvCexbIL/zQDwrET7prBfo99OHvmsgrcA3jHe47mvL/WI3xFIHYHe4Q/3S79PtvpkCdmtB8An9m9HS7dCP7oqz/89O0J8IUaOmg7HjHd78NjllzYKHMLgfpPAfDNwBnxP66bmraW0m11uSRsWp0rw8aYGywU64Pdo00FUP2KvK5v9dRFkVRs5MMYFvxXz/jy3XPDkc4C/1/S7YvJWbCqnuID6oBHVbKPdj6b87hDri6/3oF7yoHVDmWcju6Hzpbnpos8aslv2eI3lVuO/YYIyLNvKv0/u24axttD1pchs+b9h06eM6Zdi+13P5SjZM4Cro2cvt8YCOwBeY7W9TtkCrwQA01rxj+nWH/ErZJoBnIuDLooClTw++e/+7u/u/v7v/34CwgkozBDN42pdiM6jSs0MFAD/9re/nWwubMwjdIUYADBeAEGzrKyPXi7gk6npM4DJ7OSFfKGZ2Zn8nkcBWz8zd82KY1E/j6UWmgglEgALpFn8d6F/Xlf45OS1dKzoEpwSiqWsUZ4+8hhiYAqQAxiNrUew51GiZsYlZBFwpb+EH5k5mMelCr0EbZlxSl2fwWxcAHMFLQns3nzzzelIaNr2+GB8je0pLxAlBihH+TwSW+BPPPDCF7mZQX8JeLkurEKOzxUWChMj1iH2aBMILKyiPEeO8zIbEdlkyPPyKGv6QyYxL/pipib9YMMCENi+5TOJ1RM5toONE1on8MGWZsTTrwRYTmojAAbA+VzhhF8CKWPNsZBQdymzPONc2xkfAkEhomM+IaSZmwnJvD5mcY6bNpBnrDsveYR0TurYLOG4NjTOkesmFWw4Zuyim3AOuTkWtI9Q2o0Z6JHZrglXBXsJuZWZ86tzqWOKMvfrifcbObTT2MeEgrmRxPl+zBZO4KhftC/9cf6wvnZ1s42Z0s6PPvtb/RhHZsYLgumPGyDc8JH9pF03argZgesJgPO5zfrfOc5HETA+nI/yRAOPueddX9qO0BhdPWkCCMw49p9jwg0Q1DUGRhA+zunYxe8hyjoH5xh0LDl2xuxD48qYpY0qAJ5klu9+omDxXuNkDG7czkk/bjy3dbLh0vN/F7KFDzcq6+y0ps8r6rw6+MvSxfmfUa0FjQX9V8VY2w71VhbD98qRz8bKpVgYx2Rb9UeuMG4GcL45frfMHyw+/zdVvV83vB0hRta1rt6WslD7Evx9hYuaXeh7YqNLHT5s5Mvv8/Ge5WLVQrzUR0NB2PzlUyt4DRx7bYe/N23ZHgsr4v0x2rjZ0SjQ60JP+17pjTIiD/NqyyatwvVe1ks+D1u8NH03clsZAL8kez25ro2JZwtdX4rM1zGmn9T2W8TdM5a5A+DOCNrLdi2wA+CuxfbyLQtcA8DT38hVacU/psvyGn+gLx0BvbTAwYK5EPhv/uZv7v72b/92OhI64aNZd74LanlPiCIYArIIZjPbz4V/QQHXMgPYhXHALlmfAAPBBAvzb7/99t1XvvKV6fmuvACDQmWfWUl/BHmYK5+fKXwRevncWOBdZt4mIDarNY//tc8j4BGE+bzI+e/A86OlbUvbJBRbgjwJqrEhsANoIRDJ7Nw5RObs3gTuQjUzdCmToJvP6ZdwMY+bTRhpJlxCNSE6thI22jd0BOjy4mfjIjOJPeYbu3kkszFGO8QDvvboZHydcbWU3S0kS92RYZa4QCYBsG0CfnweKcDZDQdkIaMLOgmZiEsyltFdgIuNPEJduwOMzGj3Wdn4xwxi/AYkJs7MLOR9PLacOo4jZCqfz3w+stCN8bQEBzMuc9ODGZ/GSMKmpWwidUOGIDFlez0B8QhIjVfjQb+YpevGBceImZpmd6qzY0B5vCeIM17dgGBm+whHzWSmvEDf6R4bOIfwWUJTj9tOOGu9UQ/7JFDQzoJC+rQkx7nEa2mbnEtoN49rHvvIdcd+ZrG66cJs3hEAC0z53E0hecyxNnbDiqcAMD/wz/GX4FfdjDnq5tzifKhfadfvIfTM7Grk8rvzEXXGDSeMcTOM/W7g3WPb2bjB8c+cNMFnxmvGlzGadnATTW62yLnfceE4GTdiOA6zn3mb8ZAMYOW07jOOlfq1+jXq4GGUfYRyA9R94/D8X68nDM45IqHecwd8qwHwYfVjfsv/39/LthZIbtz/rvJ/9Z76pNz1ls5uv5c2DFz47EzyC83+Xfrennwt+M2flxaVzrLGTyPlWtzcPDK44/PU96Bzp/qlsg+Bvsf7gsvC16lY/LvxQfP6Nc1utb8UJ7fq3N9ErbLJ6vmpsVB605/XNH+m7bTttqIfHYf2xdd7UC950LihzLOR3dD5/tu+6KGG7JY9XmO5RcvOd15lo5ULbnKkcitu6p3aRNe6pVoOqOu6Rf+3kNkLwHJY11Wte6pcst746+fPJ+z7Lf/sALg8fPaCKyywA+AVRtur1C3w2AAYzcqLZtU/tEOmGcDzPcD99G02E/AIOPXjH/94er3//vsT6GChOzPVrMsiuoAroYSL24IMj1lmUZxygi/BBYvgZooBbYWLgDagG0BMmEWmJHCQBXqeU/zhhx9OQMGFcfRlYZ93YQL6e2xuHm28BIAzG9F+CjJ4N/s0M28zs0/g4lGm6J0ZiQkqLCsYSnhD25ZNEO0xyoI++ikwXzp+N2GVwCL9QSyYdWYmH+/2Kf06ZqMKL9SPeMB/ZpyaRUg9bGdWrwAYnwgH6Y/PyOU6QJWXfkcPoCsvQE3GJeX5J+hWDzcAoA/tCJ09lhxQazyMAJg62NrMXjZD/PznP7977733jtmjlPHoZp4fzAvYxRHRvIxB7OBmAHxslqJwHd0zA11AbEYh9jPrUmiGPfwMe2Q2o7YxVrSP415wmGDKWPQaeiZkTbA7zVNvvHGEyh5pzLufJ7zLrGLhIvLUJ7M7he9mOhMXI5BBx9TNY38TCuZY8mdnfnTDdtjZ7NIlQI48rjtfobvPKM/nv47Zs/ye4FWbOK9lhr7zFeVzM4NjPwHw6IOcI+jbuJHEMUEb9Hm0SY79rJ+bN/S1c+H4rk2zb86htOfmFE9jQA83UOhHyjh3+U7s5yaBMfOaNowV2lav9IXXKeu87XcWc4NZ4I5HYsLn2zOWPWmC7zg3JmT86uOE07nhxRj1exAdlaPdEq7zmbJyrnWcJMT0Ou+dDGDbLd9nHCu0a0w1V9Uq3NtcBHPXAHBmAc+BfdTvpQDgJVCVc8TFcXoF/tbviNeVXBUD65pajLiTcLqQLX6MhaXM4BgDj9uX1UaYv1vnieP4Pes8cnbtUO74F8G4qHTjyPDjXHZF3bTbrYWjRTH2Y7zYWAAb59y11m3rv0LHM93WzIlXOmgfrsbztTZv9ekhdS/o3bb7vcPbrn6stla1c8v2Q2/bbTTld43bF9/rQat0U5mXKHsrnVty47uoEi8t2UUfbiGz0pcsU1T1UKWucblkQ4GyzK18+8S6vpb9b9i0Gts9kTWr1ko5TGqla6V2mdUdKrfsuQPg6gjay62xwA6A11htr1O2wKcFAGMQM9pYFDcD+N133z1mTnlkJQv0wg8WuDkml+xFIaKL3AldWFx14Zy2zCDjZ8oh0ywxYIDABCAISGOBHujLi4xMsyU5hhdIDQD2n4vtmW1Iex47mll1LrbnsaMJPjPrS0jhUb5A5sxeVdYlmQkJBDfaXDlmAPKeAC0zdH2upeCIcgJPwRJ6Wz8hvGAQG2QGsBBW8CO4xTeZjai/zBYU6KOfMMdjYAU5+oXfzZLlZ+GLNgDiAWnIzKV9nzPtcbDIN3MQf2pPswDRVfCUAFg4TjtCP2EQcTX/7fLJpNtbb701Qer0O+3zItYEwNqWmGVDAhCYo6OBRgBr4pYXYFad8vnHCXiFRD6DGl18zjQ/60szGDN+/QxbascEZdpOACzkENj7ntnFwtg85tuxq78FDsoznscxYNxmBrpxp92p61yB/Dz+18zMhLPGU2Ynm8npRoPsr7EqUFT3zL7OzFzkJ2jDNuqRz/hNQGudBLTGiHNZHvnrEdlcU3f8lqcopI8cXwn9bNNy/j6WySOFc07OTQD6wOzVBK/6Kb8087pyMgNYMJp9FwSjj6cojBsjMivWWKNd6hhDmW3u2EZOzjPGRgJY521PezADGPszjjyanZMogMB813z961+/e+edd6a5KAG3sWQMpG0ylp2b3GhBOW1sv/Bf2lN/jn60jfzcOH0UADwHWPne6ahvu8ahwo22bgJgYW9kAOe4znF+7ee16m9VbwTAl4Dv2UaNI8SLjX+jkq7krPBzpb/96KlIvVZmbnEEwEc9xuf8XoHDk5yHqvNI9UeQmzFzFi/zBH+fGVGCv1Olxd5cWhTSdrcWjU6ELqwsntW/sfp4EWqv9MUt/c8WJXqro9e1KozLSoxmH1YB4E6fRp07dcMat+x+0XCP2d6Kttr9eqZtdIZTvwt1K9VLHjRuKPOpkL2VPV5judvFfi3iaqU2jveif59c16Kel+9wLni7KPcl9b8a18WuG4AlsVvYaZdZMn35iIJb9twBcNHee7FVFtgB8Cqz7ZWqFnhlAPhsFeqyBpU/4I+1CwsCuXD1V9///t2bn/3MVD3hDb8LClgQ/8lPfjK9hKtkXQpXePeYZRbp84jbPL7SNlwQz8wpF6HyuEzBT4I84C9HPANgOI7zW9/61gSAXfgnGxMdOSZauMkC+nTz9sknR+gMXAQe0g8zG81ypbxwBjjgYv0SyEZugqO0o/ZMiCvQyAxIjxDFVn4uXBC8JgAWeJghaN/Vk3a1XR7ZKhA0y1SQ6/GoQtI8PjXhRR69LKwV6AjttaE6JiATVCT8EIJSf3wusfYg/twQABQ1RmhDcCQEpQ3tKURPWJiwxPhOoIdNtB3wlmPFOaJaHxM3gifikFj7+OOPj8ASGG+GsBnAjAePcAYsEbvIScBrP/iM+kAnwDHy0FkAjC20U2auC54Ek5TL8evR0AmthPvGrH4xLoxF7Z321K+8C/d8p90s6+YOoSXtGIuOSYGd/cg5QmhnBrDP2s7YdIwJbpWT8ZkbLrLvI/T2d0Gmvyub3/VDbtSwrYTfS+A06+SYsx3thT0tq2zec/xnVnHaQF0TzOf4w+cJV/UHdsuMVZ9hnBtFRpA9fm/YDzdK4Nv0t7rlJgN/pg7jhbhX98waztMc1Mnvjhz71LH++J1CG1z3GO88mtnvUca7z+P2JAo2dXz1q1+dXgBgTxMY/W78Ow9pd+2tffNdG/p9OQL1S3cHGRf53TMB4A9/3Qa0rXsNlSrec2QfVrVz457p2tG8k31fQwA8wl/vc25BYFldYL5zfLe0irPC15V769XxUBF+ViYg8K1jngMIH++bwwaPq/eqzp6B3GmR5uDbY5wcPju5FuWGHy8ocnn559bC0MWeXVhJvCrvyurjq4a/6n0Lck/2qxlxnZO7m2OilVH3NgDurfbOLavvmrrlp2AumPIx21vRVnucPNM2OkHc70LPSq3STWVeouxd5/vo3NIWlTHQC7e6tvWSL+j448b3597/SvQdyvSCsCS4LrLuqXrJeky/djLrhn+So693AFwaPnuhlRbYAfBKw+3Vahb4NABgLSEwYaEdsMqLrEfAF8ffCkQpL8DiZ8AVi+ZCGBe1hQtCDRfIhVJmhAmXBD+0I8CibY54Rqe/+Iu/mF4AYNsgQ5kXx0QL7dApYRHtAsrMyhQ6AN/sc8IEQQJy1JlyCUWEqMKR7KOAlvqZ3YoOgI8Eq8IfwYvPDxVoCPUSqCRQ4mfs6fHB1BMSYUMBpj7mmv3Qb9S3H/M993xMKWCG7G50IHvaZ9IKNgT6glv64mcJou0DbWQGYgI6fZZwxn4aV8j3CGd0TBiCXNpOgKVtBbj6E7n+w1c+45fsX2AP7x41ne/EGBsSyFDWx9gQG/EyQx2YK0wl09exYoYkPvBZx7RNxjHZwz5LmL4Yy2Yl8rtx6XHLCYbpo0CXOBMg20+P9sY+ow8yu9LnSZvtLtzzCHTGjjA04XQekZ6ZyoItgZ8A2I0WxrUxhZ7aiWvOA8JOr1s/gScyjN+EzvTBOYbrzh1ph5y73DBh/CFL/bWnkBK5zg36IMtkvzxlQCDpWEwYm/DduSf9nEdd53yKHrSVINwxNc6/Zt97jLrZsp7AwLsbPpw/3HyirDGDnN894pmxIWx1Mw66GMv0x8xYT49grtEe9MPx5TPkzaT3O2WErcjPzFn19Nh1T5UQvOb45xr6MiY5GcANIUDfL3/5y9N8wCYNN2jkRgFjKeeehLnOcdoYvf13beOAcZzvCZaNdWWtBcDUXwW1VoDBVe1MCl6ueXJlPLp3AQDP4gSCy+9ZpnaX+HilRgC8BH6zzPHnKfv3fvmjDcZW+LtildUxUREekb2YAbyQ/TvpM0Bim9pW11KHbhYa/TpCyLN4mSeYxezf2trSAyBwrYHrC1ePlP3r/WY64OZiYrF/N516qUB1XjzUr0Dr1bpsWPGmnS+1vdL+q9pb0dZjtPMYbXRd3zNVrwe90nVwME2TG3b02chuOKel82sstxMWDTO0Iq7si4YCZZmHe4iqHcpyn1jXsp4vqf8Nm1b92et+3arlko0+7TILXn2F9twBcMHee5HVFtgB8GrT7RUrFrgFgKf1ooqgWFiqFN9KZmYA52KQi+fCIJ6tC/wl29HnsqK3C9iALV6UX8osFJi4AE5bAhehpYv4I8gw487nEQMOqPPDH/5werEwL+RER3RFR8GTegpRkZeyhFVAhsz2E74IUdBZ3RIC5RGkmbUmdBBgoYdQw2NekW2mHHUFhUJhjz3VbuqSAG0EAQn3Em5mpuboD3QTjvj8TH2kP332LjoCR3iN0BUbJxzXXgko0u/GvsCZ/glHeB+z5+iPumPDzHjNZ7Dqc8FRyh8zw+eh+Mb08hm+ZPuR+fv2229PQJa4Z/MBmeUeF20mL+2a1ajtkcNR0BwjDdTSfx4vC8jSNuijTGKZZ1n/4R/+4fFZx/RZaA3wJv6JbWMlM7vtm9m29I1yglP7iUw3XAhTuSacTwCacM3rOWZzg0dmfhPDtKGPBKKCaecb5CMPG41Zx8bNqFvqngDnEhRzbGF/2nFsq4ufjVmZfJ4A2Pg21rK93BwyAmL8YIxob96NT+VqywTZ1lW3zJxNYJ7HcjtvjLHuxhbKZsawPkK28xXzksfLuwEB+yWYpR1BM5+n/DySO+dIx6JQ2IxZ9GEOYuMD79ZxXAqSfb51zj32JTfrZKwbY9qb8tra8U8/zMrHbj4iQHugF2OTFwCYscrYNpZoz/ZzfCRkNuYzEz/HQ/p9hNPzH9afTK+M+dy44Hx6BMDN+wzrl+838uZlBRRc1c6VPl0FwM7zhyOgc97352P/M8vzws+V+7Yty1Tgb8bMUZeHwt8H+rxqk9WxcdbAuaQKAD6Ov2EjQesev9rZjcqdAd85IKbWljYGHP8GiHLDjxc0rS2lnZRaWFjK66PXSi1UAHBjQWups9poaX6ebHXJlw9stxwiF+bhtOc1W1bH3UNkULfaTva7FAPLTiub78HtrfDzqn49Rjsr2ugYui++Z6lW6aYyL1F2S+faxJ+3FXXXN2zd0vkZyK0boXyy6jbw9xn498l9+8Tx8pL6X43rhknLcb2FnXaZRY8WHVqx5w6Aizbfi62ywA6AV5ltr1S1wGsHgH/w/bu3PvvZI/gUVOU7i+Fk/JJ5C1gFVrE4zgKIkE7YKiAQBAsIBDvCKN6nhbQDeHOBPgFMgiFhgX5iMf7b3/729OJnYQGQjtd//Md/TECaF//MYDQLlvYFGZll5+KOmXoCR2yATYQsAuAEZpndJuzJzED6qp4CJOoIgNFTYOPxogn/hHIClITpZtMKRUaYPkI+Mwdp0/6bcZ1ZacIPYJ5whLrYlxf/Eu4KM4QrQnDtQXmPvRW42x9tY+Yh1zOD0T4IvTwOltgAjJJZy7t2MXPQbEj1tJ18N+6wuxnAgF8AMEc5mwFP1q+Zi8hFV/TMrE03EfjsULIZ9YsbKoRltEssMJ54AdkBx+hgFnduAmCc+bxgx5zZ5wli0cGxZZtmSyaA1z+8G58Jj/Wvi53GbS6Cpm/1v3HDeMnMa22e40M9MwPW+KV9545s0/GBHG2ffbGPuUjrpguzV4Wuxov180QC2hwzhKnvPJLzlT/nZoOc4+xnQmPbSnjo3MNnOcad+5bmaDdpeGS8dROyOj+Z/Zx+cz6gb2bNm/nKu/11fteGOb/jJ2xo3M7rCzOw9JU+1ja8O2bQzfbdsJIA2PpuFBFkaxvnC37XJuNc6HgyLh2byHKTC3LM1Hd+RC+Pd+edTSK8O595jLn9Svuqn/Go3934YP8zXtI+acuUlbGU9zAnAHgWVL3Fmb+XW6UPhZttHPuxpq0LfboFgOdjoNnsMzeaIH20d84dI+y5BH/WdqVb7xL8NU7GeDmWP/yVfpb9W/wjf1HPlX6v9nlVLJ4IP5Vw6fm/F2PhhQLgq/B3DpDJSiP0Pat3c2XnZoG5HX1yIdZqUq5ETSGGx75VYzDLHe9DrsyrZ30p6LZGl6t1hnHpKJj0b2YLn/S/qeglkN8d16vjY6XtH7O9dlsr+vQYbXRCo9+FXg96pffs3zPfNRzUsvVWcuM77VYcbqXvrXZPv0dapcuFt+pbWe5W/t1C7kuR+YJiu2HSHQAXRnV53D1xjFT03AFwweF7kdUW2AHwatPtFSsWeKUA+MoCwqhL+Y/lxmIcMv9qAQBn9h8/s1AOAOYlWAW0CTd5FxCYaQgoMAOM64IInxUMvMpsJqHHbJI5G9PP0EF4A3DzOas+jxFAIQQSTCeZregAACAASURBVJKdKgBWT/RBb9qmvMBnaRE9AbDZlwI04YrwdyluhEHAhjEDGIiRGcCCV+QIPfL5x9rUa8KCzF4U+I3QIcFQwmvhIX3Jo7cto02EG+ijnvgQO5MNOy6MjXAqswyVCWQhe4534Zo25p3Pgaa0bVzRjrrZ/4RJwFOe6czmBCE6dexbbjAwvm3TDF4zMtGNF8cwc+QrRzl7tDgbIIwhdAQC8a6Pchz47FD6k1mC833anAGPTdCDWAUsY2ePkM5nqFrW8SPwBlJRX5mZTai9vaavMt75Wd2EqdiVf44P62H3ESjmpgghMjLxFfHCe/rJ+tlmwkHL6i+uZQxYT9vQlvAyM8eX+mo57KUNjCUzgM3cNAN/CQBT34zZhM62mZsgEvo6t6VuOQd5XWDp5pMxK1j5Kcd5hnj3H/W0nVnM1PW4Zfyt7Y1f6iQA1g76LTdfpA+dz/AB8ZtHOCMzdRLoJ4ges4qRbT8dl5R3MwP+ymxe5TtH8ru6Z7at4wg5ZjU7BijnsesCYDc6US+vM+7N1Pc55ugzjjntO36vOS8jN6H1uElg/G7J78xRZpZ9KACeZC99sd36rHH/kaJeVVsjAD72YzjeFwhsB6sQeBy/PlP4lkm2uL6UvZnz/BHqHTZf3M9NU6kTlV4FFJsErvR9xz79OFmX/Xvi2xcIgJd86md5bfxsCdLOC3pe6eXlnkTaqwS/vVXGY4iNGycy9rh2c2NHHo8dG0hO5CwF9Ep9O2NjsWyOyVGHQqbwYlcerNS9gOp4riwuXlRrhe1Xt/dYbTXbWdWfZhvdsOiLr/eiXvKgdVOZlvxnIrul83wzUXZpveTrLbdssJ4ZyqDs/O7uikYvyb+fdl2fQf+rsV1XtT5rlEvWG+8d4V+UW9azMb8+qcxiv6vzzg6Aq6NoL7fGAjsAXmO1vU7ZAs8eADcW4hgsP/r+9+7e/MxnThZIhCJmSAE73n///ekF9PN5kHnMZWbCuqCdWXwutgu6eM/FcRfmcwFcOJIZdz5XEkDHMbm8aMfnjwo21RHdBQiUE6BlBlkCFw2BPkKohB75/E2ziIVRlDf7TwAGFBDmIluQIpxGP2FxwiaPXkWmfkgAPLt5Xj7RjurM53l8qv0QoFIn4Ucep2tGnwA8M4AFNsAin1m7BDiwgRA2YaP9JDMWgMK79emjUE17oQtQFFshxyOq0976HRAK/OXdvqFHgl9tJqQWJiUQJFbsM7FFFjAAmMxfXvTb2EIfYBe+Mkawjdc9QhcQJQjPjOgE8oI6jyP3+GQz17WdEJM2zBrG18K4MWM0N1IIm7F1ZowLyATAZuenfsI4+5ntJGDT3pkBrI89/hp47ZgzC1fIqVx9Rd2EetrBWOS6Y8qxhj7qiRx1EnLqb2Q5fmwv497n+Tqf2XbOR5nJmWMxAczSl0uCwhFApW2W4G9CfvUWfuezbd04g30SMrqRg3aV7xyTYFXAisylOdD5n3dti+5ufHB8jRtXtIegmfpC4dzcom3tG/o4vig/HgOei/foYTavY4h2/IdOjlPHCO04t+Qx92ZOU19ADPzlWcAcE++z0elPbizQtvmdYgzlhhC/M/TluGnA+ksxtbR5ifJnALhxX5DxWl2gP4nxlSDwVbR1EQAf+j9d91nA92nAR9g9jkX7dQKGEgjeF1gHzMt3nvcFR4g1wuAxTo7X4+jns0WFxh/6N1Ve6f+bcqNALVaWSx3VG58RvRQbI+Rb8n1H8UcoewlynsXF/IV18h04guP7sBgj5phPOte/1q8bsbXFAteozjXw6/f24lgfBI1ynE9GGY/g5lfTRAMCX/QT/l055ivjuBUf545v22l1eyvm0FVtNdt5jDa6Rm524dYMc9Z8u88NhT4Vsl+iPbbSuSG3Mw7qYusRVy/ZI9BbyN1C5s17kZXfD0+uaz1Y6mCzIfPFxHWjT2Wf7jJL7q/YcwfAJVPuhVZaYAfAKw23V6tZoAKAp3WkmrjWH85byPzR9/58AsAJJFzMcLEdAPeLX/xiepEB6WK/sIyF8zGrMMETC+FAH7MWAVeAulzsHzOfzMoyC044yKK+GWYeNcqiTGYJClLN8AQGmI3oor+ZcGbD+a7bMgNYuE0bHv+LHOEjx/XyAgDYJj+rHzoDDvgnnCRb9be//e0kLwGJAMysMmGWsFmQI1DMBesER/poBH2U4Z8Ze2a2CX7TbwKeMUOYuh6POh65ihyzximXi2pCD+AvUJWjjvU7/ROKCw/xkXaiLn4H/FOfFwDWfuoX9HKTgZm9mekozEEvdcf+uTjq5xzvShYwIFj5xLDP/kVPfJxHWaOPRzRnFmxmhAu0EoDpd+Pe+Ms4FJQJy4HRQO+EdiMApp9mh1I/j41O8CUky6PWhayZ1a1tcuxazvfc/CCQpB/YBv8w/o0tPjf+c3FVKGZWzjg/aE83G2ATgTttOs6oL0i0b3kE9DjvYS83UhjL6mebglUhJP5384fxlSBQAG7/ss0ReOe8JxwfF+5H26BzAuC0jRtWEiR7fLYbAtwswtxFW+lHx7428Nh1fJlx5XwieGX+SgAsQHa+caMDuvCZc2nq62kPbobAzowtN3mYRetcmGOFsmwwYb7gZzdeaG/0cTNQznn2lzHuaRK5AcB5mY0h77zzzt3Xvva1qQ1e6KtvtSnv4yaY1JdrSzGwBCJzs03eXrh5Kj9bBMDTjUn5LuJ+7q7ey2S5x2pn6NNZ7w56JPidq8wlj2A3wF7C3ovg9woIPKmzxnY36lwCwEvg9xQOT3d2N4/ifWUqr4iBNW1fjujTK2fqDFnhmfVbioE1yj5CnWsAWMCboHfps/lvAJU9QOKK7o3FslPpBeFN2SPMvtZC2uza+L0Fkgu9KBXJe4VShYcUugGBy3D/0ngvAOJLY7iyqHix6814acdjNryirVV9e4x2VrTRDb9+E3Vr1UsetG4q05L/TGS3dD6d/G+6tiW7YY+XJvemoaJAwwytzQ9PbrNGxz7tur6k/ldju+H+clxvYaddZtGjRYdW7bkD4KLd92KrLLAD4FVm2ytVLfC6AeC//PPvTgA4M3Dn+/9PJtDFgjvA5mc/+9ndz3/+8ykL0sV6FkqEjplFOy62m22FPAEU7/wbF1vGxXL08ihT6rPIziI84M1srczmysVwF+GFDuiVGbpmE5vpKIigf5RTFzPuhJTAQLPquPb5z39+goTIyyOcBcC+IxOAiE2FCwC8McOX/prtahaieit/CZgLRLgmkEkgJQjjuhl3+EBglCAks0L9XPlpbzN9M9tWKMe1zHjTN8ASgDmARpn0mZgAygig0M1MY8qRaefRzAAY7IovMuuXGAGsA4752fgS4ggUhWsePXtc/Pnkk2O2I+AePWnTDQjYVcifRw4LcbCr/cixsQSA9XECKvR18S9t65i0H7QjhKeOsMzrvAuMBHXoq276hrqZxepGigSnxv8IMh2/mWGe2ZpuqhD8YzvinVceH5xHdie8pA/8cz7RBgnCHBeUTQDsPEMdoV4eAa3MHEc5H416IN/4pU3jxlhNAOx44T3jTr/meHNzSS74pj+0/QjhBfDKQg83FNgP5036ndmoHo1MOefIvJ5xm6cGoItjH/u6sYZ35zD08fQC/eSGEPxMWedtM5Fz3s3j9j1+Xv9R101EzhPqlzFCv/K4Zjc36CP00u5uBjCGtSf985j7/B5hLmAjCpm/X//61ycA7MYU+qXtjQ/jZmkezO+XESzkJoG8Nxkh8Bi/lr0IgGcFq7c7x3L9Go/YzqFPF3WsQuDhfmQRAi5ljV6x5hYw+BTq3v/pnQB4hMFQXzHePdc7/bOd31b5+VY0rYi3WyIvXb/Xvwh/M3bGzPAL96drdXusekuQ8mxzwPxlevb838PHB1Ub4Pe0YqurpcWjYSHqUqyeyaouYFnuRob3VgDY+9Iz+TF2NhmbemotvE37LskIu14LiqW+3YyLa2C56PdRp5ttLnViRVvPtp0VfWkN9l7i4ck8VG2nbdtGnz8Vsl+iPbbSuSG3Gp/9r8p61JVLNvpVltnsWFnurmv5OPayTZu+qsZ2w1U7AC4YdQt/PqXMHQAXnL4XWW2BHQCvNt1esWKB1xUAJ7TQDi62A+F+8pOf3P3TP/3T3ccff3xc7J/Xzubn9SYIcTFdKGBWl6DHxfeEMC5sq8cIScZjXj0mGPDlM1Q9Kpi6/MvMQvUUkgD3AJC8sjywG0Al4E0QzM8CNOQLL30WJIDSf+pntp3PKRbacZQ2L2xrRqlQlv7kEboJ1LWhYEgfZNYifRWkCIool0em6oMES2amAU+ERGbx8S4Y0rbY180AZrqhR0IrISB19XE+V3jMRkRvj55Flpm36GYm9dtvv33H858BTWxI+M1vfjPFpGCH33nlMeNCHEG1+hibCVws65Gw6JOZifYjj3NOQK9NvH7p3eNkieG0g7LMJAbg5ZHG9lPIiZ7EHvIy81D4KADmPZ/hK9DUr9iAWASuocMI1e7XCu+fz+2xurlJQDCo74072vbYaspT11hFb8cUnycQVb+EvQlW1cu4wh5mABv36IC9mNPwpTLHjS8jsMlM57wmME1Y61iyb/Qj5zz1TPidoDD7YdZrxlWW1V6273jlXZ3pp1muOQ/kaQfOkc4jvCesdC43Fihvpr5+RgfnLuom2HVuNX7NmmcsC2/dkDKecpCbihLM0j5jIv3t3GX8Ez9j/NFeQnjlu2kh5yjihPkZCKwPaYOTB9gUAgAG/jIXOfbQx38J1jPWxni7ds8xQuAR/uZ4HOP2WQDgOagqt1UnZfo1DtWvwZsLEPjsOOiDzqnDcwLB0x/vscpyBvYO18ZYmT8egN4CVJu63/ZYscKKWChKvhA/ZnkvSClk/y7B+y2A/po+zmEw+3PU6WSDQMSLsXPp/TS0ivC3t+K32NXSgtQVAHy1fkM/5VzMRm3Iqvr0RPdL8hfGzSZjdGynAm+vlbkFhwcjZZ9KMXHJyCv9tKrNZ9zWY/anHO9tpXoVeqX7NLolvxkbW8luyR3uL275tSW7YY+XJveWnfJ6wwxlSHZ/d1fUpKHEFr7YQuZWNnhyXbfwVUNmMaKmYnWxdauWS9Yb3+SY7LKeDUO9bjJ3ANwZTXvZrgV2ANy12F6+ZYFXDoDnFZySDrVSB1FFmX/53e/efekzf3CSBaoyLIIDQ1kE/8d//Me7f/iHf7j76KOPTuCiGaZCOxbThQUCFxbrXZBkAVwA4sK7Wb7I8noulJtBJrixnpm1ZkMCl6xHH0ZghA5CXxbxydzlGGIzVoFfCQ8FLgnIhNqADMAdIMNnEQMC7LtwIp/lmhmQwAWO0yZTVUiDnZSvHNoW7qjneGSr8COBZAJPbT9mK/K5oNjsPGGhGaXo7HHXCa4EMmZVovd8X/PJcVOAmanIQq7QzvhKqItPra/tuC7k5GczPL/xjW/cffOb35wA8HvvvTe9kE0MotcHH3xw9+GHHx6PR86jaLGhdkBXgegYbwn+KJegTCi2BAQzAzdjWdvlRguPMhcgAXDNGsUfZjIDwc1AVia2Unfs5TG0+azWzFw0CzIBmX1OmR6RLtDPDEPBppsNhI8JY41B54PxObIJgEc4iPyEgtrKz/SjfURHfGObZsHyu0eDYyf9LbjkWmb968elucNrvC9l/+SYEABrHwEwY8NsZvRxjHF9aWOB8xp+1bYevYzP9SGytK8bTqzj5gz7vHQSAPXHzTj6hL5mP9yQglx9iP60hy2dK/Wh8cY15Kgz+hrvziHooU/HcZcbgyjnKRLYzTkqv3NyM42xm5n6foZ+zN3Y2k1B9kPIzfceY1C4jd/c7AMA/spXvnL35S9/+fisYfrmHJYbbHKTgO0noDPOrZtzaN4YjLDPayMo5vOrALhxz5Htt+4/Tir2a/Zr3N/3VDOBJzMcbMH7G/w2VO7A32tw8FWBwxO4F7DX2Fl6r2b/jjehq31w6262eG96S8y160P+7+ktduHZvy8F/uYc4M+LMTIHxnF+yo0Ep+WPUuaypxPQQ1xyse4agHtzYayxGHjSxfjlZDFhhbybOt477LpdG8/pPVmBXTPOrDP2tyurCX+Pc3ELeSyYbYWfzuK8GuXPvK1y/FXjsGqXK+X6Juv1olW6qUxLdsy3FbM9G9lb2qQhu2WPZyC34uN1w6xuiXrJOqnbQmZ7vt3Cv1vIbIz5J7dro//V2O6JrFugXLKhwC6z4NUN7LkD4ILd9yKrLbAD4NWm2ytWLFAFwPkH7U25jT+uy4tyRZn//bscAf0HJ9DOBWUW080C/uUvfzk9Axhg6fUEPy6ys3huFqHZtEA86wg/BDD8LvQyO9Pn9bowhUyBjhDKBXwW8VmgF0okyBMwmDFJXZ7rCvzlHRjMO/oC2ZAhAKY9wVgeWSps4jMBgp9hD0Ed1wEdlgFW0A+PLAYsABgA7GYVC3fy6OS0F3GUGYGU458Qar7/jGP9Dj8LVQRhmZkoWEoADBAxO9UsQnTTngkOfU60OpsRaswLqPjcrMnMwsvndKq7YJ2+e2SwGX3II/OOFzZ+//33JwDMP2AOfQSs88Kf41HYlDP2sIsATnjH9cw4NfsvM69HeJhQVx8lyLJNMxCFyR6Vm++CRmxlBrDPz+YdO45QTQAMUF7KAFY/N1ogW8CXgFcg7pHB+jAhp5+Z/c678M8NHLQjjM3jd7GhfXFs0b72EHxxbdwcYpkE8dMc+8acjTy+1JPrAns3WuBz6zmenHvoqz4QLls/szr1r3oa34LzsQ7lhQqZ2SpcxCcJJ/P4bGQ7h1FuzOLW3o41YxnZzke27/zpOF3KZPazBP0CZuQwJjm5wLEi4MW/CYBzLnZsYy/11B7ZN2KZOZN3x662QV4CczONtQ9y/J7IOVQAa4av45H5mZcAGfmOc2LF0wfclCMA5vnlgOAvfOEL07tysJFxlQDYsWJsZXw5DrVVAu8lCJXzu/Gf78b9TQA8V7p5azIW6NdY107r/ulMyQnlnv/LLODof0LgAwa+DIIvHAE9+morgHgLAB83Ccw3A5MN5rfDz1pl+OP+2oLIKp9XI2tFDFZEjwD4JNwvZf9eeA700viq6LBlmaXNSDmfHj1+a5PAWZzcx8rJT43FoGq/by7CNWL02OYD9TzTaaW8m30bjXSrnVsQ+Fr9VznGKrIeCo+rAdS14QW5bV9dmEMraq9q61ZsLDTcbmdFG5X+Zpl+E71e9ErXIdjpjFjsdbOzLd0bslty47ug0suW7Ndc54q91k0bNSvXSh002MoXW8jdQuZWcf7Eum4VA9XYbnS/vM1riz7tMoseLTq0Y88dABdtvxdbZYEdAK8y216paoHXDwB/5+5Lf3AOgF0MNwOUo5/J/gVWuoDvInceD8x14JtHHAM5WUgfs/RY4M8MMGEysgGAXGeRy6zXPNJVqGMmGQv0QAmA3wiazcoyA46MX47xBDy6cE9d9aWfQGBAjs9opRxwzWcPAyh48TnwTiACHPfZvnwuZLY+MSbUA6DwQmcBsJmC2ELbaLeEB8jJI4EFHHlErPUoK9Axiw/ZwpU8nlswBcigv7xoB4hEeRcYE3gKmCinHksAjc/G7D70wB8Aedr0OnbGZuhjpnQCajPv8O2vfvWrCQLTX+rhMzcDcNy2z1wWfCFT+GhsCeHMYvZIZuwmUNJOxGQepa2fhOv8bj/0R8JrN0ggV8iXx/dmBqbZ2cQ+fWEc5YYAQV/6S187nvLoX8eTn+UGCcGStkhfZX+zrv5OKGeMJAB2TLqRg5gZM2fVW/mOPXQ0C5z6Xk+ImtBNuG1WJ+X4RxljHrtqu8yAT5jrArv94JrPR6aOc5++ox1lJXTOTQ85N9F/51iPL0+IrX3cfGI/6Itzoc8qpw03BuQxx9hL32iDEfjrd+cGgT51BfHIdExSnnmOuYsy89/Sc4a8ANh4UXZCztw84nV9yjtzJlCV9wSwjlljmHaNPz4T3CYc14bGSp5CgI4+u1cYnvOB0NeY4Z1ywF9ezFtuJlKOJx3QjrLcWJCnBjhH+J2UmyES7FwCwEv3KmPZEgCeg6J663Ms16+xrp1JvbZ2hwqXjoO+AYHv2wyIHEoc7XwBFt4EvzeeMXqtu7fgr2Nx5r0Jf6cP5rFqA/HHffUP+NW+qPhwRRxeE3uva/zkjxcAcN7fjLKX/Frp1hZl0r+VeLH8aVwYH/fevw+JIVYinpbaG+NnjJNqfJ3JNoYrRiwuVt0StTQ+btWp2KQk41Yfrj1j12nvUkOvcnxde17w+cApdf3BhW7Z7kIDD43Njt6r2lrRr8dqp9X3tlK9Cr3SPfh78r1Z7XTDb1vq3pLd0Lltk4bsrXTeSm41JG58jS6IqWtcL9mL/S3kbiFzq3h8cl2fwbipxndd1bpV6yXrcb3LLHq06NCOPXcAXLT9XmyVBXYAvMpse6WqBf7v/+f/LS+alhfMGn+cv2qZZgDb/4R7LFALEVj055VHbyYAdhEb+PbrX/96evl8VuCVwENQxnsCAoGV2Z+8C0+E0IAg/glYBLGZAZygGWhBGbOMueaiPYDRo4aBGUJrAS5tCG5tx8w0jx4F8gJoAOP0F3hMn3lRxuOmOZ4XSICNhEgezQqgNGNasORxsZkRqf0EwQJg9BTICyvwmRAGe5m56GfUSXBru/oQuwg10EUoeMwuOi4uz0coI4tyykeOZY2n+Y+fGej7j774TE36YHYndgMKIw+b+txpgQ+Zd0AYftf2tIl/8IfwBtsK2hPKjRsP0Mmjj/kZvyKLn/VXAuA80tUsSWMNnY1RbUy/EpaaBetn+Z5ZPP6MDj472gxK3rUp/nIzwwjZKcNnCYSNr4Rq+sZyCWQzG9UxLxxkbGUWtf5OAKzMPMY4oZyxomzsZVY08hwrfJ5g1uxi/anfkeMxysI4ga+6CCyNX97zedX6ENsylrnmRg384ZgS0OIP4SM65gYM4z0BryA0N3IICZ0XjWkz260vAE499GVmw9JX5eeGkpx3/TmBedZxvnZDCH1hTPFdIEhPm+KvzLA3HtMe2X5CUDeEfPGLX5zmBduhn1l/BOnIc45SdzclJRhHL2OMfnn6APL8PJ9p7phwHFOOxwbwYk53A5LfKcwBmYXtfKbu+igBsLFiPOR9SBUAL5UrA+A50Ku3P8dy/Rrr2pnUa2t3qLAEW6OvR7kLUDjbPKLgBRCctr/0s3PJvfEuZCjf6OclALz0vTx/NyjwMvydyjXsu9oX1TZWxOKS6BEAn4htAuDnBH/9zr9lzmNMRCCcxclpkJxkii/GxYUFoU78XNV7jfziItUtex37+4rkrbLJK2j76vh8RWPrcIN7atIl3TvtUb9TPltfabdVPhrGTCWuunPsUeaKfq3q04p2qv0+fgO1FetV6JWuw4JVvmvas6V7Q3ZLbjOuW7IbOrft3ZC9pc7V8dBQt3VntkXftpD5LPzbcMIWNthCZsuujf5X47o3fdQtUC7Z6NOTymwYqqznS5H5ySd3/9f/+r90Qmovu1ugZYEdALfMtRfuWmATAIwSxT9+WwtwBZk/+t6f3735mc+cmMEFdsGRz0QkI4uFcrPzzPyinItklPEYZd6BoWTIzl081d6sLRfKBTdm1goWAABCM7O6zNZjwZ1FeyARbbsAD8ATLgJQPC5UUAfwEFZRF8DGu5AH+QluhZpCHvQQQNlfslU9sjifMZkgWrAmQBKKCdFGkGEGWWYCo4sAi8+FUPk8XjMThSPIFSLzmc/KNGMyoQy6ewR0AknLCJbcHCAIygzK3EhwvwgwH0/NNcFMPg9U2MozlYG8+M3M84w7wTp24ChtXplpJ8hDnkBe6GnbglvjScCKf90YgK6CIWOVdhLGI4f2gELojc5eN64Adi6+YnezwEeQjG6CSt4FaY4/6mljMz2RS/sCT8eu9ke/BKsjcBQkz/eQs39y3FM3/Wp8aj+uGYvI8Lhbbch1AZr+5d1yXBeMmTWJjrmBwfr6kHa0Tb7nRgo3aWAH5xehM/XN1k3dhJ1uGEEvjz7Gxs5B6K8dnQvtJ9foh0BvHLd+nmOJfglOhZTI518+59a6gm7KKCfjOueWPL7Y+Sr9LKA1Axh99SftLQFg5zgzsjODN+POmMovl3FeEIAKoJlz2fzBvODYxke5kcTvkvSn40Zf6wP6g+/wo89H5loC4Mz8dX7P+nwnMPbwkxtjfHYwcn0GPCBYf6Gj9rH/xkJuSqD/+nUEiM8ZAE8+6N48Ne5zRtGr2jq0VzoOOnS7TxQdDxI+fUbwEvAdfXby+wKQrsLFhL85Vx9/PiwCTIsGLIZM/92D3+MfRgsLJa2FhoNjVvujEzOF+9dL4i4C4EvHP8f96VUfdvTfoOzRv1dkZ5kRBC9dM2RmkffRcBYXawDtNRsUF+0uxmex/i033O+TWDMSzqWvlvIK+tMBwKlnezzn2Lykd3X8Wr9aPk2+0maP6aNn3dZK+90aUw9zUc9ivdI9+Hs6IxZ73bDplrq3ZDd0btukIXsrnbeSW4yI+Zu1p0RZdE9svXS9ZK9zZbkNg5VlNh1RlvvEupb1bPa/GoSN7pc3NmzVp7LcRqd2mYVI2QFwwUh7kYdYYAfAD7HeXvemBToAGGHlP6yLf/yW5U2N3y79f/7g+3dvffazJ8+Onau+cYRBLIYLDLkmFBEWJTxkodzjlAWjZHIJCRJ4KjOPPgbcAgF4F2QAVcwCzAxIF85ZtGeRHkDjM3eBhGSSARI97hmoKeigf0IcF/09Apg+spCPHtQVrAKYyRAmW9jjTuk7vwu6zSQVENOegJafhQDCP2EufVUPn6uLffg8syWtr224JvyjHnagH+kjjzFO6CSMo69mBwo5aUOwJYjz+Zn4EfnaRKCNHKFe6uuAyhixnFmighmPa37zzTfv3n777cn+ZPjywl9mZAsXkW1coJMZooJ/+vPhhx/effDBB5Nt1VXoKxjCVsIm7Je+cTFYiJoL8dqNzYuQvgAAIABJREFU+hxLjc7Ei/XJkkSuzyJGR+QTRwlzzQhM2MzPQiva9Pm1HgGtP7hGe9okIZN+0GeZgUu9HAuCY/snBKSOAJgyxqjAMmEWnwnyjD/aAK571LnAVRsJGPk99cw5yHGatl/aCIKNsCs6OuaQ4+aKzAp2TDhe0StjXYgv0CNWjDXKCsIT0CorQXX2T99kNrI/u5GAdjKTWTt6dLlAW7joHGgs2t+cS+ir85AnL+RGA/RVzyUAjE5mmNMOvsSnjrcRTjnmjSl+z37qO8dWbjhx/qZNv0ewa8an7Y3jNDdQuNGEz7Chx/c7DyGf+YUX/cjNCfzMPzeSuJGDzzPj23mM75kvfelL0yaQPO7fjRTZdzcs5Hendsj3tF3elCzZegkitjKAi/cK483R7buLC7dThfuSpZoPae8aBD67Txsygs+AIHd1a7OBx2zjQ0evgeAl+Duv48wbdvz59H36bfHI55N4unnHe73Aap902m3Ey4jsz0L7xvN/nz38nZ181XpnMRF1xmtz8JwdEO7Hp+08BAA3FtPGzlVB9JJRrLsUpw+Re80B5cXAs46urnmUdHM8HsbS2NLNeosT8hvXY7EybjMuKuXV41XGU3UuWtnmKq+uaKvdzoo2qqZ6mJt6PWmVbva5JbswN9+c265OLHVt6iUPDTbs0pLdkHv4KqqHWEP2ljpXFW6oW4Zkz8JmjY5t5Yct5G4hs+WvZ2DXp4ztLez/aZa5Rex17blnAFdH1F5ujQV2ALzGanudsgWeGgCjaPmP9cIf1H/1/e9NGcC5mHj/x9u8wAggEEpwTdgkJM5FJRbLBaIepwwsUD5yBL/5HFohj4v1vPsZ5c2+s23e/adMygl5yNTiWZK8zOQFAiTMygxjn3NrX/JYXQESOngkMVBC/Xz+MJ+52D/56Y03Jrg6giXhMLrw85j1i1wBldlqyECWcvN4USEU7aMjdvUIXcrn8cXIM3OXz9XPZ5iaeSgcTIDl4ihlPIZWsC8QtE8CtAQ32iYz8oRi6CwoBKgAVPEbscQLPT2GVrApkEwgTd/MyKPvZgCrL7oLbnzeNLHmcbMAWv2WEMaMUbM1ka2NsDUACHBtFiA+8ZnQyDbr1zhGH7PVhW6ZWU0/jBti0vEnPMtnwgqAfa52QmDBqhsGjHn9RRvZT6/n8cFpb2PJDGD1MJPTTHvBJe37jGxskCBbgKcdkKGevnu6wLgwb9zRV7Pd3QBBLClb26G3YwKdBaQe+WuGvPb1PUG2pwNQx80S6UPntQSjxkiOC+dU+8Dv2FOd9TXXM5NayOs4sl7aRoiun9QzN85YPjO9HRN5PHH6OI/kNoYTss5rX/cZ5F4bT07IecK4SwCMvbEp+rpRwjGLjs5dxKf2UE7agZ/HzTbItAx29Qjo7LP2SiAP8CaGnRvGdhj3vPiucfMJbSfoH7O804fO6eP7EgTeDADPjZfvgyzYr3GouaKt1r3P2JNrz95dOhb62MH745pP/O5d2MEAY0zcVz8WOL1ve+CzgPOe6wzqDdm/ky6C4uH+sfUH/JXoWB0H3Yi7EDfL7R98N8L6EQK/gOzfo5+K8Nf5eOmdWEi/zyJPI2ExLioAuLFoWXX9iS4PkH8z1h8gO/tys51LHX9g+1OYFzJzT/S7sCGl6pub5S7N80t9rX4nHOJ3zZzz2L5Z1d6KOHisdm76eyjQ70qvJ73StzfPjP1ryW92tiU7vsMrPmjJ3lLvhuytdG7Jbdq54gvLNEyxDQBuKNCy2UuS+8S6PrldG/3fJrbrFqiXrM/ru8yiV4tx0rXnDoCL9t+LrbLADoBXmW2vVLXA6waAPQI6weX9Det8HGxCBa4JPcajK1kEBeKR+QsoFYwCDFwgBUwkjBOsmYHFIj0QACggnAGsmOELiCDLijICB6EA5QFvQmSfzQg49KhhM7AElPTBIz55FzxRTpisPdDDjFT6acafuiesFbQKsIQV2kw9hJjIMENVQCQ00N7oIbQxW1QARp8zA9IM3swuTbiX/QSGYG+BNm2obwJgQaAAmPb8lwBLUM017czPtq9/0FEIhu2FsIAUgAoA2M+Qk1mICUf42b5jR8E/NhYqA5N4mempTYWHHgFNrCacMW7zeb7axudVs7HAZ4NyfK2gGt3ZBEEWsP1AvvFiNqFgawTA83reaSZ+xhE/YxcBMH3SLiMotk8Z9z5z1j4Sd8aAIIw4sR3KGTf8bDwY0/yedqV/fCYAxsZmeSecM2sYOY4B7Y3eQmXjyvmI8Y4e2lFwmpn8lLVP+hqdMst23LShTROs87ObMpDnONQ2+Ero6uYM+mIWac47Zn86N+hnfeOcKABG7wTI+V2lvxPm5maFeT3jk8VTBPS3G0HGTRtuhMhNLMgzfh3zCTtzfjJWsYPQmPrOKepO3/IZ2sal8wXyjYE8HUE7ar/cuJGnDDgX4xfjjpjxKHnjDz38Z5u0S/yymYP4deOA4wMdmaveeuut6cQJ5h6eT+7GiLQHstVrBMD2IfviuEy4WAXA//K73939jw9/Xb2tuS9XXYQPyWsW4qfqK9qaqvV7dawxbiSJC4tSs60lf0yI8bTQ/a8JeRegozao9id9P2b/zgxv/nNcoDdCw9Yf6yttXO3LSvGn1a7Cq3P4S7wJya6+H1q5GCuvRPmakA78HOPDud+gMEZOZZ5n/1bg7xhbtd7MpW7FYcbQWdniwlTqc6u9GDSdbiyWLbVlfB3eH2LLVGIpXpe+L84Uf8BmlJLBxnn+kg9vfR8MGxe63wUd35z0a0XMVeJ8OYD6WvZr1BfMS/69UKhvtl5PeqX7fd5S/i77PGhaNmkE11ZyO2OjoW7hG/K+5a369uRyGwbbdb19T3WMmIZdq/HdE1n3VrlkQ4HXTuZ8k19yVa2UN6W10rVS9zJ3AFxy1V5opQV2ALzScHu1mgUmADz95Vlb6qqVckWgVrpWqibzv3/3u3dvfuYPjsc9j4tILlQLUZBqFm3CJBfzgWzAXyCwWY8s2ns9AbCwx6NxPeoT+cADF9szA5gjQgFswsMEHyzwe2wu14W+1PFoUbPsPErXTDOyvNDdfmZmofCGa3mstc8NVoc8jtljRelb2lQoIqDDnoJkwWsuNKceCbMSQAlHgCz0waNKsYFHBdNOAmBtn1mwCTX0e4IUYRZ1fd6qo0YYBNyZ70nmbMDMuM5jc/WhsIpYAbLwAqZydDdlBLjYQR/aZkIaALLHDJMBjAxiwRgSQmIjsyoFUbwLJvGFcNAsRtpDvhsEhEjo45GvwiQ2HXzuc5+bMgFpE/jrseFkI9OOdkgALNAXHiZEzExPY8PsTDM7jQHtnoA24ynjPyG6MO0a5KS8cSH4FNYZz2Ytqw/Xgd+8HC/EKLKsI5jld8eKwBC76HeuG1v6g/LWT9CnPdOu+hvdjbt5Kp8z9ccxZbxTzwx5/aK91Dfbzixm7eEckkd3j35VlvX5PQGycZebANTfI7uNLY+Izjra3KzkEaQjK7N+c2OAsYJOtpVZxWlvY0S7Ut4NFtQfjx7ndzeseNR1zifOUZQhLtxIYJvazf7lpghiI79ftAeyfJ6vG0uIMzc1GCu0TewyjhnPZiXn4wsEwLxzEgAw2HnQeRcb8M/xMsaPc1qO1Ryf6YvxTmVp4X81AG7c26QerXuSk4rraq6r5a3bldoL93VLENhxd/RbEQSnr0a/XQOOl+DeEeq5CHDI/l0ChxdhWvFetnaHfLBxp/BDyp5B4Htvjd0aAf6l38ex+BD1HlJX31ZkLMWH35X5fsz+PQTD/Jb/ry0odXRL/VsLRmPHiwtdJ/2tzGcNudd80e2bkVoBwGdlB0XOsn8P158dAF4Lfw9/U5x991UGRwupDAJXxkY3FuZhuKrWzQ0VZyZa2U7R1A/oSq//vdI9+24p+37GbVi04bOW7g25bb0bsls6N8dKS3ZD54b3mkO7rnG95Ebx37DXk+vaiJsn1/UZ2LUa3w1Vy9/EW9h/C5mtObFhqLKuL0zmDoCro2ovt8YCOwBeY7W9TtkCzwEAT2saVY1vLO6ZASw4ysV0F/IFjy5iC258z0xgFsZd7DfTFwjnvzwCWpCBXGGxWXHoIcxg0Z/Fd14CxQQyZpFSR5DgUaIeJ+rC/gh1zBJFNjrM60VzdqMQQMDE5/TNbFJhgECE9m3H4615zwzJPBJWSCDsQk4uSmofZQqZPP501BN9PKo0n+mZmXhjFjD2yOOihXzCFe2Brz0OlzKC1cyeFK4ILmhXuEIfhHaC2zyKVwhOGbLoAMDU9dm82EZ4IlTzmG6yBz1Cmvpm9NE3AbYQBx9THtlm6eE3M07NNkeO/szNCPTXjQ/6ErsAfoW/wGcgNH79/9l7vy1ZjuNeb/AEB7iRFkECIAlC0oV9RNDvcPwC9hH0LL72Q9m31LEfQZQEifizQYm8MKgngNdX1V/Pr3OquyOqu/bMbNSs1btnd2VGRkZGZtfklxEFlKZtDw4gNw8ZIAt7Cf1yWgsb+UwfcJ6ikwA535dSJy+BQ+QktDP62Gc723fqam91FewpV90S0Gp3ygrX9fNMsz3K198E0eiV7RsFrL8YoZxrEG1qp1zDLOPawvpCWaNrHRc+y2jhnD8pL9edHDd0du3SRq6VAs6cI1xzbqODcF0/G0FgylK+QDtTWuurjhs6ItssCfzfeey6z3XhPe16UCT9yn7nYQL7i0zXnvnv7dnPPDCS88f62l+fyWhp+2pZn8eLLyk/be8YU97vAkE3Ojqn6JvR6hzeIHKfjAMeIPIa78zhfJn9AR9Fps+aFwR/8sknk5wxkhlbOKYZAZzjq//72Qipljb0zwHg3377pn6fkEZcCQTL9yTjvcvbbm828nXbDHrZv8vg9kza4aHNSyBYH1gaaz/L94Rx5ejfceNg5RhUbkNX+0VJeADfY/n3np7PPIz3OJ/SD66NSUWde5UpgbsFKHbuoMDJWjk7zBEcVQBk9uuu8HdpA6saMVow9uJGWmPTrNDESZHyxl38Dbd0WONkOa4qMdit6kOltbCqw1I59dLua9aahejfaZ0s6NUZk9PBXFdzXa0eoFHPVW1t6P9HvdqK9Sr0Svdtu6X8XfbTSduyScN/t5JbWHaORRrqlgHZ/A3e+Gko8c7KfU02eAG6Vr2rrmrds+ol62v7LrM4ovUBra9BB5k7AC6OwV5slQV2ALzKbHulqgW6ALj6R+rUfuMP48ofvhWZX3z++cPHHzx9BrAgMFNYspHPpoIASPAjSKO9hMXCBaNgvebnggI+F6wCMjJqjw17wCbPgf3Tn/40XRMqJLwQ0hgtmOlwlUc7Gf2p/kI64ILAOOEGgBS56CtANeUwdbKftiVI45qQhrZNK52QRWDu83fp3xjlp20FBxm9KjihHwBTIywzSpMy1hX20R56ZHS0UFqglGAScMoLWYKUjBp2AzUBlc/jRa4QxX4KhoBDptVFRwAwkXS0NYJT2vWZx0BcIm2JuKW+gFF4iJ5AHV6AcXyI8RLWJtjNVORGHWNzYZTzgM+0qxts9BeAxIv+kgIWgC1MRp7PjhYAZ4RvgtiMwNT2GQ2p7wvXsZE+xbt9d84Jco1iNfKQ/uqjpi42Oh/fFhQicwTqI1B2rjD+CQL1B1MGC9mN9NfHx4MkfO48S8ia5QSKzC/tlIdDBIG5rjuGlHfOehjBFM/oyo+Q1D4kcMl5NP0hflgTXU8EwJmKOsc1D9BoS+cC7btGMTe1gxG9/N9+ZnSx45kHT4StRh17uMbMCB7koE3tjJ6Z+t7DLY6hh1Tsj9kavE5bHvrQV3M9T/ApbKWOZeiT8H3+Sjz9pmNtYx1hrgtYHzcdH//EQy8zPwjYacODA4yNujBvWXNYR0xFzfh7wMPMCrTNYQ4P2Qjbqcu8BwT/4he/mF5+X/idQVv2J8E6nzsPRgCVEHj0w/TrSwC4df9xKrR6S3RSrnxfMkpv3PucqLlKy0OlzvMvx7IjQH4ClGdLZLeO4xRlL8Pk084d16B50TlmSzgCuTH6N/6Qf7L5cUMk3lqTr/aNSw0uPr/5YPtw/hH8XgLBS+vO2j6vrVeFrCPkGw8IPEb8HoDvwRHyKcDn2jq7YdbYIMr+XwOda211rV4ZhF4TVLxe3Whc3KxYsG153mwEgO1PWY9rduqu9WfWsYo+1bF4ovI9fPyaHU4mR1/Tfo36ZnlH9bFs33S9nvRK9/v8ouQ3jdnS/YXIbul8uPep+mdLdtMeZR16SlTF1uHLC7FZ2QyNcSjL3MoG76iuVSdsdL91ZKE8rg0FyjIbvrLLLHrKDoCLhtqL3WKBHQDfYr297lULvDoAPO9mne3X3/8GAPzBMWLuJLLksMmYEDg3sjOCy4g7GxIuCGj8XPhoRCcy+Mxn/LIxLwwwFS8b/jx7F4hmFBfAQ9iBbEGdm/4Ja4UYyBVmCcSACALgMT2woEYgQl2BDW0LHIVJGX2XgEpgCPDw+bAZ0amchKAJGQVcwiBsnf1QJ/pBCmVAxXwPM0ecOU7Cv4xizBTQQmXGTptldLO2FdBxTeCXugu6Ke/zeI2kA4YCixw/+s7YJywDplAPu/s8acCN+hvZlwCYawJNnz3NZ8Io6mMX2iHiDyhMP/JZs8owFbVRgvQn/Vpgoz6Uo6/AI4A08BcI7HXafvPmzeTDHhjIaMR87m5GxDpOyHcM/Qx9jNw2Ahg98xmlltUHBIF5gCL1YDwFyNRJv/c50doho1SNlkRPU+MaOZqRrRmlan0jeudlisit+eV6ktGb2oZ+qKfv9DtTEud4JTzLvlN3lJkAGD9Dv3ED2YMs9Cd1dh4maM510ejPTAftGoMsI+SxO75k+mL9w/m/dPhDOzOGGR3tOpP2SLjtmpWHGYz0p45rT8q0HwnkPQhC3zwoop08tON3h2NtP9Iv8+BNrneOoSmg0ce+6UOOraDbdUJI7QEFfN61An9lLSBqHxCs7vo+MlzLWT9I585BJFPFYx+f/w0A/vTTT6cXcsw2IVzPL+Fci0fQm//PeeGaPn6ZXwPAk4yrdzYLBbob9QcRq9q6cp9ySf3V7S20WZJ1AeB6r5VxqXN61scejKDfMa4M0Qj4cm06if5dA39TgZVjX+lDycYVQcP4VWzu3Bpt3gHxVdVuLXcNXJ6Dv0+gb0YKHw4JqNtxA2vYSHub8PfugHEwfBWm3zpex/rYcmH+lDcLh7EozZe18Pcwh861Mepc0uWaITtryxm/rOhRtveob2NT+eQ7/Vq/z11f0d6qvq1op9uldU30etMr/bIA8Ja6/yhkNxysZY+G3G3nRF3rcslG38oy5z9Gyqaol3x+ubuu5WHtuEAZAD+7/bfw69ciszGv14zTHgFcn1t7yb4FdgDct9leo2GBIwAeNp8uiaj8sXqsX/zj+F4yEwAnGEzQi24JIdU10xkLfNiUEu4Ig4ADwoL5+2X+6nBjXJCYUVlCYTbaiWr99ttvH7755psJ4GUEK/83bSn6GK3Lpr9w0vYSpAkPTAEN9APACD8ExOidEZBCC58rmSl9E+QJDQRK9BeYYPRpgnDhSUJXIUtGrRk1Sn+0faaUzfSogqcEikIHdMn+J4jBHmOEmr4g0KC+cN53+46OQFej4oyMpY20iQAGaA0U5prAB0ALSKU9I7/RwbExAjKBOv2kf7QPpOGFzASV9FkfwU/48RCB8I7+2KbRkIJA7GJkaUZoZ7QpfTfqOVPQfv3115P/0l9hmmNEv42gRJaRnW5WK18wmtGaCVLpg/Mw31PvEZpxLSN6PXxBOaPUHXfaUk/qGXkuUEygnnNh6eCBdamT6YVPNtQO42kqeeci4698/U+YK+yzH0tz33E3Nb1zTRhK34wy51raz7UwxyvnKu1qUw9KOF6OZ2ZOsK4AGMCJb+JHCfQTqOd81TdyXFkHfJ65nzvGvPuT0NiIXtdpszroox6UyAhg54CybUv/dV3nXTn6lZkGPKSSUFqALtynjHPe58FzzfYS6jiGRkrrZ75rO66beYF1xKho9eD/HhQxYhy7epADn3RciRwGApO14LPPPnv4q7/6q+lAiDA7v/PyMILfgX7v5lrlGK0BU9jry++/f/jtm+9Obkta9wyPCjTujh6LrmqrcU81KrW6vTNtXpWXEcEL0cCT2FBySgw9CO2A4FPQO98/PcLg6X/zZ/OFY8tP/khvbERMQor3o2uc5KqNK0LPRAAvPf9Xe4/vczcDH2/Y50qXxu/Ac3XOAeDj54e0uY//z8TPkUKyAn+7fhNKn/jggpx7A2DkpW+9VQBs/8740JpNs3EtWfSHQ3vXDg2cqzvOxXN6np2zY5rn2O69yzxvTpyWnU8nXLOlufjbbG9VWzfM345B+s30etMr3YNJq8ax2eGW/j8C2S17DPc21/yyJbtp62tte70ntq5xvWRvDrwmua9J19ba0nCarWzwnP69RZ+2kPnsY7qFn2wscwfA1Zm1l1tjgR0Ar7HaXqdsgTUAuPQHvBo0Np/Kf1gXIoAT/gpkEmRkFJqb+abqZFPd63TD1JyCLlMN+0xWgYEb/KYEzkFAHzfoAXJfffXV9MoIYfWkPdOmGrlFG8K9hGoCk4yMpR1SewJzhXbqmgCFfgoh0dn+ZZrWTJnKdfrodXQDFvAyhbTgCn0EJpk2mnZMnWzfsY0gQ/CJ7YwgBJII3RJ8JDi0nwLkhDlL0CEhGHoK9zMC0+hTYMivfvWrh1/+8pfHCFz0FWBrN2CX0bb8bipi4InP6PUZwNTXduqXz/k0dTf9MN0ykcDCQ2AOevEuoMJGHhIwihV7G3WMbYnYJpovIam2EErRphHsyEFPALaRgZT7/e9/P/mvKbqBSdpcyI8MPssoSIG8UMy5Z2RspkBGjjLxB+tk1LBz1kMNzhv8gd/tmyAwo/yR47O4ke8hBKOfqaO99Q/0S5At8LSuUNkDAPbPd8ZDoImvmjZYIJqpj9HJaFDnfh5koY/oipwEhdmWh1UEwEbrJgjGZ4za91ABfRQKU9ZnkDv3jYKlrQTArkeZwnwEwK4hro/6He04pxk7o4ZZLxgn1xGhK75JnYS52lHIbzSuUbTqZ9/GqGe/Izx4Q339LaPRtTF2Mco200ZzUIQ5gz4eFPG58NR1Xcf2XOddH821iTmED9K2a6C+ho1oh0M4/HhQJA8QuQ4QFexBDuSgF2P+b//2b9NczjTmzHPmPM8A/pu/+Zvphb5+D16KOhTCY9ec+/Ne19M/W8e1ebxxsc7dAPB081K+0ziq068RPVnRXusea+lur9HmSd9aIPjp84HPPYP23A3pI/QVAh+3Gu8Pf1OJhn3KN9M55GsqhW++a9G/aY5zUG/pUMCl6N95OYmDAvMic2L5mw8MLIzjJQCb7TmGS59V3WNpo29JbjN0pdr8oz0vzJfWZmSMUWVNbcs+zKEnwPxCjxf1GADwqEdF97qRL5dcZYOFudDRZ1Wbjc3Wk/Wgo9iN/eo01e9Oz2q90gfNm0q12thSdnPcWnq/VtkNe29pj+3mRF3resnnB8CvSdfHO6TCKG/lj1vIbcgs9PxYpC627gX1knXf3mUWR7U4oGvtuQPg4jjsxVZZYAfAq8y2V6pa4F0FwBmNaPTcvDcwp2R1Uz8jCzO6aildp89ABfxlxKob4270CxVyDJAHlAUQslHvs2CNlk2wAghw4z4jgDOizzbdNBMmASQADT7X0bS6QBb7n3DUPmsjI+LcmNdORrgKIgQ/AuQEKgIh2rO+INm0uRklbJThGJEKlABS0KYyBTu8J8QXaGY0jFCZ/tpewjv7nvA7I3/1IQAL6VBJg+wzNRMA+0xNI5YB8GknYQ/tCbMYD2AsYMZ2ctyFe0AeU0D7XGmiIakv/DRlMvLtn9Gu2F8ozXhYJ+2kPySMFYTTjtGERj8jW5CNTqa91saCb8fNMXN857/X45mPP/ww+Yk+JFyknMDWgwHU87BDwn76hT0F7UYfZhSnc0ob0I7z0OfG0qZR7YyxcB8Qx/gyx7VxRpcK4WlXUCh0TL/GNq4DtKUPpu09COIBA9/Rlx99Xdsg33mVkbUCQ/3KtNfq6nqQz0rWtsi0HwJF09s7PvqN7wnzKONhBPtoBHHqiI2E97TtOujhFMYM/8L2wmz7g9+jUwJg19xcn5dsor2w0VJka47nqC91cp65xnpgBR04mMGLstoxr3tgJZ9x7GEC13bePXiQKeVNc+8aQfu049riASIBOf+nrOn69TV8myh+slEg3/nhPCf1OwdfePkMYNcYxjJ9Nue2BzUyAvgc9FmKXhzvXai7BIAn/63e6IzlVgDAt9mW6q5uc57cLeuMIHj6//is4MNnp5J7IPgE9M1fBpOeT4DeIeLzeHEhKq/VwaXCTRt12+uNwJK9uV89bXXpAMa5iN9rByy6/blH+Q4APpZdjP6dvOY0WvGe0eJDZ8/pncUubSR1feES/LXNs+0VN74ujmfKuEcE8ImhZs2v2aS1MXdcNA/rUSOSda0e1+rdOl/s/yL0vyZ8pQ+ssvkraOuauRbcs1Ol4W2z2LadmzZ+UfK31P2FyN7S3i3ZTXtUnbwntq5xvWQdkLXnV6Nzr0nfXdeqd7cygLdW7/IYbOGDW8iMv9muWbfc91cqcwfA1zxgv36LBXYAfIv19rpXLbA5AJ7+yq/9mVwrdejSGZmmgJ6/T2awJNw0em5W6fHZnBnta8Rd1hdiJuAVLgIPBDJsqJtC2TYcACAOz1ok+hcgZ+QhbSf8pa2M8M1nAKeeCbJND+rzYQEmwAD0FTQkXMlNQW2UYFT4wWa/Pxmplm2PkEqgkpHGtA3A4ZXwnL4KDX2nPetqTyBJPh9WgCf48Rm8yMjoUOugr2UFFQnF0MkISMeCcoIhoK9AJ2GuZYGgQlqBIXoY2WhUKm3aDmNsetbU2b4Da2iTd8G/EcYARGEpdY1ARJ7gVxvRjpGHCdodd+wtwKMd7MS7OqGzME2ABHgTXOWzR20sc0XeAAAgAElEQVRHmEobCfK0V84/f89ISSEvbdsPI4cZF9pnXtBf/cZIZSIXjSZGplDLgwrOB8aRcSf6kZeprOmXz2ymjhGYQHfGmD7q/0bL0seEnAJwygmJfUf+f/zHf0zrAOUSgOWahF3y0MVSmxkRPc7DjHjN6GfsQb/QWYBn1DHtCe2Eyh5mEUqO88PUx0bu+u66gZxMt28ELm37ufOANhzPhPwCVP0XGZnaPp97rS/rs7nu5SEUoW7KQqclWJxzwbV+tCl2xUfwD2Q4J7GDNlNPPvPQBn3z+bvaBl/30IQpwdHd6/q/0d/YjTYyat8IeMfBeZypqhlvDkDgj/x42Mi1jnnwySefPPz85z8/PgMYvdJP/W7NwwAj1L0EoZZg1tJNy7+QAvrbN4v3M637hpRQvC85qXL1jupMgRVtHefQ2jYb916LbZkKejEt8Xxf9wQEj4PxpMxjZ04jPqc7runi9K9QOH6/xQxX694wPldlHwpc9dMnsP0pWB+/L/z+zPX21MWvtlpV/27l1gBg6zwC4Uf0e9xk2gL+5iGECxaobHR1RuKcvHMyTso3Nv3OdukK/M32boGT12xSseuTPjCP1L85r0d9Ku1f68PaibNk48dV8orUlT5Q6e+Tll9BW50xWNednuV6pXvgq+wjaZRmp7fU/0chu2HvLe2x3byoa10v2ZsHr0nua9K1tb5s5ecNuVUf74msjVit1EHDogJbyHz2MS32/dn1HP4e3QFwdXbt5dZYYAfAa6y21ylb4AQAz7tJpbq1Uu581UrXSl2WmQCYkkISN/Yz2tIopowG87obbZnSUiDDZrygLqOGBcRs2md0lNFwbLTzAuAZ1TYCB3TO6MUEwIIEQbbAgs/Z2CealBd6ACPQV9CAXMFU6maUHm3aFyPyfP6oEbRZls+wgylyBVC0I3RLSC7wplxGomW0qM8wtV5GXOczLdVPqIwtUw8hlBAGXYUjs4vPYE4YiE7KcoMxr1tOW9I+thIM0TeiuhlXIb1gyRS/1slUvgnS0+/4nHEkhSzRqKbtpS6Rt0b08k6/HXehqHCMd1PkCsnzsMEYyZnAMaOCraMd6IsATN9mHI1ARCfrCxx5F/jR1zF6lM8cQ8Yon4ss2LYO40qf8Qnr4DNELPKsZp9njb1G8GvKXmyF7l9++eX04nAGcwZfQgbR3pQV6DPG2B7YnzBWX88IdEGjBzkSEAvdSOudz4nOaEllGXWcz4dNOJgpiTOjgXYe0z0Lz4WDrj2mavf54x6CEe65JlFfX6CMcH48ZOMhFg9QOI/R188EwMyXzFKQ8NzxznVP2ycA9jBEHhzIlPKuTcimbK7P6OM6kToldHZuCpUdz/wOYMzwH/yD9vLgzfw3ww/HaF5+96CGhy7S9h6aoI/aAxvoF8g2E0FmWHD+Mi7YlPq27XuCFNp2LUE2MplTZiZg/SHzAS/mi+turg3aVt08KKAPabulm4qlww+WG6HxJQA8remlu5ahUPFeZxS9qq3GvdWirdb0L+sU+zpGAR/HY0H/Y9kTyDt/Ov1bMdQPj9h3BHkJgif/jf5URK8yWdFOq2Rf0n8B/o4mP3ewYvz83By6Ved71B/HVJmnhwEOBwGOkeGn/5/XstkjzoHPm4DoJZC8YIRrG3JHXx03uVZE1ZYA8KOBbhuyBYh6bQ5es8WJQmTSuKJhS97yl8zx0602U671wbWrUu44H24ZucZmajaz2tYr2lvV1op21pix30yvN73Shx40lWq30ZC/pezxe/7q+DX0fq2yW/Zu2uOqfde53zYRks3vtbLdGjYry9xK163kviYbNHSt+nfPrHUvqJesH254LTJb621jTMv9fwsydwDcmWF72a4FtvqbpavHXv4dtcBaAIw5yn/QNjbVbpX5xeefP3z8wZxW1x+B4JMoggEQUz4jgPm/EISNbiMxgRZubAMQhHyCF4GyqVUFOQAkQaHPA57s+N57J9CXzXQ/y2d3GrWZm+r2DWjgBr4RfbQvcKEfmWLXfqmrfU8QZcRZbubnNMioYeAHL9oU1hq1SR0BLLqbqledsGtG5AnVBDZcSxAugDDqFniboMRxtg7ls+9GRwppkK/+9h/djUxMAJwRgP7OuBJJx9iqmxGMykEX+qVuQnp0FyQJ2PAjAA6Q0yhgfue6oNoUzABLAXBG5+k36GHqWeTqO0swNgGX/UBPwDavEXwKgueb5x+Oz7hmPPXflJmRzl7P578uRc7mM6zVyWfK8p4AmOhfnl+KT6O3cJFy6JH1GQ9+3rx58/Ddd98do3uxlQcU0E35pm0Gcqu7EcAelODzhIhGMJuKl/bpI37C+Bn5yWeCM+erqY19/qvpgX3PCN1xXD2EYBRpRsEaPcrYZRp2/SFBdgJgxz4BsPPUPuchm4TfmcpdMIvthYeOMX3WB3JdTLnqkSmeXZcFwLQt/DYCGRlCXQ+a0AZ9cLw97GO2A3yIz7SJ/UW2+ukLvOcz1BMAu37mPHTOC9/RL9Pcu/aoM+U8dCHgpYzjps6sc9jGrAPqjA55SMCDG6aVzwMrrjscPgEC86Itx26EvNjCa84zdOUn57w28ztkCQCfg1znUkCffB+tuUdr3Jvc3NZjx9doWr/fOie92NeLEHgexGMLCYGf3hMGDF4w3uMtWoA8oZ/lx/8PfSvfL3YtXrRVV+wTM5yLrn4YUj8HZF+Kmh8PTIz/v0XPe9bN+/LjEM83ENN/KyAY6qvHjIcGJhmpcGUT6IqPXev/tfYu+uiCn13a4CpHqF7qd0bIXuvc4fqSTmUYfamNg553kbXUzpp5jE5L9c59fuVvYW1XXavKG5xjfyu+fmYs3mabq9q6oW9FFz+sP53SJytYuWK7/82+v2b5W+r+YmRvOZ5N2VWn7YmtW7pesg7IntwDXOtko3PPru9r0jXu664OwbUC3Xu6jryea21zuOGZx3ULv/4xyNwBcHOi7cVbFtgBcMtce+GuBd41APx3v/7bh4/ef//EDLlh5gbTGHlrVKKb/YIyyo2gRGjK5rzgFcgkYGJTXuBp5KAQjXejYXmnTkbeJlSjE8JlocPxT854hir947rpiQXF6O5GYD7nM9MuC1wyPba2oS1tJ5jKyFf6DkgDPJPSFpBGvwEGwLhM6Wo79FdAbAQx0CLbMbLQSEr6I1ChvuBICGraVSNatVGmazZ62b7TXyEp8gTAQj0jVxMCMxYCjYyApO88S5Po7hwv4RA2os+8CzwBidiLl20YrQt4wgbWMwqPcgIh+k676G3KVtozwth0rsjEPpRLf1gCwDz7k7SvvCdkN02y6aEZD8ddyIjdjGo3mlG/TBiXc1H/NsLXSNI8ELEEgLGxEY6m1aV9gBW6e1jDgwP4p/AV3bQNnxEByZzEPgI8U6Cjn/Ipg81HAJzPj81oTPwMnYwadx7yOdDNlNM+41UbCdJ8xrURqx7GyLntGOa4Ih8f4F1fzL6PABh7ICfTHHtwYwkAO/fozwiAE0TTd6/rF/TFz6jveDuWtCvMde2Z/4acU/nnepQQcjzEIiTXZtopAbB+yDwTeNKO65Spv/nMMcnMCBmV7HdKwmvHnT55oCcPySyt464NCXjz+cYC4Iyqt++Zil3b53Oxke3Y5QEls1bkXHU98aAOaxdt+j2lnhkBncA5v0O10yVo5bVz79jqy+///PAP33139famusk+3CBclbtUYFVbCloDJjqH7s71qNDuk35dSAE9zclsa5BfsdEI8cpQ7yw8XTWcy5UK9lrT2pKNR6x+bHqAv7k2jgcmHt2rYvk1mq+vM43rsNGVn5Xg75Xo3yebTufgbmPDbanHi5tbCzJLoxA+tuT7x/YPfnC00yXfXOpflq/2/wA9x/5e6ldp469oq5Ksay7ZmcNVuwzruPZA3/x9VO2aP6zub1fvUOxttvk227rmFuP1dSbs9ahXuk0m9ucKXxj0lu2bzrCV7K3kbjs36lrXS/bmwrPLbfjPs+u6cF92yT/K+r4AG1T9vKFqGQCX7fSa7N8w1Bb9f2kydwBcnWF7uTUW2AHwGqvtdcoWeCsAeN6xKulUK3UQtSDzi89/PQHgjPoVCLhx5ka/z99VsXxu7VI0L+WMpGLD3ZSmwDAghu0k5AEwJag0TagRwGzg2a7QICNuE4AJxjKSK3XPZ95SNoFGPrNVUCEQUF6mchUKCVHc1Of/Ahk2/YEFABQBMLDRqDHq2IYggL4KXNCJ8oA3oVumy6VvRutmJDP6UxeAbjpt5TtG6JkRe/bDqGL0Mg0rv/tsXiMLuWabRpwCEvM5zIJqIjoBubwnzLXvgBTgpCASuzD+2IyXoBrdhYP4giDmZz/72ZSGlc8ENj4fmf4IsvU7ZKgHfRD4pK8lbPGwA6CHNtFTG+O7AOCvvvpq+gxZ/CxFRyeoEyDP97bzbVseIvB6wqSMLhV2jdHRlDFFrlGs6ET5jOhGVyE/n+uLjImR4bQt6BNS8n/9Ap0FcKa3Zv76Yx+cr/bVcUdP56Sf6X+sHwJn2tA/U6bzMQ9nOFZ85mEGbOLalgA4D024XgmAM73wCG6xOf6RfoNeaUP0EFqnTgIJyyNLn3W95LO0mfPIAyO061rngQ+zLihXO1FOv/EQT9bFLq7lHijRhylvBDC+Tz3L4g/4AmXUb0wrjZzx4Ixj4Xom/EWPS8+Id25iUwEwvmPmAvRy/mRq/XwOuuu6c8p05/SNz5yflmM89H+BfgJx6iXItv0xxb8Rx2Oq9owMHwFwgqsl8Kt/eK0KgKd5ULrTGAoV709G0avaUshztFm8FzvbrzFV8TUIew1SDdGIJ3/gx2ZD5Q//m8bims+sHKtzYs9B9oTANjlC3nP/f3SrTS1xzVJnry9G/yag9fcz73Pk7/Qte/Kc6PmT+LnmN41NrLEzZ/2wCDTPGof79fkGom7fa3MrJZ2LaC221gHAT8bjiREP0tQp+pye27DE9V5cm78duz/5Epif1V3R92ZwvtTTG3Sv6Lxo3BVtvs22rjvEaYkV3SmO+GM7q/rfVKzdxpbyt5TdXCu3tEtL9pY2acquzpGe2Lo16iV734u73Hlky3ZoDHBZ5lbzs6Fr1b97qtYtUC9Z9+8tZD67rzTGtNz/LWQuOMoOgDuzbC/btUD174qu3L38boHJAk8AMB9e+2P5YLvWNtNbkmkKaKPXTAvqRrxg1I1zYUNGQFFWYJKRVfm8TyPVgBbCMF2KOhnxCwQGVo7wTsBAPSNKaSPhiJGWPs+V9kzfKYAAQqgHughY6Ltgy6hAU47y/0wravrThCTUT+ickcFG5Qop6SPPUaVPPkdS6CAgErgAiInUxE6ANSDwmOp6HDdlZHpWoS1gRTCbkFNIJIgTqKBjPleVPusPRtel7gBRn8crGMVeAhGAK/CX94yKNLqTvpKaGLsIX3wuKrrYd+xLFDFQmDZ5Di3Po6UuL8YVe/Hid2ANfXOMsKNpxjOSVJ0Em/ZRn3LM9V/00H8ZU59dTTuCWd99Hil9c9yRq04CTyNSM0IaHfMwg2PIuKm/uuGvjjdtI8e54ob4fH/2wzFtO7LHtLXUVVfs5zqBbOwK4DXyERsLaRMQ54EJoZoA1/WFMsj3+bLKET6iKz7o86uVmdGZ+rKHLnI+ci0PcszL9iO0RY5+RX0PgDhe4/NlnV8e9ECeEbOujdjD8TDqeIR3AlrtIqgWVutjlBPuO4/4TJiLHoyda7HPS87IX9sewUIC4IS6eSjIcUdeRsujH+X0NWTrs+qLnhl1bHvq4Tuf22bawbVNn9EmHiASALP2Owb6sgdTtIPR/ZRzDAWyRuX6naC9nGf4nweRaNuDEa7p2CUj0432F4i7/riuGCGd3xmO+xLkPQeBcy69NQDcuO8Zbx1b90FPKq+vvb7mHe7xTp77+1ReRTf/mF/8I2f4A778h//aAwDVvweK97GXxJXg7+SPs5RpnhSigG0zvw+r3dq63CL8nb+wT8DnuIZmvdklboS/hzbX9PeiDw7+WvH/uTf+MfVeD/5eW69Sn3M+29gkO9G1MMeWgPFxLK/A6EsRtGvG7VjnTnZ4ooOHWIprw+gbnbXtSdvNMcz6q9td2eaq9la21fWTfjP93rRrNJX6Ucnf0jYvRHZrPJs6d+ZHT3Rd63rJOiAbv6eu9rPRuWfX9zXp2rjP2squV8f+UKBh1g5WfzUAfgv7byGzNbcbg1rWdUHmDoCrs2wvt8YCOwBeY7W9TtkCtwDgaQ+i2lLxj+NbZf79b3gG8AdHIOhmu1FtAho3+Md0tUIHI6NM5cx7pr0VALBx7ka4EXvAHqN+fU4tG+1GUGYqUiMD6bfRpwIfPgNGETHrZjxlaFtAbcSaEZDACoEKfQfM8qK8P8IgIIib+ZTNNMnC5TFyNp/vClgQFgDOgIaAmnymp1DDTUn0I80wL+yEbthG6Ibugq2Ed0bCCU6pqw3SngkPhUn0EQgLxPXZu4ynP0Jx2qWswEQ7Yf8PP/xw0jkj8gTM6AKIQaa2x37YhM+Bt9SnjwIb2pz38N472ov2v/766+mFXX/+858/fPLJJ0cb418AWV5EFAOIKWf/seUf/vCH6SVgoz8Cd2CkUNAobPQVVBudzjh+++2304u29GHBFMDHwwD4JTqgD5HKH3/88fR/wQ02Mb2yMNQDE8jLSFj74ZzCV3zmMT5iND12EzYlcDfCMlMa678JvXNOCbJZDzyoIXCnjjK1EfrmIQlhWoJx/Yp+6teCNn2MvgmAsZE+T3uOg5HOCcrpj1BOewmVhZ3OYyPLBcCUXwLAQkr0FuDymYci+Ew7Kzsj+xPmCkmp71zJTX3Xq5SZ0bwjxKSvwnf66fzSv9TZcU6Q7WfCXg8w8PmYrhl/0q6Uw+9oNwGwaxmfJQB27BME6xcCUPqtzo4h7bkG5Ncotmau8H2jvWlTnxf+UsfIdMZW2yegtU+mos4oa8bX7wd8zGwOvnuQg3YS8hoV7CGMnIu0ox3yoJJjkXA3+56AOP1hDQBu3UOM9y+N+5SsWr4PWrpfWtnmTf1Uj2LblyKCzwHN6q3hMepxiAbO+uU/0qPSTWNSUb5ouycutuBzGfk7z4tDoTPgNw9PnPjhSp0q3V1b5iz8RWA8yuQJ/D1cf3ybvWDmwPHcaBWrHhpobA4dRS91/oKciu+d+PQF3z9r9yrQ7EQKXxjkPLDR8YXS3F0xJh0d3krZxty7C+S+wWalMWn6/CUbr2rvhv51xntdM70e9Ur3gNfFNerioNS1qpc8NNg06pbyX4zsLW3SlF2dHz2xdUvXS/bnQll2o3NlmXHPUrHxa5L7mnSt2P7MbeOVqjUr1Er118qy3Gf27bKejfnyEmXuALgz0/ayXQvsALhrsb18ywKvGgDT0+GPbgFwPqNxLva4JeMGvpBzjE7iunBRAMQ7G94AlHyeIrITBGZKzoweFjya8lgAISDIiNKM+AMg8QIGCER9LjEyjLQTfPAukOF3nzksPAEACDaBEglsMpVqyuP3hE1LkWCCWXTKVKFCAiMcuSZgQKZw0OizjK6jrFGegnjGIQG2kct+ZuRgpjwFUAAoeZn21IhCob2QKNPR6gNEjAJbAYPaiH4a1WlkJr4g+KEdrtOOz9ZlHNUzx19QZwTwv//7v09+Rns8S1l7YRvBlFF+vKsT7ZlCWmCHbNrnhU1MWSukR3fr6Mt+JnQ1Athni+ZhCuQDk3mhKy/GUv8R8PKuXwjS6A+QDR9gfBMO6utGzWf0PHoK3bQdc9j5lvM9D2qMqWvRR+BJOaP67Qe+4HzOzemlMTbtrlCP8gJgxt2Uwh44EcrqIwJ1/dPDBOiQaZSRKwAcI5Hpt3Ca90wp7zojxOea/aBt1xH7gT31b373cErWUWdtqF6mihaa61e8CzSVidwEfn55pX97CIC2MyW467ZRyx7uQUauHdqEcvqguhmp7TNu0YWfTAGdz1K2Dedx+mIC4Dygk2uf+vue67d+yxj5nPTMODBGTPP/hOzCXtdnDzOZ/cI5mXPJ7zdTzrNG5kEnx8PnkQOm9Svl57jrC7xn1LNjnAA4v5PPAWBt8uX33z/89s31ZwDnzU8FwizeLDU28u/S3sJ9TOcmbnU/baTY34vtjBHBYwcKKWj5A/9cG60//oe2b7bPtcEo2m8a5jN2SQA8/Z7Rv3H/OoLfMdr3pUX/LsFfuifEnX4/bFadf9doj9G/J/5wZrPrrM80NsdGXa+5QmU9uMWXn7R/bV7dCf4+jkD90O/Yz4ubGc0x6YzDvcqOc+vEtxtrwF30ucFeq/1vZZur2lvZVte265rp9ahX+tCDpmLtNl6Q/Bel+5Z2acje2ibVedJQeZvoyPkGoapuPepylzvb9DXZtqFr2WF6Jij7eN1j6wpsIfN4f1sxWMP+ZV23kNnw67KeZ2TuALjiOHuZtRbYAfBay+31ShZYBMDTBlRt26xW6qDKW5ApAHZjPVPMjpFuYzSSEDAj/PI5iUIQNtqFHwkQjZTM9MJuugMvSBPMC6AhmPIdeW7wuymGbMAaMIANeAEW1zNymI0JQIGQNEGEKYONZDPyEB2pc9zY+eGHY7rSjDATygki0DOfoWr/MjXs7D7vTaDAdLuZ3leQTh304JqQxb7QnvbmMyEl8CJlCcsFLvzf52/at3yuZUZPKyf9ItN8KxPoQfQvYFCf4Zrj6XNEAX7ATKG2kBeAS11skRDGKHSj/einEXmMgXYWsNKvcTzog/BEGM5nRvoiWwDM2BmpLDTDv4nypS+0R1naU098mojkb775ZvpMkKOvAmA9pCC0MkLYCEDtIKjO+eW4opfjQH/0wYw4VSfHlXKZrlmAK+jjujb2gIU2dP46VwTKzG0iphkv5wpy+Zz/G4HvAQDhZEbrOn8zAjij1V1nkIs/G1WPLlyzrBCTz11bGFvHTtgmlHT8XRsEgZS3v6YFdowykteMAKYGZz3hJax13bOOa2tCP/2DMgLkBLQeJMFGztMR/vF/I05pMwFwRtsiw8MuHkrQ9q4xRrwyXvxutKoZHuizhw0yilgwijzrCIfxwzwYoE72HZleF64rxwwN2kRfwJbagTL6dR688brrIjZK/9WeQu48qCGMxQ6uUdjAMWTue0gmn/urPT3gQRl9iD7k94cb4toj16M89KGd/Z7I+Wx/tLVl/uX/AwC/Kd3TZKHW/clJxXU119Xq3R8tGeGmdhv3e1PRc6Nw5v6uotsSLDr6VnvUlytU9LipqcL97YkOh/Ln4O8x7bNwfXh/F+Cv68v4fgqIp6un0Phx4VkcsosbO41Np9TrJt9oVlb/qz77lgFwsxv1sWmOyT30qMpYOlTx5GBDYe6ftGd/u/Vmh6yq/qTc6por21zV3sq2ukZZ10y/R+0aTcV2+edHfkvbtGRvOaZN2dV50hdbt0i9ZG+9e01yX5Ou8x1Y46foPFvIbGjZ/Cqta1svWffv1yKz5StFP3mpMncA3Jlte9muBXYA3LXYXr5lgZcIgOnA1Y0Pe3kmAtiNG/5QF5q52W0UnWkxFSXk5F1YZWQgUCbBi7KEiNQR3vG7UM8oQ+QR2Ul6XqCsbSUAVj76CGyQA1gDtAknM9LNOuhn+4I6dBSeUMeoT6ECOmib3NDIVKiZytSIaUFfphMdoxHHCEghIOUEBOmoyDJ6UtvzGVCDHyOZASu2ldGA9glwoP5CROxmpGhCCeGi8MW6RiUaNSkYBY5mZOqbN2+mNMlcBxADSUj9zTgAHoU72AsITDn77vM3gTF8jn5G+DJmjiF90N6MXwIs4KmADhvpC7wL1DNCFxsBEqk3zbFD1KyHBGiHqGMgj/1EF9NBC7MEtAI1bSuASuCYhyrS7/QH2mZssZeAy34kvGOMBGzObd4zdbhgWUCGHAFzRrvbdqbhpo7zg/4zXviN81OYy7v1sT36++xnrlFH/RIAC6eN2PQAhvPLTUb6qV/mnGDceGUkv1BNcOxhFAGtIDBhWj4H2jXGNYD/e3CAtgXArpd85tx0vUh4mxulHu5gvia01Qcyklkg6PgK8I3KVQ/6ntHCI7zP9n2uLzawTfR3jITTCYBzDDK6X5CeBy2MonU9cyx45zMju+lngl0juv1Me6YcdHTO6y8e1kGe65l90d+ds0b80sb4PYUNBcD0QRu6TjCf9BHs5aEL5gTPI+dghNcFwJRxnvO7452f53fnePBKG7km5Tz3O2ItAG7dS4x3Tms25zv3Lkt3aivbvKmfqUej/XuA4KugrqFP9ca3fG9ZFdgYx6sAOAoc17Mz4PfVAuDY9Dned8azgPGJvB+diy9E/6ac6lh1NpwaZavNV8pdOgyxWP+WOfJMfZxHNH6eUY+LYzJkNsj7ntaG7Lm+dsfuBjvdRd+KAx/KvO32Gqod7tG7NZ547VUBbRusGN+t29hS/pay26PVtH1L94bsltz5j82rfrimQE9sXYd6yV7fdrnzKG9hhy1kbqVrx9ef3ccbCmwxBj9mmS3/OzNOOwDuzLa9bNcCOwDuWmwv37LArQCYxsobao0/dtfKNAJYI2QkcG62ZxSSm9xCWYBBwmKvpyzhYAJgYRN1fTYum+j8AER8PisgJ59XKlgTIoyRnD4z1fSsmUZUyGMkJ9GcbqjzLkBABwFBQl1TmQocBRPaT6ikPfhcfdAjAYPgyQ18n6dLedv0+ayCF1NEa2PaHyMcKSukzKjlBObCv4RCYyQbuue4q5P2MpJxhBUCGaCMkBC7CkaBJwBg4IlRwUbXJVTz2cKMGW0bhZiAyfHQvzIqU0ALpM3IdIGkkZPI01fpk3ZApmAqI3kzNXNG4GEH+ikwEhjm5mzaLK/7uf4jIPIQgf7lM5HRK4G9kEnQRn8TPqpnAkvb8Hm/GT2Kf2TErJvn+h1lheuMp2MlHBWQAeuFwgJgfJM2BXLax0hODnFkOviEj7n2jFkBUl8jSoX7CaLHKF7HIf1YeyUA1kcob9sJTjNK1nnjfEeefsNY+trUsS4AACAASURBVLlj5Fjwbtu869eU9ycPLiRI9XfXZYG9a1XaZ/oeiu8Xo+dZ8/R55JniPUG082PeS5lhZvbd9db2KOP6nYdHcj3Snq5nzreMIqauvsLnHvAxepkxdtxd95CnL7Ie+J2QUcH2gX5kinHtk37m/DSCXR8WvicAZt0hOt71KiONM5I5AbDyc4yXAK++4PdPHlrg2gSAv/22nJlkvAkq3088qbiu5rpah8Yb90l362cKarTfhcDlm9P8g7uhT1l+5761I3Sp7JNI39Nxnm343nwfrUHPRP0+iQo+irrJ427t4WL9vE/I+/EsfA0AC3+ntXleoE8igY9yFzTQIh3QeCzb2Ji7p/GWNuRKI3spEvja/Hmmvp7ziXva82ZZMXcnXx2BcLeB0dbXxuZ0snRbO5ZvbfTeoc233V7XMOtcvterXulDD5qKtdt4zfJfkO4tu2+pd1N2Z570RNctUi+5A+DHBbxmtVqp/lrz7HJ7zlh2857YmhVqpTYcg0anyrpuIfNwP18ZrLKeb1nmDoAro7eXWWuBHQCvtdxer2SBVw+A6WX8ET0C4Pn7YP76EE4AEhLmCi/y+axuzrNxLTjNCOFMzSlIJIoRoMXmtc9vNSKMukYAEyEKVAMYJwjJFKJGDGba6XzGoyDDdwATz2qlDaFE9nk203uTbm7KJ4Q0covrCcp1ogSDIzDkWkKaTEXq75m62OdvAjKILANkWF9gCYjgB13RE1thM+QIExJWO14Jkk1NTHmBDTBHuJHRz8Id+ytoEw4ZUWtKa/QlLTLpkYFNjDfXAPC8AEj6mP7jO+2jb0YtCzz0RWyEPxlBiT5EIH/22WcPn3766VRfqKjfCYewnenAaUO/8mCB0YZGF//0pz994IWNiMbVL7WlNkmYm0BX/zdSE7tmunL75LuwSziH/uipr6O/AI8x97nHwjD00Qesg0zt7XNu8VNhKzrpL86ZTOXuPDcrgFGUwlQgLoc6eM/57sEEAbAR6+hoCnTq6H+OC322H+juM2dNcZ7AL8GmUBnfznTjCV7zsIbzNuG6oNtxxTbOvxGcoreHNvIgDPbxIAif50EYZCUYzS8idRNa854HW8Z56BowHiQQMua451rlc2yRrW2xhX3PwypGsLteci19OQ+VeKBHQKxfUTdBsf00mtlodg+q+I7+RnoL39FRm+i/2NR5zNgDYlkPrJsHGJDtd5n+iX84JxPAengk55TlMgLYNPZmQbA918cEwDmG+T2qD14CwOjhYYP0myMAHr7vSzc5h0IlkLIksLNJH/VXt3dDH49zoGOYO/V5sb9d213aaOjKKtrgpnEqtuH917H4UvrnMfo3YdPhd78L8jthjARuqLRp0asAWJiLFoffrfP4Pl1cfGZwKl/aILrgW0/qNza8Zg0bB2EXrH5J/5J/5txYc3ii2d97Os6Sn9xT/k2ytKv2GebtNb97cghhzdgc5sfaflzT8azclT7xttvr2mVdt/q9atdoKrbLPz/yL8o2jXHdWu/qXGmo3Io5bfWvocQudx7ZZ7fDCxizd9HH38lxfWZfuYdNdwBcnW17uTUW2AHwGqvtdcoWOAuA5x2rkpxaqYOojWV+8fmvHz56//0TvQU/blIL/oQAGYVn+lU/czObzWs37Y1iS4iBbEEVjfs8RX53Q57NeJ/laUpX6s1/3z8+g9cILTbx3YwHLAkYEii6qU5ZU0ALlVNmAhQ3XISIQkIBs/CZ68LelDW7xnsnr7RlAmI3+zPqWDuaIhdYI9yjfKZrxj4+bxUYgh6Z+jkjORMC8zkpmYElyBSWoZvPck2dHeeMWAPc8RIaYXdlUu67776borp9xjB6+zxdoJOytIfRl7QvNKNvCVqNejQqMyNXafuTTz55+PjjjyefwaZAYHwJcIscoweN/HYsaSejNh1PbJ8A2BTR+iDlHENBYUac5u+mG8+oZ30KGYL/7JMQnM/064yAFLQZyUi/+BGcCcC0Wx4gQJ52MBIVG+ATAC3aybWAPlNO+OZhCWxgNDvv+jL9MYLZsTV9OHUzBbTlXCMEwOgvAOYa+ubBBBcy+5fpf5WJHoLqhO3OjYSM9gM5gjbXJ3zE6x6awO7ahTZcO9B7Ka26/uaBEuS4vuWhG/0b2XlgJKNHEzjzex46oH3XRD9PUGtkOPK0OddtS7vaD8prD2zooQrGQ/n6hZHxXBN05wEZfs/vj1wDTbsvsNd/GQ9TwacPCWiRZ+Qt64DfL6P/0zZjpm/YD/qbGRHoC2VzrR8PSHh4iT6yDvo8er9zsJmZLpDv+mt/c7wd1zEqfWnz/yoAbtybjDcwrXuVrFy8b7lbezf0UR1W9/UO/T7RoWK7xmZA9b60dPMahe5ir3ONDjY4gtypPPdSjxWfQN5z0cDHW+pNNe+a8bjejxXHuT7C3hECz98b078Xo3/nEmd+Cn51K/ytGKi12TQIbI9uZb7dYK9Kf6tlnhX+YqeCf5z0pWHbxQj0R6cu/33d1jEUXu13Xbsc2nzb7VX9zHLrutXvVbvGCsW2buNFyW/aZ0vdW7K31LspuzNXeqLrFqmX3KN/j+PVGIwt7LuFzIv3bEuO2rBB1c97IutWKJdsKFCWmfcXVwzxWmS2fGULm16QuQPg6mzby62xwA6A11htr1O2wEsFwHSgvPERf5T/7//1vz589P5/Oen/GAEp3HIz3sKCl4Sy8/fpDyeAlv+P4FEAzMY7vxtJx+8ZLUwblAHW8rzYBDfC54w0NvLUqFU30AVH1jclsKmHE9gKG40Kc4OdPgiMAAIChnx+pSAFmyWss103cLSxsMkISu1nn6hn2UzVa6rfBMDC30wfLcS0/0KLjHoUWhqtSxmiWnkJgGlbCIOOCTlpj/8LewXGAmCgBzJN92w0JLL5jHEFvHhQQNsK1wBn/NivBFj5PM8E6bRBPSP/HDtTf//xj3+cwOEY3ZnR08jGJvimYJQ2eK4nr4wI1wcycjahckJr/UnYxDXhuVALewOpeeGj+nqOgXAuDzjkXNX/sF2mlBWCWQ8bOGbWT1DHs0x/8pOfTCBYwMac9Hm+poDGNvZTwEfbHmDwYAK+6xhnWlzk4Cu04+EPDiJgp3MA+Fz6+bG/GdXOuIxrlIdA1Fu9nM8CT8bONYr+CFbpp1GwfK6POp+RZ8Qqbbt25gGahLnWc93IwzTq5mEB3vnJAx0epnDOMNaMM++2SV+EtB6cof8C4Dw8om6mPsZfrEsdMzQYhc8Yu15ho7SHcN41176O3x322e8XrmdWAIF6ptZP4O6cMrNBpoBGlr7MHGMN4t111zUqnxuMvZxT+gty/M6xn+hrhDs2d82lfebRhx9+OM3HBFeuTwm6x1TagnK/f/1ezbnmtZMIYD9sbMbnDUH5vmK8i3rb7U03Qau1nbS/rfbBADfqcNTjUpra8h1rFLyDXkvN3sVmJw53KvHkfxPcDQB8LfXzkOreObfGfFvWWQJ7+dnx94gCHoHwCH9zXR11X9zM2jDit2u7q/qd8eVVvnjPedHYUOvYZOb6rS3IjvjtyjZse3bzZogmvqjsDTZabd2Vbb7t9tYM8rqu9XrWK33oRVOxdhs/Ivlb2ua1yu7MlZ6r9CzSKt1Q5J2Vu9tgs/uEhmnLsdXP7oeNTm2h62uROd1+VhfFHQBXLbWXu7MFdgB8Z4Pu4k4tcA8A3NpobP4BXRqvkPm//c//08PP/stTAMwGdUKHhJluaLtZnZvhGamWEWbCCjfgqCM0AFIIIIREvAs6gAnCQ3SiLu9GSAJ03MwXRiUAVl82zPIZkRmNKRB1Uy0BcUZh+btwg3dTplI3Ux6bjjRtJ6QRnvBuNK1RewnB+cwUvBkplgBYSGVkIvacfOzwfGBtL3jhWvbXcRLCc90U0tQVggijuK4uAhNkEGVnpKhjRwpUPqdtoR71TQ0LeOEFdBJMCasAK0Ic2tMfhWdGr1LOFLaMv/1NOfodbZD6m5cAL8eCPqIPBw6QC+ilD0brCmsZZ2xo/4Vm2p4+Ov5G4dpvwW36DZAKgG6EIP0gPTkvdEkIqr+MwBsbCzY9DGAks37rWCfI07/4TP/Mufuzn/3s4aOPPprG0TTa2IhobkA6umMP5PiThzJcJ3I9EW4JUGnbtNHYQfiNz2TfBWcJW93ozkMc9ldfRweBPGOUm+fOBX1EMIp906+cP5TPdORGfjqeXBuzJQiAPcyQgJay6JNjZJ8y4lr7JfjVd0cbaHPXRQ9TCIDRkfaEl8pED30dHfPwiWu0B18yQtbDAK4brO1GptO2fqnv0rZQmHdt72d5uMgDKtT1wIeR3diTutpGv6Jto37xTXyLsXTOeACJMcOH8WW+Y9TT+cHa5/wwktlDB66xHqAw64UR+0b+6l/M7V/84hfTC/n6U36fjmOsDP1+hELWxTb5swiAZ4VLtwhZqF8jaq9or3V/tNSblW0q6qb+HoXcRcp9gPTJYN5Hr0Wztz1rocIY+TvoPms/AOBLEb/DM0hfMwAWAo7v89o//TtZZ+n649Uw6JrNr0adW9zhKgA+s5at9u4b14yTvt7ZRq8W/q78vjlry2tjdIPdy5ubo1O/7TZvaK87H9c11bNkr/ShB03FXmQbjT609W/IXvxeuOYoDfkt3Rty23o3ZV8zQV7via5bpF6ydzholzuP3rPboeE4W+m6jZ/Xta2XrPv4FjJb/vLM47pF/+8lc48A7sy4vWzXAjsA7lpsL9+ywFsHwI0/olubH4c/pv/73xIB/JgCOlMfC3syYm7ebJq/DjLC0c1sQQub5BlNx0Y6r3xOoimYkeMmO8CC/1N/CQDP5phThlpOcAjYyedCqpOb49QRJpmOVFCScFOgoHz7y+eZVnqMAMZ2prZVRzf/bUdIpW0yEthrCUG4LuDFJugPWFQe1wUzmXI4+27EaaaCNtp27JPPZBUcjXBU2C/I0QcYl4wANsKTCFwgKm2bepmyRi36HGagk9DHMQTYIJNXAqNMMS0AUU+hL2U8xODYatd8zq3A0whHDyagT0YQGxnrAQTK5XNqnSsJzYSg2pr2sYO+7gEGxt0xBlphL4CVtgG2CtaMGE8wlBG9CZOEpAk09bH0G4G0aXWxe0a+AtCAvNhYPTJq0oMD2lxQRvv0cSlCUdCGL+iXtGnaXFOQZwQw9rNeRoMvRZJqH65pf32aMfQn1ztlJ/zGBxgL3p2reUBDIEkd0wjTTsJofSIPcuShlLFszlOzEOjDwlD91TUoYaJw2owN9DdTQGsPI9zpn31DV/1GMIuu+Zxb7eMhGOQ4p1iffA51QmfXK+w+Zg/IOZPj4Ri5flnPNWspAtjvDNr2MI4HK/Bh13JsoM58D5GKHp/ONhMmA5Sxcabez8cNmIZav7Sf6OpntP/LX/5yAsDUdQwF/x5sonxGxufBgATA6qov5Y3MWQDcuJ9Iea17i/GO6trG/Zk7sJvaXNnPu/X5cXBa95fnCt9sizuNSbUzq/U9B4BPniV6AQAvPAf4ZExX+mK132vKLc3p8aBH3ndP31PzB1Nzwt+Tz+K6Oj3ZxCluVD0HgLwKgBfGMf/4X+V/t/hG0ZZd/1jyja6MZy1fsSm2q2Y7qJZrdLq1uZlybxjzVW3e0F7DHLGmtGt1K/QgzMKaVmmwbeumnV+z/C11f62yKz51/E5tdbJVuDc3Gj7b0mKX24qofW22rfp6ww1aaL1sr4YCZZmN75MtZE7NbzAAzyrzik13AFwd8L3cGgvsAHiN1fY6ZQtcBMBIqfzB2001WJQ5NV/tyUHmF59//vDxB48AGFgg1DMSjE19U2+yCS8043OAEBvpRpCx0e/GekYbEv3ERrzgj40NABfRV5Q3isrntGZ0JpvuQDAitIRZyBbo+MxNdBdGuWEvPJi/l344pq0VALvpLmBRZ0FERuBRP4GofU5IY3sZIaxMQY+yhcOCDXT0M20MhDCCjSg7IkKxQwJAAYHR19QVCtK2MgV9fOazLKkrRNJ1Ek5nGlIhDtdtUyBCG+ppOmHk/uVf/uUDKYSxlcCf+vyf92+//XZ6AY3UEzlCG6P4KO8YEZHLC2BoP4SDyNQHsLeprCmXz6xVnpA/gZwADTAGwEYHgTfXAEX0xYhm2jByL4F6wixlGlGNjYTK2F2/oj1sxnxhrJkjjLfPwBbkaT9tKRQXKqGPfUd3rwujsE1G4QqmSVHLeAGhtT1t8IOtjMSn764PRoLaBuMORDR617VDqMV7AnVtnxHfwnXeTZWdabATeuk36b8ZfSmIdy5TPkF5AnrnnbIyAtg6RtozpvggZWiP/vISMFM+D5Zo74zg1a9oVz1dOxhL7Ej/kZPrBPqNEbzIpYx10C8Pirg2+Rm6M8bMJddHMyv4nGQ3oB1bZCRAZszQV7+inuOVKevT7/QnP3O98nCQNtNeCbc9xIG+zvOcC65xmT6euYQ/8z6mSMenGTPmM2uQuiFfPfLwknCcvgmYM9pcH/WgDO8eDqH8p59+OkFgM1TkfMbWGQE8Rvir2zkInF/9FwFw4z4lZZbvLZbuQRr3MHdrc2U/79r+HXS4uz4nAm8a1at3my3pa+Dvwb60M82PdwwAO9eFsBX4O63l84J+Mj4n/+tsqDXKXnWIYoGzm1gHWJh+lWVb/jbqsnKNOjVyefutZIlXD4CvrX/pW2n/Sz5XLRcbrOf8YvVo3TAnVrV5Q3slR4tC65rq96pfox4FZnfabTQ7/6OSv6VtXpDsznzpqV33lnrJ3pzY5c6j+87aoeeQZVfvia1Zt1bqoGJDgbLcLWQu3HefM3JZz2eW2ZovV2y6A+DylNsLrrDADoBXGG2vUrfAvQDw9HdxtdnGxkRX5t//BgD8wTEyig1so++AToIu4V6CODf62fTP6LiMCqWLbHazAQ/cMk0mG/HAXyKvBMjIzjTGbqwDMowe5TM3/N3MF2iw2W6qzyUAzHXloLM/mQo6IUsCWzf0BUtCHP4viM5Upkb7+dxN4Yywyo3+jH7LCOCEIKZBBlQABIHhAl6jm4VNgtCEJso13StlTVcrAGaMMrWy0W0p382oBMSMDbbkmkCEPgs0hYi0A5CkD0JL6pjmGH2MwATUCHl9hi/6zPdBPxxTTfOZcCUhXsJOobMAmPo+Zxd5GdEnIFMP5JhSXPiX6chN+zxGuR43bQ83Q4yJPoId9I0E6tqbfgOAiRY0Apg5Yj8EtYAuxyEhUqa41d6mVwZkCVYZ66wvmP7kk08ePv744wkCCwe1EeuCABgQZup1obPR1/SFdhhryiWUy4MeRqjmQRF9VDAvALY9gb/9zOh+57MHFLiWsDbnuWU9NOFYOH+8LgDmPdcL9TNanTHQ3szphIL6k/PQuUsftB3XBKI591xjR0hqG2MKZ/qcqeed00tfNejuPOO6h2GwNTIE5Rktjm3zedgCYNc1rhkBnADYAxD00zXWOethBOzB745BAmDXM3VE30y9rMxMU+08Y/00Tbk+QNvqZH/H7wTnrKms0cfU+7SjzDyMkNkGPADieKAHAJiXa6S+wLtj4FjrG3mYx3E8BwaExFsA4NY9y5LDNe5jsnr5nubc/dTKdo/rSfU+7VK5G3W4qz3uODZV01wdwzMRnZP8S9G/I/gd00EfFMyDHVWd31a5cS7n/8d7iQoAXgK9q+HvfNN1sylGCZf84WprETF61a86ml+Zo+eg82ITN9rsnQC/o2FG+4428nrFdpS9Uu6az131s3O+U9HvTN3naLMzBdZ1rd+rfo3+OvQi22gauN2HhvxddmdmPC3bMPWhct3i9ZK9ebHLnYfi2e3QcJ6tdO14f13durb1knUf30Jmy1/qhtrEB7fo/z1l7gC4M+v2sl0L7AC4a7G9fMsC7wwAPmysCYBzAx/YBGQE0Bpx+hd/8RcTxGUzXHgpsHAj3831EWQCgABKvGjHyEEjFNlUt32BjICKjTs24o28Qm2hT0YEumEisMl0tA4wbRi9CahIaJ0wLqNBqesGPBvy/mT05BjJKaCeTfzeFCWI3dzkN9LLdMIZBWiEW0J0IST9NQV0bmgKmOa9uh+OEEUgLUgQVlHXZ6xSnvERzPv8SsGSQAbbjdCN9uw7ffD5tcCRhHqmlc4+cR3ZphQGxqg7UAp/E/7yLtAXrDkWGUmq7YReQkgjdLVH2kEfzujUjGZXvqBZIMk48OOBBKNgsZNwPaMAhUHCSerp80Z5A9CxIeAVHQXAHpQAvqKb0E1bCK6Rra9iSyNBmRPY0GfrcgiCfugvpi0HUAF/ed4v5Z1LzNd8tiuAL9Mc59wxJbLP0E44zrWMztY+2ntMY0wb1Hfu87sAOKOKtUOCVvsmAGb8MprftcoxyPXHccWu6Mu4JAA2S4Gp6xkPyrquUV87uE6gmym/U75r0Pju/DBlvfMUW6krdZynCcKFkOqZz6y1bfTCx8zMYHvUcawp60EOYSqf4Tv0hWsetlAnPjcSGt18Jrd1PPyBfZaio/O7wzWOvo0+smQvyufBmzE9tnOVtnM89EP6pk76Hv1J0Ox3DvbT9n4noJPjLajOVNPMr88++2wCwNS1T37fZJ+y73kgYAkM6PfK4f0qAD58/7dufg6Fb4IuN4DQ52p3MtUaQy3VuaH/o7i76ZSC76jfOZMt6l2N/o3BcI5M7wfw6+8nYzY8B/heQ3kvOecA8BH+zl9mT57tO+81DZ+PSh02pI6bOGs2qBp1lmyytIF0zXef1EkdthrPcz546FRrI+wwZl0feSfBr0a4FrlbgLpVe54bq9IG0eBrJ23eMBfa/mPDN7RZtddtTfV61ivt5OvXatdo2vlHJX9L27wg2Z350lO77i31knUwdpzfG3VwK523kLuFzPlOrPHTcJ6t5Fa1bajaskK5Xw0FyjIb92dbyGz5yzvU/x0AV2fdXm6NBUr392sE73V2C2CBqwCYQsVNtGubICcW30imAFh4BmwRPH3zzTcPX3/99QSBBUNsYhsZJcxCTyMLBYVshAvP+P2nP/3p9KIuEY3ALIFgPmtYKGoUmLBUWW520456uGmCPucigAUL+dzh3KxPiPW4XzGPkMBQaIGOwgT7iX4Je/k/8ICyRvAKRimX6WjzGZDCdKPo+L8AQtCHThmxKFwUINBXbWr0HjKIWONF+0beoodRzcJQ9DHtKdeN1PQzZCY4QxdgBtCQl5F8jhEAyrS46D7WdcwdRw4aEAULBDZCkTEQhAgEM4239kAWgBMIpQ2NLqZtdHc8hbC0q42N9uOdevqqfkPbQiLAILBW8G2KWeoAbeln+qaQzf7ry7Tts5IZH/yFzxwjU0EjEx9kHIwg1Nb6kyCbvpqaHB2Ze9jVuY1t7Ad9BXDSNvCXF78LWc0EABhUpiAPG2ZUsdG++g2+49hwzahJfE5gJrTDHpmiV4CpfAEqOmS6aWHrePDEyGsjPZVt9KcQe16y51TpHhLQjowF44zP+OPcFoIajW0kKf3y0IcHA9BNMEobtqlMYSrltVcefEE/+6n/CDyZF66T1PUQAL9ru4xsdh4Jt+mf+tAmvs4BEeR7+CQBsAcL1Fmg6qEDD9lgA+xHuXweddrEdnMtdhyE9OghzFWPzCSRc8z5m/NDOzJembY5o3ldX1x/PXjAGqC9aFMf89AO785j5oLPJaYP+pt9x/cBwL/61a8mAIzdXIMcN9vKvrvuCryyv+rDu4du0KkEgBv3KuPdX+ve5Unl9bXX16zfl126072p/ccbi7vdTN9FnyVtivebt3Zk0v8SeDuBfY/P/j2Bv+eigA/KWfZWXbeqn9Bv6fcjCL7y7N9L0LQLgE9kNTaglmzUBcBnN9wOkb+b+PwZH2xt/i12vifhnQfAl3ypCIC16E1R5Ocm85J+ncjkM3J7XhBCbpx7nTVrXVP9nrVrrFBs6zba8hmIRj/a8huyJ1U6jvGCdN9S745JmuZuWbzVx4Yiu9x5hN9ZOzR8YTtfr1m3VuqgZaNfZblbyGysk2U9GzJbvr1F/wsydwDcmXl72a4FdgDctdhevmWBlw6Ap/20ao/ee+8hAbDAgOhfXt999930fFag0Ycffji92OA2/Skb4j7L0DSxbHoLMNwAZ5PbCGDqCtUEGRklJdRNKGg0VcJhI4Wp6+a3wMLNfIGokVHI8VmqQCE38efv2DlyNuGKYNZNfUCGz+nkmkDGdyMpTU1s2lo38E35Sl1BGvL80V6mVfY5nEbhZdRxprPNSFKjjxPUqZ960E/GgJfgYQTZRrdpe96FE+ibkb9G6AlXTHeN3U1/SjtCHOoLR/UVUxCjo9CXiFUhpG0DdowCFewJqNXV6Gbsn6DdMTbyLiNnLSds8rmmwhv7Ifw3qhpZ+TxQ+kP7+Bk/+qCQXV9Mf0OGcN75RDmfkY08oVu2q19kJLA2wRbCWGQDgRkfUzgzD/ULI30F2tgfPfQr0xCjg36F/trP9YDy6ie8ZWy0Ae0J6BzXnDv0eVw7mAOmpGcMTDudoE9ZCYCFiLTvQZMEwBm175gIxJGjTfMZwPYXH3C9c85T3nZo2z6rJzLNeMB128yIdm3nYRxBtdkKEnTjW5T34IKHLajjuoacjDpWJ/2fuWZqf9cW+ub672GejPRFhlGwzvs8SOF40ddMAZ2pqHPdFVrafs4PxyhBt+tARkLnpvkYyc//8Vmis/Ef1yja85CMdmCsHFd9mrrKpJ/6p2t2wiVkCqjzO0t7AcNJsc6LfjgOrg05j/VFDxOgo7A51xUPlTgf9dEyAJ5uGMp3DCd3FutqHUSsbLN1f3PuPuiGtu/S/qPzVO/Urpa7aSwuSb/RVlcV93412jn2ZYj0fI8728PFEwB8Ifr3NcFf70MX3+cPT57tezECODZjujD3EkiujGeWubbR9cRv7WMKOUkB3tWgWH7wv1Hva/PrYj8LG2NqOQLg9N93Gg7nmnjGXhXwO02Tc0Ou3MqaNpZtjOHY/LU5cNZDb2iz6PXHYuua6vesX6MHTi+OmLWaEAAAIABJREFU/yWjNA3Q7scLkv+idN/SLk3ZnTnTE123eL3kQduGIi3Zu9zZwEU7vDbbVn292H2dsSp2Ewj/7GPQMNYWum4hs/V9Wuj/DoDLU2QvuMICOwBeYbS9St0C9wTAtHptY+GoWeWP1kPhssyHh4cvfvObh48/eP8Y/caGN8CFDXwiDoHAQCOiB3nlc1fZ7GZjms8Et2ygm7Y0QYHRoQJgIIMb4GyWmzY3o/wSkrkhLvg0DTXvGf1kdFlCSMEH5hHCoIewIUFxgkA3/gWnbNALCBK+CCzZ4Be6ARuwYz7fOOEEMA0oYZSwqWrtvxDIjX0jjgUHmcJW8JWRaoJqIzXzWZPUzRTQjoM2xU5CtZwZgooEYAnBMy2vdnBc0dH0vxk1J1ABshv1C/gF1OBfGcksXHFTDECkr3k4IPuGL6uH9kz/QY7QxShXxitBu9cTVBl9im60TzsZ+Sc0dswEteiiDY2iNuJUmUZyIpN55zOyM7pbf1eu8xA/NX07428KbXQzItIoVGRgZ6KWhWL4r0BTeIg9nNvCVH3WOZngVD3R37qOm36GXZynXHOM+Nw5aTQ6tkygLwDWl7J+HuDwgEEephAoOseNSk8AnJGyfI5NfWa0vkA9/TLTHKuzEJ53I4GZR8x31gR+jH52ztBWHlZwXjgnPXBCeSGfhybQgf5qG9dNI6AZN+e/B0Roj3pmJ8hUzqzN+J6po5GXa0vCF3/3sIDRts4j1zz93shYMyYIg9VPCM7n2lEAnGNtPyg3/50+H+DxRziNvZyn6GR/PYRDG3zGXGCeZEp6fSjXACOE9ZNcn9WdvngAQdiPXrTDGsdhKOcC764d6Oy468tGFY8A2DVKX5juJd577+gbLQA8V67fBEXJdbW8UVlfe33N29tu3bdds+pKu58Te7NdzgreRvITqQl94/ez8PdS9O9WqYKvjWnx+rRaDZsmGe3rurb0flzzDjIuQd6bAfCCnsUunm70LQC4k/G/tIF053nyRH+jT8+0U/X+q/Cxargz5d4JCHwpFfS5cS5sLmqyxTEY63f8qdH2OGytTdmsfEObXRdb11S/Z/0adQBzceyvGaRpgHY/fkTyt7TNlrKvuchtU7Oueb1kb27scucR3O3Q8fQy/z4IrVu3XLKxdpZlNu5nt5DZ8sN3rP87AO7Nv710zwI7AO7Zay/dtMCzAWD0LP7RWt2sQKQAWIhjNC6QB5gEBAYI+KxINp6NhmRDHjjCewIbIZOfsTFtfTbjTaebqV8FhQmCx2hJNj+Ume9uimSkmICAProxz3UhTMKNjPDKqDMBm7AKOaZ5xQ5syrN5T3rdn/3sZ1MfhQWUA/bw7o+QAyiBjYCO6CPkSViV0Fq4Qj0hiJ8hOyMsTSuaEY7qJCThWj7nU6ic0W0JPRKU8zv1tYMRiJne2qhYPhPQoqfpf9WRNtSJa6YJx6ewLdeFf0YgCwtpw3TP2JHf0Y1y9A370h/HTsCecM5ITdr5wx/+ML2QJZTKCEn7qc/yTjvMDcZZcEo/PfiQdrBeRv457kJg9BecYjfnCdeFkEa+G+GLPbgGwMKGb968mV7MMyL2f/KTn0y6aWfnF7oBo3hRlxeASohE/YxYNaLRtLn2UYg6L0+k6JwhlOXoj7AW/3edMQ0373k4Ab0YD/0XfQWSrDvI45ogz2drGxGq/Pke/4ejPakrvMvo+dRb/xf8UV/Aiy9kamUPggiIGV/l5iEYwSrtaHtsJMDL58gKlYWHCTU9TGC6aQGnh1PQXd+2HwmR9UXrow+6mTI/I4k9eEA/jK7PiG3XS2SMkfxGLaOL/kBfhZzYyDWBPgnCXWt9N0IXOfxopwSnGTXsePu9ILRGb2T47HT1yIwHPnuba845oXlGaDu39X0PlSSMda13fUYPbYetPSzkASWuuS4aXZ1ZIWg/U0D7XZd2SvCrzdsAuHF/Md4yde43ntxuFe9plm7Tbmr3hv6mLjfroLAb7LCJbc7dF2+t5xj1e4z+PET/ZrSv8HfhfVL/BQPg48ZSRuoefhcMn3uf17rp39PnAj9emLpfAmHDON8KMFv1M7K3CX+znbcxBzttXNw0bGzonZuC7wQE7qwvTZs9sf+5+pW1rNl2dqu1eXxScXXNc1Y9+/n67vV07JU+qLtCuXY7zTba8oc1uTJA7TYafdhS9tnvnPMLWcUcxzIt3Rs2aSnR464t5NjqX9OvWrIbttvlzt6zhR22kPkSfH2rfm0h97XIbPngM87vHQB3Z+BevmOBHQB3rLWXbVugBICRWvnjshMB3JA5FS32TABs9Jkb6GxCA4AAcMA0gQtihahsTgOXMjLW9LwJW9iUNspQ+IgMN87ZSOf/AhJTJ5syOFNfGtlqKlqBkLAjU4QKRnODXviQkbemKmUzPqPwjG4zjSty7B9lhVimt6aPbsALY4A6wiw2bgQKRHbybFdsbBRtpnHNtLbCNKOOjQKkf+humlrbEVDw/4RZ/m6UHrZAhlA5gYoRaAnFMmJbP8moZgFZRlQbPZogBDsJLIUb+cxUoRlyTH1MewIxbYhs09Xil/qLY5iRqUblYkuBCTKNuBbI83+jFX0uLr4vFDZCd2wjoZhgyDFEr3yOtHZUJw8jGMXpeDMneNGmz2I1glI4KaAUspriGeApNMY2OR/RHd04sEBqaKAU0cL830MNlDH1sn3Fl9XJyHtkCywFm/RPkG0ULHLR2b4BvYTO2ilT4ZqCFx8FyrMOIct29fk8eKAeGZ2JHH0oI4TtU0LWMYqUvhldjZ0dN+R7AMK1AT0EwDkPXYaNqDadcwJgZGA750pGgQr6hKX4oe3o87Sd4+A8TwiZMNbDCM49fMu1Dhubol8QyTXXKPR2/jgnjF5O+JvP50Z3xzsPnziP7aPz10j5PIxj+wk+M6LcNQe/N3W+/aMfAmBBMv3QH5jf6Ef7zh/quA7pn7SRUd60kyminWdjlLBzCn/nuea8aF/4LXzPzAiOB+XycIljqq0yo4BjjB6rAHDzHiNvMar3G4u3JcV7paW6N7V7Q3/v1vexUzfYYhP7XLqPvIOuJ+M3pvpdiADO7APz8AGGp/jgJ8DXssVb4bdW7GRTaQkAC4LjXRiMko9VzgPgFoiNnt8CL1PHW4255BfKXNLx5nXgylrQkV8GkCuNdJTf2Mhb2dTbrzauKSv7WLLRtfVrZdvTHF1ruRva7Da5vql+79o1VijXbuN0MS2Zr91Gsx+vWf6Wum8puzTwh0LN4WytBK0+NhTZSm57nXsBOpdt8Zp0XbGOVXy+YYJn9/PyuDZttYXc1yKzNb+LzrID4MrM28ustcAOgNdabq9XssC9AfC071BquQ6VOzL//n8hBfQHR/hgKl02mk1jzOa5oAM44TNOTW/JRrpgiOsZKcf/2djOCMZ8LqVRvdanTZ81KtRio98fn7MpSPK5oALXTEMsZOHdqNOMMLaOUXz0MaPmhERGkSLD60bPATOBZ6THFnIlgKG80Nm0p/SFZyt/9dVXE9wCvPHKCMl8Xq8ADDsKQuwn4EKoALAjgg2oPAL9jHoUfAo7BRCZ6loYpY2oI1wH3PgjDBJOC6Nsf77fmtOzCmTR96OPPpoifk0tzhhnem0BicDFcTd1N3L5nQh1XtTPaEb0SNsblY6/6MvUByBjMw8WMHbCXMEQY2x/0BFZPuM0o5VNYSxYUg7teQACvYQ2jCuy8HehvVGgwiU+x8YCciEn/Tea0XGjHaN26ae+moclhHZG79NHxsD028Jg5PvsX30APQXlzvOMpERPfUQfo67Akb44Dvi70DnhovoJ8mjTPmXK5lwbtLc+LiTmc+zJvGB9ERJmJoElSJogzbmRkcbIRx660V/sb0S6bStDv/WgCnYxIwF1XFtM/6uf2VfHOKPlnSeUGSGo0COjhAS0jBk/Hr7Ahravj9AvISjljbjPua/NjCr2YIx+4vru3KVvPgKAz/z+GO0gcHXeaAv097Nc35eigfPQgoeWkCOwz8MGpk/GxpRFHs/d5kUdbZ+PFVAnU/gzR/Kwjt9fRk4zDj7fGxsQkW8KaNvXLzOFdK6rjoGHT8yGYDaBzNbgurwaAE83D+U7kpM7l3W1DiJWttm517l4m3VD+8fvwup93LVyd9Alm7hpXK7pei9/WXgGcALcJfC7CIND35cKgKd7ovnG6MS6033S4fMn7yegeJZwUmaQVwHAJUhWGf8z/SlWvVpsHMdzfbvZzy/Mu67se8Lw0UD3HLerxn/bBRyDS1G7xc3Gi2NwbY0ttrFkntYGbwq4oc01w7SuuX7v+jXaYZbrgHvTAO1+7PLPu+WWtmnK7sydnuiex7RKNxTZ5c4jvNuh4+l7+ueWzzzzfNzCt7eQuQPg3hzcS/cssAPgnr320k0LvGsA+IvffD4BYDfr2eB2w4WNfICAz7FlI5qNbYAZm/hGZZrW02hFgU9uYhvFRFkhV8JW23cDnTICATa4l9KaColMSc17AoJxY53/G1loJC/9EeLwnilNjeRKAOx1AbCQAcCXEEhIYrQgwEBoZsphIDDAItOCCkszdaxw3IhrbSnEM5ITuMbYABaFRBkNLBDPSEw+c7wEHoxbPosZO6C70E2Yjj0FR/RXyG8kK9eEEx4KwEbARuAvMEQwapu0m7bDX4wEzBS3lDG1K/ahHaP7hIj6JbYXqCaA43NhV8IoYVf6kkDcOUGbgt2MoByjIz18kBGrAp2MRk9Y69gJYOlrAmDnqL6HvvY5I8+FXvq8vm7Eu8AcIA+UYlyM1MxDHQnhBbjpyyOoc50whbB2RI7wHJ+nPSKQhXvYzkMCwlzHGFt4OAXdzq0NCXQFwDl/jGAV+GeEuz6QYC4PXKgn/TCqWFsiVx/hK0XInymz1c25oB/wTt9Td343Op++8mNkue1QxvmlzshxDeF3+6RsPnPOJdR2LcVWrB+8+MnUy/TfMWIsMirX9dT1wMwHlEM3DxZgO+U7V3INMvqXz/zJOZXjkWuLPubz67GVB2sS2GunnO+ue8gwBTT28nPXg1zvHFcP0aAvdYzqNwod3T1wgj7MM9a9hN0eFnCtQA/nc/YRmYLlzHShryUouQkAY/hrG+Rn7pu6oOREzMo2j37SvJd7UvzG9iez3apD1r+DPifi7qnbkqymvt3o39kt58cM+PvSe362dZfXyh/hlAd28n2EwLR1vD7/5wlI7sDBe0LKk82ixmZYyX5Fv7p57t0JAOfhq1L/moXuOW6TG9173Wr258l3wI3+09q4XNL1hvZXt31Dm2vMva65fu/6NfrwVx9u2aFpgLfRj3YbW/ZhS9mH767qeG1tl6oeTbVbyLHVx8bYtOQ2O9iSvZXOr0nuC9D1uX39NfnMs+v6zP6yRf93ANyZgXvZrgV2ANy12F6+ZYEyAJ53oUqya6UOou4s84vPP3/46IP3j2lF2bxwk03YZapgAaqb5KYYZoNdgICWpqfMFJoJqARTwknrUN7nZ1JGaJGpRQUAbIxnZKIppPN6pnR10zDhYqauFRbngCWMZRMf2ZmCU0BgJBrl1cm+5buQEllAEKJP6a+gAjkJbxwHP7NvGZWYsMDnDgNBhCyZitVINNrJ55EKEwTBtCfIEHijO7COl8/n5TN8wX4o3+jxPDgAADVSWTkAyEx3K+jJ6O6Evtoho3UzOk5Apu70XYAs5AeW6H9ElhpdLRRDJ4GNoM/nxwrC9RvaNn22wBI/0p76kiBPmCbMFXbSL/2PNtCbNnkm8XfffTf5VNYxklxYi920iXLQx8hXrtmWcvBdx0sATISikJM2hWn6oSCNuYY859Q4z/ic+gJgZVLHwxpEHQPD8IVM6e064hqSBwPsI/2fl9cZmupD42LLddNW4++mD/Zz/cP6GR2acNKDE85z1zt09TBGpsFHD/skGBXaIzch5vw393yrrR2Fk0b9ci0PQjjGCQkzwt7+6HcZdZ4phRM6C26de8yRXK9sS108AKBNPCzjfOXdtYM2jTrWL/Et9UQP50ymAVc2bTvO2hsb+iNA5lqmTTe7QM4F9cw2E/R6OCnnrP6Pvsr3uw+9/PFwk2m+1d/vDOaekfbOPdbF9K9M+W0WBKG134PMgzycYn3hP/p8+f33D7/99k3p/uNsoeK9xpN5d0urK9u0yda91JKeN7Z/Nz2Ogm7u0ZNe3l/igiELdjzqcS36F6w+ZXp+BL/nIPCj2d5KL1d7+iUAPILfx++H6VviBPqmnA78VfF7wconm0WNzauSEQv+ZER1HoQpyb4y1yqedC87XtJ3cxsvIItK31s23rhwedNy9M9rkccFvcttj7LuPVeu6LquuX7v+jVeJvydV93mT9PIr1n+i9K9affOqPZE96zSKt1QZJc7j/Buh46nv4Do32nQaqNWK3Xof1HmVj7z7Lpu0f+GzB0A9+bhXrpngR0A9+y1l25a4LUAYLpV+eP9v//6bx8+ev/9I3ygnhvOCYDdzAd6+NxVwRIb44IO6rs5bYQikMxNcOoLa02PCmgwRajgyTL5XGB+B9QBjdi0dzOfz41MzGgtIxOFX+ci5owwpVzCFX8XuLI5bz/oozBNPQR3Qi6jTud7mTlqURDCNaOCgQH0i418IVCmT81UpPn8ToBiwtp8birPF+ZFO/58+OGHD7yADqZK5ZrQIUFdps1FL9ryWcfUF258/fXXD7///e8n+xvJjB2NbvUQADDmr//6r6cXfWWcGPdMN2uEMbJ89rRASr+iXQEu42PkKvZCZ+rad8oJroCc9J22SfFKGdrQDvYNP0w9ALCUTcCbz+xEPj+CL2zl834zulRIg88YeSvM0mdNW23U6+9+97uHf/qnf5p09BnA6MF1NjmZBxweoB39P6O4PQQgfERXo7SdR9QHSvHid6NLTfeMXOcz9fXtBGCuF9hBOwnSkJeR5/o17TEe9GFaq957bxpXdfZQBLbO6Os8PGJaZcG/Y50RvBlBnGuDoNm5y7x2buFjzv2MPrUftOfaJcxVfw+uCDKVzzy1vv5jpLTrqPM01xujwZ3bvJvy28hvdMXu2klYrC/iEx4+oI5A08MGtOEaaIQp/3eNoz1/BLFG9morfT0hJe0wxymTjwDIZ18Lil2DcuxcX/nMvhlxjW626fpEH43Mpg6RtrzQFb/iwIcZJuiPBz1yfbV9QTnt+D2Cncx+gR2cF9o7x4AxRK5QmjmMTL/nWI+YA6yZY5R5RkFn6m8PVfCe6a9dtx0jfA0A/A9vvmve3SwUr4CXpWq3tLyyTZus3PdcVe9GHar3X1f1OHbqLr06ae7+Env+MwLg/H/qVgG/I/RbDQHLA3JbwSUAfAS/C6mg53vI6d+zqZ83A8AFOHZ2Y6uxOXTRokvz8ZzseHZ0a5QW2rg2R9rgN9to2mbRxk0ZFXuM7VyzQUXm2yhz0+Yq43KDLVttpzFuaHONTdc1t6537VorlGu38biQls3XbqPZj7b8Zh/a8rfWvyF/a93LTlDnUQeRdc3rJdtK7OCzPRo9G281dmW5jbn0qny90a+yrbZaN59Z19fU/x0Ad2bhXrZrgR0Ady22l29Z4P/8v/7vElidhDY2Ect/ZN9ZpgA4jSAgMHqOTXU31Nh89hmOXHdjXoCQ0YyCNDbBcxNdiONnbIwDpABjAmAAYj7vVxBi+tTcAM8IZAGUwJp+CSEyTSt6Lj07MaMJuS5Ust2EM1zHLsJOdBfgCoPdrHeTXgiUKWgFOgIPwIR9R76Rnj7zUViiXY3UFJYbpcbntK+dBSKACUGIEatGN6M/ugngTTPN+Ah40W927/emZxkDgQGFlEHXjEr2M4BeprqmXdpSD34X0OFfHDJApsDQKD/aFt4xVvl8WfrPNWEsPiCIE/YwZsJS05vjj6aoRU+BEMBIAJz+LfhJcOT8SF8ThiVcRI+EuY6NkeL6OToZaU8/hcoCZ8eN/iPDOeWcY3x8vrGwCr+xbXxN/U3JDZxK/9Wv3eTMyFd+t6wAzLkjkOVz2s6IaMv63GwORAjdhLX0JdONO6fRhzHBr50ftKUvum7xf8FrHmIRuNOeKc6zH/pSHsTItMwJ2jKqEzsKczMVMmOqbqnjGDluZPkY6Z/AXdhN2XzWNXXQJSGkctA304RntDxlBMBGQmeUMbrjy8JJgXimnJ7/nnp8vjdj4TxBX/tMXedMjk1GAHudvmgPfYD6jjd9MqLZNZ7rmZ6b+oyhBxvoiwdKXBuoMz5Dm/F3zdeXeHetxmc8MMLnHm7JNPt+HxphzzzLZx6bBcFU0MwD+27b2R8+084JgDNqOG2rP/zrn//88D+++0Pr3uZs4cY9x8l9xK2tr2x38rtb227ev51r7i56nN6c3aNnJzLuruNZYzy21E3/fAkC5xpr0y8eAMem0UkGiHmyP30WcMLfocz037R5d0OqUf7c0F7chLqD/OlvqaqctQA45vylObHW1ot/D1b7dC6KqVG/unBk/97a2lBV7ky51iboYf4oyrpr+9pu+9jw6pqrrLXeVfp69mv0wMuTNa9qkaYRXmQ/tu5DQ37bPg3Z7TFuyq66zLBcFKr1rNIq3ejja5O75XiXbfGO27fgvFORhhnK8dXlMWgqsIXcLWS2/LsxAFvoupXM/+N//W9VF9zL7RZoW2AHwG2T7RU6Fnh2ABybFNf0rvxB+3ef/3qKAJ7FPqbY4/9sugvV3Phnc10I47NV83mPGfUotGLDXjCSUFf9hXumgAbMIVsgIUgb04uathfdhCDUFXyaShXoBkzgXViKbKGBgMo0ruiYgNgIYsobwUVZ4aRpkNHPSDt+F0YK3bCvfRD80Y56AE+RD4w0So46fpaRiZli1jTGgk3GTJ2FF7QrEMEWRhRm+tQcG2EyNrZ97Y0ejvObN28eeKGD/RRYA1MFHoCoBIkCOn0gIy0Bl3/6058mUCtgEkSru7qO78gVblInwVD6T0ZU8rkpWemjQB4/Jw0zEcNGtBpFjt2IXiWymfESHgJvtL0wlzpGQPo8aXwO+bx8drMRyc45oRtlM5peACYY1Q+Fg5TlBxvywrYC8GxfOM7BgI8++mjyj6UoV22Vqblp2x+jgrGjffcafdCezhnqAn6xH/a2n2ME5Qj6sJUwzTaxbYJZUyF7XYjNuiCwo708JCDsy3TO2lagR7/yEIcHUDzgQB+Fb0YyM64Z2aptnHM5j4ys9dAC1/gxohU9LGMWAfrj2Lue0IYgketmFwAS+rnwWgDsuAlwtY1rYMJGI3DxI8oLPzMC2DXHuZvfU2OUNrY32tbvCfqMz7neCOzxP37Xb+e/E+c/VRLYUoa+e8gAWT4b3cMJyPC53DknXFeRm4eWMquDz/21nt9teRiKOci6QBtkOWAeIttMA0S/8xx01g/BPH3IDBNGAttH2nEuakf8RL/W/3j/1z//58P/84c7AeDGPcd4T1K5B7l4H/MOQODJfNdu1jrXb7DJpWbuquPFht47tYf3nY83A8frU8l3LP1zrlv5e66X0+/zxckq89t90z9r7nYU68LYbg6Am/PjFl8+d3hgstM496obdefmbLX+WwTAs6fNP7fYsTJktHNLG62NylTIeRWfrdHj1vYrNrpHmYabDc31e9iv0SYO85rYNcwKI2zdxi7//CBubZuO+/Rcp655vWR/jmwle5c7e85rs0PV31+Tr7+mMXh2XRsDu4WuyNwBcHUW7uXWWGAHwGusttcpW6AFgKe/oGt/VtZK+Vd5vfS1kgLg3ECfbm5++GHabBbyCjJM78vnRprye0Iof2fz23S/QgUhEu8JVIRACZ0zdbOAgTYBQbRhmljAgT8AIjb7ff6sG/2AEAAloBIw43MU3UBnMz/TC9OeUNK22ZD3uZJGhqGvaYyRaXQe8MDIOiPZ2NwHSPkMVZ8fKQAAiJnSOFM00yYglb4Y9eYmlSm50UHYRbvCnkyBKxDBDvbJiDp0EDoLLnlHJ8AgdYXbtC2c/+Mf/zilSKZPRtShr9HGtol84XxCI32A8Rd+GAGMDYwOpX7CdaPh9EFT1+K3giOhK3r5XGR8R7CTBwyEORmFjT2NwrUOfmY0OICHceHd+voF/pnpkr0u1GF8lA3wFhIZlcwYak98SqjuZ+jgeKOb81dQjC2B17xoSx/MKFfnDGP18ccfT2OmL3LNPnsYQDBNv4ycdT1Ab3RO/8z0vz7r1Dltf/hcXxbeJtTNFLjMXUAattJXqZPPrjaCNFPIOw6ZylpIST8TtJtWWd8Q/BtV6nrhYQdgLOsQ/dBX8TXXBP3bOSOgFSC7+a7vc119uGY/Be58JgBGV4GgkdBcdwzxuTwko50z6jwPNgiYR9tkVDttCvSRk7DY+q7/GREueEUWMnIeuAbxuVG2jJnwmjr5jPk8LOK6oV8ZXY2Ojg19ZM1n7mtn2vSgyAiAmVvCbfrnGpPPAs9oem2Qh23QnXWQdw8IUQfoy8sIYNZXgbZR2djPQ0lc8yeBvT6iPzIHBMD08V//8z8f/t8//Hv5vqZUsHgvsyTr2n3IxfZvaHe6BSt17kqhG3VQ+l10OQq7q7SjAbaROth3OGx4HKeT6M33jrfPmd1hPKg4ArsXH/0732BPBhHyXooCfiz+NDL4KEPzNjZ5Hqu0tnsWJ8q7BIBxOufAEzjeTeFcWTeKY3bWxufqd6Kmh1HdGgDfQ/5xbCo2Hr3WAxb+Sd38jrhpxhTHu6nS2eLrm+v3sl+jD7aerHlVQzUN0e5LU/6qfjTb2LIPW8pu26Zpl6rLxFd1sUrPKq3SjT5uJXfLcdlK59ckdytdi84735P2lCiLLottKFCW2exYWe4z61rW84X0fwfA5emyF1xhgR0ArzDaXqVuga0AMBqUN94af/Bek/nF558/fPTB+0eAhB5CHCEbG+iZxtWoSzbUfbaiICKjlNjcNgrK6Cg2092MF6KwiS08EEgAAjJFqMAECGWErzDMCGBkCE7z2bc+j9HUyka8CRKMFBbejVFtwm/ud8PLAAAgAElEQVTBCv+nrBvuCXWNxspNSgEV+gmjBBa0LbQzKhKgZFQv5QAJgFRkClKMFsGeQFiiVDOy0AhG7CFoRD4v7JbprRMWY3+fSUpbRiVTT3sJ6mjDKFbghHryDjTO6DZkWRYfczyFH4I72hZA87sbv5muNtNna2fhW0ZZY3eBOnYyetRDCMjU77QntkigaKRywuSMMBZmOWeQk3DeAxSZotffM6LWPifIc1WiPaOwnTPoqY/QtvNTPdGb1NxfffXVpE8+d9jIWvXMCGAjIOf7xTm9sLoJ4fK5tM5X4Zh2dNwY30xD7Of6Ovrq08532jT1sIce+Ayo6vOdMz21QFK/FL5je+c6Njdqkr7pQ+hjnwXEOc/on5H8RsIyBkJY3/nMvqFbHjTRhzLCS3+1bdeTXH+FkEb/Kt/+oo9rcaYNdg3Sj3l3rLFjphsX7gtG048TzOqLCV9zvHK983fTQWeKZNNBL0VT8xnjZQSwhxawkVG2rpvoo8+jsxDWOj732EhlfVafRkfH0+h47JQw1u+sMbMCOtC2c83+eWAK/Vk3fa62Y0T5n//85w+ffPLJ0X8ycjwjqu2b3zXYzQh57DrdLxz6MB6A2CQC+NEB6jdLQ8lr9yIXBTfueZbk3NT2HfqeOt1FlxOBd5c4+9fqkS5UPBf1+2MAwLFptAh+L0X/HjZyjuB4NHVjQ8qqyiqM2tkiLwkAb34AoPBM5MMCXTNpYcxaG33HgV1Va6p9D0B7rvOp1do15ib4e5hDtcF5Wmq9Vdu762tVPNYruNaZNvq97NdYZ4+30c6LbKM5mO0+bCl/S9k3zudrk6ynet3q9ZL9ebKV7F3u7C2vzQ7XfDyvb+Hvr8lez65rYwC20HULmc6ZHQB3ZuJetmuBHQB3LbaXb1kAAMxP+Q/XxsZlWeakQK30tVJf/Obzh48/+OCwX/EINQUFAkGjpDKNK2ARKANYE2wKiXg3yonNcKEXYARgSdQjoBOAAnhJcGybRqoZbcUGOpvrPgNUiMBmQEI1n+8peDHFqM+mZTOdn4wwzuipjP5CFyMwM0qW+rSPPQQhyBCmuoHPu4BZUGGkJP9HN6OKsZNQwUhH+uCzc5GfKWmFqkR58qxa5BBdBnh3HLAz1yhjSm7ehQYJsrUh7QjL6LvQeIzssz/ohC1II2wqYYCleqALAFYoRttEJhr9iQ60LaTBtgIyJycQBsjNSxtgV1Pw4p+muTUtNbb91a9+9fDZZ59N0bLYwmeBAqOR409GWpoKWJ/HXkbuAXUE6dhfvxVICi/TV4TPpng2OnX+u3UGxoInnzGd9dHH1LGCLeowj3jx4zO0jWBGr3/5l395+Od//ufpugBYyEl7wjxk0z+imeelhcirx5dwLdNtG4mvHTOld8JMxtFITqPs8RV8Ax/JlN4++xW7anv09DADff3mm28mfzYqE/vp1xmBKphOXxbAJmhLEOihBNN4U05Ib1S9BzaMyjfCFrv7Q1nHWJ83fXFGuo+gW5vnYQHBbILXjNJ2TPgsn0md88EoamQZtWumBdP5ZztGuJs6n74J6Z17+IS+61phPQ/MOAau59TR3q7dGQmMHORbPlOHj+3TdmZWcP6aFQJbGCXrPLOPHhTQX/K53K7VRuNiL5+lja2UlWtYfvf4iAEBMGu3oBl/Zz369NNPp/UXG9hnAbfQXIhvmfyeyWhwv9soz48A/67PAB7vkIr3Hks3VtfuRy7ejN3Qbuue7ZISN+qQom+yxaJx7y7x2MrdJS8A4OMYTRB4bnEqdoDCecjE76l8P7HtHcfpok+uuHiEvvNichIFfAJ2jRKePzx9LnDWVYfGxlGqvQkAXqlLyZxLY3tob3P4e3TKK5vy1/xvhX3KG3MrZI92p61jFHTn790rAzj2Yc26ssPf0ixpRnI9WRFqjRxKlX3ziaP1avZKq1y/VrtGc87t8s+719a26Th2b1h7mrdKNxTZSu58F9L4eQE67/o2xqt9zqBu3XrJuhJbyNzKx59d12eei/Z/B8C9+biX7llgB8A9e+2lmxZoA+DcMLjSVuuP4WsbDNHWJbkZAWwVN5FzM95Ix0y5Cdzw2YrCOzeyeWczng1wNvLd2DYVL0APCEQZNrmBhEbs5Wa4qVeFPEbusQkuzMoIsATQgmA2hYQm+RxQAbNwhf4bzZVRa8JcyglcKCtg8F14kMCavttOAgjBIXV9Ti59FIxgJyASmx2CcuQIOoQrlANQ8BIAY3NtKAAGmtkPgQcARdthZwFZRhMCDn0uboKpjERGBv0kuu0Xv/jFBEj5P7Y27TOAVNsZPUcZfS3TMTse6CNYxc98pq1Rk8jXh4SL1P39738/vfj55S9/Ob1o2+hw/JYXbQpe9U/TKVMX/QR8AljGQshqRJ5pYn32sgDMMcYnjSIUDDKO9iPfjS7GRqYRRkcBNGX5QV+fH8x4jYAX//3222+n5zNjx0zfLYQTdPM8UlJAA7dzDRCQ5eEM7URfjeT3OuXti4cs+L8gTx1oFzsydlzTL0wrjb6uN4IvZDP+9IfDDEbdU1b5Ak50FFrTHwGcBzXS19LXncd5KCL7LqAF7mEzXhlZLah2jaJfjiFrUUasmrJc3dJu2t3+oHdGlo+2cS3ULxNkT3/QABkOfwAgK5+P7JzIiGTXSu3q+u3Ya5NMDe08EgLzTjuME313PcWGGf3vIRoPzuR3jodUBNj0xXUN2xhZTt/sU/pVHsyx/46hEJgytKPtXHv43AMvRtrTFwED5R37nCeuV+jBmsGa7GEG1mUPyWAfbJ6Hl/RbbJAHNbSNh5T0B+eb8zjH+svv//zwP777rnl30yjeuP8Ypbbuc55Uvqn2JO12CfUDeNcsehddNrDROb3vom/4zlFeAuFjFPAhBfQKAKz+bwUIXhvkuD7C3+OcnX9ZSAk9XTh9HvCh7HzlRHhDk8eiRxmNTaKTFNarWl1ZaWHduYtPrlRnsdqltbFj40H41U3EG2Sf675t3mrj1H2trCP4nRbxlVJusNFV+1/yoRvaXeua65pc18tVtVYo2G7nR9rG1nZqyW+OQUt2fBeunSf3m7Z1zeslD9o1bNiS/Q7LfXJ/dKeBfm327cyLhju0jgOUbdZQoCyzuUaU5T6zrmU9X1D/dwDcmY172a4FdgDctdhevmWBLQHw9HdtVZvGH8AVADz/TT2X9A/t3IxfiqYynTPvY4pOIY4RsKaIzihCn9HIBrcRfchJ0GDUmDBC81DH1J1shAugBWz5Th3BhFFjRhbSls+N9LmqPtNYexj1JhwUEBlBLJBxIx6gACTy2aDCKvQU8PKZz6M1Ahg9hMSOA+WFkAkSTafsM2PRmfaIMqNtf4AXpM0FmhmpRzvKpP+mgRXimPqVctgL0GGqUsGJQEeZlAO0AoDpv4A4n/ubgFzwIzSj38IZ+46vGM0LABZWGVFqJK5R5B5OEACjg6DO6GlkCoBp0zHTP2g7QbV2MtKY8oIlbaz/MT5c0yaOZUY3p/8nqBPuCOfRh2hXXtgFQAs8MrrU5/AKsYVMzlM+10eQ7djqy7Ttc3iRy7iRCtp1wJTbHqLgnblon2jf8fBQgjDNFNNCTSGnz4/loIN2RW9h7RhRal88JIAPEAFOJDBt4rdcExQK7eyjKcS1s0DPSGNsJMSkTK59zv1MY+x442+OB37P3DAds6nrHU+j1s0kwFxCT9dDZeYhEoGfvoh9hOMethCma2MPHfAukHQOum45P4SUzntsaX3hrym4PTCTtnPuu25SRp0FydjPuY985wzXnWvjwRlkINuU2+qi72a0rADYLAL6kGsCOvmZ6zRjsjTnXAN4F5YbKY0+HsbJKG7sn8/bznWROhxuYD5xuMfvHHQzm0NGyet3eXDBOSMo9kCF+qU9EwAr68vvv3/4hzcbAuB5oajerTwpt77mQdQNbbfusy718EYdUvTN9ljS8476jeJv0rcLgOPeNO8Rxojgc0P1UiBwAqwnUcAJf+dJfPw+mn7z/3ZyeIbpofCq+XgC1ioSYuOrtQlVkd2Ybzf54K26WL86xxqbhZdUW7T3nWRnu2M7z23rJz56IQr82I8scwcbrfb1O7Tdddd1Ta7r4apaKxR8G+28yDaatmr34QXJ31r3zjzqmaWneat0Q5GW3LivqNilJXsrnXe581A17FAZ27itLBave0O9ZK9fW8jdQuY0XEWrdsa1LLPhL1vIzP7vALjqCHu5NRbYAfAaq+11yhYQAFOh/EdxdZOgI3NSoKbBpVJ/9/mvHz46PN91FvlY2ki2BD9svM/fJ3PUlRBBQJARXm5SC5OAHnzmjxCIzW1TkWbkrdG8lBfyJJgw7S0yBUJCKVNxItdIKTbTfWYncmzL6GI20o3UBAAIa40AAwCYoheZ1jd6jHdTOANiAbvoaBQgepqmlXTAAC1sQlmf8SsY8lmv+Q5QIaJXeURECsHQh7ZNrSzQoY7QTBCSdmBs6R/ljFAU+vB/2hcAC3kEWOgqfAAmAhGJAuZH++ezWo0mNvJNG5qK2ag3I6aR8bvf/e7hH//xH6fUzdrbaFzsS7u8jBLE13juLS/65nOoBc606Rijp+BUmIMcfVH4zjWhFX23T0aPUidhk5vUwjn+n9GnRqDqy1y3b0JS6pLC+csvv5zqAhx5YQfGEx21fUI7AZFAKsEhfRfW0jcjzxkz4D1Rxs7/jJg2DbJAlX6bQthncuM/tKW/qhP9EODmwQPnAZ8JWY1MNsrZdcb1gnHT980YgG3Sb3L9QK4y6a9jJABGL8ZVXR0jPhdOJkQVfgPx8HVshv8wDrSTvi644/AF46Uv4o9G8mNXfZ0+ekDC/qCDka1GDFNeoOi6k+mEHRuBvQdzBK+0o3/7fGrKevCA9zGVcx6WUV9hP7pQJw8Iuc74jHjs4lgmcM+oXIGnABj/ygMprsVCUsbCdZu2HScPh2QKdeo4dn6PINv2tTdtjN9Z2C/9X50EwJnGPm8i8BEAMFH1fs85N/K5v+jguGNbD4gkHM/IdO2Y2SvGdP6UAQD/9ts35fua1QWL9yBL8mt3Lxc0u6Ht1v3bNePcqEeKv9kmi4beROqxpbb0JQB8uJ+dZEU08JQKmg9viAIe72uvDecW1y/C33lST5tEU7kF+HsOAp/T9eJGzr02D5cg9BbGO5kgj97W9ruubvrpOXtdm/cVO19r44LOxzGutNPt+6F8+tHm9j6j4yr4u7K/l6q1NkcVtOHYnJ37qxSdFqG21fo1epv8RzO2NXtL7TTH923Yq91Gow9bym57YEPv7d2nbpl6SRfheo16yd782ErulmO+lc7PLncjv++JrVuhXrLuk1vI3MoXn13XxsBuoWvK3AHwmm+ivU7VAjsArlpqL7fKAqsAcGxqXWu09Uf2tQ2IaOycXFNAG7HGu1FcbIaPQCXTTxrFCvwxAjcjCzN6TviSkEdQliBQwEw7RjAa9ZbAIzfghXIADTfQ1Yd3o0vpl9CATXc30YVAAhej+ASeRowi3+jOHEejytiINy0ocNLNf6JveSFXuMLvyMPegDjKI1tgIyCjz4JZYJBQxahen8HKOAlxqCvUwB5AQ/rgc1qxu/KFudYXAAkSARxAFfqlHthNAAfcMOrO5296OIA+ejCAvmkb/Yo2BTcCGuoaMY3O2o6yQiJBslHWQDV+PGhAumte9N1+5rNatYM+ybtj/f+z9247sizJldg+5Iv0JPYz+0o2CF6AmenmR0g/IA35LXrWP0mvI42kbyC72SRbJGdAgE0KfBpgzhmsiFxZKz09ImyZu0dG1vYN1Kk6le52WWbmEeUrzAPYMC80x/gwAskk4rPcNN7eQc1OS80HdsDXOijZwc64k/TiHL7jF3NJ+oEExYMDwEjf+0symEfYkgAm1uorj5jl8dnokv7+97+/5CD/wV998IGxVLKUMklS6kMTfACB5CHsQC6jJvDFd7/Cd+JNQh2f3TukbscXIz9gD9+NzRyBXNZUrfNVSUYSeSSGgRW7WPGd/sAe/oNMdqkz5sDpD/7gD5Z3S5Pc5zg9xhrjUePAR9cw2METCpT81qOduQYTG+aPYkzbMY8POMAe+kHSGHNJMsIvPiTDTluM57rIo9SJKeOkxC9JUp4UAP3arc0Hh9gBDH+Zl0q460MTSoJyDSTZWpL0sAV48gEKku08bhy+4Gc+7MBrGtdujueDCfy9rgF6TSpPKQCGfD8y6lI7iEnG8nQLfOdDJviM67I+qMHrIHDVfFhvG9Z3cbMDWDvTMRa/p3x+BtmnEcDGvU3t3se636kKaJPQNltvsLpJij9YeHQzqZ8b94qO2AcV0YmFLXfk7kc/fxC+YH85vOz43eoA3ur4fVUn8AP5u94wLEg9XONuvyfRuw5Zj+6vkr8iZw/2zQ0dY1NoV34nOdHU0Yde+1XchvajDtKtmnIwOdKxYdpDXB19YaDXgbX8GYk79VFHiPwN1oLp+qb/YTkD47JlQ16ltfWbxyZhoG9ZnEhQHG09Z/hi6hjtw0j5I2WHa/Y20IPds9wabRhiyTXXTEv2KJun3NtF2YpGOPUNeMMPC1mWGga8XO6LbX1X/ycBHC7HOTCBwCSAE6DNKXEERhPAsCT8B7axqbdJAP/8Z19++L3vPRBx+s5BEnTsTNXuOZKRIKVIyGAzmsfusntKj3XG5js7TNkxB8KAOpWo0M5Z7XrjcdAkLbBBz05kEoklIUNiWd8BrB1/nKe/4yYd/AP5BB0kQmAnyTBmD/6fnaQgddEBBpIO3ah/8zd/sxAvSnRicwMkCkkxHoFKwg/+kZDlEbMgbUCs4P2uOB4YZCAJOBARPBqWfrLbUN+vDB9J5iqxwPfPYqOU7xgG7iB2QbYyBpDJY1HhJzpyMYZEBUlHjCO5AmzYAYd8YPchHzyAzzxuGHEH0QfimjmiR2EzV2Avu6eBK0lpvisY8phPwBh5CfKORBtkg2RlhyZ8VmKJx1/DbpKxGEPCRR+QIKEDO9klzvyE76wfklvIecpHbBlDdmriOx9iwFwSQ3woAnJ4nCw7tIEH/SWRrd3x8FftJCkOOcAFZBX/Icf0/bXs3tejpkm46hHpKp9HQZO8RA796Ec/WrrElThlxyhsZ16y9pTIRj4gDrCLJCbJTcxVAox1zPVLceDDBIwVH7IgYYjPSQ7SNv4/7EK+/9Ef/dHyBVxYWyT+MZYPGTAetA9x5fuT4YM+GMMHXKCD65V2IhNn1gz8JV58OALjNR6KLcZgDrEjqY/x+q5vymLXrXbGKh7apcpud/jNOiSe8FFlkrCmHfyc3eIkXCmTBDDqSNdPrjewj+seSWFgSDtgJ3VqXqms5bp7eyAAMvCPeas1xTmQxwdauObzSHXUEY8G5/HgJLO1U1ptYUz1+qMPmZAIVgIYceNDTdCjBNdf/hM6gH8dv7FpHWnci5Sqwvc7WzY26KbIZhvugrpJit8HOrHrgFVE3SEKDcdAs1b1e/lz7f+3fhfxJzumJLCU9F3qf10EnoneypHQT5s+LZtQxtw935WczmK0zIt2wlYeHoANh/nmGnd0xHD5eRZPU0514y+rO4DJ1kZjd7zDW8oVowf5b22ylmYNsmm3FtMG+xP9GTfLE7jYus7QcVu3AyV0HzLaj69KfiLG0Vj5ouPIx0f69WLJNpy05Jp1YckeZfMnljsm5+NRi4/0HtoZIXeEzPs9fiQQL87DM/yfBHAkEeaYLAKTAM4iN+eFEFACeNm3CM2KH9d8tsw//9OfLwQwiU0ef4pNb25K4zOSUdis5yY1SCIeJ0qiDhvROEoWHYXscgVJwk197RrjUbyQyc4ofsdmNsgekHlKiLKjU4/TJPmHDf9yg43hIaFCwgTySZQoqaEdlNyAJwEMf9lhjHEkSEgOYZOfJCk7gEEO8F2uILBI+LDDDnjpMcWURf94vCz0kQSEnyCUQSyDACZxqmQr7YAPJHO1w1HJE2JC7IEZxrKDlscs8/hsfM4jt0l6wA+SbZBNklaPkybxCtnaNUrylznEzlPkFu2AbTzelfGCPJLnwI2EE47Jxhd08B/IXxyhDFKeDxCAgCKRTp2whZ3MiB3iAB/4LmJgQp+BLYk+EjvsyiQJzI5KHvusncDs4EUuaKcoiRzmJ0l/vu+Z7xomAcwObR5VTaKP+YJ58A95zH/6sALji5xZ/35bu7BJADNv8HvmFdcHYkAclLxjVyrXFuT5T3/60+WLXdNKePGhChJwsIVkKuQj10nuKwFM4pUkK8ll7aiED/rAiR53jhhBJx8i4YMAJLhJ+jGnkUN/8id/8uWP//iPlznAlsfD8/3XXCdI6qpPJICZ37AN/1grfHiFD4jwvb7MB2KNz+kHMUDs2YEL//lPO3T5sA7kcI3jugosSLySTCXxyrrjdUHxWa5btzWK3fJ6fDXto0z8P2MIrEhwKilL4lXJY3ZGYzxt58Ml8IGf85rAh0D0gRjmHHOdfjAGPNKa6xlrmTGEXtY5xiKvuYbzZx7LzW7jWvchr1Xqc+3BA/6O3+k3/h/yea2g7/DjdAJ4TYDo3dDTuPzMm6gG3TSm2Ya7oG6SFol9pQn0HTA7Cvim7UcEsL73l8dAF68oiXYA12rvjG7gLfKX6w6/Kwm8/m757/OR0CXYxobRKrHyz5TxZMKHwUepsP858iFiy0HHbLe4RmsjYrNg/1QPAQL4cGMuaEMmQA4BrPmeicOhn1sODPA/bUuvejCDlYfA99SfcXMmYWRKl6nnq9UxEqeRsgfXmGe6lz3WaMMQS66JnyV7lM1T7rqIGjg4lxBPbDwj4iPjvo2QuXl/3HjP8bXbWvo/CWCnKudYF4FJALuIzfEWApcigGF5cKNiayOOBDA3xfFHvJIFJG+4qc9uXpAHJIawgU/SARviJKZAavF4aIJM4pHHLWMMdJAQ5dGx+BwkHkgf6OLRmvpOXHYjQjaJNSV16QfJBR4Ryncw6rtcSTKQ/NANDBLVICzYVcZjSHXTAzJ4rC/IUpAB0AXSCmQ25PDoVyUI6RvJHP0Omet933d34h14gwDGF2RqFy2PBQUBje5c+EFyUY+R5c/QzfcWk6SEPHas0R/gziODYR9JE5LL2sWNsewupW+IK+NAYgVzSAIxFjwWmwShHgPOGJEI0W5zyGbHOY8Jhiz+A1GMBxOACzu3oZPvaMWR0ThuGv6ALMZY4MIjcPU4ZhDEiC8+Y74oAUfiqswNxpL2k0wta4HEJd+jzG5pfZAC/jJusAU1h/ho7ZKERI6glvAAAuscMeTR3bQDsSK5hDzX92Gzm5udotDPfGHt6+kAkKMb9LALNv7+7//+8sXOc8aZxy7rMbyYD6zoB+xnbHm8MD7nOqBzNcf48AofEIAuEoLMBcRG3/Wq5CZkKdmK/PjDP/zD5YtkLvCiLHbBQp4+2MIHIPB7xBZzecQ+yVqtc9jA9ZDd5shx2gZ89N3o1M9uc4xjfpZ48OGIGoHMOuWR8ljDqJP5oQ+WsEOd+UBdiidrgv6wK55z9UEA1ofWlD5gQT+VAOZDHfqgBfOGneWYp13UtIkPGUAe1zt2I+Mz1geP1ueR18QJ6yzWF9Qf1z3NxfUy/XgF5prNNYK+KMnOXGCOaGc3j51G/Om7PgDxEgLYuB/ZuulqJjuD90N7N33NNnzc7Fj3lqfYVFPSAbOIow+47hwDvaTRLZfWOR/HQJe1pHW19bPee5Z2ZoiqiK+8Z9OxWuv6+VL76y8eyF++F/j+vVTs7dqNI4BvtkdxaR53QBY3x/SoHkzc6S9ivFcDtxv9OzzhzcOkPUdx2NOvfpQPOqhcJxZ3OUf4N9bBnt9hzLeEDIrFrs1po3MTU7MSuFxWzxm+mDpsrN5Zvmn70Tr3eI12Ri8XvvCE+MibSMNPS7Yh1/MwTuJNuR9pMzJ20eT0UiJmcWzUdXI9bK8BVlimeQ8dlvtiWycBHK3AOa4HApMA7oHilLGJQJoAhsTgH7bWBmRQ5qK+4hUJYG5Ir2au7x3UDjpu5pPsxWY0N63Xa9d6jJ12Y4GkAYnELix2DZIgIAmJeUqkYeMfG/4koKCL3bY8phjfSaJiLPXrMa4kDElmQgaP68TGPgglfGEzXTv1qJ840A6QkSQqSYgDD5ITPKoU8kAWQBdsZJc05PB9vCRJQTiQ/IAN7Mak7STBSELBT+CGrmIQwLCH2MB3HjONo3bR8Qo5iAO+2GkGPIkTO5Chl2QrdJDIINkCP3jcsr4P+Fe/+tWXv/qrv1q6RXkMK0hWkGTolNQjgxlvPgQAPTh+meQ4iWroBpkC3STP8ZmSN8g5YPiDH/zg7ifIHxBkJGuVAAb5qEdVkxjHAwYgR3/5y19++cUvfrHggne7okuVHYWwk7kCDEmE67HkJGSQC8RZu5x5XCxzC+NI3MAWjmV9oWboB2LKBzE0p/kzCGn4Bry5iaZHf8NHHp3MGABbYIKY6vG5tJ0ds0rIQx/zE3rYnU2iDbI5X98ZS+ITefGTn/zky+/93u/diXX4XiNB9ehj5gU7gBEv1iHms6a121JJSOY6axafce1gtzQfICAhST/0wRgS7ng4AO8AxpcSwFzDFDv+To8Mhr+YB3vYMY3fEUc9jYH1B3u0Exv5D4z0yHe+Y5aEN9dj6IZsfYiHpy6g1hBT+ovv/If8Z3e5dqFyvec74PXBGOBF8lMJYMaTaxX8UtJT3wfMHKbvkEedqBnEQR9W4BHQwII68Z3HrbOzHOP4wArkkTzndQ7f+YAR8oJ2sOOfJxAAM+Y/4sZXHqCe9KEkkrm1m4ny1Ankn5L/9BfjtKOax43z4Q3kvpLWxBkE8H/4219Hbzn63vEZ9yQ1xdb9T1VAs4R+XbeNWJTutXu2E+rOtu4lVUkM3f262aD/XyOBkdgcs0f8Pump+OiQVNFCKUmxkvzVe2b+/LEHJITw7ZfVDR9jc2cRs2W8KYdi7vKS86NYZsY1xfTo+OeMQc46dcNzxCZfxGo30yYAACAASURBVPQjvVHyV3UdxeOhXtx1qFP+HflNfzY3mTrZEYnRvQajRj8JzU1MzUrg8pn02L6YeE35TsXsj/Wg95C3RnuGGDT05yZpd+9zaqE3cB4Vv1Fyo1VhQDDugQfDiBF4jZA5KhdfbmtDrGYHcLQq57gMApMAzqA254QROIMAhjHhjT7jj+WazD+7vQNYN6FIfIKIIOmGY07xpYSnbmKxQwyb7dxYJ+mAjXgSzJSpR8biM3Z78b2pkMFjhkkqlO+m1O41Ei363knqxKa4kmXYPIePJHbxM0niUgfsAvkH8olkNsgFklbwh0QFiWh27vEIXNrEo1fxHSQCiDv4S5KJ3bjsPIVcEmR6/Cv0o1sVXavAmGQWO2ARFxCC+AIuPNpWyUGSTdABfSARSKphHONA8o7v2wWJp+QL36ELgpmEKLuf4R9/B1xJbJE4BLFBYpXdkPo+UuBHAhhjmTMko2ATyRcezwosmavsLodeEvL4zhjDDnaSsqMauLBLFZjgH/Qh/uygVfKFx0Sz0xPjSTwRd9jN4571aHV9gIILED6H3/gM8cXR0/CHXba0HXGhTH33KOVAJ/ONR5jjO/MI80H+grSiD/QXMjBOu92BoXacEhd2prIe6DtjjXHMJeQDHyIgcckji+kfv5drC2KAvKdPjDFji1zQjn9ii3gyr/XoX+2spc0kjTGXx+myo1Q7QdHtiQcs8KUPuXAdwBySdnzYgXWGetAOYdoEv0leMr+BAY915/pKwhjzSADDd3aqI38YC+jmGsm1QdcuYEBSk/GkHshHjEgAa/cpsaW98FXJa+YgyVb4qyc76PWF/nBtUt+5rikBDH94rLq+o5f5xOPw4S9zUAlg4g3siI0+wMOjsPE7zueR8MCCBC8704ELT1tAPXId0A5yPbaa2DDXSLjXiCo+hEVCn/UI3/TYdvqu+f+L3+AdwH+3qDNuEcL3QYcDG5WG73+2DGnUb92DHYLRPwjN+OzZ3AG7ECQcVCF97/gL0bt0AheBiXYAZ7qDIz5sjTkigJUQ/vh5uep9dAOvF8Gunbs9iGT6/GkJYC6axkZXKld2jn/uvcmHHGNX/Z6tEb33TZYGfLQey1oJX7Aa9JcYRPy+L1e1bfCOtkRzKa/S8fbDmtSshJGfSc8Zvtg6zJiMlD9SdrSO7tcz35iwCl90fEZ8pEf+rncjxj8jr6bcFddROBhRM0+VjlscHxnPyxEyR8Vh2vqc35MAdipzjnURmASwi9gcbyFQEsDFftS+LGNjzdrgC8qtEsA/+9mXH3zvdxa7+Uc5v5OsxUY+jsrFF34mqYc5SmBgQx5zudmvpIUeF80jSrnBrkQFyDWQRNjgJukAOSRotSNP31HJzXztACMpATuxOQ672PWIn0kMKWlFwoVdwSBX0N0KopNEHN+dyQ137foi8cMjomEv/SUG+E4yDOQb/8FHHk1L8kO7Q0mIg3Tiu1BJgPH9rcAKdun7epWM0k4zHutLP5R8I5FB3yAfRAdig/Ek4kjmwgeSEnynKklK/B4/k5DnUb4gVfU9oSR/6Dtk8j20wJDEE/MK40i+8N2lsI0do0pMMQeIMUlsxgadyMhvxPbHP/7x8oUx0AWc9Dhydkez8xTYkJgl+cdYASf8jmQt7GAesDMbOcKaQl7w6HCS0sCAOPFhBuQlOn5BgMMOdlayduGHHq+tOOMzxJdkrB4FzQcpSFIqhvgd/7FO4De7GeGXHrMM7GAPO6ZBrtFOEvLIC+Kh7zpmnSvprOsSu6P1mGVdvzSnWef6TlkSs9DJDn0Sk0oYwmcevc0YsZscRDAw5oMhrBXtDiVe8JunF0AmiUrtyifRx1xlrZYbpFwXMY5dyXoKAsfz6GNgzCP79UESnogAGSQpYY8+JIC8xef6YA3jrV3e+kAPSXPt6i2P68cY+gudXL/pM3xjNy7s5D/GEP/P+Xr9IPnNNZrXDl6Tyg56dg+T+NVrG68fqEk+KMG84rWRtY01DvFl97MSwNSJufxHjIDl8geonILBTnaeJsBcob/wEXay+1eJbNbAL37zz1/+49/9/V1f8BbBuhcKDW5QbN0DbRnToJ8iu9hxF9ZVWvxBwVCwikEdsDtSW6JxJ4aUFH4ggW80cDExQgSfSQLXCOCyC3i5n1mLf9kpwf8pqcrPhpC2tcBkN3DdefJ6iKP8aPm8fKimRdaQuayvCn7W5qEaV4tF+budunb0RjthWaph2ZF1x8i5o9iF7WqsmSM7nM/z7ue8Tc1KGnmGrjN0LEu7E1ReC4w5U74B1sFQL1095K3RniFejhmyp80fCTMKi1FynaowUiK8oo3y6+VyDbC+dltr/k8C2KnMOdZFYBLALmJzvIVAEwEMTZE/bp0OYEPmMrTw9t//7N99+cGtI5YECIdgE52daSCj/vqv/3ohQ0gcYZx2dfJYaJJD3AzHRhe7l3Qzm5vgkEPiE4QeOlehQ7vBSEzpcbPc1OcRmNiA5+fQo0cfwzdsrJMwBAFG8pJdoLCRGMAeknYgBtFxCwKYJCRkceNdiR8eo0w/SR5ppxv8IhEN4oBkFMkF+EqyCJ+RfIF+diPzO2Txvawk1/CdtrFzUju3qYekEW0jGYV4cAyPXIUOvtsZpAUIURCT1MPjYkEmwn4S4Oye41HX0IHOVuQSulu1C5bYk3zGZzyiGbmlBCBsIKFPwpTdyiSw4LMeCc781HdmkmjUI55xrPT3v//9RT5zlJ3IJF9AwJDwBjaMIT7ne55JPEIGj4CG/yRjSW7jc7xHFF98/zBww9HaOJoa5DRzmQQw9OMoZXzBH8ZwXQ6+WQg/EsB6bDvrFVgxnvwOf0oim6QT64o1w05/JfbpO2yFHnbSoubwhbGMDfHj8cSsV+Q4aki7N0lQc40ABsghfAFjrg26tJEoBA58IIDHdLPDGrEARiT3+ZAJ8o+nGHD9gxyShMCJ71yGr7AXuPBz2MHu1HVPZz3insfMwzc+eMA1TjuA2QXOOsJ4/ON6yrn4HburoUMxowxixmOOuabjO8aQZCWGkMPOXXYtw26+jxq5q0cbc52gH0puM9Z6ogA7ZxFvPiQBP9jFzjUJOUwylsdFE0s+lKHrO2uf9cyHD/hAEtdErqsYz+sUj5xHnhEPzGcdY33B9Qg1TPmML74zrkpUkwCG77xOsZNZ84OxZXy59tE2PkygD1BBJ695iC/lK+Hxy3/+lwcC2LxNsO6JDgcH73lqcrrQpQ36aVMXO+7CukpbpPaXKNHogN9WjjzZLbruD/RI8n6Mf+4G5rXvA2YZTUK5Ir+0LdIpuZfzke7fZzJ4Wd0eu3/XBa9rB/CqZedfcINLierD+n/lgOLhgZopisfQOgriYG0cVh0qJBgE8GF+3PQdkro3nTU8D/0rYvY0PpijEbgPbelQKxE7nDF593Pe5mbFu7rU95SuBCC2ngvqsH24XU+sXLMGexZ5o3P5FDXfD2/c+vjIm7WGMZZsQ270OnDH15A9yuYpN5rtH+OMsB3dOT4of3ksDMdebquxLr/c1kZcJwHs1+icEUdgEsBxrObIBAJnEcAwLbwZYWzQlTL/7NYBrOQvSTlucmOzHoSdEsAgdPCPxBM7yDBXu/fY9aQdYjz+kuQcPiP5wg5gfKcdJL14XCwICsggoUNCj0QYbOJ7OEEQYSzJKBBrkI25JExI4sAebjricxI6v/71r5d37oKcIjHE7xhH4pRddjxuld2TJEk03UA6wA5237Hbi3iysw+b+4wDSEgQ0fgiMYrx9J9ENI9Dhj7aBMyWnLoR4fQNpAR91iNySQiRMCEZAxIEMnl8Nokb+MN4AGuMgTx2z+m7iPEwAchN+KFHRDNH2B0K30kS8ehakkr4DpkkLzGHJBA7ukmUsXuYJK12ETJ2JJOAER5AQHcnxpMMQw6AsEZMaTNqAONAECkxxE5qEr3wi/kCmcx/PYIc3bz4IrGIWIL8JQHMBwtIZMEGENX4UmKVG8vsRC4JXNYZH3Ag+QW9+JkYsQMY85m/kK3vlyVZzIcd4LfWArsw6RM7qjGGeEC2HtlNWSQ72UUO27iWwDftAGY8SZoRYxKV+mDDeq+9vq+c/nAdImmnpCGJU3znEc/IeRL2JG7xOclW7QDGz5C7RwDjc8UbehB/PR6bcVXf4It2ztJPxgu5wm56kqbsaEZeQ5bmJf4f40jys2sZY0AAo0YQH+Y67MMYfKduXXeVBOd6Q2xYm8AP/iL3UXcke5UABnasGRKhsIN5w9jousd1jl3Q9JMPpPDIcHzOhxGwtumDRqxPkL+IN+LOf1zj4QdjABw0v4AJ/hEnktv4nRLV1MlrKG0noaykPddVrnXMSdUN+TUCeF3/Ezc9PaY0Km42u1E/IWi2Q7HsZNODyB6x2pNxhs1K0t5suT/cUB4XzWOhixvmWrdv7Xe8Jypd3iOm9+AJkb/rInF/x/i6p/Lx/+v/jSF/afvmRtLOBs9IIm5o2lZI4L2NtK41bjpmbfDVZJfx24rnQR1H8dnLoxT5y797C/v2HjjgZ07cuuNsxjk73Nh/LVTkPM7NypF1KV0JQM7Qc0kdJla2DyPlm7Ld+vLEe8hYoz1DZvevBHoUzu8m18l9L93iSIRHGgaEZd7unaM4jJA7Qub974KwYzErYqNuShvjNQngaPDmuAwCkwDOoDbnhBGoEcDF3tO+LGMDzfmDNrqzW8r88z/9+Zcffu97d5tJjJAwwAY9NrlB/v7qV79ayAFsiCsBjDnluxFJOHKDjaQEiWZ85wY+NvOpF0QBiVEaxW42bHbrsdDa+cvOrfXav3bDkTxkNyo+064yymd3G8hi2sujQUEcwG8QlrCXBAL08d2LJEeADefzfaX4nRIEJNhIrEI+yS6SQDxmG4QEPidmIExBCMIeduCqfB5JjDnaMcafiTGP/wUxR6JJ39ELH0ha4HP6yu402MkjoEHagLwBLtz8VMKCBC1kopMVX7D/F7/4xUIAo+MV84ERj+8macz3pRIX6iRJiJxiNzpshN+wUY/cJslP4hTflXxh5yI7XCFTO52hE/ElGct3HUMfuoR/+MMfLsQVSTM+bKCdlPqAA8lKfCfxCJt/93d/d5HHY11hBzCCXnafg5Di0eQYp+95pv0k4kgqsiMTfgA3EnGsV3zXI25JWJLYZC4iFiTkYTf8RF5iPOwCQc3ORMikXnxnBy9+T5KW3/E5j5fnOoBcoX3sQId+ds5iHN/JDPuYq+yAh2weew5ZJGZJ5rMTnL6SXCSG+H99aIN1w/UCRCCP38bvSqKPD6BAHuOBeHO9oh/6OfGGbxjH94CrTbSXRKGeGHDvlpNONxK4wJBrItdF4KPdqfQRvvMBBu3y5gMStFkfwEFOsqZ4pDa7uJknXO+UHGftaTc7YsU1VN/HS5u4BkA+1kB8IYdIhJJMRU7oMfbUDyIXdYP6IX584IR5C3nwFzmGL55KgTqhfHaswx7mHT7TXMHPiAtrnvWi11j8jrYruc/fwUauYfpAA4l3PtBBEp45AgL4//77f6jeixi3IOH7otDARsXW/dCWQY02WPd6EVA62FNT0wWrPfs72l21tUIC8x5XO3Qf526/IzhK/uq4h1gH/C3JX96Llt85bvmuRz/rkdBCAmsYys2aLMlWDW1gc+dBf2B8pASGjwnEjjbs1g3kJH0Gbkc1aW3ElaBt2ZUkgJecXRP36akh9cMhgF3/WOcR8jcUv9sg146n/EzmQGue59XmPM7NmuRvCjczuLaOr0y+U2smNOM6IbneBo23csB0cpTsS8i9CM6jsAimj3krE7c2PtK7VrxcrlFDX7utW/5PAjhanXNcBoFJAGdQm3PCCDQTwMuu0tFWwGpObNTN9KDMUu6f/fxnDwQwN6tIIJGYYOcpiC4efUsiAxvTPOIWm93s5Fxd/eb+XmBuVvP3IFRBHoE0YOcryRxsgLPDUI9k5ZG8sI9Hb5L4AxFBMpUEHI9g5qabdh6y4w+EFjb81Q5svHNjH77juFmMA+EIghC6oQ828qhdYKUdZCAJgBftxFjawWM79dhmfYcqj3aF7ySRQJ6iExmdqDwCGniQWCJpBpkkJEl6wRbiDrvpB+bg/zkH82Aj36+sR43SN5J7wAsdsPgCOUL52jXJ7mTIhd34ApYg/RB/kpg8Chj2sjua77ZlJ6R2IcIf5BbIRehmPHi0N2KhR1tDPnwp/SQJxG5F+M54wRY+HADSGl/IAb4DGOQvjmAGic1jhqGTJD9JK/yOecnuTpL00IHfAUOQiuz6wxx23aPbld2IkIPxsFHJdR6xru8bJdHE43ZJANM/dmyjgxkkF7DkAxbwh13H0IPPEQ++Y5WkZ0kAM95KAPN9paxTzWnYxPqCD1x/lKjW4335MAOJQNjDfyT9gD8+Z0c/c5gPGDAeGM8Nf/ihx4XrBUEfWkG+IP7MWxJx7E7GWD0BoCSAYUvtCGiSxpjLrl3Ips3s/ERtlTpZd7r2wR/4R9/pJ+bzaGPK4lHnJBpZN3zwBnLY+a1d3lyX9ah0jON6yBwhycnjwvWhDMhG/f70pz9dvrQzV98bTCKcpzUoAQx5JHt1PeWDN/qwg54YwBgDb54gwNMDkAt8sIEPSCDuXAOBA/OlFg/mMb7rwwS85lA3PitPTiChDZ/wuZ7MoPPKhyn04Y89Ati4BQnfF4UHGvcpNZnWPdGWUY02UGwXW+7Cukq7ez5GagFsBzzDJLAk731O7R3BcqMbIX+rxG/hlxLPZWrtkb9cC5T4Jbmm3b9KdG2RXpMADq80zwMZT93Iq8W4QYVOrW2C7dXjXmz3iNZdc2ublmW9lmNuD/Y9yK09kHEbULUNDz/tfd4J46W2RNbRemdtzNZsNDaBO7pobtYfZeGxZWmcEvikdH0mPaYvZ+Bl6xjpgyn7OLsfR3jiPWSs0Z4hs/tXwjgK53eT6+S+l25xJOIjBxHAhmMvt3X94yAUttgo3nTFR4dHBu0s78nUuUkAh0I9ByURmARwErg5LYbAmQQwLDr6g/ZutbEJpzL5DuBFVyFD30tJMgi/I3lJkoikHTbIsdmu7zHUDijM0647kjQkaUmCgETAJjhJIJKhIJLYrQc53ODnMcbQxc147aYiRnq0JuTwiF5u+pOA5XsuSeSxkxg6QZbhi0QdZGv3p5Kk+D30kICAPJLj3AzEJj4JH3xGUoHdxZhD/YgBSXO+txjz2WEJW9hVR6IB2PJdtCQHgVtJyrG7E77ziF4lTrQTmQQvcoHvH4Y8Eos86hQ+kjAEmUICGP4AG8SbXcvszIVuJZ/Vt/I4Yz4EQPKXhLx2+BJn5iTJLB6BS/KFceEDBvgO3IA5bAf5DtIa45gDP/rRj+4EMDsk8TkJQxJdsJPYw1Y+LEGyFTnDo7RhO7BBHNgZiy5E2AFijd3s0MEHMTCH5Dh/RyIN41jHkKs5wLwj+Qy/WBPorCQxC2IaHcoggYkjaw45x5yFbZSPn0nCl8em4/9JuANjENzAFz/DRnYSwwddM5SIZZx4QgGPquZRuLQJ9rEDmDohhycB8Oh1xIjrEetWCUzWKfKF7wBmBz276Nn5zu5/2FASwLAFtvPhECWgS+JVsWW9kOzkwy7sCmWXKfxn/pNcJIEOLKGPxKYSwCRY4UPZYcwuVMrlgwV69LYeu87ua66fJMe5DrMmub7jYZSf/OQnSy0hLnwIiHbzYR7iyrUPfmA9BMa8FjA/SU7rUckcw1MXiDfH4jt95MMb8IskOuaTzNUOe15z9Dq0/l33cdQ412auM4w7u6yhg+sldGqdcS1XPDlff+cQwOv1PnbP031Uo+IuZjfacL+n6A1OJ7tKs7pgduRrB9ubiOCbfffawN2zCIwQweV9cI30VTkkcktolBCuE7/rtsuyRqw/fHRcKqklmy5RQjG8ofNs9FGEHzedjQ2hQ8EygPZ3z9mtDt4dctOx+359O5hU+rUVr91xUex3yO4HMwt5VZs23qe8af/G+6tRP7UHJjJYO3OcuqiS11HMHaMCY/NqHY8/DMnNim9kq8uX1pUA3vbngjpG+zBafqCk7kN8+OPWx0fezDGMsWQbcpdbkUEAjpL7jjaPxCIaPi8tYhbHRl0n30fYO0LmqBw/29ZJAEerc47LIDAJ4Axqc04YgS0CGALCGxbGRllY5mJAbLSO+p//7b/58oPf+Z07aQUxJABACrCzkeSJdomBmPrHf/zHpaOMxBM7MnlcJruUuKmvR4zq+1wpH52tkAnCS2WRICOBzA43EkSczw1/6ONmvXZKrTB9sxAwPIKaRA98g378Xo9nZecyiAPaRGINernRX27G8zhgkrkYp510PIqWZBTG67HAIAEgH3iAkCMxRQIJsmAT30dKshe/105kkvckO9nxy2ORy05m2KHvVWaX8HITciM1SDwxrrCDxCjJKeAB2/HuYhB8JIAxR4931aNsYTcJD/iPY5FBPhIL4MEuUNigxBeJGC1mkobsDGTsQVJhLslYPQYYOcA8IAFMsgnzifePf/zjhbQCQcpxiCl1koyHPXxoAvp4jLh2ypOc0iN0ecwxdJPEJ0kJPcQQeNA+dCPjC7EoyVjmGwlpEvbAF93MIOLYvYlY/cVf/MXyxU5nxAJyYb+SYST/kJf6gAfJaiWdmVfsTMfagRxhzdM/ktMaL2DIhxIYd/hE36GbDx9w3WI3O9cJxIJHoMNfEqYk/HlUNglmrhfQx85vfMd6xP9npzq7sPkwAL4rAUwiHHHnMeW6RjFvWWMYx05njCfBzPUEttNO/My65lrIvCNuJNSZ35jLvGR+AU+uodyoJa68LpQXS/hIApkEPuRoRzbXesxl7FgHeAABtYQHKoAla4HrLuWzk50PxPChB8jk2kayv1zr2B1NgpfrCI8Q5xpI37iWl6SRPoRAPLi2UIc+AMO1jOsLH4jhdVaPBsdYrm16pDVrSo+3Zo4wP2GXSwAbtwzh+yNrYPB+ZUtm7G7nwKJGG+75YjkeGNzJrlJTF8wC5kfvRa3Y7hF1t89qXcFaw6wXrfPaz0/jjGIpya0HkleJXjn++T7ntit335i5GAG83AOWQfN2EnezR2W/IlezOq2NtED91OzYetjgUBzic7SeNBDAdk40HKV96GtlwFJbR/7LPMU+jXnG0KrtWUG5jMzNypG/1byJuJtYb1J+mXouqWO0DxeTH0kfHeOZ70XYGu0Zcg2SdinguJfxkVPuPUcNfJ3c98TGIxcf+foYv5Ot1rXSCO4IDPZkTgLYqdI51kVgEsAuYnO8hUAXAtjYTLI2JBJ/5NY6gLnJzQ5fbLRzc1s3mkFQ8XhabriDIOWxwNx4w4Y4N7SxEa5kAX4mkQcd0AW5IE9I9mgnMDa5SSxx4x1/4HODnXbgM9pMwkG7FrERXx5VCtk8HhUb8dy858Y7fABZC3vYlabdwxhfHgdK32EXPuf7a/mdHcIgZyCLnZ70B79jx5sSMdygxDwSr+y6BLnBf3qsNG0jsaJ4YLwSktoxS5KXZBHGknhirmA8HwIgAQzfcdwzvkA6kdzg0bK0h52JJDDWvyvWDm89apfkCTHXvGHXsBKTStaQhIRskuz4HYk8jgUGPG5ZiTztNkSOYx6I1h/84AcLIUxCDzYxNpSpD0HwuFnkEPGG3yScSHKBkFNilDbrUdN8cIB5pUdyw0aSi8wlErSwT0l3EKHAGXlEbEHa893XfD8xiG6SniTqWY+sScYQ/pRHEqtekqX4TjKY6wK+s2Yxh3EHZiANYQPJdXY389QA1gAftFBsmdNYV5irJN348ATwLY+VJpFJvEmc872ysAtj2D2tsSIeug7wpAPEX48s5jrDh2xY+8hDPXpZj/lWgpnztVOXa7CelqAdwMSE8YBNXEOBvcrXo4yZr1xDeFQ1cNTOdnyOf/ycOKAO0EGN3EP9ILfwBUyV/GSHNmVyDeEx2zzanvVPPLUTWIlZfYCJHcDQwQeGmFfwjzgTA6xJKot1zvWU+ChxTvKW1xLqJOFDPGAvfkf7NMaUwXUENmwRwHww55f/8i9f/p+//0+hexvjtiEkzxrUqNy6P9oyrNEGiu1ii9rYya6a291t3Qt6gx9HHcFLDRaY6f8/PMCR6AguO4BLMrl0u0b+8n6GZNL9+/rDQxcw5WUJYGtD59n4UOlWdRibTntK3okAbsL6AOlq928njJ9UV+RWfdvoAH7K2TXh6x7WjuEOZV1ukBujJ9xHYR5wJ6/a9Xo1JjfL28hXt1P6EqBcVo/pyxl+2DpG+2DKD5TVfYgvOo5OfOTNHMMYS7Yh114DDNnT5o/MHIlFNP+N0FlXhhG+jZD5brn+cgyMhJkEcLQK57jeCEwCuDeiU94DAmcTwFAe3qwzNtoos/YOYG5ygSBF5yk6Ytm5h43qxaZvvlk+Q2cnCFtuSIOgASmGL/xjdy036LV7lSQNxpHkBREBvSDASKCRgIEMEo8kW3kUMzfp2TmIsdoxpUdDQx/kkPTQI/pIgJGcw4a6brzTD3bxwQcShZCp3WtKuMIH7ZQjkceOO8yDPcASX+z8w+/Y+acdu4wHSCmScowbyQZ8V+JECVHGUMmokngpOwBJgOH3PCJVCS5+zm464Mb32MIfkm58iAC4s2MP9pDcIbkEOTh2GCQRYkmdxAO6SchAjr5rmaRMScJCJ+MFPNmFqA8T8HMeZYvv7BaHbuYYySsQWcReN4hJ4ujDE/wdvte66hkv5BVqCw9YQDcJNH1wAHFHxyRzC7nKdzvj9/yn+VA7whZyQP7iOz/Hgwjs2AZBh4c6IJt5BxzZ7UnSTDsQETt2jutDEowhO055LLV28iuZrLUJG0FUww6SxSS1MY4ELEllHptMUozHnuM7Hy6BPRpvvgec+cCuXY4nQck4MhcQY65n+l0fauADFDwFAd85n123+M46gC26tmjsuN4qKct4EzMl52kv8pOds3zIAjppM/Ckz5BHMplrKbteIYfrET4jnVwtcwAAIABJREFU6c0HIeAD1xiebICYYz7WeuDITnrUOGKLOuLaoTWjxChzDTL1SG/twuXDA3xwBTp1vSMJqzXLn0nAKjHL38EOJWaJt2Ki9a8kLX9WMpnXRl5flj9KbycsEG994GrroQqucYwVvv/Vv/z/X/7f//Sfw3dvxq1DWGZ4YKPy8P3RkUGNdlB8N3vuArtLvCMxTvIG2AmMD22sdQYrWVV7R/AjS3y/x34gjFXuxs/q5R75e6/t9Ydl2kNnsP7+YyF/ArG2uUJXrE2iUrKxwbOY2jh/rxRPJ4GNI6CPMO61AfEUUzM+R0vdc2J9eLZF/i7X0B3BuzlR1n1PfzY6io9iVXPlKt2/eXgyXq9IpGYmDT1L12X1JHCzfTF1vLt8Z80zobGrw8LSNGaUbEuu3K9EcLdkG3hcQu5FsIjEYefWcmN6HOH4SO+hoXeSO23dv4+YHcBOlc6xLgK9/v5y9c7xXwkCewTw0R/IDxAZG2GHG2AqOCiXMv/8T3/+5Yff+141eugUQycgCEm+qxVECIlNdHXycxJXGFcSwNhUI7moBDDJAnzOTkzI0S5HjMc/7Y7Dxj/fX4kNeSUqSV6QAMbmuhKxullOokWdJ1mk3bTcoFciWN89yo462KWdqOxCq+kEuQNCBHI4Dn4DaxDrPKYV40gwkFxGDNiFSjILfut7I0m0kUxTcoDEA7uYoRcEEIlkyCFpqGQryFLoRSyIHckUYMijadl9Db//9m//dvmCPTyemOShkk3Qx7izQ1iP3AYGtIXED7ttoRtj2Z3NHGBuKPENPSQfYSePFie2GEsyTIlLPRqcuQgsQFzhu2JfPrjALsj174S14wf/iJ0eCczfAS/UFghgkLEkgGETjydnTeqR3voO4I+b/Y93kTKHgR391K5kdn8i73h8N/1EfuiDHKxfJWlJ0CEXEA/IVmKWfuhR1nxwQHFi1692VIMoxDHUIKPL9w6ThARhis/4AAfrAN/pB/QxhnzgRDGGP3r6gD78wnWFMWbcgStjw7yBTtYdYkHykIQm9UA+c5YEMGPDEwn4wIse+8wHINgRqt2rsI9EM+wgeQg79Hhs5j3rGTL4O4yl/boG6gMazD3KVAKYeQEZ9AO2sk75cAdqiO9515MbiLF20Za1DHvpG+tdu9vLUw6UzNWOXdamksrEgb/Th46UKGKd8TpUu5hyfI0I1vnqH4lrksbEHb+vdQCz0x/jXQJ4uXexbjQ63/B1UN7F/A523OPZGaKRAeqCneOviXPYvp2joNcc/5D0TdERDHz56X1c7XfiZ/nAh15zlzVlXVg+vt/J3/VTfH4njvnZh5AnRK0NJicexqbr3TyVn5hfM6/0Lxx3x9dybCUXqx24Bzq6EPE3knXJCbWrE767LpT5p4N3SPJ0TvbwqYJR2p6bv/dNpB72JfIyrzbveXpmwtiUrq9cj43ZGXiZOiwfTNlumfni49bHR96sNoyxZBty7/cqUSAN2ZbNt/ulsBnRgZ9c7iAYrAcfrDiPyp+g3Hey1arNoP+WTKN2jnCdBLBTqXOsi8AkgF3E5ngLgW4EMLQGN8GsTZCgzEX9ly9fSgJYuxhAirADWDvh2GkJkoLduiQ9QIiAaMFX2QGJjWtsUnOsdo/W3o/JzXolkLnJDTu1S4p2s+tLO8jKDi12Velmv3bXkTghCUOZPCaUx5KSkNT3JGvXMf1XUpk6SRaxCxBkg3YjAlfgrwQxNxuhX8k/kgYgUfgOTZJuSpIqKUy8SETDVx7JilgQex5JDLsZV5A0SqRAFmzQY5YZW3YwYgw7VvEzbIEM4s6ObNhDEhIkHDvDIZs2lxiCdMIcEol8mADzy7iWpBhJHnYQkmjmQwbMNxDAIOdhH/GGPyTF+YAD5OiDAsxD7Y4tSTV2hrNjlZ2bJM1IlkI3iTrIIPmIeiSpxtrUY7iVmGItaHe4dtjTD/jP2DEOyAs9Zpjd+PQH8aF8rUN2LUMmyTwe+8wjh0kkMof4QIl+B1GIY4LRAcz64QMi8FE7xLmoYxzxY7c3MCJBrO+VpU2Yyy5V5hQwWO+DVx8ZV+2sZV5SNsl8dikzxygHNjPXgTtlEVcebw27oJcPslAuH+RQcnG9rKxXDHxOm2AzCVLihDGUqTGs1THxJNlKeVwTSdjTd3ynLZrfmMeaI+kLbPUBCmLL+SQ7uc6Uv8f/s875mZKlStJoB67GgWSrXnMYL/5OCXclaomNXjv5czlOH5ZQElfxpb0aRxLd9LMkgBlv+uccAa03QMbtg3XfFBrcQbl1r7RlVAc77vEMOW4O6mhfTXMXDE2XIvfCIbsKbO5zyi7gh3HfPKpPEMHqbrkOlCTwuu7c6F99J3C53VbZzDnaYHFhv13UUtPu6x4dapLyMVl9DMW8RW+nWnrqHG2xSeYuGxrGpt6e2q3cebB9S9cGSb6Zj5Szh28nv5bi3SOv3Vj0ssvV6zVGFdLzK0N6ZgKny+syfUr58xl0jPbBlO+Umi/ai7I12jRmlGxLrnm9t2QbeIySu7g3KKFGyR1kroXECN9GyLxEfC+Q52FsO9o6CWCnUudYF4FJALuIzfEWAq8ggGFgeCPE2NAoCeBy4woEEIgvdLhyU57vzwQZiPEkGLQbkAQJu+jYUYrx2olKMknfq6idt0qUkTQggUQihoTTek+6EpHczFdiBLL0c9oCfTwylJ1VJCxIwJGcILmnnVkkM0losguPGMAGEt5K3JAogd3ESWWRtILdJEHZtYm5fP8oOw/Z4QhyDOP16Fgeh0yimsezQh87IEGE4XhddOmSIIMeENGIPz5HzEGi8X2VSvgpyaKduvoQAGNDUpXECh8KYHcoCU0et0tSkrKYcxiP45FhH2LD47DRWYjjZfH/9B1zeGTxfePyu+8e3nFKMovkivqEByF4NDdJFhDA7MTm8b76XmPNTfpKcg/28Phf6OGRxjWiGJ8hdsgJzSXaCT9B3uOLNaXvQmW+LusINre/+eb+vlHtsFUSn7XN+tBOSiXklGTE75U8ZP0q4ahHqJcPASjxzzmIMY9DB96IK4hg4siaoh+scfqP+XynM/MXeogn1y19Lzlw4HHReKCCXfZ6YgDl63rDBz2UZGSuksDVDlfERY9d19jo+gQZGptSD/6fdih5yAcJMF/rkN39yIeSbGWOlBfFck7ZWcv1l+szCUvmWm2+rvvMKSXXIxdmJYW1rumH5j5t5HftrKU/Zcc2fq+dtaxp/V6Sumq3EsC6nqgtNT/12kVMNcY1Alivjb/853/+8h//7h8iED6NMW4hUvIPJzUaEL5XOjKk0Y6HPDjSlfm8o33VHMzY1GPOgV+H8d0igddFYeedwUIEbxwhXdbwnrsP68Ja8Mvw9Zt0BetnH4tYVXR40yYaB2NzJ+JrVG1kHHw9jHVE0N6YsoM0WVNDCWDJj3t6iE8RjKy8KXPCxaSWUzUZnXJPw7vn5+Hm0AB7nPTMq7ei+2BSembC2MvrOsOnC+qw42L6MFq+U2OVpfRgume9N9p74sOSPTJGhmzLZjM4luxRNl9ArpP/hrkvJ3/Xu2Tjn+HcCLkjZI7C4FW2TgLYyOc51Ebg8B7fljgnTAQEgSMCGEMjf5AvIo0/rMMyDbmQyXcA154y5/ttQcCQ2ARhASIGXZbc3McGuR6Tyc1pPYqXBICSR7X3HOrnJM20a2y9R1yPtOWG+NYGPD9XUo0b8pDD36+QrcQYv+APu2hJ9oBE4T+Vo6Q2/dSuY3YxkrghuUPipnznJvxmhyPGgiAGGYrfg6hiVzCILPxj9x3IKsQF42k77GHXGEkududhLslFfAd5DPJUO4ARe5DAsIekGPDQjdCSuFJyTo/IVXKoJLhIGkOPvhdViSuSucQbY3n8NnKJpDi7cvH/JJlI4hBz2MxY4XfaMa4kGn1DNza+ePwy5lAfvpfvey4JU9XFvCbhCR3MEdaZLrrAht3oHMeuUozjQxmsSZJo7MLVXNW4UZeSSdpJqQRZSUiV9rG7lzrVX+1CZT4oqcb64ztlEX/t8uZxz8CZ3d1ac/yZfmp3KrvqkcfskIeNfL8zSV0e18yudHZS60MsxB72aucvsVACjusUa4EEMHOYOOv/axy4ppUkpR73TIKXNnM9pT2cy/zm57rG6prHNaskFzFGO4RVT20t1vmMLf1RfYqbPuzD/CWG7g1IqUv1aB5zPcbvyk59zGGM9NpFf3R9VzsVD71WcB7H1ogk/Z1e03SOrrUlLjrnF7/5zZf/6//7O+du5Alm4/bEDdHx+A7KrXumLYs62KGiu9hU2trZxifxx9EaNyJLBu+RwGsxftyn38ausQl0A4u3tZpVMJb1YC3gO/G7/O/td9Wf5bMtYK0NnL3oHGya1fQ8HY9sbLy5iaL6u9eOdI4+2JWsJ/sIaOAW1RWI0x4+dr6oviMbnfhvYe4mxsb4NAHs+NDJVoppU21H9m59embC4MvrOssnU4+Nmyn/fv1xctrUcYYPUfNN010KahhhZcfJcHRkfCzZ0+aPNDawiOZ+4LayEBWPXnzk6x96eCdbrbo3cmYEBhGZkwB2qnWOdRGYBLCL2BxvIdCVAF72m2LbGrFRN1eCMjH6z37277784NbNSyBInCopR5IRG9/sSCUBzE1vbJTrPyU3lPwsyVbML48qxYY8u2QxXt+nq2Q1bdCuO3afbREVH394r0SyHvFJIg9jqF+7eUvSADpIpOl39bE8LhmylXwuj4YlscOuZdqkpJqSesSDXajAXbuNNT4lwajduowr5FCXHrVLwhI+lxiSkF9vMtfOWiXp+Xv+jhunSgQSWxJ4epy2+kvdsJ3kIMaW71/mkbdKDGp+KmFSI6bW8lwrT995TDyhk7HRLvKSEN/ChnMgnziUuc1c0c5hds6StGLc4T9JKyWoSuxq5JPq1VixlrSTUv0hOcijmEuSUR++gFx+Xj6Uwc/02HSSglwbSBAjD5W8rhHV9FkfTtFjvlkfesQ01z3Ghd26xJl5zXF73aXMM9a++lfGRk8U4AMKmqclSctYMWeAD2TQ3q3a1I50zX38rMQ//YQc/p54aQyZm5zPvNLY0JaSMC2JEyXxtSu5zEutyVotl58r4avXN8jV9YZ+Knldq2OVv0XG1mwuCd2j9YZ2lLX2cIHd+Z+//KfffPk/f/3r2wjr7uFBqnErETUtPq6D8rznhZkdbLnnXxwBb2RHG7cUd8PT8+xj9I6PVdtk/NPnD8Rv2R38SASX18zaNfS+7q4X0OV/dS1Yf1V0/t7G3jdPOC+CT3TDp+xy3ZEd2cTRPK6tdRHT3TGlXUexvoHvqlnHJ+sotPngEKul9dF4V7x24nqfHiGoG2zKBWd/VtrPEcYEZLbBl/J2LY2AbdUhSYNT+hK6PpOeM3yxdZgxGS3fTWPPfM96a7RniFevX4HsUViPkmuvuWYMo3XgiY2hERt1s9Aw4NPKfScMOts6CeBopc5xGQRCf4NlBM85EwEg8CoCeNmXiIbA2MD4X/7tv3kigHUDHiqxoc8ORPyMDj2QMLoJxg302sY2N9tJbpQkETtb0V0JEovvhCTxAxv0yNUSBiVGlQzam6My9H2k0M13nZbEGWQrKaxkMeVx457Y4LsSIkoakDBX7GoE4PM+0EpekHQj0a7EqxIaJKGUkF/3uVbb+KVdsNSpnX9KhHO+fl4SVRjPz+krbGT8SZ7zM85Xcpw66Rs+4+/wM48KxlztENYHAjBXj/FWEpxknmJ8FAN+rnGtEWjqh3a7l5vHzBmSrcR2i/SGzxir+U0yS2Oo+imzlF3aQp/0e0neqQx8VsarJEZry5YSXDXbakTc1vJXxktzBXO0u5NjGXd9AII5op3+XFtIcmpnd2Q5rnXO1sgDXcNKfGv4c13WB3N4nDQ+Uz/3cGPsNH9pC+wkdjUCWPO2nF+SwJr/W+uZXh8gT3NA5+w9wLB1/SEm5foLnfrQRCSm7hhdi9QOJeTLGtiqqdraVPvdX/7TP335D39LAti6e3hyz7idcKE5Ht9Befi+6diaNDlUE93VrscCiXjSNGaY7Y5VldzYtCtKBJfdwEXp7BG/tXWNv+tO/j4K3katxGhnQ2fUhpsT0qOxauMWof8kw9jEWuZ2WHNCNmT0BOJXqwEntjp/fWZBZhv5dBTLEZ87fi763dzoaHSbatvTu+XpmUmDU/oSulJ6EjmQ0nOGP6YO24+LyXdL0TTfekziUlgajo6025Jt2LyUrBN8Q/a7yR0Eg4Xwu2EWtveT5k3Yf/PaGJE7CWCnYudYF4FJALuIzfEWAm9BABubGLUOYCUPuRHNDkSIVuJTScw9cqQkQVcT1yOXSayCjGEnJ0gYkpwkIsrOU92M0012EmnaAUz9JH7wnRvn9A366BtJrMcOjsfOViWy12vleix1+W+vI4w4KOFBkrNGACr5qD6p3hpxTZnql5LVJXFCEk39UrJUPy/HqP9K9CkpTlkl0ce5ahuxKUlOjCUBpgSw5hrlsFtXSWf6TPl7C0GN2K/5RhnMa8ZLSTz+rsyLMnc0jtSlhCIJb9WlGB+RqCXGrImSBKbtSuyWPmzlH2UqIan2smbK3NiyXfWWMllLGpetmtS1h+Qm67nslC2JSLWVOlkDXHsoQ4m8sn5K38uxmktanxof/syHIvbWyNq6VOY1/aBt9IO1h8/1oYxyDdH5mt+Uw3WDx1IrTmWtUNZeXTIWtVygrjJe5Rqj16JyHS/zV+PNnxmDUo7apjmp42o1j8/1enb0gFCtVp4J4EXrHpS7n2W4irSy2sQOBuS9LwzqYItK7GZXiVtnO7fiOcx+N4H2SN6PxfRB6oPtG+/9XY6F3iifsn7Lazp2KteNkY/O3/X/bsdCfyxGd7siGylP0GxtVgW7f/d0Vo82NjbH3DDujQ8RwLCNfmfs7FU3e7oLHdbGRSF3F5MbmE5O3eN9hF0Lxj2TopDl+LqWpj2j2fo2lXl70zOTBqf0XVyX7VPCn8+g4wwfnEL0wuBZb432DBlGdt7vQ6IgXsTuUVhbcs3rhiXbxHlM+OIWx0fGr7UjZI7M95fba+TMK22dBHC0Wue4DALW31EZBXPO141AhADe2CvaBi644WBttAVl/tnPfvblh9/7nbttulnOTWg9lpQkBkkcjik7vJ42wrgRIUdvlgStErdlZ2FJhi0Y3wjkjz209UhnJRIoh8RZzU7dnFfyp+xio04l85QgKAmd9R7xkRRWXErSjFiSrC0J9ZKIonx27JGY2SM0aS/J9ZI40s8ZdyUgNO7aPVcjKxlP4qbftRjKTVSNp/5MPzVvSN7DRhKixKWMK/0ou+tU/1a8lOTRbkeNQZl3SlYSn5KcVKKtfOignMOHLTTPtkjZMhdrG9WsCc0BtU/JxbJbscxVJfhK8rDEW2u7fNihJPS0zkvsiId2PWt9leNVVi0eZU6W2Copx/nlerF1ygFls75q2G7Vd5lXelw4c1HXJPWjtg6X+a71UqtV1jzto85aflNWWcPEq3YkN+JXkph7dxlK9tLe8nf4f8aL1yxdF7XOy5wp84SydI6ud1tkrWKpWGkubK19NZmKaS1/+Tt8rxPA9p3JQxiCtxR7oWv7rIMB1j3UkbUd7HlYc470ZT/vbOeeGV3xzfp7m7dVW1tJfbf9iAiOltFC/pL+lWOh10XyY2NXNm+szZkaPh26NWHDYRepseHUGMaH6SU+Q/KtV70Qo4A8e+NC80cQOoxbJBjR2Eqd1O4zIqpGjbHqKOpvJ2Pb1Fme7dZO2J2kwWlLE/pSui6q5wxfbB0mVqPlh3P3NtA0f1wH5O3aH7V/JI6XkW0Gx7LbkP1ucqM5ZKbcuNz/xLEI5847YTDA1kkAO1U7x7oI2H9HuQrm+K8bgVcSwNF9pyVCgU0HDPvzn4MA/t5tyuP2AQk3dmuVR0Pr8b58b6YSopopSgCQwOD7PrkxX26wbxEi6w3NSqySpFHiSMkA/J768F2PQa4RCZSNz7TrjfpqR5mWHWA1oqG0j/+vm5RHeCuhpQQAj3hmDEiokIAtyVn8nnNga3mUNT8nwavEKvChnZBBnUqWleSgEhOaH0pS8vfMmRIvjYfGQP0o7azhRTKL5KHmUI1EYj5ojJWA5uesBcjTz8uNMSWTNL9rMjXGSmaVeGqdKdlaqw+O1Rwo80ZxI0Fbkt6aIxoP+kdCEt+1jvQ4Zvxe67jMUyU+y7yhTOLNY5treOvY8uGNdalc1z3mNX5Wf6mb6wjnKLGI35UPVWzZpPVxdDSyxlOPY0bew1euoVtkx9bGbDle87KMta6J6jt/X9bs3h0C7Mb7tNG5j9cI4NhqPXL7SKYSqZovpU5dL5gjep1RPzTf9drC+NaIf12/mV+Qw4cpauv7kW9lHUNumYulfbSdaz3ze5sAXjzfC9HuZ8HbirT8w4mdDMgjUFjYyZ57DR0C0DCgs617lnTDt8HdZWql03JT5MPxz8U7gZUUvgtYvayTbh9bQstPt82UrZ+XIa2+Hs03NnRqou72Nco5MnPv8xpG3XPtxDrR/AnHX3OpXI4q4IXllnOP4nxhApiuhHw/8rMlYYu5bapC3lStTc9MGnymvpSuhF9n6PlqdSTiES1LX7QXBWu0acyU/Rjld8RjpM1jaiBucXxkvPvXvhcO1tQ72fpZMZgEcLRi57gMApMAzqA254QReBsCuLL5VXMS3b//w3/331c3stCjsGwwf/vdl29+az2u+Ztvfusu5tul2/bbZedq+Qxjvnyzdj0UV9t1T2U9dhlzvv0Wm+WrvDvZp5tpt0p+vmh/t2y44ZpPmepqeS9A8ubb775ddP8W9S2TKb22kbf6fe/guOm7Y1Acrcdxy2GBKruwc+kJkRPqdPtwi7DUuCmhs+KGTrcVU2D5W7c4LDgsilbcH05rQ3fcEtdvF1tXwudjGw3TGNuFBJEYLTcmty5rYIrPoPNho3XpTlA/eYQixn3AjjG3Tx5+/5C6eoTiTS9zBqJWO1c/SzvXm6ibgEX1qo22EdcPMuwxH9b8QD6zY2f9nDh/bDLdbPh2tUNzuiyENT95HORHZEsya9V8+w/nLJMZy1vOFrufGPKci8+b1AsG3yIPEMPHOmSOaq6uGEmclxxaa+pOSGvtE+/lqHWMW31VUnvN5UeflPh/js/Hu20f5yKHVyCe/xbgqQCin7jetu4/auPj9IAlU24yuaZxLfxYLNdYMIe5tn0Q9FwrH1exJUY3Q+9x32jd0Vxd4wSiWtZd1O5qxMa/+Pb4h00fPn3k+Jq3NxTv6pbf3FTca3nLlKVev/3yX//rt1+++xbv3v3tL7/921j/P64p61TFS+x/WDukPmr6iPFtbVhr8jk/Hn+36r1l5Jrut5xesLkV5brG37Pzfg3EgGWNWfImjnv1YS05yWItO5GndtzWWa71rNN//S//5cs//Ou/7kTCsK+QcjI/UvehgxF5BComdbBHpXa1rYZgZ3t3Es2phD0xbZ/t+PuAtYz7KPFiZSuJ4h3LeO9wX9UqRHC54oUcfb7RPZ4W3CjbE3RfmTvIOjb4Y8TR5l3XeonWxuONvOPOfazavetjBe/a+I3biJRtu0cjFzWw9aDZh6M3y07OG+p3sc0Btj+rzfWjCtjWnZ6ZNPhMfSldCb8uq+cMX0wdNlamfLc2PfGe9d7ogSTYchMRtyY+8ob2KNmGXPs+yZBt4XEBuU4NGOYy2CHx74bZO9n7TrY6dTkJ4FBpzUFJBJTVSYqY0yYC2whECWBIsDYlgpsOI2SOstWSG/TfkrkMjiMWHzlQrpE1hmteSRuCr4HZwHiMwmJkbr6zbCP/TTe9GuBoI/722pRwwKq3hPyUDwk9th8JHfcQZiJvxr1J19m+3fFIRWGZnYQnE4ntOZ2MyKNQMa2TTc35FEW6s71HartifaSs9vmBv0r6Pq2FNXI4aMMTEYx5SgYH5SzDajt6Nb/8nb+QFepLaELjoOhmWLfcOqqJj6fZGj17/Bux6udODIcTwFu5JheAhw2XLVu38ByUn2VQJvmbSNNkbKK1+mRRQt+ldZ3lj6nHxuxi8t1MNs23z+Gw8DSNmbIfo/2OeIy0OVoLXtrFLY6PHPhwguHcCHtHyFxuu6LB3btHq8gIyx2E6ySAncDOsS4CkwB2EZvjLQReTQA/bUrtWX+0kSFzrc2Td5L7TrYu8YhHwnDNynF3dz9uscccXEKubHZFQBxls5cZHs6Xkn2VGmCwzSKz4m/m1t2kSCLqGNMHOx/O8iOpJ+XP2bpeoc+stVraJVLLzd798Z0MsOu2031XFIyu9l0kkMN9ioC7kT+RruBSfOnPw2aLbKiUBGqXTZnSD2MDJwJTbcxh12dWsLsB5vwdQ5xcshI6dM6AdWcrX7ZgbCKAHRK7xMohdI9wGpynm7U1WC9j1q4mvDo8pUl6ZtLoM/VdXpeJYcqfz6DD9MG9pHjivSh4oweSYOW16QCky9jtBef1pNiFcHbqwIM5nh3xkQNzP+jcO9m6pNmAAI+Q6do6CWAnsHOsi8AkgF3E5ngLgf/tf/8/wu0v1gbX0R/KziaHejRC7giZsHnKvUUunjkGZFaev10s3jF/Rtr8zrKNhyBMN70a4GizyOLVy3L3Znijr6tjiV0mImY80noakivl1yv0LfinrV1nt03PZMDznE5GdHWlk00Pt3N90NqWMsDmiMldcY8oLMdU/N4igZ+mBvXtEsJBGZvHPL6CAKbNwU24sIvRgRvjdnPpCCcliI/I4ofCDGQwcCr066zywYAjGCIE8NOYAST24dGjR2tKIn/o1xHq1U3PhL6jWNQ+b1djbdk+mJCemTT6LfQlfEv5dYaeC+qwsUr44NShL97zwBptGjNlP0b6HfEYaXO0Dry0i1scH/l68hdYvZO972Srhe133335X/+n/zGaunPcRMBGYBLANmRzgoOAQwBD7tEfqA+6j/5Qvg0eIXOUrZbcoP+WzGVwHLE7DImVAAAgAElEQVT4yIFyjawxXHPSfBxmbxmPgbE2AzgqP0fWlC17yVTLU6fEvTow85XCPeu9/PLR4YXDs8obndNxli9pPcn4v5W+RL2VRWQuY34NRmZ0MiKV93v2dbJLVXS3sWb/ALsjYWyqnagCw98nrPdwCey4YYPnifiL2h3tXD2yAz4cjRGbtsjrqNnOOGsDbEdwtUZqsTNw2PUjkhcVAvjub8KOLazS+bXh4ObGSsTmo3UkImMrFyt3iof5Y+pzcpdj21UcerFpVnpm0ui30JfwLeXXGXouqOMsrKK16EPkeeCNHkiCARDD2cvYbdi8uBgN/Eg8LmLzICgslN8tHiPsHSHzErlu5LmLwSSAneqdY10EJgHsIjbHWwhcgQC2NsiO/vgW761NxSl3RW4UDgYBZphg5fow3wyDR+WkVUND4zwyh64j28bbyH8zPF4NcLSRs76vXpzuJrmemD6k/EgGw6rzZEzS/iR9eit968XMzaiH8Yn0atJXndzRiDY0Cus62qWSu9q4FY1BtkeDf4qPpTEVn3vYsblhEtx0iRB+cKV13GZsgnZGY1sbZ20qHSiqkvcjfdiqFeqMkMQt4BVze2JZNSuKZQe/93xhnA/9jdrbEIN2FYdebJdn1u6k0WlLz9SX0JXy66J6zvDF1pHAykltX3zcg/jIm8WmMZb8r0C2hcdy8xOfER95DbnjaiCORHzkNTCb9l7nAYpJADsVPMe6CEwC2EVsjrcQWAhg/DM2xcIbRyNkTlvHxWsUtmuChfPSSJuwzGE5bmLmITGoLomaAXQ8ep7NI/G4lGyzBhJp5dVCQoGVAwn5drw+k45ETd6n+JG3ryGqws6DBt9SOfGER9pi57YoG4XYPGOt3hOYR2JDaie7Sund7dwCZZD9saDeytAZnB174GcG71byF65ESLC9caXdozbHsrBb9gSUZOIUELs/5IgE3lrfjY3rIxt743jXBxtL/6J2N3ZfN/sUtfMI3NrnMM5rqq9IafMwPTuJy1voO9M3U1cKv8+gw/TBLUdfvBcJb/RAEmy50MetiY+8IT5KtiH36J7nKTcM2e+KR7QeDChm9y9BNUCz8icod4TMUTWUsXUSwNHqneMyCEwCOIPanBNGYCgBDCuCG2zWxkZQ5qI+jETc1kvIfTcMjEgYrjnRXccawt8tdy6Rl1ubgTuRsnAeGUNTto33moDhnDVSNSzzYWBCQdz6myZThy3/lJh568a9BDJRMfF6hS4viwsQkv416TTrrha2BrMzWVCf09GIVJ3tedLRNlXT3c4X+OAmwFCfB8Vp8TG4KaR4ZAngLYxCmzgJO90YcnzInoTwoTlytADu4cf8iowJ5IyFX43M3cI2MjaSJ1pPkfFij/UARZakTuQWnsr47v5oxkemeZtRVuQerMzPzK1BSxpmcLoXuT/bn3FTZuZY2rcz9FxQRyouCT+cdPPEex54o/36suR7jno1exHZFh6B62P0Xuop3ww8LJsNuU4NmFBYK/oo/0bIHSHTvkYYMX65vYNtnQSwW8VzvIOAd8/tSJ5jJwJfvny5CgGMYFibGsGNrBEyR9n66eUaEQ6G169hQ/Co3HnHOI+0+VKyF2PikY+PZKp6MwxT/FowfbXjlJB/WR1n+ZLUk8LtbF33EvBqQBM7PzON0F398FqMVnAnQ9qw3DC2k22l9CG2buE9yIdoeIf7HvGv3Dg5mmNstKh/RxtEmbjvykzamY3dkX9Zue2rWYvmxrkB0jSFm0PqHuXzQ5LuWAM51JvILcvPhPxMpL570CME8O3HYzMsrx5MzM/0ySlnHdrE8RiMp6lpH8/SdVE9KdxMX2wdpny3Hn3xngfWaNMYSzaAMeR/FbLfEQ/DZqcWPLHx7IiPHJifhnOf1t43xWASwE4Vz7EuApMAdhGb4y0E7gSwuRkc3pgx/tAOyxxlqyH3nWy1N4tGxezNCODL4GbE4zI2G7Vk23wh2SnbjTowXbXW/vvgkfmVdMBaX8/ScXE9uVz0HnjQBLNj9DA5Pzs/M41QtlRy9RiZZdbsnsg2PDckd7Sv1DDE3i2ABvoRCfOmWS2TOXfPt60NmUiHp2nb3qZWNtabMo2NJtON6nBrw85QmMXFULEMVfu76iRxKgbt6QrhuEcAuw80lEAd5U3FnyjWId9U2JEtUcWVcatoWvTY/cvb1n31tjd3K/Izvc35p9Bm8UrEIe3jWbouqieFm+mLrcOU76aZL97zwBvt15gl33T2HWVbNi/LcHxGfORAuabNTj0YUHza7t/yfuwQPwO0cP6MkGnmTdhWQ25W5iSAD7NwDmhAYBLADeDNqccIDCeAYUJwE83aYAjKXNQfw/AxYspdsRiFgxENwwQnwuN8Mwy2cnJkPAybR9bSpWSPxHstLitfzRBZst1ap3DPA2898RG6WZUAyvbDzI00Xkk9Z2KX1nUHJYV+ooLKksjrbQiLX5eRGYmc3xLbhsqG1I729Y1iBNxizEBfEtY8TWmKXwOB1cP2ESQw7HqSa2xg9fCrakOj4KY4G7prMRmhO6pnd5OOcS1rdC/eTj0Pyhtr41FjN8CeXajkYr89Lu2Nd5xrmcMNWKQtTui8vK6zfDpDj6kjFRtTh7H0LkN98Z4X1mjTGEu26exXIXsk3oZsC2tDrlMLnti4xfGRXjFOuWt0X46DkThZWycB7FTyHOsiMAlgF7E53kLgSgSw/I0Z8yH4B7y1aRGUOcrWTy/XIL+MUMTyhaNMwe+WP5fJocWQOHrxkbdAGrJHYmLLXsz3vDVd9erBjJNv/QnxOqO2kzrSeCXicrauJn1J/+5h8LNcZnj1V6oaXo+Obx2NaUNlw+iO9tU0DLH5CP/BPh2pj37+EmyixhXjtjZhWn14kGtsCiXdeJhmbSwFFLZiEVCxDBlFyKt+R8chjjUCOBrraC1H5QVBPvTpSE5He45EKUT1sXlv8jO9jfkSzrTeI7A24pbSd3Fdtk8Jfz6LjqNyflgbfacd8R45s1wQ4gbFR95MNmQfXZueQLiI7JGYWLINPCy5Zo44yWqYbNGOln+GEVPuGt0wDm+M7SSAnUqeY10EJgHsIjbHWwg8EMCYGf1j2KEwRsgcZesouRODW156W1gGbFbeD8nzUblDzwwwLJQNuYuLDtIjZV8IbxuXBcM4kiaMToQ+xppK4taz9O0ZBkIn6jDz7l6+uahY1+RX6PIyuQKCmXcqwc+oUn+bhAbTs9mwPa+jMW2obJjY0b6ahiE2R6I02K+ICe6Yl2F1YOgIEviVBDDcDW+E7WATiRf1RMaqXbXxRzZHddRcOpJdXk8i4+/v4V0cC82oo71Vyy0yC00N1j1K6mBTVARheR7f5k3T7KjxlUin9SZ1pvRdXNcZPl1SRzIuzjXaU+Gh5I3211NLvueofy015Ft2m9cZS7Zhs31/YcgeaXO0FgxzbyLjVsdHejXwTnLfydZRud6CwSSAo5U8x2UQmARwBrU5J4zAKQTw8hd9fMsgPHKEzFG2TrmSk+EIO2kTzvll4KjcGSnbsLncRDsEx5Adj95N60Vkj8TElr0m4WFYdIABoyX3PjihwPPAqzvadUkdZp2nfblPtFEws0uXZ1+Xn81FiiZyrxnTj8TP1Yu/vDXpCU1uwLEmP5cJB5Z2tvE0uyMBOMG3iBmtY4bEPWDUJQhgxNDfedz1rvSL+EY3nyLxiBDANX2l7J42EZSozIf7ndv/hOf2itlxu2sgk+tDwr4caejga1TEkh+3JHmc0+ZN0+yo8RUc03qTOlP6Lq7rDJ8+i46jUi4/90PvIeWNHkh+wXHTWcv2i8i2bDYxsWRfBA+nHjyT42jER3o5OuWu0R2BwwiZrbZOAtip5jnWRWASwC5ic7yFwFsTwMsfppGtkRWS8MgRMkfZ+o5y45Fwwmvl/ZoQ4YwwLB4od6TNI2UbOFt1yogb8uMRvwk3ZKds9zLLSVm/HswcyPnr1cdZOj6jnrRPiTy4l2Iu624XaLs679ryM7tYPr4uXVzNdWtPfDu2G9I72rhl/zDbo/E4wceoKb3HjcB2b5Mnq+9Bprej2BuyqrzIxtaR7yrjYezN3+XzSi5uyY3YFLm+ROXUgAlvfoyIaeeHAFpweMKmg7+OiDof3uZR02zH+AK8tN6kzjP1pXQl/LqsnjN8SehwLiK+eC8a3miP/IKflnzTWUv2Ykx8RnykJ/dSmFwEj3H1EI9ifKQX7yl33BpwRWwnAexU8xzrIhD+G8gVPMdPBIDAEwFsbv4ebUx87NCGR3qUiLHBFrfAIymm3Nv+vVVScdSMEFsWOLv2cWtvJhhGW7INuZENugfADNmWzeaaMtJuW7Zpu42Lt9o5KevVgo428mA0njTLx9Vbwz+rnlR87mCkUDczukhTM/ce0jaf8Vy02yXkIGvWWxXQgGVN3jDXOtu5BeYw+6PRO8nPqDlDxukm44G/reSjZb+x+WnJ7TA4urG1l79bJDfn3D8vYtIjBqWMqD/N0F04pupbNzw6+NtBhEvzPIW5CY8GB9J6kzrP1JfSlfDrM+mxfUng5a5xvgrPC2u0aYwlG8AY8kfKXkxxAnURu0fZPBKPQTBbERyF25S7RvedcGi1dRLATkXPsS4CkwB2EZvjLQROI4BhlbEBFt6sGyFzlK1TruRmOMJO2li5vwx+t/wZafOUXc8fI0cWCO0s9GaY5tjWODVB4Z4HXt1dWodZMxoMG7Ozdb1CX4POdJ48VEgqKo8S2kX4Nbs3o/OCMdS9zrZuwTLUh2j0TvI1ak6XceXm6AgftzZg93QZm7ZdcDCERDehwmTtd9893YPUCOAwoXzgy6mbFLU4du7WNUK3OzQa15C+DvnbQYS7vfvgWjMeDQ6kdSd1nqnv8rpMDFP+XFBHqK5lkOmCXYs2rqZBlvwp+zk9LoLJyDg6NeHBEbc6PnLgQwqGc9Pe65LKkwB2KnqOdRE49W8r17g5/v0ReHsC2Nwwtjb+jM2rsNwRMi+CwWKGVRLx0QZslgUO2RW39maCYbQl25Brx8SQbdls5uhIu23Zo21f0sVD0wiTVw8cbSrwrPfrw0cop+NMPW+hK5H79xTKZd46y8y/UlUqHx+EtEloNL8Fue25nY1qQ+jAxc62bmkb6oMbxZN8ds2yx3Nz6yx/tkjB0nBj0832uWFCdIOvlqu1ud/sEOQ6/ij3o3Y1uB6fuhe7FxLAwKgXkV4Fo2POPos6sl4tasuGttneRvxT2cez7HFkEvu0rwl9l9d1hk8X1eGkne+CF3lvtF9vI+WPlI0YWfKNQFlyF0PiM+IjPbkj8RhXD3E04iNv1l4gJpbNQXtHyByZO1e1dxLATlXPsS4CkwB2EZvjLQSqBDAkGJs3RxsJd4NGyBxl65T7kUej4maQXoYJVv4vgw3h4VwfKXfKrsfYiOMCoZMpI2WvSehY46SsJfdh8HCfvdrzUbp5Y/pxeT1m/WtMvSyTmQkMOfsVOtMxfCyAfO3kU69Z566AhjhuyU3HN+LpAHtf4kfE13LMib5nzLvcHN38qmEX3Bw72y9nc2uXBEbnr/q9QcRHab9NuyC3Z27uyStiFrX9rBgSI8Zlyz4nxgsR0JHU3k77KJqW9U/Qt832CQwa0KQ3uVakdZ6pL6Er5dcZei6qw11/fDe8iHijvZobKRs4WvJNIKfsx0wdiYdTE14Y41bHRw6sAcO5ae+aNSNw6CFzEsBOVc+xLgKTAHYRm+MtBE4lgJdd2fh2YXxkXO4ImfZm84sxuIy9VyG9RsXjAvnOxWBU3o/MpUvJNmNp274EyoqSs5Ra14T7YKMuUnmWwNRH6WbZGb6c6U9SVxq/Bn1NOl+pN1GTtUJLpF6uXp1ZA4zyVi/H2Pj9nSl1c/hQX1qMHBC3FnMuN3eD9FzsNDbeevhVkoM1mdYmFC9lhaDvbn4tOdsxP6q29SZ/GZfS7kqsInj2iFtUxlbs0h3BA/KzXWQmQz8QbJrdYPwr9KZ1Jv1M6Uvo+kx6zvIluobkLkueF95o/zo5Uv6U/ZxJFiZmvY+UHa0J02SLHhzl35S7RjeMgxHksExzMe0hdxLA0aqe4zIITAI4g9qcE0ZgkwA2NhOszTJjg2LKXcP4qXEwvDNSJ5z/K8AWwobFnmzPiim7GuSRsTRzxY6nl1mZ1PXqwvTXXqtojRmzlJ6EjpSeBGZpPUldr9DXpLPBz2a9/hW4x7Lk12l2RrIu9tT5655h/AB7j7QP9edIeeTzF2ASMeslYy5EAB/5b21AHQorun+Pxgc+f7JvD9uAvNCQjY3B0pZMTUJGZt6W3VcngI091g0X2zK0aXaD8a/Qm9aZ9DOlL6ErpQfZZOpK6TF1LGaFFiEZlNDhqMiJ97ywRpsGWbJH58VI278C2aNjGa0LD+q41fGR3vo15a6R/bQ47CTkJICjVT3HZRCYBHAGtTknjEAPAhjKrD+sgxtWI2SOsnXK/Ug5K25e5rhcbbgOHMGWf8Fcp6FT9nPILEyWQozPiI+82WXItteERYVnkWlOvB50pKnE8+AsXL28SNVjA2Z+5EWZGZ9X+Nas06zrMtFTOflULe1SkqHK1W101iCj2tE6cGCQ3Xtah/sUjdnRuBdgc2RSz88ZB5uk9HYXu5msdo76o75Hbu5u4il2bn7tzQ3EpIUALrHvFdQqVtIhXcYjjG0HAwOQ7mixtnKrcpokNBj/Cr1pnUk/U/oursv2KeHPGTrc0vXd8LzwRnvEF3y15JvOWrIXY+Iz4iNvEZ2yH1PbwMOpCV9sPJLxkQNzyXBw2rtmThiHF2A7CWCnuudYF4FRfyu6dszxnxSBKxPAy56vg7uxKfFyuRew9TL4GlE2YHMyxyINr4ObR2pZOb84GZ8RH3kLy0Vk27E0cUnJN+ohYY5XF0kFI/OBDtg6zvIlqSeXK349aQKkMGzwr8nHRr3Nuhfg0ojdYTeWPr9WW2YMMKwdrYBDA+wOaO2QCREtA8a8CK8BnjyLFAJuV5+xWVTKwYbUUV6HN606gnJk05aqkK1beB3lUm0e5xgxyBLA2Xl7YdnEi/4IJhqTw3mdcsGAtaIxlA2blrbN9jbea3WZhjAJWtrfN9CX8i3h1xl6ztDh5p4PleeFN9qvvUvJN8G0bP8KZFt4INFNTKK14YmNWx0f6flmyTVxs2QHgRshc3ErGuALYNDT3kkAO4GfY10EJgHsIjbHWwjsEsCQdPQH/k2btfkQlLmod7yZcle03g0HI8qGa07mXAa3kTn/1cgeWQOmbBvztYCt3B1aE7QkocTzwlu37mZZSPFiZVtmRiSvx4++AJCI0Sv0NelM1F+ZIn70+0vo4EYm82Nzknl0JLwd9yMNuTUkIPVwyCm+HVrRYcCg2HewbKyI5AbaXtytTbFG79z843uDw38r7OFzlDMyN0Keb0ERnbuHu4uT2nIYzwoBzGtddW4w56Kp0S7u0MNdU9pmexvvpSFNupPApXW+gb6Ubwm/ztBzho5ojT6sJ7Zh3gRvtF9/lnwzNyzZANWQP2U/Z6uFiYG1Wxee6LjV8ZEDc8lwbtq7Zs7LcTiI2SSA3Qqf4x0EJgHsoDXH2gj0IoD5h27YgKNNAxEU/qN9hMzFsbAFHlHwieXa+WAgZ8AWTsdloCk4nhWebEuuafe7yrbzaWQsTcxt29dktHLXdNeSfR9sKvE8uGkxdfhIXV/PmT4xtqlYJepAEy+ts1FvGt+nqmnyIHPJydVtdlaiFiOq2lELaBlke0BzYvWOSr3IuBdjOwyFg82ecjPqKI+tzatGpw5taSFwYdvR5uVeTnz33X0j78jOFhiieB/ZEJXzZKtiVHQBP8g8wtIAoY+otMd3S5slNDjSpDup92ydaX0J/1K6PpOehC9GyS5DfRVeVLzRvkEj5Y+UvWDvBMsM1DvKtmzOJW8IcQ/quNXxkTczDUMs2VPuCnAQh3fAdhLAodKeg5IITAI4CdycFkPgUxHAcNnYnDraCHhAcMpd4RiFg0F4GSbEikBHGcJH5c8Cs2O5YfNXI9vMVRuXM+R7WeCUppNdH2PNPEthmsA1pSfhS0pP0p+zdaX1NfjXpLNRb7Pue1VYK/Vm3SXTMVfHzqyBhvVBLuDMQB8C2s1VPCLxTcecFYfgBlMGRW5KHeWutXmVMaSYU7PnbkMEj6PYHMmozS/mwJ4j3DJQOFgf6XdkZWyNbn5GZR+F5VhOu8fNEhqcaNKd1Hu2zrS+hH9n6UrpOcufhJ7jOvsY4Yv30PJGxwkZevDO8kfa/lXI9pM3XBqe6Dja8ZFeLUy5a2i/ZhwmARwu7zkwgcAkgBOgzSlxBA4JYHOj9egP7I990/BIb9PgaCNDoIlbMJD4nPamImLAFi8GM9eX4Y50w2hLrmn3u8oeibct28Q8Jd/LrvEEcMLnlN9GnbD87Jw+y5e7gb6F/oybsgR+TTgmsWzW2YCtLttpnD9uZpyrwObYhrB10b8rZKBx7fgH3R/oQ9CCZdhp/jpGzbFdEbA2xbpqrghzdla3auRIhs47GtvJ3wzGe7XnyLPlDMQkL9rx+DlobbO9zfZayjTpT4L2NjrP9C+hK4WjqecMHZmlzHTDpVg8QgYOmAbZuBryR8peXHUCZtj9rrItPBK5EoXbg9qz2hptGDLlrtF9Jxx62zoJ4GiFz3EZBCYBnEFtzgkj8DICeNkJi2+FxUcOkmvYam3yjZL7bviaW6MmbOF6WM2IZ1t8pCfXyiHT5kvJNm238DZl27icId+kC4zU9WpCRyeUjI5bKnaJ+KX1vIEuhtiO1X1ieqaZ5ZXUTeTkQ0rnq0Fm5v1vLK8u1oeENOK8p6MPeiEvrGt8UGJ62Kl+p62cE6MIWJtMG0JDf/hzs/KoJo1Nzc3731JGqVM/x2euzii47oaj+cBFJHaRen2QMxALwuapiHi5H5BmCZ7BT8Y06U/qfhudZ/qX0JXC0dRzhg5jyboPNd2wVzvbb9OgS8m/kO0jcbmMbBNvpz480XFE4iO9ByEuIRcAB4Gz7B0lN2jron5Q8vSWOwlgJ1BzrItA6O9AV+gcPxEgApMANnLhaKMluxU85d6Qi2ytfIBswGYE+TpErYeGZ/e7ykYgvyrb1x1ZK3+H1YVaYSrxPOBy4M/yZ3h1QwhSepZQ+jP9GXn8XuFfs867gDRSiSrbKsk2Gzq5Yq0XqcGJPI7q6YNgVFuuJg3p9tDT/bctnBO2ELA2mDaEMP5VWVubaNnO3b1QHtW4saHXI2My2EZryZEdkbnIOxufkBNbg7a8eh4fUrMX8EZcmvQndb+NzjP9S+hK4XiGnoQOd03zVfho2TNMoyz5I2Un1tfL2D4SF0O2hUcC72h9GCbfRMYtj4/0rtdT7hqKrx2HSQBHq3yOyyAwCeAManNOGIEQAQxpR5sBojHyB/J9eFDuCJmLW2GkXo/BSHtHyrYwNiISTB0nwh9jDeGWf4bckTG5lOyR64sp28blDPlGTSTMGV4fVGDVyX2SP8uf4a3tZ/uTyskG/Jr8a0zAVOw0g831tUz+Zv2LwD5SGqHM1bU7qxHvPXX9UDScGuiPYcXT0Jdg0WLwVzo3TNpu5Nku+QtM93ZLazL93dX9e+AWecmcsDYZRccRpfmwuUK/AvV/VIuvIH+PUmOFJYLkPmoRCbthbsyfJv1J3W+lM+Fjyr+px17NfMi8yHijPcIruno8gGI6bNk/UnZsMb27atn9rrJNvJ3i8ETH0Y6P9GrBkjsy3gZwls3vJPfFtk4C2Kn0OdZFYBLALmJzvIXAuxDAy2ao41ngD3mKm3JXJC6Bg2eF81yCkz3WAw/Xwc4jsqx4L056M6zRI2WPtv0M+VepC60iM2Z2nSRwTelI6nkLXQ2+pf1r1Nmkt4PuZv33GrFWwM3rU6LMvGtdj9GDjeyDpOnoYJ9Ma56GvwSTVqM/+fynjbYIYYsxkVyLbHapnMj4Mh4OiTzwqGfieEiIF/ZHauIhRjWMIrHY+HvpVeQvYHh0xdryrVTlI5Lfhcjjg+LO5ONNZKs32W7sJr1Jf9M6E/our8v0KeWPqSNzCfNVeJ54oz3Ca1lbXKdNh0fKHynbxmYkLobs0ZhE08Uw2b4SWD4ahky5aygmDl++TAI4WulzXAaBSQBnUJtzwgiECWBjYzXyR/jHHml8dHykR1ZNuWs0RuFgyzYsCe7VhOvhYaAh/DLYGTbbcRkp21hfGKPLYD7a9o/F0spjM1yW7Mz6befbPdBWpP21rEHPmT6ldSXyU5PBR/82uzEB03ob45laXzarp9mLbKnl6rl1VmPMj9T3Q/NIU/H5YL9Ma07Itl4WfT1yNjfEopuLtxzb/KPflBMmvRzSt1xbozYF06DEMEoAR9eFEEEvcaDZozY7g7CEhtUIYLU7ilGpzPK9ZmljjrxKf5PepM9pnQl9l9d1hk8JHaFilEG+Cj8y9gzTqJHyR8pGGEbK/ypkm7ni1IcnOo52fOTNWsMQS/aUuwL8TjgYtk4C2Kn2OdZFYBLALmJzvIXACAIYBlh/bBqba1PuGt5PjYPnXah5wiqKcpMrMNmKxxLA+Iz4yJuhF5E9Mk9t2Sbml5Rv1kXC5UCmF0OMXLuXla/Fqpez9aRypSE49nqQWM/KEKV1NviZxlWNT+Tnw/RMrlbnNCF4l9joTjdvDgWdYGgfRA89eR5wgm8Jq3anvAyr3o5cWF6IXNyx/xvJq1ZZIZjKPDY2vhb5nTqArQ3VDceO8vtBB/2sdUtXyF+qrNoJWa1d16FgHQ8qCeCvnvx181kgbsrJpN60zoS+y+s6y6eEnuNK/BiRE+9FxxvtkTHw5J3lX8p2Mxks2y8kO1ofpslWJo7CbspdoztxWHGYBHC02ue4DAKTAM6gNueEEZgE8ArV0QbCA6DGBuCU+4GchYURESMc4bq4DzSEW/4Zckfmpy2bG39BJC1MTNmjbb+kfKMuEnAGo1oMM3M5hWvSGTv/ztST1JXGr0Ffk+IL+kMAACAASURBVM5X6m3UzUxP5dFTNfWR0smlXK27sxJrg63CndBz/An+9TS3JqtfVo629FryQ5tgR7ucRf5UO16PZGRhqRG4nUjdiEkh/AKC9vJ3l0g/qN3d7uPeMaGhyWKsdf8GoNsc0iU2jRg12dCg+xV60zqTfqb0JXR9Nj1uTfmQeYh5o78u8hexsvAxg2XJXoyJz4iPvGXkKNmG3LG1EUckPvI62Fk2GzGZctcYj8JhEsBu1c/xDgKTAHbQmmNtBCwC2Nx5DP8ta2yihWWOsvUd5b6lzVaknYZar0ZG5ebImFxI9mKKh7jV7TlS9mjbU/IXLD2vjRR2I/UxPqHE8+Km6rPpMWtVA5TCr0Gfn3lFOiViRwlpX+8CmiWYVbdXSu22NIYxX+fZmQ2xd1T2QdbR2C/HG7QOn/pyXId7+KjA2jDas+1osy5CAEP+kZxe+AwmgLvhKv7WcrOqp8QwsyaNiENp7E6x7avvg24XKY04NdnQoPsVetM6k36m9CV0fTY97hLrQ+YjZs8wjbqU/Gl7PQVH4mLKjtaILzaeifGR3n3VKLnL7V0UOPNecModhy1CMQlgJ3HnWBeBSQC7iM3xFgKXIIDN3UxrM8r4I3/KXVNnFA62bMMSI8xWfayAxBGJj/Tk2tgZNtuyR2Jiyh5t+yXlG3XBZDfTwa+RM+KW0JGKXwNoVv0ryskAna2vCc9k/O7hyGXl46wkzl1t8K+yu543utQD1biMk4xN10Xck+ORJ/l6bMhrRlwiBu7mWm+o9nY6K/mx23Vas83fSe3tYUietREZkvgxSPPsOwcPtz4d2REftkAJFM4oIrg5Th0warKhQf8r9KZ1Jv1M6bu4LtunpD+RkuaYnArPE2+0R3bBj69KvhmwkdhcRraJybj6iCMSH3mz1vDRkj3lrgB/Yhzg3iSAnaqfY10EJgHsIjbHWwhMAri+kXAIorF5EPh7XoyIj46PvA7ZaNlsEF1GOA5D+zTAFG75aMi25MIJQ/Yy3EFmpOx3t320/UucrGi5qeBkQmrt4iTPi9ssM/d8tMT9i+s627emuN0np6J+D0rbbH9drBVDsw39vPmQ1M+oXP07sxJ15YjXsZeB5USfs1jNeZ0R2NoA28gFmwCGucYmW2fvdsVZG6ZJw+54ZTCI1mNG9p4/EWCCi9axaRFlCbKn5t+xMWPzpUF/DKUN85N60zrP1HdxXSkMkz45S5SvwvPEG527RozUMVL2ckl0gmVeQ0fKtm03Em203Q7khtlWNC0fDSMsuSPzaZTNU+6avgYOGD4JYKfq51gXgUkAu4jN8RYCNgEM6dE/nF2aYspdYzdxkBwO7oR4sFk1MjQmI+P9lche3HQjatTYJeWvSWl5bbpsyb4PTijxvLhpurAePzK63KXQMDOhXV+Tj+a6VEvEHEp9/KaUZhs+iiZXa5VZibLopjsl6GSD+8Us5e3jpJN972Dx5xOBDZ9RcdjbTNohgEduNo4OoG17wqB0x2/1QrKzIpibgWFXIiAFFqq4efsKI+Yc+hY3piqq2YYG/U26k3rTOt9AX8q3hF9n6TnM/WKA74rviT3DNOqrkj8Sm69EtlMjHiReJlqjDUOm3DXCE4fHTJ8EsFP5c6yLwCSAXcTmeAuBSQAXe3IOesbGUeDv+Q/NF5ALYy5hs2GFAZsT5XWsKfwa2F3HbjufRmP+GeQbtcGEN9PYr5MErqncuLietE9Jv16hr0lng5/3XM5lZ+o6u6fKWut3be4oqZ+oVpTj809ZnG6X87hV54080f/znLq4piQBvNmpa2wq1u4p7T/4HX2DQ2FtDiZtWfAZ4bPW3gj59DcKUnde+llx1JTDUDXi1WxHg/4m3Um9aZ1voC/lW8Kvs/Qc5n4xIOGKS6t4JAzsM42ysf2K5F8KGwP30XY7dWKYbdWG5aNhhCXXrDdL9iibp9w1fQ0cmO+TAHYqf451EbD/HnQVzPFfNwIpAtjcvA3vRRobYGGZo2wdKXek7HfDeCnPeLQN9/zCN4THLb6Z8RXI9iI5mLw2a8y2PSE/pcOojaRJfp0kFdk1c3E9uXj664EGKIVhEkfqTets1NuE7wNoTR6YV6ijcmq3pbNrRwb3/9y4FvZQ3hfxHhaJjJOx6Gz9tcVxw6cnxolNpCeQamTkno09dHaKlLWh6eq8kJ+u6ffxDkCVhakdgtUAx4xNX9uNabejwYYmDJJ60zrfQF/Kt4RfZ+nJ1LjvjueNN/rmgWmUreNC8i9l+0hcLiTbqRPPbC+a1mjDkHeTa1/fPykWo+Km+T4JYKf651gXgUkAu4jN8RYClyKAzQ1ha+PO2OSZctcUsnAYGTvDEiPMVp2sgHiIWKOn7Ho8RuIyOqZnyE9UqgmpXycJv1PrTVLPW+g627cGfWk8NbMak9Jaa2sZ3ai/CwYPdjV7dJfWwbXcGtA66wWG90O91fmd+S/AZaA3rxPdmwCubaT16ix9EwK4DKa1CbeVCcYG5euSKaDZBUMXo+86kbYL+esaUvGtMSbNFrxSf1J32uc30HembyldSQwDVX0f4qvwPbFnmEZN+dsRH4nNu8p26gNjvXSMoxIfaRvhXS0NB0fZPOWuWTkKB835SQC7K8Ac7yAwCWAHrTnWRmASwM+QWZuAxmbcKLn25vMFbLawWEIUn2G4Z9eLQwLHLb6ZYRj+rrK9SPq4fJXyjdpgwhup5tdIgxI7r5eA+7P8GblcvEORQTHhV5O+JJbNOhvyRWFNx7ST/m443J1q9ugh6xrSKZO9fee8wPi+6PeF40naC/AZ7NF48Z+BADY2HMcDuq/hjA25bj6innpjawHw8SdPPzM+DHBNecC10aAm3TDklfqTupt8TuhM60voWkKSKbyErrP0uO4kXLFRs303jZryX3f9srAfGVdTtlMnnmgLEW/9MQyxrBgl17zmXcLmUVhcQK7m/CSAnRVgjnURmASwi9gcbyGQJoDNzWJrM83YzJpy13C/Gw62zYaHRvpYtbICbSFtWP3Gsk1cPAQH42La7uetb39Kh5dpmVT2ayWBbc73szC+QWCuAQTOzvskfk36XqXzbnQKpXtuts1ui68WSBc7+nr1Ia2vcbl1ITsrWXtZdeNi2sOioIwXYha0MDWs6Y9j3Ug6wCekx9iYSjlbW5fP0Jk2tj7xcHPyDX2yIDoE4EPa8VCMiC7mj9KOZVe86hCblF41pdGGJv1J3WfrTOs707+ErpRfCT1WPaefR/C88UbfPDB9t3W8s/wL2T4S95Gyx9ZJ3PL4SL8uLNlGTk25ayzeDYcy5ycB7K4Cc7yDQOhvT0fgHDsRUAQmAVzPh+if1ctsY4PtEnLf1ebwZocVEn9BGBXvkXG5kOzFFBd1A/OvUv66EFmompBash8GJxR5nty0naXHrCVikfIpqeuVOv1MLFIrEUeVkMb5QUgXKWZF7pVYH3sGuJhfF1pnNuZJi/r+0WixJjn3hfglLe43zSCAD5UaG3+Hso4G9DpS+kjPwM+fNv3OxG+gX2HRgV3P9ZjmvVVGhUTHrRYG1D+70iFGKb1qSYMNr9LdpDfpb0rnxXWd6VO4jm8Dfeh8b+wZplFT/n7ULXxGYn8h2U6deGZbaHvXM8MQywpDrn0NNmSPsnnKrWf7JICdVWCOdRGYBLCL2BxvITAJ4Dpc1gafuZE2Sva7yQXyls3GaDMkVs04hL/to2m4hd9I2YujljVGNAfLTthuxzWhw0OTKezNMkPm1YmOTijyPLkpO0tPIp6pnLmHNYXGMjs9M4HlQ8jz2WKvJTVVab87YN4NhyfHmr16lthfZEvk/bmNeeorfJzx7vDt+v9ibFtjU53vkL/G5tsQWy8iNLIBGK2Du6zPiu0Rd4uYbgD6+H5eh9itja0rqf22nP0wpjFOkdw5TPMGG5r1J3U36T1T58V1pXBM+nSYh8UAX43vjT3DNMqWv6xf3ixvtCd/pOydpXo7VQxsRto+UvbYOolbHh95s3hUbN5NrlnDFs7vhoVhb5n3kwB2V4I53kFgEsAOWnOsjUATAQxtxgZRdINgcWLKXWN5ARwWM5zMGmWzZ4UDnePd2LiMjLkpe2Tcbdmjbb+g/BRGZo0k3PZrJanEWnNolbH2qCOX15XE8A5LLmr2WleqSeHaGMvmuD450eTFXVofKV0iWs2GZOm0ZFb/uRdwom+c+0M0VOIF8N/1r2GzZyhuFxYe3fyL5P0i6zPHQME6AkTGPhK/R2v8VkSocDtie7FUc3vFKZo7o2q2SX9Dnr5Cb1pnws/L60r45C7BORUect7omwemYbaOr0j+pbAZibsp26kVX3Qc9fhI777Dkmve01iyDfCm3DUrR+FQy/lJADsrwRzrIjAJYBexOd5CYBLA23Ad/f3+MNPY+LLkQsko2ReQu7hnZWx8tOGeZcEy2BQet/qNZY/GZcoP5qmVbW4qB22oDDNrxl8bbjoTet5CVyL/NQpeVhTxS2KaxvXB8CbLzevLRno3+N8tBk+mteFS87STm/k1oufMizjTP0o9QZqyJgL7CFgbapX7+af5xqbm5WJDZ7aK+ujzikPPcLiIU+j+dtGR1AcCuEOMjvQdxrbRhib9DbpfoTetM+Hn5XUlfDrMxVDdHknxkbNnmL5P+X2vfc7DTSOxHyn7KMvLz72UjFseH3mzyDDEkn0BufDw3Wx+N3treT8JYHc1mOMdBCYB7KA1x9oINBPAyw5vfIsrPnLKvQfzAvguYXaya5TNnhVOajrerWOH+Xgd2XbcL4TLaNt1281KHiNvUj6syTnSJEv2w2DTd9+Tm7aEnrfQZdZXGSgvK4rZSUzTuKr6Bt1d9N+LvQnBj0t6voIqM/vY1BHurt41C2vMnWb9ZRn1FjjlDUMAm1T9q2uYuUMEWxt1vPzubUgaG6ZDHMoIrYHQmBjbMGQQ33fqSOJT73BjjI70HYbglfobdDf5ndSb1pnQd3ldCZ8Oc7EywFfjI2fPMI2y5QOH0TpGyh8pezQ2I203ZTv14ouOZ2V8pJe3llwz7pZsA7wpd83KUThs5fwkgJ3VYI51EZgEsIvYHG8hMAngfbisv/GNjcZRcuHNKNmj5No2Gx4aIbHqZhlsCr8Ofp7tlt2jcfkM8s/wwagRJr6Zzn69NCiyczCB8d28jGdJ8FJ+Nfjmr7UFGEk/m/U2+twU2zIfGjBQUenYb+bnAIn9RWaqq9+cTrHrZ5B5v9ZT8ZQ1EQgiYG2sHck0NjaPRA3/vHC8xGFZHs018tj9rmiHNkWfNpqOjaxC38XypG4a1GRDg+5X6E3rTPh5eV0JnzLrR06Nh5432iO40nViOj7ah0vJvxA2o3FxasaDJW55fOTNWsMQS/YouTB7lOwpd00KA4etnJ8EsLMazLEuApMAdhGb4y0EJgF8DJf1972xwfhucu29jlFYmDsuhhnHyVCOMIRb8V7Ajs+Ij7w5YMi2427aPuXH0s6OsVknibDFDG+oGZ3q++/VEHWl9DSAd7a+VL09BCJtcSIji+Qx161aguatF2kd7GjOt83q6+Lhg/SO7ubWjBGzLuxU/wiOAHDK/FoQONwUrW2m1eqrw6bbKZhXHN7CILqMxFw/RPruPkfurRVxaYJqzNCnMKR0lVKSuimmyYYG3a/Qm9aZ9DOlL6ErpQcJkNDlriU5FZ5H3uibB6Zhto4pfz9VRuJzIdlOvZhmW/2bVv4ahlhyzTXHkj3K5lFyPzkWW3k/CWBnRZhjXQQmAewiNsdbCHQhgKEx+lew+8D0lLvG08BhGe5kgSF7lFzbZsNDwz0HtUvFxcfPyykr7qPz9YLyR+Ofkr8uHFZOD60VtSShyPNElF1clx+lNt84O41nov7KJGzSfQX9dxCbPblD009SU0btrheJUrLWn5cNfgPH+ubHy5Ceit8QgcPNy6ONRdbX0bhXY7Ph6J7/kaUj5vYhygs6OqqZ/KVh6kTM2IdIxSzfCW5Cp0p7pf4m3Um/0zrP1PcGutzlxnfJj5Q9wzTKlr8sOt4sb/Sby78QNqNxd+rFgyVueXzkzVrDEEv2KLlmvV3C5lFYXEDuXs5PAthZEeZYF4FJALuIzfEWApMAPobL3niL7Ajc1FqyLyDX3loeZfOViK1hPnok7cjY2LKXCVZ2mxH9BPLPwGhZZ8w4eMOPF9CtEWZ++J6I4ovrOts3ItMU6gSmmgpNuhO1U0vDZhs62dElHtU66+Lhk+TG0OfXjDNmvpFzY6J7BsgX09FCUGKusVGlnmPz7h1ieLjJmPT/KlnQYv7echGXe4jwAlU5qokAVuOS+R+z+iDKcZCqgpptaNDfpDupN63zTH1voMtde3yX/EjZM3yjQkfCP2Bj6hjtwzvLv5TtZlydevFFx5GJj/QeLLDkLhfj+Iz4yGvIrd1r7Mb/k2Ox5fskgJ1VYY51EZgEsIvYHG8h0I0ANjdCrU0PY0Nuyl3Db+Fwkdj5dse9NFLIqp8V7Lgdvo+efM8ST/ZXZ/vFYsvEtGPsrwZuSvs1c3fmDG/8PM9jfZtprgmv0peqaY120s9mfxvyp0xWPwM30r0RiwdY8xW1ZVx3iYnlcYgNw4V2jOtwW7n8nKXownq46Raqb4fEreXDwQbY0QZgyMaTsT6y+cEcYwPwZDcO1bWankiHik3HaNdGbOXNrrSaw07+36w/tvgQemsTvSat2YaG4DfpTupN63wDfSnfkn4FMrPD8uZ55I1mEXqzvNEeGUXARuuw5Jv5YcmGwyPlj5SdsN2pGc/0OOrxkX59WLI9B72HLgzZo2yecmPZPgngGE5zVA6BSQDncJuzgghMAjgGlLVBY24YjpJ9CbnmLrFls0lsmWGJJQZHGcI9H33yypJv2L2E0kPlUuT4GfafocOOwRIzf5aZGm5mfIxPKPK98evoXtpZzxJ+5SJ1MzCpr0mnub7XoEzFUgU1+P0gJhvnAbY0x2TTl2a0q5I7haBHBMbK+ASOjsmAsbC70ssNrG4+b8Xf2LRzfTlzvLXxp4a9mf89zdWUyMmNox7Ja5v85TU8aHzc2oPMDerbktJsR4P+Jt1JvWmdb6Av5VvSL3c9zanxPbJnmIbZ8gHUaB1fkXwb/5HYmLKdmvFFx5GJjxycu4aTo2y25Jq1bMl+NywMe4/yfhLARwjNz1sQmARwC3pz7iECryKArQ1Oc9PN2uwxZH9queZG/igsrLxYsjtuiRHqw7p5GmAKj1t902TIHynbQ9y3/auUb9ZeCiOzVpjfRtr5NdOoxM7zBM53E7PeJQFM+dbgXz6nBJikr110N/reHOcyPxqweBKVzb3deekMO7Smo+uHul4+4BM6Oy4zzotWhCg7z5pra7I2+7Zc6bipNgqtUSYmmmcrhznHvK7FSut1M5adnL9KrjTZ0YjFK3SndSZ9PVPfmbpiVfYxKgef75E9I2HYaB1T/n52WfiY8bVkw0xTvlM3nui45fGRN2sNQyzZhtwF6kHgfWq5Ro5aOBhyI2GbBHAEpTkmi8AkgLPIzXkhBLoSwOYmrLXRZGy0fWq574jxSJsNAtg0I1Q/D4NG5WjCcKsGTPkjZS+muMgbuKfkm/ikdJg+pHQsuHroJsxyo7eOTyryvLmZdqaus31r0OdnRyXUSWwpKRVPNaNRfxcM7s40e/N4eclV1sGsvjZ2DsUQj4cJ7ZB7w2wbJHhc9rQZHCWAs+O6rhNtrtqz7Q2ziAZzUzQisteYa5nWhn5qdicAUrrLIDba0mzDK/Undad9fgN9Z/vmrik+hL5H/gyfwLN1+I57RBcCYeoY7YMl/yuy3akZExaLHr1MfAwnp80f2TMKi1FyI3k/CeAISnNMFoFJAGeRm/NCCEwC2NvCskYbG4KXkLvsasUtiY/05Pqba3FLDPdC9fO4Qx+3w/fRw9CzxJM92vbPIP8MH1I6TALYXBL8mtEZieK085z6ErpyeN8Unq2vMXBpXBv1NmHcGNsyeZswaMzrrULqZtPjhautbg9mJ1N/qE2nCP9qHT8F3SFKavW1t8E0ph6HuHYXam2YOaaUG6Nl/hsbp0dqIeqovDqq2zAHSDoZ0I68JaETAJbOvcA12tNsR4P+Jt2v0JvUmfbzTH1JXUdrSvl5To2HoDf6ZqFp2CV1jPbhneVfzHanbjzT45kZH+nXiCXbc9B7KMKQPcpmSy6gfjebDXsjeT8J4AhKc0wWgUkAZ5Gb80IIdCeAzQ1g58/nw7/4xeNPLfcdMR5ps7UJc7xxFCqczR16K/M8y492vAqbPEuuRQLbtpv5tQx3Az0a/zN8WHy2PXeWXhfVx/EmxjlvbioTut5KXyKfNBh+lugFuGl2IkMraZeMbzcMHgS14VF611capY+Repc+VnzbunPG7A75eIaZX7MOlwA+p3I+jhHsUUL2Jt9WQnAz7SivO2+6HantrK7ifYlgJCr7qNc+zebiYnAnELrkSgdbmu1osKFJ9yv0JnWm/TxTX1KXe03LqfERtGckDButY7T8ZTlzAmhiZMlOrK0j5Y+U7UCegMWKquXnyPgbsqfNHxk0CotRcqO5PwngKFJzXAaBSQBnUJtzwghMAtgjviJ/6j+Af7Q5onvm4ah9fpsBhYd1fLQREiciH2MNBXGrb+IN2TaGI2UvxnjeeqNPkH9BH+wY37PURtcNX652EhjnMfBzhk756OXqt1lfEs9X622KqWaeueZsJW063qXATvZ0ic9mhXbzdlvDeBX59efMmZ3z4UzTP6OuMi2tDSb7njWGYIZu3JPs+lSVtbURynw2NkpjKKyjSrGD1e2YtodiPIu6xEKt3MNd15qD+HSzq0MeNNvSYEOT7lfoTepM+3mmvqQuZ32prTGx+T6C/gz/wQ5bRwLj0TreWf6lbE/ENpb79Wvz/tw4MvGRN42Gn5ZsQ+6yjgwCb5Tcd7R5JBaR8E0COILSHJNFYBLAWeTmvBACQwhgaDY2tqy9wCl3jauBwzI8lA23QYZsS65ptyfbHO0Nd9C7TGzsuJvxmfJjaWGnmlF/tMDWsS4iMQf8ZcGSWx18Ggb+WtqG+Qv0JepaY+JlSRHNRBzLfGjS3+h7NxyenGr26kFiX2nNGR6u/w7pEdb1FgMnIF3C1PKHs9aStcEklveqxyP9GT27Ml/fXrsbf3MPdkMWEHCQO4pCPmUdybS4OicCTJAAdmwaGawudkRw2cmSdGRfoTepM43zmfqSujLx81X5CPozTiB/AZbpvO3HlL+fkgY+o7F3ascw+yY2bn185OD8NZy0bDbrzpI9yuZPLNfJ+0kAO2jNsS4CLX/Hurrm+K8QgUkA34JubLw5WweL9FGyLyB3cc+pG8NmW7ZniRMWx8N1rOGnhZ8p28fwzW2/GD4p/BM+5PTYmeektV8zOsOon4dpWa0JfT56YlxCXy7G7Tqb9SbzuUtcO+RUmVJNcR9gD0V2s+uphsZJvts+XkV2ZXj9vORa8XrD39eCHiRw67r5sNG3Q8y6pWNtIGoIjU2/EZF/VO+SuLCo9PwIuTRSlvuOluqGUKe4OHbsOtjBnmZbGm1o0t+gO633bJ1Jfa/wzynGnFueV97om/UJw2w9po7R8msr9mEsR/owUvbirIeoNdqUfYizDPBFxy2Pj/Tr5DKyDQAtmw25dq0ZskfZPEquk/uTAHbQmmNdBCYB7CI2x1sIfGYC2N6AMTbajrYOHoJwAbmXwWIxJI5efOR9Kzmc/4YZYZn3gabw/9be32XJjvRoemjl6NTVmpLUF5KmpK7W6FKLDCeDTidpeF4ARmM4+uJonS9heH8AMPYGMrKwTpA/MzfuK1j/IfP30NALA/5LEwItPjvrKOPOnV9Kr8A8bQVJWHfoc2LKvr6Z5XJLq+u++8Q6f6TRu/rzZRAn/hOQivDVz4oWbIcV9nlxZVRqzY66HS2dXuxaU3N0yiQ4rfx7k0jut7dg6ZdRmH8/8L3Kz97LDsmyJcSrekzfBlAvCf9ILcA8M8vNxcnBhe/AlnEfgnmHPjKQmo1cFX4hEPsLGNkahsoPa5zNPW9uGHMUnekhyI04T0Zn5X5a3kG8IL1fB2DiVsVSB+oATB2reOTA//Nf/x+5x6HcJDH6qzxYfD0tL160D+BFJmecG54JgH2s92fi9u6zRy5bRfaCRTPuvEbfl7+HRxLG3E64O0hr87nZvgAz9PZMQe2JtfB7EKbWKbtCiHrdtd33QwCPED8Cev2s1flUk6HJzQ5/fBLifz82qLf/vlHXCi0dfrXs27//PGBu8P/55+2nsGWJaOF3pNCS++MdWCZG980v9J45deDqveRKtFTb/93AVi2M/6nniXyY6hYng1MhXJw8XBwc2DLuQzDv0GdouTVEs5Gr4i/YgUieaWgA1lH5r9sx0x+YO3du7J1jj3wxBjqHyV2cf9stywuQl/b+//Gf/xt5UrHlAHKgDsDIrgqmDtQBeOcYWJ6h9cMAefHCOosz3O4in+dy2l8AiXS00AGYsX5RAeTtjvDc2dx75O+BgWsA52RpUAkHzMyKowGlz5HLBzBTWyEuKx6EKc3JvuKi3jC/gxvYVfsEbz5S8okDL0LVn+IGtAzQ9EdDy0RUWGtn42XilsVuOfXPq0atnFZuE9SU6+MYbXUiY3l2RGjH5xx2cYY4sCQ/OgC3nLYa9Rm3zUzYXjJq1WM/4xfxYcpbnAwWhnBx8nBxcGDLuA/BvEOfoeXWEM1Groq/4Mff5XtP9JPfQJTyz4+Yehb98PyDeUN6h1FnVUXRjAj7F59AbsQZzgXKncUZ5MXfCpA7ywva+3UAJo5VLHWgDsDUsYpHDkwH4On/pe2GQGLyl2RC+Gl553qQKg7gcSZnnJu5R1qJVOUnFtQG68zMnc39L+TvoUHAwH3006i4t2H74fxvDwQwruiFKGBpDm4UPghzYS37uybwZfC99tX6qJlD+AR5k87vAyBU/eW3QhwV3/fnG16Xse8/ck5qjpZPQt8cHWuV6TrieZXnVBdY8nTpxwAAIABJREFUzDXlNu63kVCfXH4VGm7QTSlnAVf90aqjuwaG3/4N7d+Agrn5ODnciS9jOzT3xpTwHPro4GpQTBWLfikQiGGcATGyNTw5fzZ3Mju8dezs7ZF8VobJDQz885yzvAB5ld6vAzBxrWKpA3UApo5VPHKgDsA7u+ASrPUX+veNkj3aHjnOkRFxni8m9hf2SH6eADTQbM3BMDnWOVB+zP3L/OGduWm37Dr/NCvub0gL51e/ny6vhb504z0MM0SvQ3MY/pqI9/5RM8dk0efeMmDhHN+H1EIhJKbrtyeE8R9K8jDzm3+Rti6KAnQv83e21IuYT8sR0rxUtHpjae/GAXhKEQn3Tunfj9/8ifB6wTD7uf28t/4zzC0zrvrx4K3C8bCsLV6WXmhpt+Rw8nD74cCXsR+EKWl06LO0zDZGg+Kq8AuBGMYQPrYYA+rIzj9LJk0yGH/EXahvnjWMOYrOrBHIjTjD2qDcxfm3jYEXSu/XAZi4VrHUgebfW2nCii8Htg6MdACeeKG/kINlzNPyPtGLTM44N+skeqdlHxHQp1hnZu6ZDJoc6Pp4+bH/gkfDYsxdzeotymfzs42G/agpegEKWC48h5m8ahtTRZ1LBhe2Q/NbW+gd9fvS6UM4n9Vgt8OH7uRkDesKVNHA0iHcCg52oFVIdaEz5VXfJv78OVrseecSLQst5YvwbY9zcQjOgFvW/hlH93C/F69aRoDjbyjHFi9DT4XwcfJwc3Dgy9gPwpQ0OvQZ2u4tRIPiqvgL/m/BfC0GLCL2aaD82dzJ/EBb0Nk9U+cwuYGBf57zIF4o/V8HYOJaxVIH6gBMHat45MByAA7awx5jt5Y62100YT9A3tm34rw6gLyATYdzg8qAViLV/o0FAFgnyI37FdboK/P38EjAkGoxdyzuQPrvCWgzJHqgKXpRhLO1COMObn8Iaq+1V35cl7+rYW72QteetKFY8302v6JdxiBe6Tw/bA134vL7kWST/s2ql89xYGmeq6XUUYNt4y8acD8JqQfghZMyEGApZy3um0UXPyjPoC2leefy6a51mWr5YllzWf1Z46zet/rwlTCMp5VXQ3AIHycXF4e7sB24sl4RszcenTFNFlfFX/Dj76Qd4wgGZGNU/usuRv4I9SUzxNIj5qyXGZG03Ewhm3GUG/iB8s4fGfsLe+QYedXerwMwca5iqQN1AKaOVTxy4FsOwHhJDZYmlmXBWpSsvLNAOxN7JMub6TPODU8CwD40Y3MwTI7qA/Nn5uY14t70wMAewRpIGgQMGQfOjkiNz5EDSKrpHXh3YTpw9T7btQD8Th41kFznbbIAHku6ED5J3N7SatMIXoU70cQOLGMTqwK+xIFtU7WulSeWXP3FXp2Sf0UuHxTBos9U8X8/DxSzxhOhR/DGW+eLDlo/miRsg9KyB/seyjOAWwifu3k48WUPHLi9MXvj0QHWrOSq+At2DFl0YxzBgGwMnH8SD3VgjMz8mbkFb8gMQeroX0/IrNEwuaGBiDfIPURe2KtZnNX+rwMwca5iqQN1AKaOVTxyYHsAnv9Orm4fWqggMaLwtLzQ5CwvLvYvx5XM8jnTj1mJ3UEgsdXtQ3vIXHlJgebYXe+UH/ZZD48kjB464NwszQ5bRJshJxjuy7vwhDpvDZV1OnHlnn4j72Ivdu9JOwY2tV/VjmMgt7DeMU11uBM21HtgTdwq6GEOTLNnXbbBObW06duxF+a/dNqqCZTLetDdpty/2Us8ponWg0DBT2ha9mDPQ3kGcQvh5OTi5uDAd2HfgStiyjpFPDzE/G74guDK8AvBA4wxf8jYKxbN80vf1sE0ZHuE8kNv6Ayx9Ig5+xnLiKTlZgrZfKDcT/QDcM70wjoDe7p1ALY6V3GKA3UAVlyrN2YHvukAjJfTYLFiWdqsRcnKOwu0M7FHsryZPuPc4AAM7TPPmFJ3rjO5RoI5qL8GzN+jBsNizE2LK0g+P3x+9i/At277lKt6ve6NJ8xEiE4nrtY5u+KKXofpf0skd8xHj8dl8vWkZfjCuR6C9kEJ+nRYbKuYb3CAHIAXP4zftLOJCPsN37P6gGWcWuIJwmLDlsr1b/+itaBEOxUh2PNQrkHcQjg5ubg5OPBd2HfgipiyThFPGWYNiivjL9hhaNL+tRiwiNinL8tP5ghag7o0s07D5IYGIt4g9xB554+YnYk9kuX19H8dgIl7FUsdqAMwdazikQPdDsBwqYzWgpaNwrIvJe5k5R3EC7yof6Ifc73t3QQkkk76jYUAdubfdwBmldUOJsh/uOhdw5VOgn0keQVnR5SvqJfnyeU5/G5vhUl9FGDoXbh6v21cE3r8qJlcHrwVMSwT+IlkHI8gr1L9u5QS563RsTUs0TpKpeJ7OLAUHCyfPmgpB2Drz4/9lbTFM7KBW1jG+ixpIqkt0D+50TrQyPo9LAph/2X7oR+V/YdzaLYgbmGcnHzcPBz4Luw7cEVMWaeIpwy0BsWV8Rfa9wDjCAZkY+D8wrcTY0CfMvNn5s6fIcYeRWfWCORGnGHvotyAM/7zAsidxTkrL52BvRV1AKYOVjxxoA7AxK2KxQ7sD8DWHQUGgonROhBsGVDe4vxeZuDzbB1pkszcjInpNxSItLfYVJ3fdwRGPbYUYrAa4FkRdcg4cH7gZ1MepfUhrOdqn4rcG89pqDQjjh7b2urCDuKg9/1Bg4i1P2q1EG/2iQP5faRW5wW/S3HGxCLRPhN+BXVyQD3gbr9JYDH28WfA7dtt0yk5I5tWwT8o2f6GHVHVX2poHYihj7J7FjHbr9npb3Fjlr8PQt2Iqr9Dz/o0gIvbGwcHF/YduCKmrFPEU1pLg+LK+ItOx9/JNGgC1gLzz5RoMSFG5acGn8dD61F1M+s0TG5oIOINcmflxfM8CGfrhBzRrQOw1b2KUxzw/L1Dwas3X+bAqAfgqQxoDQiWIEPknQXamdgjWd5hfM70Y55p5CApDf9igLpz5qz+zBWWe92VUocG8qeXBqnOcGZkDGF+BGq0S97jYc/IdV0f4skRXdzIFDX66q7N/L6Ymlsx2t21PupMRy3CvUnm14Xv4fS7u8b3TYlpfTeHSjCgA96j7VaSN5fzW3S4ZADLuX11lqdOWmvaTypohWluniWr5auDGTj8PBOAOVw5EcgvhJeTz90cXPgO7TKuiNkbzzzMm0BNmqYMvxLIYYzJC4gzJMbTNWTzh/nJLPHUrINQNCSTlRvlhTOIcj/RD8AZeQF99s5AHYCJgxVLHagDMHWs4pEDRwfgeWFs+VswQnoFg8SIwgB5Z9+IJ1mcYQGzOGf6gXOzyuT1/9Ifg9Se+8g/Dqi/YO+udpK5EzCwBgGjRy0kjNlbyYH8OdrWHczU2zPaO8IMh+CJPSXPyN4X0d9R8MN4OOt/1m7ahDWa11mzq+wpfE8B+6Id0Ui0Uv0C1bs7HFgaASyxomguU7AuxRxNuZ+oNWeArimFidp2u7chdE6htQ78cKhp/T7j0dLl7OvTYkMPL02y6PeqLNn4cegsa9MLIx2vZ24ezv534TuwZVwRszeetX22caI0acokPyDBHhiTfxhnQB3Dacj0COams8TT2923R75YAzLD5Aac8fyB3E/0A3EGXpAZOEtbB2DiYsVSB+oATB2reOTAnzkAT6pNG4cfe9A6cYC8mZwzcyOfM2vIq07aCc3cDxXmDIuu/KaCZNegR50FDDzvq5m4C2mbm8p2GQRruuTiyl4ve+OJ9XbrXBPITglf4JNKi55vs/lU7HgF8EnjFlS31mCG+tkCY396a2ZTA4LLrtKod1/kgOkAvN1WWZo0aWnWLMtus2db9LWijr5En29aWa64mxASPPVwPtQTyDGEWwAfNw8nBxe+A1vGFTF74zW/JScBmjyujr/Q/sULjCMY8BcwsjU8PT+ZJ95CzB0UDclk5UZ5J7MB72FyZ3EGeWfrcpvVlL0OwCabKijYgToABxta6d4dODsAO/fM1zZblhKvDGixOEDe2TfSZFmcYQGzOGf6gXPPdbErBaUhFf+NBQB21svgsBcsusOBGfYvq6zm0bAYgleSFjg/S6ODNtfmaP9KBMQz4BQo44n1Xul6XRb9DcN36t/Kd9XgLVFYJnHKjEV11q6FEutCC03/ilky05hkaymdiv+DDnwsBPZNd7SpssTc4dW/03Jvv967+oJYVoHb97GHX5NFcLlpykmXoJakQTwtFbHQIQvys3xuLk5PXPgObBlXxOyNZ+qfgyBNHlfHX7CD0CKtB86QGEIhsQ6IMVR+yJ3OE0vPnGHRbG6Gyc0MTDt4PtEPxBn6bJ2Dq7T1G8BWFytOcaAOwIpr9cbswLcegPHqEGz30BIU5M3knJkb+TETYS9So1ly89z9bPlZchb9fflxD/eogYAh6eiJA/4limUgYKuzOdpHi2B4vra4D8Jca+JxWdT7ZpkHX+z3I0hX3YN678yKUG4B/WotWRrvUwL9EVteBIxIC6L++bc7sG2ypAVYhsU/VLfrPcv8WtaBS573WMtLl84k78N5B/IM4+bkFMLDwcGNfwf2wzDpbGryeCX5C3bEWnQPiwON7qEDY2RrGCw/mSVIHf2rSkPVCQjN5D1M7if6AThHzUAdgImTFUsdqAMwdazikQO3HIDh8tayGlhFg61bVt5ZHqlCFudBfM70A+ee62KvDigNqfhvLASwM39BVP52XbI9gnO4EM6uNZuEvY2YHf33Hdp1u4qANZU933J4EOadet8s81X557Xou7+jL8gHcQqpU8KckLLxLwXJfhTbH9HKOLgtrLAVVw7c7sDnfm5Zd1rm1boa/V2ZWF+4jMlaOrpIHTwO5BnmawCnEC4OHm78O7AfhklHQZOnVVJ6BQn2wJg8xjhQRw+MbA1Pz587S8wdFs3+xYlhcsMZQbxBbpR3HlT7C3vkGHkjZ6AOwNTNiicO1AGYuFWx2IGrA3DgbvWTF9iEWdYDKwDIO+sjjoHcWXkzOWfmRn4Ijcfyw2gWTjoKHy8wFdCzuP7pdXpZOZgGyadBvZK1zKXB3Rh1q7PNGOybJSlXtaHzIMwQvUJf74vn8nsVEZJF6OiLVhR74aq5Y1QeICRwTamzbfK3A4lf9HzQwfaecgqrHHhz4HePOK0JPV8v+5rRHmks1iSi039GO5z7JBEsc1uOhPEL4OTm4uRwJ76M7dB8B2arH/f/XJOnKZNeCQQxTg8M4bsypA7oVbaG7PxknqA16F8hyNaJ8gOhKC+ckWFyP9EPwDlyBuoATNysWOpAHYCpYxWPHHjCAXjeMRNVYKuWlXcYzjMRu0p7JMuL/cjkPfeSXSmwj3TpbywEsDN/QXxZflZdzaNhMeDcLE2IewrO0HYwYDtqM7UK66lM7yWpnwJN1VzaEAgoqpuD2PtHDRbCxdmDV40fyi+wjyzDmsbdAg5+7pvSJQQFjFICq0pZDrQdON/DLetNZfptq1FbVFvDZUTWotFJ6/B5INcwbwM4hXBx8nBzcODL2A/DpCOhy+OO8hfav4jRA+drMWDDYJ8Gy587T8wdFD2Qj8PwBp4gzlOTZOXOygs5kzloUa4DMHGzYqkDdQCmjlU8cqB1AA7cqX7yApsutDYAeWd9xDGQOytvJuevyc2qTm7opJt+Y7P6Shhg1LeLAsAf99hf0SDokLzqiQPnSGwXbaacYNIcODHlet+NK/bcvrAuzwM82PIJ4fKWMDZjbLZdJeD3XB3QVA1NUveiN+ndUxJKq+K/0YHNPbe1JPPbc77CxMtNlUyiyHANwVzD+AXwCuHi5OHi4MB+HK5DKx1THYq7yl+wo8qifVgcwWysBWJk559qko2B8kN/8ufJzt4e+WINtFbuz0ojT57oNeBM5sCStg7AxNGKpQ7UAZg6VvHIgaccgPFiHCww0RoQ5B2GM1zOIz+enBser2Dp0RzSC3NmjXDfwh6Q8n8xRi+/ZBw4R8tgpM7TfvpEMDxnW1wRU6/DC/wuXGFGjz6SLs+D/H9Lw77k19GO2pwlDvPrsBip2d8Q+yGldl1kt5hyJbSUCbeCvtCB1zYRLRXdNr2jdcW2bAFFfSk6AvmG8QviFMLHycXFwYH9OFyHVjpOOhR3lb+o4y/2TChoNsbT85OZ4vYzd1A0JFO53yuN/JieAr9R7qy8kHP0HNQBmDhasdSBOgBTxyoeOWA5AAftdY95ge0VWhBm5YVmZHGeaZBKAz++JjdzkN5oSXV+YjNr9IX5cR8LHkkYAg6a9aXzYD+tz3jn0q+R0u4Sq7dHXf14IYuYcl85a+/rgY3bDt1hHIQ5O2syaf6uOjbAn336cI5bgAS+3byWvhypbkqM6KOOJaPUvip+u/t6bE3+FX4DKqTKv2tGtHD0YoOFJYVK0RHMN4xjAK8QLk4ebg4OfBf2HbgOTDpLU7wGx13lL15qBIIYqweGYDbW0QMDeoU1DJafzhSkj343OtPLyv1ZaeQJLHxW7qy8ZA6sVtQBmLhasdSBOgBTxyoeOfCkA/C8zyXqwLYlK+8wnOEyHPnx5Nyso+iNlnTr8w/AsA/wbPTIL2D00CFh9NKydjn+auTO09H0gZ8J2+dc2ea1iCnXfIF24Lqxxd7bl8zle5APYX0Q2I9XP1hCPLsESEdwfFHYj1xbdD+9Nj4xUc7PQwyJP5DFuiwK+iT2c2y3iUOLOTfLH7SumKSQgr4ULcGcQzkGcAvh4+Th5uDAd2HfgevAFEaq2/FX/hYJfkg1hzg9MCTPsnXA/H9Fg3W2uD2sk1A0JFO536uM/Jgb3f7CHpmYF3K2zgBJWwdg4mrFUgfqAEwdq3jkwO0HYLgVQas4sOFCeQfhPNMg1QZ+fE3u2T+7i9BCUp2fWAhgZ/6i8vT8PTwaFIN16qb1YM1lHDhLC0OBHp+r7QsREM9aAKavFvx7sjfWpVmYo6PCujkkNFoYpyCPUn07mzZxjtThDfVcJSF+41xwNz/uXOab1f7CX+3D9p5Yd2cje7nV8Mbzte1DSz9cxd/suTgHxKzFw5p+HqTpCeQdyjGIVwgnJxc3Bwe+C/sOXAemMloanOaq9EogOCxODy0DYuB6QA3Z+elcMfqMPYse53D4FbxZ4dmfaUBu5DXImzUHdQCmzlY8caAOwMStisUOWA/AiXtKdPTCS0CwcUG5QV68xAe5EWdYxK/JDQ7A0EI8jz/7ZeY8i/6+/Hj+hBpIGH8RRzyQwJbX5mr7SgTEsxaAKffWgi1qXZ/73cbftCNIl/dBXryVM8KXoP64ohLi2yVAOsIbel80S5HHY2RhnR3j/OyE0cvaEy36rPmbfmy3Xx1a6vLAvf+hk/qfgP4RjpZ/Ed1hLZyIlaYnmHcozwBuIXxG4OHg4PLgDlwHpjJeGpzmqvRKIPiXcHpowRiwJk/PT+cK2oN/YiM/IZnK/V5t5Mf8hy/7C3sky4v/DAg4k1kgaesATJytWOpAHYCpYxWPHBjiADwvG+wbD3tkYt5BOO/3NM3iA5+/JvdsGuoq0q7NknwEZNYI9i135qVmMA2SDqhBwhDqMTwOnKWl/wW7+WxtX4iA7EuxoyhiyjUPMtelOYiD24OA2h81XIg3Sdze0vqmxfba0d82gPeocO8VEp8/wEOyVJK/40BzLI62asHNTRZb6yf79dFV3lqq92/vs2+WkI1YtCC1mLTEBHMP5RnELYRTABc3DwcHF/YduA5M0v7+MeDO8hf86DHp+ks4PbRgDKFHszGy85PZ4vYw9iyazVDl/qw08gQWPyt3Vl4yB/O3GBCpAzB1t+KJA3UAJm5VLHbg//mv/4WOX81FBmbwegAS471IVu6svPPSxa7SHvlgr6Enr70V6EbmIigP4LAJhQCMPesv7mWH/On9wGflbWlKqg5rLdVjJYc7RT3nEgfWWMEKCccLyF3UZ3sr0IUrzMze3LvxXb3/Icat5i1jbDb+DbUOQjjPI+Dug0z/FS6rWxFxXRyPIFo5kh34GIvWssnROmSR5Ze9CLki/BPTkuzncpChgxlpuoK5h/MM4hfCy8nFzeFOfAe2rNuBqcy5DscV8hfwerAxoAdWDwzp+y4UFWuBGE/PT2cL2oN+ig/lJRSKuH9B7qf6YZ0HVsJ//+P/+M//Zk1dceUAdqAOwNiyekAcGOYADJfTaC8ClpEo7yCc8VIc+PE1ueehYdWHNpKxRP8CAGf+ogIFMHf4AQPnh/M3rE+Cjl5alqaVagPnacXSwNh8baPhHPg80Wbvja6u9OelqDdEdwB+GI+EhktpXWe9ztolheseLIl7awS6aGuRuPzn4zN0yavHTQfMHWAIZIurM2rTes8A9vF8vxb8zNH9N30XjjHGXNYSLUWbXbEJSOAeyjWIXxgnJx83jzvxHdiybgcmGQP/KHOF/MWLpeCJhNUD50sxcD0G9ck6Y5w+c4hFs3+JonJ/Vhl5AouflTsrr3UGtJ8xdQCm/lY8c6AOwMyvioYO/ByAp/9n/4t/2k4PJLaz5QvvrNwo71wS+wt75FJu+wt75Fi5WVcL0dgYOJyg/pw96y8pP+xhCQN6NCyG4JWkpScO/LmynQ6hrHC4duEioOsTIGLKdQ802KV74eHQv6bwVf33dQCXN3ujeAXW7IxSSC0teoM9tkCG9wkBxbHdKoGZ1YMcB1oVXxZj29HZ7+y2OdAibZXUPuCeqz9C/FxbaLxEz+FSU0TJ+03mBP7h/gdxDOEVwMXNw8nBhe/AlnEdmMq86XCaQumVQPIv4fTQgjF61ARi9NBAZgzSr9/+PTIXmoh6YJDciPPkEeCNcoO8eXPww7h+A5g4XLHUgToAU8cqHjnw1APwJLK1PHkzAiwfUd6ZiP2FPZLlzfRjqNyZfs8NgypESo/mcg0GvcXZJ/cYrJXEf1CMXlqGxxFmaul92PrafG1fiYDsi7GjKWKuHnlU34kdXGRXDQJ64KwMYbyC/erG9wjI2Xeelpe/l15Q+X14B8lM6mGOA1cV/vnN2ese2P/T92Va+/3xf5T5mtWRE1dIrQVfyKIjaTG41drS4e6QYA3hfIP4hfEK4OPm4uDwSGyHXmU+dDjNXemVQPLrcXp4BjFwTQbLT+cL0kfH34kL8hOSQblnMvYX9siX40/MDThn1jLTazIPzI46ABNvK1ZzIOTvRRp0vfoGB5QD8LxEy9pLgcSIAsiLl4QgN+IMjX5q7ky/ce556O1OgtJrnxMIYGf+ogPzM3c0DKwBzomkQcAonG3LS1XN+zlzNo3CPCypNIX+H6YyrtjTe+tc+EEc5FlL6INwf444OvrU8oPIXVMLSGDtrXBdaqOSQe+6VQixqmDuwM9f8q/WYOoBeJuz1S+W2E+O+//lDAUv+aw2sq2dNetHXBr/BSlBRyjnQH5hvJycQng4OLjxRWwXroipDp4Op6mUXgkkvx6nh2cQo0dNMAbUQOeMpWfsWfQ4B9rJQ8SdmfjI3MiP2UD7C3sky0tmAdB9pa0DMPG3YjUH6gCs+VavjA78HoDZCjVt/wgTt9YabzaA3CgvXGSi3IAzqyA/PAzDO9PvuWGQ0vwjVWYPQC+5O68JHEzDsDqEeshaemPBuVq+3bB1jD/5LsIcgOzLseHgwHTVP8hkWfe2DE4PVin+DvjJEMQnnFeCZ2eWhdTVWo9gv62wb3Yqj4Z707Vqw6kflxBadW1/OFxKOv8NYNt5dnnfZtf+v+Tb5QDMt3VyS7Q9kVP/PEzQEs45iGMYrwA+bi5ODnfhu3Cdmumk6HCaSumVSLIXFsYR9GAM4buHMXrogBg9NJAZg/TpWXScQyfst8w6DZMbFh/xBrlRXljHvFn4ZV3/CWjicsVSB+oATB2reOTAcAdguHhFqy64YMzKjfJm+jFQ7pkK6dzMWs48EJvoW8GnE9l6B8vPK6AdbFiVO2HAuVyaBWtZH/KX/IXOErYm+YqcxzpAdW+0/tKd3cl3aJbm9ch9J4cwL7bcgjilcHPMMBkUV08TIPHbRyEs8V01WwiFxPxNVSHWhCTBKy0Dartmx0fcIy7/nP7J9pz5zz+xKEs9AIPFosHUyxCLVhdGgpZwzoEcw7gFcHJzcXJw4Tuw78JV50STqqmUXmkETd/RD88ErB6avhYD1gP7BPPTGePpmQIWzf5FqMzc1j/nrH5DIxH3QXIjzrOB9hf2SJY3dx7qAEz9rXjNgToAa77VK6MD7wfgeftmfBn+CzK/uHDhamfMFuwoL1xcotyD+MG6g3mNc0O/eX5Uoa87AHM/O/RDek+8PlFwHiWvBC09cWSs2UI2W6IV5p9jp4FCnZdcXOGGxV24QUa7tK8GhmQROu2kGxw1OeuvGIW77Ak8twgpnK8mNVkP+Uh0107Ihcd+l9q2fWhV1UhH/1rvqcWW93ueo6xXp94rB1oMZffAMrFdw3aEzLOd+iciQU8K5yCeYdwC+IRwcfJwcXBg34VrHYt9nCZVU6m90mZZwhLMGBanhxaI0cMrjAE10Dnj6e0K7JEv1pBMZv6vyJ3pN8id6TWZB0D541+DrN8AJk5XLHWA/k2R5q/4L3dgyAMwXES3lg9vJYYLxazcKG+mHwPlnqmQecys5cwDsfm6IzBz51XY9JqNeWjm3aT51RNHxoJztXwSYOuQL8l5rANUmo8AsS5c+PPgzDg3hyAeeo+eKHP0w1HGEJ8OE6dlXtHyEXbCgr33fiC66/cSTn//FEfw6inIufOTaxsg09u2H0cRVkbt7Dv1bCPXtq4RgfkpiEmawrkH8gzjFsAphIuTh4uDA/suXGVMpje6VK6Uv3ipEkhKWH8Jp4eWATFw3QUNZNZ4eqaARbOBz8w9f3sSjXxibsQZfrxRbt605kqy1O+s6wBstrkCBQfqACyYVk/sDnwegNnKNG0nBxNblxGzMyA3ypuZG3BmFWR+4NyZnsDcEndwrIIlsg/pEgkBcO/28BNqkGrWA0PwStIyOI6sCczVdlCE0vI5279wgEozKM77B22vcoduvS8m226WAAAgAElEQVR2pJ0c3nrH60diI7r65EpXoH9nMGncb9ZF2+UWHyjJiu/sgKUrrKswSy6LPCveby71AGxGYls4i8hmjJlbM9NFQJKucO6BPEO5BfBy83FyuBPfhe3UrYyNDsmV8hcvRQJJCevLcXp4hjF61ETAILPG0jOHWDQ7/k4aUX4mlOWeydjZ2CP5NwblBpwz/Uacodc9Z6EOwMTtiqUO1AGYOlbxyIFhD8CTCrC8RKsRkHemQRwFuVHeTD9g7kxPcG7IHXvOqk9alnTVbyzor2wvF1LY02wNsCd66ZDqIWrpiYXrv3az9hK2jzZn+1cOUE3li4ADV+6BrXYnfggHxwx8lDGmG36yBHiTyi+4jhbrXL1uATiKSaiDSqVbPaMIVp4ODrSmgqzDWrn2ckjucyv2Wa5YmBHhMjKiUGZuXrAkbSn8A7mG8QvgFMLFycPNwYHvwnbgqqOjQ2pKpVcCSQlnMrEXFsSR9ECMWT5tJIiB8ws1wRhQQ7JFuApIL9SKcsNaZebGvZzpC8id6QnKDTjnzsMn6zoAU8crnjhQB2DiVsViB44PwPN205wrbf8GE9sZs+UtygsXwyj3IH6w7ni1EeCOPIF+S9zBLAh0zHO2BgIvJb3Z+QWTcE8MiiHVQ9Ai4/TGgrO1zABsUT5jRy8coFL/Bol1YYv9sLfPzSGIx2ppTEf8ZHH0xRmNEL9Ok6dm/7Ek0l+SK6EWBL4Ve5svLWL1z5MdaFWerMRCzq9Ir/UA3FSxXeYts5q44FtENnkhN06CE3Wk8A/kG8ovgFcIHycPNwcHvgvbgauOkQ6pKZVeiSR7YQ2LI/iGtQyI0UMDmTduEVPAovm/4IDyQ7Eo92Q6yD9MbsB5lpjUXCgv9DqJ8qkbdQAmjlcsdaAOwNSxikcODH0AhsvV1orlzRi4KHxibsQZeo2XvJl+Z3OH62woFc3rz3adVZZFv+hkY8D8uN8EnySMv4jTU9NPQ/MZ4GMgYXw8Evp2yaGp1OZxz9uFLfZDOIfVSLcaR9ddtJGjN86yxig9yZ7A9wgpVcPVVHfS5/2w3OaPl3i93/3saq22+h9ur0p0xPaM4TYWq9gvHo/mEi4nLa3XqoYlhykmgfuCm6IhmG8YxyBeIXycXNwcHPgubAeuaVYOgnRITan0SiTZC+sv4fTQgjGE+vfAIDPHJdgV2CNfjCGZzPyZuSe1KD/wBeWdidhf2CN5PVFuwJnMArSjDsDU3IoPcaAOwCE2VpIzByIOwEH74WOKYImHF2lPzA04z3WhrQ/yZ+bG3AFvnHv2kKmFdGiV8o/AggDmkHbBGxJD/ABiLT1xemPB+VoGRmhTPmv7Fw5QqeZBYl3YQRz4l/SkXI4afJTT3xG/GQJ5bWmF1O5MZxLnVJ+VmnXSqVA7epNa8yiSX51nXyHLastyYn03dZ81qi9abBWcOefV0u5qBoOWfS1dYS0bxPeIT5qGQM6hHAN4hfAZgYeDg8sDB646UzqkplR6JZLshfWXcHpoGRJD7DHr3PH0zCUWPc4xcv7jitXE1p9tDvKg3DA/yg0b4Km5raWEdtQB2GpsxYU6UAfgUDsr2d6B8wMwW9Wm7tZAcrS0AHmZG/y4Vbw/ZxN5MheIvWDRuAMoHf5xytabnb9LzXhf8Eq/StfDL8GzXnqWBuZz5XsJbedzdvTCAar7o/XZnv7d+HI/Btdhm87tyYfJ4RlnhJysMX1FBitVh4WIY34t6TNjbvcuU9wjcy8VQWuzZehe/99/zYtIS/0nJtY430/fn9dvylvbtdbstd4f9IjivNxqAj8rVpqOYM5hPIN4hfBxcnFzuBPfiW3t722cDqk5rb1ix6pFn4QlGoKxBByMMf9Q4K/wiwExemgg88YtYgpYNO+LzPyV+7OThvGEN655LFjqc0fqPwFttrwCBQfqACyYVk/sDkQdgOflpGXjYKf2GwkSYwqV+7Mig3gy9xTpF8Ab5555IDZ587Bu7CAf4mUvDFgzXoWXEIjDnNUwZC3ix7aXJpcuOGNimyqT4PpO7h9Ltdgmgf08Gr6vR3ZqnF682RrTGdKfXQi0u3+uwAL9tGhK1WIhIH5Pral7xQ3hYy+xD8bZrpOOana2brLWt5V/a531ULy3+3JJaNmunX1jTt4e8cSLSm/PWHSJGGlagjmH8gziFsLJycXN4U58J7bS8jqk5rT2ih+rJi8kLNGQXlgYR9CDMWaz2SsWzfNL9Yca6Lzx9MwlFs08zcyNawWNRNwr92dbQ0+sc8HT1gHY6m3FxTpQB+BYPyvbzoHrAzBb06buDUFy66JktgLkZW5U7sNhy/Q7u54/DYO+IVAuyp3ev4Kf3CE+J8Ni9PJLxJF8640lzNgyNOmzdjSdTlD2NdkRuBM70HSXB1tLnH68peJf4usXgdxSee5VJPE+HKVoz9V8HTWrFJV3YXOmgH/RG7T4w3+ibBtJDsDtbL8RZl2WDdvRjF282x6AzTyIuLNYixYHTpqWYN6hPIO4hXAK4OLm4eBwJ7ba9rpcTa32ih2qFi+GxxLMlzRBnK/FgD7RmePpWSVYNJ+pzPyV+7ObhvGEN655NFjqa0fqN4DNtleg4EAdgAXT6ondgcgD8ISatjsDifGiq3J/Nswgnsw9ZW/nn0jAnednbCAVqrSD3mw/X5KhUawKGgbvjfFxemqSsX6GWJoF2EYSxscjJ6imVO+1LX8X9pLIqV+v9kH5ArissmK64z1LIL/wOl7pTeJ9BhnSl1H166w9iraSZyjfFQHJb/CCDPCJ8P6In5pX0kq2a9u5aryTuADvP0KJDgEnTU8C71CuQfxCOAVwcfNwcLgTW2j5+YkuV1OrvdKIDo8lmC9p6oEzIAb2StBA545D2FXYI1+sIZmh8mdyr9yfbQ09sc4FT1sHYKu3FRfvQB2A4z2tjBsH2gdgtp5N3ZWB5GjpAfIyN5KPZ0/lPZtor5A98tXYIDeu5wzBGEE6/PsEARj7Xp6ynuBV0HQUzqYdYZ8tL6V+E+ZsxdMB+ewFgbooi3XZinXhw+/5lcluHkH1CPVmLzigXmcehvl3CpCO8IHcH7HxGUisn/4BuuflcLWBNuAlI8yvhHs8PdNjyenygm/Wmta4+DSznwQk6NgipWoK5h7KNYhbGCcnnxAeDg5ufAd2/9HS1GqvtOPv5ImEJ9Th63F6eDYoBpk9LoF1Fovmc4XyQ7Eo9zzc9hf2yFc1K/d7WwM/yDzAMpq+6PUbwLQCFU8cqAMwcatisQN1AH5ZBpZ6lmXKWyG+IPekF/kCPMG55weIDeM+FxfmZ+F4jtP1Qj+5Q7xmEkaX3tC09NIj4wjeLY2st7/2UmhXPnNHLxzAmtINCQe2qye2Pjg5hPFw9OpZI7jrs08c4FU3rsG9rg5beA1UIsE9H0GjcozpwLZn6XKQ9Ls195LTGn/qasKizs1JaYEEHXsaqbqC+YdzDeIXwiuAi5uHk4ML34mtjNf0RofV1GqvdKISnmCKhCMWAGP10gNxsA7BL4wBNdC54+mZAhbN5yozf2buuXVIsWChKjcx9zOW2d12uw7AvnrU62sH6gBcHZLqgO0AzNayiXtNdNgjy5PUAxo05Ct4Cwv6YXyZJxKxoe2lzXxmn2XXa1EMNfBKaMdZVu2XmB5aevrmwJLqtE6B5H6fmTuaVKHuq7Xa5P++cmD7arQh7uQQxsPZr4el9dYnuF9adLTJaWXd/fOAekNE4SewguB4c5MnDsb1NMGB/fy1V0rHJCxzfJl7u/ny9CbboJkcVT0xJb8KStCyh0vVlsA/lG8gvxBeAXzcPJwcXPhObHXedFhNrfaKH6kWPyQ80ZReWD1wemBMNcI4sDbZ+ZW5gxKwS5maM3Nn90Mm96/IzRvXPB4stc3tOgCb7a9AwYE6AAum1RO7A3UA3ngFFiOWhcxbFb4g96QX+QI8wbnnB4gN4y6soCEd+xAvkRCAufMC+VIMqf+EHpRxHoDl0iZMp2gJn7ujF3BOtimkuXxL4Mvge619J85MD+GS0AhhvALrdtW4KXyD+94zeN30qSQd3wMVst6N40DYb92e/Bn7Y13V2nbRfmzlg1bb1mswqSU8WMcZZKq+BA3hfIM4hvEK4OPm4uTgwndiW0brKEaH1dRqr+r4u62d5KFQaIzzxRhk/rhNrBIsms9WZv7M3FONUH5YqMpNpuAzltltc7sOwL6a1OtrB+oAXB2S6oD9ADxvUc1c6H7BnBguc+2Mkw+G0JCv4A1ryTrw1VGZvoN5WPob0kFjMQdDANRnooi/giH1n1CTnjgylqjLhSfMm4Mmn739CziL2+fSzLwlcGcQ3d6Z4PBg/dz4K/GbIYBPaJ2OtAVzTOfbWUOrHfyd30II+ueJdQ5iWGlGcWDaXp31C9ts/Sg6yrVgKPkMPtlWaoZESkiSpj2VVI0JGsL5BnIM4RbAZwQeLg4BHvQdOU2t9oofqBYveuJJWELdh8XpoWVQDDJ7ggR0tsT9AQk9OX8m96/IDXslby7sbtcBmFShYqkDdQCmjlU8cqAOwPrCGi8awcLvqbnn3RLqQHa0zMwtcYdqQQtQF3/jIUi2p5KvUIOEcbYIbTiP/RocR/aup661JpL79N+L0Gdv/1Lo420KTe0rgxPb1RdvIlwqnJU/KWWAN0vmGHUHPAM5frRlXIe3MyXqaIMLfx6xJM2MudmvTGmVGzqQuBSDTHC4fY2GU9sedPQuVWuSjlDOgRzDeAVwCuHi4OHGd2Dbhuw4SofVFUsvRaIS1mSVgCdhfTlOD88whlATOoMcgqlg0bzfUX4oFuUWZhXlz+T+JbnJbDBL7JWsAzCpQsVSB+oATB2reOQAOwCzlXDaHgsmRgvayn3cP8AX5PfcUuwFi+6Qf7QjcLafPWomYLCv06vNoVcSxjJRvbAEHFlXT6z1y4S/APNLkSr6eXoY7ATW1G6Y3I0faL7bi22BnL7sax3KLZFnN94fQGkOmWf0fgZmqu+Bwb0qsqhnvRxgG6tLVtM6q1ff21dniUYGenfFMl1rko5w3oE8w7gFcHJzcXK4G1+dUF22rlh+KZAdHkvQNNVa0gWxemBIWqCOXhhkBrkEVg0WnXz8nQvAGKHozNyQO+L9Jbnz5oK5XQdgUomKpQ7UAZg6VvHIgf/7v/4XXA7YVwmpOyuQ3M74Zd0X5J538qRTgCc49/wAsRmLO2NDpZIq/cZm+rmgfCmG1N9Cj682Kx0Aa/MYrNUL9r0QW1Zx/viNWA9XXbZMnPhyz+/dCOARxiWpKbTONLRakHdnSGm8jwCTtRjcnEO6araSonGDeElpf308XDIqfm3XWRm9ztZligLjmw5eLkzSNSdpCecdyDOMWwCnEC5OHm4OTnzj1H2E6bC6YvmlQLawNiXv4d8XY9AZ5FaxbmbR7ECbmXvyMTN/Zm7MHTYB4j5QbjIbjLbdkSny//zP/0aoVGw5gByoAzCyq4KpA/wAzNZmabspmBgtPyr3cRs91Ze5ZVEHCIthmJ+F07H+ic/WDPOzL8dLcg8MwStJS0+cB2DJHq7ToA2R0FLa/O1fOYE1tRsSTnx/vfSZPiqA249t0gBvPsod0zWfWRK4vlmRxfssb7Ieq5zQfrKCZscN4m22zGHzs+1TuIyMA7B9RRYu5z1hZ2/TdSfpSeEdyDWMXwCnEC5OHm4OTnx1anVYXbH8UiQr4Q2O1UtTD5whMcT6kznkEMwpFs2Ov5POzPyZuZ/MPdOXzNx5c8FY1wGYVKJiFQfqAKy4Vm/MDkwHYL7Yta/KUvdPILmdMV9SPzU3rjvwG+eeHzAnWXSH/PBsDOWaZ3oNFACyPe3RFxKG0H/D4/TUJGLJHv42OZ8L/imQME4fCXO55MLzuSfhwA7jsCZyqxH+7NIoZYA/H5bHds9vtgSuW6ox1YHikzURNrfoJwSjYgfyPEpSlzx869qF1hYEHYCXPtjpYmuxZIk3eJ6uP0lTCu9ArmH8gjiF8HFycXFwYnsmV4fWFcsvRbIS3uBYvTT1wPkrGHQOeYsxp1j0WMffyctM/pm5MXfYCIj7QLnJfDDadkeWyPoNYFKNiqUO1AGYOlbxyIHsA/BEJm2/BBOjhd5Tc0PDkScw9xxOujHT82zuwikCyiVOykcCVK8FBQrpgYF7T9QyPI7Q97ImEcuFJ8ydo9TaDB69gjOzTyHN0DaJE99fsxeZAB5hXIL9eUsX1zmfmYI8vKLo7jdFfwddhNYtHhCCPWIHq0m4ZLYxCoc3J5zqEMl1W9dXXvs6zMxaC4zUaWTQRXuirnD+wVzD+AXwCuHi5OHm4MQ3jsVhmA6tq5ZfimQlvMGxemkaFkeoD9YiYNBZ5BBMBYse6wA8FHdYqEzuT81NZgPajf5VgToAk0pUrOpAHYBV5+qdyYHlAMyXqPZ1WOrOCCS3M+bL6czcuDbAk6Fyz2SYkyy6Q3528qZyTTP9ETSYp7jnFkHZOoT+k7UU1mebat29fKyl17ClJIzTR05w/O3bE3Hiu3p/yyWAx/qJiKxQIK8Ufgn1bNnn7rkWwNk/T6iFSqVLLb3k/sL7k99I/QvS3BoCD8DTMutsrvGi0C3slYBv70KQu+hN1JbCP5BvKL8AXiF8nDzcHJz4nsHRoXXV8kuRrIRXWGtbYf8E7zDGxA7iYAyYX5lDDsFUsOjxPM3k/9Tcc+uTZoNNlpk7j7ad9TayfgOYVKRiqQN1AKaOVTxyoMcBeF4UZ20OYWJE46m5oeHIE5h7DkcdyZsF5Yc1lfhDxQIl5qgAgDwVekLytYeOXlpEHMm33lh34M0Tgbv255X2jM3gWbQT3E3dia+7fmBIAJclq9uXLb1AXin89lYm8D1q31CPyTR10kcodamrQqje/E0HxAPw1ZprO8/2dVigvXDRGIXcTWuivhQNgXxD+QXxCuHk5OLm4MT3zJAOrauWX4pke+INjyV4KGmCOH8Fg84itIme/diRcCEPSOG6gdwTnaHyD8Q905fM3GQ+oN2oW+oATCpRsR4H6gDsca/eNh3YHoD5Mte+Akzd2YHkdsYv6wbJjWsDeOPc8wO7k/ZI7nk2dyk/PEQBK5vzfBoAQXDNYE9ovrK+cy3loV899TwCS+gHV73Wxpc6d34tlFyfx+1LJ7CueEPCyUHuyb2DATxi+uigtIHc0jgG9pW1uUP6zwqW2C8qhat3t3qTIahyPsoBvJDrrY5v6sIYdvMmUWOKhmC+oRwDuIXwGYFHAAdlmHywuvvyS5FwT7zhsQQPJU09cAbFoLPIZbCKsOiH//YvNDPTm8zcU4+h/Jm+wNxkPlhquyP7yPoNYFKViqUO1AGYOlbxyIFeB+DUBTtczKKl3FNzQ8ORJzC3dBzI9L0H/zoCm75DuO+E2kn9NzhOT00yluihC2/uOqmrfl7qT039fhrkBA6h7eTgc37nTACXJWOIN1t6gdzSOCbzPevjcK/JVCXUhcBbY2/1yEqy4ro6sCyWPL1hX2N1lfYJxrZzoWS7epSoM0VHMN9QjkHcQjgFcHHzCOCgDJYPVlctvxQJ98QbHkvwUNLUA2dQDDqLXAarCIt++PF3Mh8aivzJzA25I94D5SbzAe1GJ/E6AJNKVKzXgToAex2s95cO7A/AfIlrX1mk7udgcjtrfhX4itzCtWQYX7K5zxOH1P684E/Y100AwJR6YIhmYS1/EUfUpHX0qz2FnnDhifO3DJNIl83iWbQTXOrxLRcn/uphhBtBXPy9dCAmkNub/RG+XeVI4r2HdPeh14dOOr00u9Y+kmzlus0BvMS7jekGmG/lQll38yxZZ5qOYN6hPAO4hfFxcnHzcOJ7hsoHrSuXX4qEH4EnaJN0fTlOL8/IXAolQUeuiQvWDUll5s/Mne1NJven5iazMdcHCbUHH0XWbwDT6lQ8caAOwMStisUO9DwAz4vYzM0gSI5ogLzSshnkR7wFw1F+wDvblyHzwyMwtBPP+vwAgqB+WBhBjB61kzAEv1YLlOr08M1RI9nD3j6u3kvdq4yJUu3zN0IfbJPpqjdZnBxcvbJ3JoCLay6vqhvILbyGN/A+ggzpR++EJdXJS8vyfgj/LEQrJtQB+2oqFDYmGdvCxWDusnT1L1lvmpZg3qE8g7iFcArg4uYRwEEdNB+0rlx+KRJ+BJ6gracuCQtq6oExzQrGgTqUeeQQTAWLxhe3dE8z+Wfmxv0GGyGTO8oNeZMZ4antzOsATCpRsREO1AE4wsXKcerA0QGYL2/tK6rUPRxMbmedfDh7Ku+5UZCL8CT6B/JDxdBO7csGQViFX5QGxODfNU2LjCPMU2+sR+HN5ZO69+el/lSby+0rJ3gIdScHn/s7CwO4vNnrr9B7hmB+S/KQOl5pTeJ9Bpmux1LXzpotlJSYIbxUiNebNwfsK6jBjePbt3BB3b1M1pymJ5h3OM8gfiG8Ari4eQRwUIfNB60rl1+KhB+B11ObgCV52ANnUAw6k1wGqwiL/q7j71SrTH8qN52Gz3g2H3bHzyLrN4D9NasM5w7UAbi6I9WB3gfg9MU6WO7hBdoX5JaW9oP4ks1dyi8coICd2rdBAMCzIgx6Dwythto1UNIj+CZrErEehTdPiFyJOgIL34qjj5JegV22ID6+rrj47Aby26KE+XdGPYn31Q+odE3Wn443aLdSU+OG8VYV8Mfe2VdNDxLOtm1pwm7xNll7mqYE3qFcg/iFcQrg4+YSwEEdPh+0rlx+KRJ+BF5PbQKW5GEPnB4Y04AJOGQutfSsKiyaax4qPzT0a7hn+gJz586HvaJ1ACaVqNgoB+oAHOVk5Tl0IOYAzNapqfs2mBwtyp6aGx56kCcwN+uUV8tm+t6DPzxAQbnal00Aye4LqTeE+v1FHFmT6N+j8OYJwd27zpUwKtpMHr0KANeVbwiNwmOhFMBnTRVXrd9Mgfy29EJq2dKbxP0Ktouulu6E3rJC3hE3lOd3GBCEaV8jBQHelSZxeUcl3eJ5B/1puhK4h3IN5BfCK4DPKDzobC3xPgt09fJLkfBfxpO0CT7+JZxeWuhc8rIwJSz64cffyXxoKPInMzfkjngPlDt3PpgrdQCm1aj4CAfqABzhYuU4deDsADw9YAsiGM3CWQXBAhPT+ILcvPb8NySR78DzHtwlDDpNyCA2Hmt0tq+zUVwIf8FxJIyB9ay3C7EVlDppc/AiKPSFC2+Glauu2qNW4/Od6Je7L7ZMnBxCuYizeFUQvTtOsgb5dZQ9nOshSBeUN+T+iIYRTayjAX2IkCHrkugMWw8lErkzNVxi9qB6S106+JCqK5h/ONcgfmG8Avi4uQRw8MyjD15XL78UCf9lPElbLx8FnF56MI6ghc4mh2AqWPSLPSSFMUD+zNyT2qHyA18w94FykxmBtFFFr2pf/wloUqWKpQ7UAZg6VvHIgbgDMFuwp+7UYHK03HpqbmFhPowv2dx75BeOT7DV0NyvwRAE9cR68WGvWPQLBOpgX6uNtQLOI7CEGVjLq3We9C8HyF7+NrzKto7Ajh7Zmy7N+FnlxJk8ShfKS/z+kQZN4XtoTDekgEklDgqxgf0moD/+SVYn4SXd450MFsC3aMEEjtPdUtdOXqRqS9AQyjeQXxivAE5uLgEcPIPpg9fVyy9Fwn8Zr6c2CUuoGcYZFIPOpiADHbgmPtnePjl/cQ/6c5nWyKZxYalZResAbCpBBSU4UAfgBFMr5a8DVwdgvmxnq53UPRpIzliz3zbMzI3rAzzBuYXjwFDe9OAPj8CwXNpnTQDJrpvUe0L9euI8Akv0UNZ2B948JbiD19kSxkWby7NXAQR09RtSATx8ldgZFMRnyRri0b6GwRy36VP4HvVgoobWoHTT2CIymC8K3Xrz5Q6wjVlXs9h6LphaJ19SNSZoCOcbxDGMVwCfEC4BPDwT4YPXHZBfioT/Ml5PbRKWULMeOD0wlNnkdjElLDr5P508GQQFP5n/UNwzfYe5yZzw1HbXW5H1G8CkUhVLHagDMHWs4pEDsQdgttJN3SXC5Gi5+NTcwsFlGF+yuQv5WbdrpwXYamj212ABBPVFN2/Zv5yhVeT1qodnK0Hs9vxSeiXocvko9oas77fptVnRy+/Ce3vsqJG7VlsiATz8ddzZGsQp1Kd95YM5fqSP67TrTMk6rsClb1svXxzftJ4UC+uLHOBbsq7mtBZtqWQ6eZOuMUFHOOdAjmHcAjiFcAngoc6JH1p3QH4pkpbxJnMFTBlPwJopKk0gYP0lnF5aaGl4WZgSFv1iD0lhjIHyF/fjjs32hcwJaxfGvBVdB2BSqYqlDtQBmDpW8ciB1gGYL2jZai51hwiSM9bs0JSZG9cHeIJzC4vPobzpwV84y8GSoflfgyEIrpvgrdR/fxGnpyYRS67V0oCw/7ZNLvXib+Nr88J+BMgYlw8dnrnr9VYAXwXWFohyyenLEY0YhbvMCTzj5gIUI1lHi0lKbVqgyj+/2SeFcr15oANsI3abwNZyLZ1YJ5/SdSboSOEcxDOM2yh8gnio8+KD16uhv9QOsYs/Mq5olIQ3OFYvTcPiiPUhM6pBMMdYNJ+7yn9e8aG8gc2GuMPcuTNiZ26JrAMwqVbFUgfqAEwdq3jkQPwBmK2WU3diMDlaJGbmni20s7FHvloD5GbVrPy24WMVg+WyUdhHCSBMhdYbUv/B+VmsGFpPT00illyrtQBSBebX+kvfa2FstPk8exVAwOedPtdHkkK4BPRTOrctQEANr5oq1NNW9yZracK3Akb85zd7NqIlxcngQOJizYAuhViWalJi66OOnqVrTdISzjuQZxi3AE4hXAJ4WFv/KM4Hrzugv+RHqK1uGVc0SsIbHKuXpr+GQ+eUtwFzjEXzuav81xVH/sBmQLknmiB/Zu7cGWHMLdF1AKYVq3jiQB2AiVsVix2wHICnpGyJCKNZONMIlmuYxiC5eX3qwHzZRKCu662BdSWfKNycmBD6lw5k3V28Zf0ta1kf8uLwF7b9r+AAACAASURBVC+wXv7NHxWNpfZK1+eu35xAZy3aJAzoyZMAArr6DacAHjG13PkUyMvXKY2SB/Pco4XUmHRtsh4Lle6aLaQsMQN4Z6FZMZ0cAAu6ToxMMJYlmimRJ6izd+mak/SE8w7kGcotgFcInwAe942F7oD+kh0q9t7IuGKdJLzCWsvWw78eGMqM8jZgSlj0SwEkhTGenL+4H7c59IXMCk9t70hrZB2AScUqljpQB2DqWMUjB3IOwGxNmrrrgsnRwjAz92yhnY098tUeIDerZuW3DSCuGGkHG4WjqOy+gH29UORusfnpjSPN1EqSu8FfaHPs8tGhLwS3jsD6d2P7En5DzkDlng34rlmMCOWX4N+VhjTunby31Gcf01WzQtD6Jmi+rHAV18kBvtHqRIzBWJdnLKsQ3dHPLpqT9KRwD+Qaxi+IUwifIC7CVMxPfPC6A/pLH2kZVzRKwuuJJTZBL13D4og1InOqQTDHWDSfvcp/XXHkD2wIlBt+BzJzkxmBtPH/ZXSrzjoA06pVPHGgDsDErYrFDlgPwFNitkCD0Syc6QQLM0wD5MYeZuaeyTC1KDozt8Adey9gIH/mDhZe8CdsVrro5r2nuTU2Tk9NMpbQD0vDuVoVfj+2Te7CFWZy1esD5nN69MLhW0jdEswItTXAn73tofzeGjkt84qSj7BzK8F/dXC6a1eJkncD+Utof00sXOY9wRfrsqyLls7+dtGepCmFeyDXUH4BvEL4BPDwzpGPgu6C/pIfoLYeybiiUT3xhscSPJQ09cARMOisahDMMRbNZw/nn0yCwjEGyJ+Ze5aa2BSZuTF34HmiJa/Udmfskf/xH3UAppWreOJAHYCJWxWLHcg7AE9U7Cu21L0VTG5nzQ9MKPdsIXuBojNzZ3MfMD/r+PVSgmYWlgzl/r0KoC6an/EXvLf/Ik5PTTKWMGtad+/a1dHsUj/+DoA2N69XDtouXM/87oF9/m2yBZkRxmdtzPCM2jfQUvEgD6+g4t0wCOugy8AiaOoJ0o2xg3l+oxM50IlLrxzCPCtZkPHswosbPO/iQZKuFO7BXMM4BvEK4RPERZiQ+YkfXndBf+kjLuOKZvXEGx5L8FDSNDAOnVUuhTnGol/sISmM8UX5n+xNNncyK6xlGHMSXQdgUrWKpQ7UAZg6VvHIgf/7f/4XOjKyRSGMZuFIJzmkYhpwqYbyZ+aeHKz8132U7c+MjjqClozNieNAwlS8gLr4y/ucV0XTI+MIs7uWVusI/K1w4zk0unwVZnJvKWxrtSLn7wIISPN8xCiAS0gvJXNL4+j4JiuNFVZ3Ah7YIwT2KvYWH6LIR+QZsCYRsnAOtm3C6Ud/QBZi3bTcUJNuPiRpS+EfzDWUYxC3EE5BXNT58sPrLugv6/h7VW/JV6EReuFMWjHW4HrIvHIp2K10fzEjKLryn3fUUN7Auo4yJ8jDf//9j//zv/8noV6x5QByoA7AyK4Kpg7kHoAnNvY1Wuq+CSa3s345DvJn5maOfxd3yZv5EasYi9ZYQUr0s/ATD0G4bo6hudURR/BN1iRiPQrPodGl82cAtLnhn1UXzuVjOMNHuXwubDIGcFmyhXFy9teV96Ec90CBXp5pSOV/adxtyNejlDelfzNzhx41GZe4jDLhPywILcF6arupjl38SNSWxj+QcyjHIF4hnIK4eMbMT0F3Qn9Zx9+rmku+io3QC2tYHNE3MrMaBHOMRWvzl40xVH5YtOJOJuI8ltnOXEfRdQCOKWhlOXWgDsDVHKkOzAdguARl6zkYzcKZN3Ahhahk5k6tDz+OIV8g9zmcVTX/UAlrK2mAqgVK1FX8XdB08/4bHkfoeVmTiPUoPIdGl86fH4za3LxedZvTK5YBJHwubMgFcFmyhXFaE4ZnDOigRvsF+nnZQq4pcDzupE9lmNMxKpt6Vw4wB9DCi6WOiWbbvhhM5TfRVOREfWm1DeYcyjOIWwinIC5qa03v/BR0J/SXPuIyrmjWI/B6ahOwJA974AgYyrxyGOYYi34pgKQwRuU/b5WBvMmuK5kXaAv6kxzS+SJSvwFMqlex1IE6AFPHKh45kH8AnujY12Sp+z6Y3M6ab/szczPHOffK3x4xXF/hVADbuU36KEIAkbT/NZx5SLgT/IU2v0upH4Mn+unWuc6E7JTSBtqsXr0SevHwcxDFLIiP9LOopSGQW1z/NUgncE6tf6sGQT+LFBjvG/1L4UWu9+XAuQNowXWnkXzLF8a2m0fJGlN0BHMO5RjELYxTEB9PY/so+JxwvXYQl3FFzEfg9dQmYEkeDoxDZ5ZL4Y7hF5BU5b+u+lD+DFZbMi+MOnMdRdcBmJStYkUH6gAsGlfPbA6sB2C4YGdLLhjNwm1C100sS46i4RIW5Yb1wYvxJ3PP9qZH78wYuCP6HJdgb2hKOh5MB9YjeyfMwNrW7Av6Gy34+EjMVTGfz621DrvUCn2+CyDhc2FDKYCLu5+unA3kl8rzpiYL6wO1uxPqo1JpvbvdqxbB+ud/ygG0zLpbOdvqhbPt6lWy1hQtCZxDeQbxC+EUxMXT5H4KPidcr0Xyj8LsrVHAk/wsHDy2gmXotxonQriWAqlsjCfnL+54LA4f8La0O2+PfP+vU9RvAMfUtrIcO1AH4OqMVAf6HIDn64RZR/peDwDYWb/kgdzMFX4gG4r7LJYxYtHj5cf1nVsIq6a2mufwLTC7dkJ/aG5pcypjQd8Wz3kX6LpkbWLN7tLo0rkOg1yZn+n2Pddmd/8qiESYlCA+MfXdmRXIbZs5zLuzjkjifQoX05l6ls56daK/L9N7IIJk5RjeAbS8GkUN3+aFMu/uWbLeND3BvEN5BnEL4xTEx9Pofgo+N1yvRfKPwuytUcCT/BRwpj7vhYVxRD1kdjUIpoRFv9hDYhij8l+3CfBnKO8BbzInSyxLz5xB0RsidQBWKllvrA7UAdjqVMVJDrwdgOGGmi2wYDQLZ9rhshBRycwN6yMtxAF/5EsP7j0wgD+S/3MnM2chJTYr22gIxFS8gCAGd0vHeQSWMANLiaV6OfBkP52YLlxhPvcDJ7S4PrNnL4NIyD2TbEoYr3U4wjMGdJKxLYJqbUSDP72sWWFcZ82Q3WV4TqdFMqxcdziAllR3ELzCZNu7FPbd/eugOU1TMPdwnkH8wngF8fE0vp+C7ob+8qVYJO/C7Y35ADzZT0GbhNUDR8BQ5pbDcMfwC0gqO//kazYGyj+YP4j7bKb9hT3S9w23zA6gvZCxpJ1jkM4dkToAm22uQMGBOgALptUTuwP9DsATJ/tqK31/BwDsrF++g9zMFf4rZENxn8UyRiy6Q/4eGsCcLJMObbV/ILaRAgiun+AvniGnab00ybpED+/Ac2E6dLpxhRl1jpI2s61XwkzvU0rzcMYrgM863i3tyj8P5Jfq45G2RO6HcIq/GW86686Q4P9eZbGqvNEOoIVUNHhkPr61i0Rfc3X3M1l3qp4E7qF8A/mF8Ark42l+Pw3dDf0lO0js/bkDV8YUC9QTb3gswUNJk4BDZ1eDYGpYtDaL2RiV/7yzhvJGa2jz2LD0zBkUXQdgc80q0O9AHYD9HlaGCwc+DsDzpsm+0rVH8rUsoMFrDJMjnZm5YX2kxWHxv+4n6I9UA+HAJNBKnxtNO/sG8S/LRrZgGvoWbB0WsGT/hO+Ey0cHnkvjnbjCjAa0A5/Z1guxL/dp5bn4SBSWac4cm+1FNsizo9Kk8L258dI1tXr8Zv2EnhI7lL+KgC97g5ZOT/GGbelSVd3ib7L+VE0J3MP5BnEM4xXExzsIfhq6I/pL7eC0eHUHrowpFugReII2SdfAOHR+BSn09xTZbzWuQ8Uqw6L5vFf+687K9Cczd+68MOYo+mBw6zeAaTUrnjhQB2DiVsViB7wHYL5gZauqxD1r7qEbEmeusANZZm5ef8a9R/4eGLgGwukCthz+VqwPBCBJ/1/DmRtNckI/Yj0ET5rBoKOOVpE3cH2W9JZwYX48Fvtkn8fv5SZjEKclYyi3NWlKVuHrL7ZDsMcWFnmOWdAPYm7wQGQqPxvOc1nJMx6ixdIzJH2y1DbZaWpv8byDB6m6EviH8w3kGMYtkJM6EH4KPjdcrx3k78CVMUWdj8ATtEm6BsZRZpfL4a7hF5AUzj8ZlY3x5PxfxJ3MDLQF/YsSuIfrAExKV7EBDtQBOMDESnHuwOEBeN7G21dG9ki+igU0eJlhcqwT5M/MPZeTugO4f2V+OCOSR8IZAJaNdsVvPATC/Sf4q3vMvnf8K7azGXr3LXiu+on94vZ2La3U4b+vfc/1Od6/FHvzI00cI/RnEQtsitVBvh3xT+GbVHeL/9uYLtowqSFZURVy/HerP7cNL4zkCgz6kG/j0oXcVpMOXqRqS+AfzjeQYxi3QE6e4fDT8Dnieu0gfweujCnqfAReT20CFvZQwFDml8NgJfy3fzmpdAysGmr4qvyDeUPmhlFnVUXRJ0TqN4BJNSuWOlAHYOpYxSMHIg7AfHHPVkyJu1W8XEbMIXGUWzh4VP7r0cj2h8+J+AILQZ+Mn2DY25qSjjg9NT0Aa+kIuZWE/nBjir6G4P4MhTBIv08clrlwPx4HEfG5sWMVxCmu1ieWB/PcooT6edUxiRouYWO7OC7bTX7ECeiTqVt/OuWgxY8T69HP2fatm9Tb6tfJj1R9SRrCOQfyDOMWyMkzLH4aPkdcrx3k78B9DKboq6RvcKyemsgca7YxNSz6xR4SwxiV/7pNBvInu7a582Jnb4+8npE6AJOKVix1oA7A1LGKRw6cHoDnfbZ9pWOP5CtYQANpn4NhcqwzM39m7qd7I/Cfn9AOyq7BT5NSVrStcX5ldjQlfEZ74shYvfpz/dzyHuJf6l0bwdnYvtbZav3i1rqSdzHvM7fWaXfUL6yWe65BnOLqfWJmMM80P696IVFDqwV9U9TKHvDPb/QmgH2lKAfeHYBLyN724YVdJMFO3qRqTNIQzjmQZxi3QE7etvRT8bnieu0gfwfuYzBFX2V9Ap6ENTAOnWNBCvrP2S58sM+QGM4/EcvG+KL82P/BvCFzw6gzZ1D0BZE6AJOKVix1oA7A1LGKRw5EHYAnULa0g9GG8Ok7Le3l4CMDld8aZOaeTUdsYI0qv2mYsmswk4B1ZuEmmYdBUDtX8kIdGKenJhlL+FZs6y23k1C3BVfGdGp1eSzM6tFcOWzTZzmRiKuWibxCeu3K8cRChnt6k45Ww3bV2SJz9s8T66xSqnflwKkDbLt2i5FoSRfNsKM/qTqTdIRzDuYZxi+Yl9qmMTR0V/SXL8UOAS5sEfdRmIJGWV8vrIFxlBnmcniF8AtOqv7Tz43iZ9cgM39mbjozvDXt7O2R7Z9ddQCmla144kAdgIlbFYsduDwAw0U6X9TZX1j2a0MegKGH0vHBYs6rM+yOLw/YCxbND8zZ/vTIL2HAA7DQdvjbsT4A/be8wX0iCuqFo9VU638ZS/TQVbO7MJ24Lo9/B0OfKb01XJinj4UZP8olzeMZqSBO2/Sh/N4Sp2WeUXKz7wqQ4Dtp2q5aCbF97M0+eajX2z/kAN+m3SIeL+aiWXb0KV1rkpYU3oFcw/gFcvK2qZ+KzxXfa/4bgFu/XNiicY/CFDTK+nphDYyjzLIgB//2r1RTSAxjZOefipGNkZk/M/eA3pDZYdawzkTRDSJ1ACZVrVjqQB2AqWMVjxyIPADzRSRb5bX2afIBeCYOuRCXM3Nnc//C/LyPef9IGMKaH7Ye6erfWAGETdsLSsDRfNbq+QgsYZ63TSHV7S5MJ65cz7cpkh2bs4gtr81x61UgGZ8rO6KBvJbMofzeBigt80+/tGoY+c8TfKf0uuql5M7iB/AtSkrlGcgBtjUbgjhaxmUx7uhbut4kLSm8A7mG8gvk5W1ZPxWfM77X/ECz9cuFLRr3KExBo6zvL2IJmug8axCsSiz6pQASGxIjW8MX5cf1hd6QueGp7eztkbY5qQMwqWzFUgfqAEwdq3jkQPMADLfQfCHXejF9sn9iUvZmm6QtJhOH5QeIJfatEJB85b9u4+H8ERoUaxBX/LD10PdjDRZAJP29cIR6zk809+SPW2+8OzS6MJd6CH2zPlVr+jsc/gxyod3Q7wkcPu6ZhEsK5BbSc1fWB3NN97bVRsl6WvBxs2pFSogbxMMEZZUy0gG+IYtEd+XCCzgX2sXjzh6m607UE849mGsov2BuavvG0PA543rtFHAH9qMwRX8ljYNj9dRE5lmzjavBLwRi2RiV/7qzhvJH6J+8uWHOoGiDzjoAk8pWLHWgDsDUsYpHDkQfgPnitLUG/j0Az7lb4R+bUPsDe+QLZCJj+CGxUoLkEZ/M3ILxiLuQn/cZbx6sQdAhYcAzI2wN9P14CxaAJP29cIR6Sn25mCjougPvcZhOf116fz/++lxtfty4k0QlEHv1CF76BpzpCOS1tk2UZ4fiQ9UfMs1H2MEm1EApQXfdCknLm0H8tFCtmEAHyN8tAmGjU6GlWzT4Nl9nP7voTtSUwj+Qbyi/QF7eFo6h4nPH9dop4A7sR2GK/koaB8fqqYnONbeOq8EvOKnx/u/+ToWAOrJ9ysyfmXu2Mr+xzQiwrIh9hs46AJtLW4GCA3UAFkyrJ3YHTAfgKR1YQvHFm/0FoPFjAnxgZ/Ly+Cj/2U+xO7hctEKI1j+cf24f+yhJ/SZhcFZ0DKjq33jY45p+PtcyjvAN6Y11B97jMJcOFfpzfapPxeYl/qK8oTroh7DPIuNz5UBaglHhHLe0E/juXUnlf9ZdHXRZG/sW/VZyatxA/qoSvvod33gNbxdetGUqusHfLvoTdaXwD+YbyjGYm6ed/VT8zrgyOAXcgf0oTNFfSePgWD010ZnWrGOKWPRLASQ2JEa2hi/Kj+sLvcmdG8YeRRt11gGYVrjiiQN1ACZuVSx2IOMAzI8DbDWHd17gAWMCDlHLDxTAhfsI+Lw6BemF3IfjPxNCimeX8AuIgfNrrBTp+HvyQ40r4i864vTUJGJJfbpUV6jX+lTrkJ9XD8R1+bx6JXX7m9MO6zwVO34bSMbvzI5iILeQnm+5n8D3CDLc55Yu57xb0tOYWzygJL3xnfrJS/PPvjcukp6sHy3Wegi9wfNuHiRqS9EQzDeUYzA3T2vHUPG543vNfytv65cL22HeHbgypqhTwhscq6cmOteadVwRfgGJ4fyTUdkY2fmhBuxRNv/B8pPZgdRv/+3fSVsdgEmFK5Y6UAdg6ljFIwfMB2C4wOPLNfYC7bVQcO7Bjw40c4UfVZ6ef25L1PEdPIKzImmYNWPlnpub3WU4b5qSF51eWAJOb1134LkwhTnZNiHv/s1rsZ5LBhe2OLv7AXRKsM+zJTKYjN/fuFqfyQ/leFNxUzVc9U1wv1hatBVzmxctYj3++YD16CFbxuDbKhlqtId46dlDwE316OZFor40DYGcwzkGcvO2dwwVn0O+1/zws/XMhe0w7w5cGVPU2RNPwuqpS8Qi861BcOfwC4FYNgbOPxUC6sAYX5Q/25vcuWHsUTTogToAkypXLHWA3oto/or/cgeyDsDzbh95a4uW91TgoY2JvmBe8lt/KPXiYy4X8JL3wR850EKPJJ/mgrHuEGiZ2+ItUABiSl5oAg537QasmaTkCOwI/Tu2rbfG1OerXMeFuOjv+lybjN0rl3Nqi4QwP0zi9DSsp47IBXJL5fmW3NcfpND9kPYjcBvypT1jsiIVTY5Nmqdk1p/pwcKnO7cBAK1/T+lO9aa6dfUjUWOajmDOoTyDuXl73k/H7447g0OEC/thuLJWUWdPvOGxRA/pfHMY7hx/Md7hdPIV64DmVv7r7s32h8wOLC3qnkyddQAmVa5Y6kAdgKljFY8cQAfgeeNuX4vZI9srdQB7rB8mwNwd+S0/oBAfBxdT88D8c9uYEm+CIEZ2/h4aJAzuLBlhWrX3eFhDTT/7Jm0J4p6B3z831oPw5Nqtn36pGvNr/aXeO+2fWGR0XAp+PPCnIITbsYGEwqUFcguZ8babPxFJvPfw4X5b9XXUSCh1rbFKrN6VAwEOWP4uEgCjp+CbQh1r97KbN8ka03QE8w7lGczN21QxdPwOuTM4hLiwH4YraxV19sQbHkv0kM64BsPcY9EvBZDYkBhfpgHXINsfmJ/MDk/N3EHRkEwdgEmlK5Y6UAdg6ljFIwf+r//5X2yBDpeQfJn4+QJCnuuHiRB3Z+7WDynERVikPj3/LBl1Pl+o4/w96vBzGaDKe90SpKMFV8Nrqbn2shnO+lIcSZfQQ3fhuTx16HTjOrFD8IUZ3g+92Jb422F+EEhInp0rsoH8tjApXN8A0hFWtH5IB4VKqo+5f42Bt3pk5Fhh5cDegdbfOYZxDC7lInl39ShZZ5qWBN6hXBP4eXosho7PId9r/huFod8eh4Eu3SKujPmX8QRtko8CjjLbGgxXhF8IxLIxcP6pIFAHxqj8520PvaHzw9KzyrJo1mdT7v/x3/+Tyq34csDsQB2AzVZVoOIAPgDDZTlfjv28SNn9GZJyvhvXDflbi+KrH1iYWwCfy556en6h0bJrMFNSBll4BcsnsVKHWfJAECThCH2zmPfX8fT+fTkk1NDt7ZpArs5Pm+sTsoj3Z/CTcHP4SOCo6T5XirxAfq2f76HmJvE+4pjiOzWjo15KrUufeknV+691AC/C7nSKbQRTmHb1K1lvmpYE3qFcE/h5my2Gks8l32u2JD/yy4XvMPAOXBlT1PkIPEGbpEvAUeZbg+GK+As+qxhDEJ+NUfmvuzjbHzJDvH0YexQNydQBmFS6YhUH6gCsuFZvzA5MB2C8vIaLOLo8/AfmN4udhR6zoRxPMQH3M8yzH1r7+CnukjfggnvgwsszbySPB9PQwycJg09xzr9kcXg94JXnL17AsF90r/V/S6Wntjv0uTCF78q25WRvlyRC/4TiC3McNHLoxygOdvq6x3PXuaNpKVzfmi4d4c2tvmgnnRbcT7ifhQdD+CbwrifPcgAtvUaRBpdvGbS7+5asOU1PAu9wrgkcPT0XQ8fvkjuDU4gL34F9B66MKep8BF5PbSIWnXMOwyvFX3Q4/k5GQfFYB8w/U0ou4JPzZ3PPtZ6xZ9Gsl5fc9RvAtOIVTxyoAzBxq2KxA9IBWFjS25df/5wepqY/C4Ts/Q6SnPKbYskfQiBBiy/bH2Tb+OV//9NHYOjn3Jp0CiAGzi/Mi6SDK4+ZJ4vf0GNN/4vI4Fi9td2B58IU52VpQ2k+tz0s9M/bc8s8NGPcKvrNdlPLJsDp7R7K79IuYzC/+L5omJ3I/wg53H/SS4Ezq8JGvBvGwwgxlaObA3jB1Y2ZAYj8ncqQTg3p7mEH3amagvmHcw3mp/bV9l0MJb9T7gxOIS58B/YduDKmqPMReD21iVh03jUYVi0W/VIgEMM4EAPnn6RkY1T+65aH/pD54antHWSP1OalDsCk0hWrOlAHYNW5emdyYDkAT8F4EQWWjbbcv1H71MsPCwB5rn+XpMltibf+xIIkm/jLz6jX/9caP4dDLtl9MGR+wSdUg6UTYS0kDD7FSouYvi0fQVC/1Cui14/BEnp1tUSrmvQNcWM6dI6A7eqntU7aF2BfZmHs1E6xvQsmFOPSjnowx232FL4DFL2LLkuHJdbOAh8VM4yfUYIqj+QAXmZJKB0eWf/+lEzlFj87aE/VlcA/nG8CR08rxtHxOeV7/XLAIcaNfxe2iCvrFfGmCkmYIt5fxaKzrtnH3cMvBGJ/ASNbA84/D6b9lT1S+yZn58+dH8YeRYMa7b+19RvAtOoVTxyoAzBxq2KxA70OwOcL8eM119EOb/pOh+z2/vmHncnOrtFnbkOS1kXf8kPNGv97R2AvWDQ/MuP8c/OwVyya5z/v54sRhBokjBkeq6f24u+M2ouaGq2eMpbQny4sEc+FKfTuUnPejZv2cuC69K7kXeyFSTwaLR8HR7voc2556aztHsLv0gHpYI5bhBS+h+3TDen3M2+pf6+YxBr2ktCl1+8SU7jaAn903+BiLVMOWghGEemkP1VbgoZwvgkcvS0QQ8nvlDuDU8id+C5sUbeMKeJNfSphingS1kySv+QvNBxl1gU5UqV6eDAkhmAw1gExKr8yKcdvoPVodnrWqQ7AcT1RmT4dqANwdUWqA9sDsLQwB8u1zzXk9WISpP71yPgIr0QdR+A91tEPKCufrz0CG+vqWrD/FYzZBGtH/TgmSNe/SwIYU/OiJuBw5zY2CHiSrgVSwOutb6Wqd4u7OV0eBwyHG1+Y5yO7xXbxVM72NphYjN876sEcXT+nbK4e/G0ixZkmm3tQL2gl1rJpRqeA4TzvpHtUGLyUGlXIFS++1UtVeZvnnXxI1ZegIZxvAseIhoyh5XfLncEp5E58F7aoW8YU8aZelTBFPAlrJslf8hcajjrvXBJXxF9wD74WAxYQ+/Rl+ckcQWvwVw7VCpLZ564DMKl8xVIH6gBMHat45MD+AIwPBHCZ9ruYaq+oYGp8KDhkcHXohUfgfy4E7H+QtN1AZXUvfyU+sGAYIzu/cOzBGgQMPJNz9TkzaK/ekCIQV6RftofHWtzv6eWdmOLcrJT1bv15Kfochi/O9JFspxSvk8fvE0hJM9xSl8BzC5nCea8pWcOVhV30tWo4kB+UamT8kLWIFNgpF1o4deLUBQYuz3pwurUWHfxI15egIYVzAk9vf8ZR8jvmzuAU48K/C9uBK+t9CGZPfT2xlJnXSsZUseiXCoEYxhkQozRcd3EPf8gc8RayK7BH8pk5yl0HYFL5iqUO1AGYOlbxyAH3ARgux3+WTlerp+Uz+4qkWyqw3HxLDd5dGjz9dHvlalF3H4EnHPLTFGps8f/wITs/7LVWpx3WEWqQMHroaM7ZcRcL8tH3Zg0WgHA/LmACVq+6rhQ1F12HSdlPoX/dOp21lOu5rYvYR28p1Dq/vXNV7ufL4E8RosT7M6RFIk1msoFpPIMjJwAAFuZJREFUvPeGJeu4qk83ja0mGcgTSrV3/LA1CzICL5CCcB+Rhvxdo6OgW2vWyZN0jUk6wnkn8fS2awwtv1v+DPy3CPfeuTg4jZSxHbgy5mSciCtjCng9sWZLlGEUdPWD4YrwC0E/xhD6FWP00AExsjU8PT+ZI2g9/hogLyGZOgCTSldshAN1AI5wsXKcOnB0AJ4XxMQzwxLxPV8r+/Sp/Y0xpP9lawxesxvjF4DlnfUHjUXp1upW/OnC3PrDTNRrbofB8uNenh/gKrB56YUxF03Qwp+Y2+MtsIfP6+ByUfzFC0zQpVXKh+fCFHt4/x2VGkf0163X0Uuub/yhSXJ3ekdQKhl+5KjxEVaMWweZg3nuEdJ4H5rUFe29D3GDdH6QXOfOagquHLh2wPr3iZt8tP79K4VeR2/SdSZpCeedxNPbH3G0/I65MwSIcXFw4H8TrqxV9FfCewAWnX1NEnePv+D/IsHXYsAiYp++LH/uDDH3WTSbmbPc9RvAtAMqnjhQB2DiVsViB0IOwI1jwOdakS0a8e7t5MEpKgDY52j90LEo3eawxJ9u8C1/+ABapYMJzN8DA3va6OewA0MPr2ay3AGBGv72/FATuGlIw2NplXqZIfi42MgrsCnAA3FdPq+muVwTJvKs6X08xBFUJ5C9c/RWnlsnmRO4bpH8VQbWJ2tpMemqtUXm6p/f7JOHer0tB1YHLH9vGMCu1t+10il29Clda5KWFN5JXL39EkMrxjF3FqeYO/Fd2A7dd+DKmKJOCe8BWHT2NUncPf6CHbIW3RhHMCAbA+efxEMdGOPL8pM5gtYM/9u/k/Y6AJMOqFjqQB2AqWMVjxw4OwDjJTk9us4r8OnHq23dh3Ztu+BDhE2MhUHrSHv1B4VW/v3bVvxHgffmtH7SIjOtFdqwys4vXC2wp4Ni4Lmcy8LVwxKib06zfw3ZuKJXUkFYTyytWrq2xWpZozAn2/LehevyeTXNxV6czKPh8PNwltEwsY4QYWZbaDGOHaAkcN2jpHE/bK2uaIdlu59Bq5v0P/uAzBVaDvgdaP3dwI8QlgEvX8OQN4k6+tVFb5KeFO5JXL1tEkfL75o/Az+K7P1zc3AY6sJ+GK6sVdQp4T0AS5l/TRZzkEW/VAjEMM6XYmT79PT8dI5YGzF3WDT7mXeVuw7AtAsqnjhQB2DiVsViB8IOwAcbZNvizhhlCbMcdfGh+sTSKQ/7idaszfKDxiL1LdnZ0vmKH1xUh3E6s7Ppzi4A8p/bc0SMg7lp0cQ65oT8lWBxi/r5PxfAuCLtN441915SBV134LkwhR7eNoJUxyWB6O/6XO/Yn5dOfLfvK3+Xi79ZYtJ4XT1+H+D1PnGa3ASu3bifVa+DplbjpNWrBez55wP45qFfbx/qQPDfT3q4gBd5GaQ6+9ZFc5KmFO5JXCNaJY6a3zl/BrYIP/LPzcFhqAv7YbiyVlFnTzwJS9SlfAM0KK4KvxCIYYzJMIgzJEa2Bph/tpU2I8DIzE1pCy2E3MnWWgdgpeL1JsKBOgBHuFg5Th24OgDj5bTlN28/mNhWepc7NOtR9+BA7D66gh/KljZ089mDnPGDS0lblTbgMD/utfkBZsXPoH8FYy6N4Bd/YmnzzxjBZ02R1jcyltind+C5MB0678R1Yy+dLPbv+lybmoNXMQPrlBOm5vOPCzH69nlzsurfGmJgGvcrEoM0yC3aSXEe4GGUnMpzkwPBfwfpqQIv77LI3eBhF+1JutK4J/H1tk0crRjn3FkCBN3JwYXt0H4Hrowp6uyJ1xNL+QZoFnJV/MUfOcxORYEmD+lVtobB8pNZgtTR8XduH0IG9lsrd/0GMDW/4okDdQAmblUsdiD0ALw5AtgXc7bIw33jwf/4ls16GD5a4u9/au1zTf98+781fspNP0hsSn/I0Pj5Ef1NYLjEJfwv+Zx0Kc5/pfmPY8zS8bRrr2CbSKyUflnHVkEURWme64eg3nhah2wKIPrqxhW+Bfu2kb0++vmh9KQ80+FKPOMoKofPHH12huSu/5WEBL5HcKkaDgG7I566PA4T2Msf4/tnlDiNqOdvDvBN2pAGtpZqXUl39rSb9kRdKRoS+Xr7KY6a3zl/Bn5w2fvn5uA01IXvwL4DV8YUdfbE64mlfAM0C7kq/kKbYYwjGPAXMLI1PD0/nSXeRnaH7JEv1pBMK38dgGk3VDxxoA7AxK2KxQ60DsDSYv6ff8Bx6nzZRX7r9zTLwW/9XpoEFrWm4YQ/cN64TVzI++QDsNoLpCnx6hPUa+ExJMZsLmYG5mxbBQGHPyFl/40VPJD6UvRbxnoQnkujQ6cb14k9An4Ih3WaYoZWHElt/umrBHIxrp0ISeB7hJSq4axGnbRZW+QWD6zk1LjBPFZl1LsTB8if9x9iYmuJ1l3GDR538yBRW4qGRL7evoqjFuNcSBanKDeHO/Ed2C7dIq6M+QC83trot0CzkKviLzodfyfDoAk9tGCM0tBufehRO+FvBE/NKoyiIRlL7joAk26oWOqA6cZEk1Z8ObA4kHEA/gcvqT5Xddbjb+vw2/rnSidsh9I8oMsPH/Woa/3hlXwExktV3AvCb7b+FQzhgIXrMTc8fyVYrIzWzxsBjCt60ROwNAdvwhP9dGl0YLpxndgj4IdwWKdPnoy3+RXHRP8G0JcJBGOcuxCSwPkILV3HIegtqJddMx4j2uSN+E79FMz6+9JZ/yz/UGcsi7Pu0m7wvJsPydpSdCRz9vZXHL0Y90KyOEW5OdyJ78CWdT8Is7dGCc/hJ/0eaFBcFX4hEMMYk1kQ52sxsn0aLH/uHLEuYtE5PV0HYNoRFU8cMN+XSNKKLQcWBywHYLyQRr8B/Jm9ucd6BXws9E4evsU1k9vPY8sPoCV/8wfS9gi8FMDyA37hbIm9OoCcvTd4sp0YvEiF+XG/XWk+GXWsQcDooUPCmD3hDghl1D+0AhhX9KInYGkO3oQn9q5LowPTjevEDsEP4BDGQ5z3o+EVR0X/DpCXSeTk74qVexLvPXy6jjO9nfRZ7V7ibvODEo2OH7Qe0TK757P++bw7sVzA5t97cuHPs99Uj25+JOtL05HM29NucdRi3AvJEiDKzcPJwYXvwJZxH4TZW6OE5/CTfg80KK6Kv8g5Yn34IxiAtUAMnH8SlY3xZfnz54hVGUUn1aoOwLQrKp44UAdg4lbFYgesB2DzMvrsONtk9ruOs+ynPn7L+Or4a0m44Re9GDT/oGodaI/++dFxOPm3gM29sK15jxp8KYZUj7k2vNOhxc2pvwwQwLiiFwMBS3PwJryZrOaO9sqnc+mLx2KvAlwKxCk9myo/F0cb+b4F5LXY5y2IGPcuUJJ4HyGmazltwduQW+UNnjUT3PhBHXtySDPg4mhIDYGkzH+XCcREqW6qV1dfkjWmaUnmjfrkIDiOXoyDIVkCRLl5ODg8EvsOvSKm7G9PPBFL+R5oUNxF/oIfNCf9GEcw4C9gYA2zuewVix4vP50nZg9zh0UzL0nuOgDTrqh44kAdgIlbFYsdCD0A75ZFfNX3z/WNYpO/9Vu9V78dbOJlWXxtf8IZfkuX/GD5+MNFi8/+p23yEdjk4b4bWxp28RgD5p+PGXRiemCIVxasRVx5CxZQl3/jBTDNhxsOpII2qWe37j8Ic6Et13NN4Mvge6331cfnU5+izUu3mjWX2EohKkxJkgjGOXiiIon3EVq6llahOmptURnSH4X06G+yas42TqO7NAQ/9HeWOxjfXPOu/iRrTdOSzNvbdrH0/C76M7wccQpz83gwvqzdobk35iPwHH7S74IGxV3kL9gBa9HdA2dIDKGQWAfEeHr+/FmyO2SP1H4Okvx1AKadUfHEgToAE7cqFjtADsCXx4eDpQ5dLh7+3w6+WBbN+S24rxgzn4N48kPhrQi7PygseRYuzbzL+9bS7Oq3g/ddcfaHlxbGLo/Zz+UdzH/Zb2ed/lcwTnq7NeC4JnNC/kqwuUX9+J+LQFzRC/6v44l9pXXJ/oMhV0Xo0DjsEO0O37dKdAf34xWYKS6V9o1ovRJnupm2FRDxz5O4H1G7vYwdtXpKc7tPHvL1thw4caD5d5FRnIPL12jaXX3qoDVNTwfuntrG0otxMSRLgDA3DycHF/5d2A5cWa+I+dfx6HdBs5G7yF/U8ZfW8vG/mTsJhg2J+wrmJzXgqRl7Fs28pLnrAEw6o2KpA3UApo5VPHLg//p//yf6T4OeLr9ah9omq5/MH2mu8u7+2SG3TczZwfiMmmXRt/2BcXnUPTgEhx6BbzgAS4cRuOS11OCjfgNi9PBKwviZuuZ0Hh4MtGccC9ZzAZDp/XW8ww+trSyyp2tR9Az6yxe4WFd3P22tdXLQp/Vwgm1FN0QFyDKgOEOSSLr70iIribvnzz4W2nJMZ70yz+XT4k1Q78uBjg7QRVdHasdQfKsYSrm7Xx30pmnqwN1b3FiKMU6GZAkQ5ubh5ODCvwvbgSvrFTH/Oh79Nog2Kv+BZf6fZJ7EQIJSfSHGTKuD0dkYOH+PesBaYA0wf36Z7QrskS/WUCvK/++///E//vf/Tu2p+HLA7EAdgM1WVaDiAD0ATxgfC8+rZd2///7H4W/2vpH9zfiWChx4Tcffmfw/7Ny113bxA2X64bHl8fHD5OIIbPoD1fT+zOszXlHxJ80lLb/hchdjwPyHPW0ZJoiDdbz61UJlGyPhsKmY4aB8KuM9XgTTvNDEyVgOM+/AlOdlqahYSzeuw2f/fG0yOPSH8liTubro/Sd5XCrf9+LqdZD/RxDp8hO5n1mWrslS6Rt0W2hdtpk3Qb0vBwIcQEutALyQFHBxF4K5S3KLb8m6UzUlc4+ocSzFGDdjsvBD0d7PEB5Og10cHNiPw+2tVcSTfRXxlG+EBsWV8RfaTGMcwQCMMRUG4mAMmH+mRBsGYjw9f7I9uALIzw61qgMw7ZCKJw7UAZi4VbHYgfkAPP0/sGBDB+Dm7xe+Z1tpeI6/+9/6XVyxHH+BD6vZ2x800/uDQ+9h7Em10A+5JcfVD7vRjsCCx3gJ/Vcw4GyurY6/BDMQfiXYjDHWByIYV8W+h1tBEtbm+6SYcwem1i0bdWIt3bjiPO3r4vLcWe+wfnsTFaKI/lFCafe4N44ebJGIc/MCKZH/EWoXTS1jg+bXApMVM4yPWQIr7y0OSH9vuIXpCShc2GVR7+5jB92pmjrwj6h1LM0YR0OyBAgbgYeLg8ODx+HeoVXAlH0VsNTvgwbFlfEX/GA6edAD52sxYLMM6RPUQOeKpWcOsWg+Pyj/S2gdgGmHVDxxoA7AxK2KxQ4oB+C3JbxxCXm+9Lr+7d/Wb/auXA54rG/3B2Ej53VPf7avOPrfpx8MS/7NT8O3Hy7gp6Tph1IrX/IB+K0frB0YVINLuAExJK/Epbe2aOavoM3WDjmOE8G4qjoCWwol+bp+WF2vhX9dYadI7KXWzwWLb2uMk0MolzmZryZb7UHSkJ1ScCLRODcvlCXyP0PtostazBv0W6mRuKE8JcQrtqsDpr8TdGUkgrX+3iKmVZ7d4mkH/am6OvBXarl/E0szxtGYLHzJfeSnm4vT4DvxXdgO3TLuQzDv0Ee/FZqVXBl/oc31sDiC0VgLxMD5p+bKxhgsf/48sSqg6E5e1gGYdknFEwfqAEzcqljswHoAnne/9hXU0XGVLwt/ssz/v3voF5e3//nqt4Ivfut34bXPZVfbtvX0h9PZEXj/B4qD3xz++IvsFY3WD7zkI7DkJei3oxZpV4X1dC8MCQd6ddjzJsMkduTTYWZxGih4IfUn/CZu+cp4D8PUumXjlFDLMJ8dXvvm66CznT646/BBydXBb9kCpPm/GZYMiUTj3GwISdRwhtxNm6WGATNthekZN5zHPcV/IRZadj3Fn9bfUTrruMXjTh6kauukwdsOsTTjHA3JFCTOzcXJ4058F7ZDt4z7IExJo0Mf/VZoUFwVf/FSAglKOBBjYoZxvhQj26fs/PnzxBSw6ORj/aan6wBMO6XiiQN1ACZuVSx2QD0A/+zZLL/Xe702PDz+vp685T878B7Frtv5zW8X7/63q8Pyynj7hxfDgXb7B6SPwW0dgrdeXvyhyXJoPnT8ajF8hgeXyXhJCfPPPUc7vAeGsHTGOgQMya/ZX4ldHYF3vam5uH7QaKc7KufD1DvGj+vGFudqXxxXrQ9+XknFX+z0PH57G6Lqpy/jUoWpwz8nA5C72XCT4d30kVrc5AWh6I0d0nevqD/8Hi+0nuiFsPzNlnmb7528SNfXSYe3D2Jpxrgak4Uvt4+8DOHiNNnNwYHvwr4D90GYkrcOffRboUNxZfyFNt8YRzABY0yFgThDYkANs+zkpszOn0wfOZSt1ZO/DsC0UyqeOFAHYOJWxWIH3g7AYFPb+g3g9kLqn+Pf/N0sw48wPvIeHYYbvw3c4n5m4hb744fG7g8J0z93HYG3JK6Ox0uc5Q8pyb8FPLcP7UBhOfu1GGA+t2XAfs2PxVfaM9o1P/E9emfzPVJIuuwQ9OmVe6kTMd24Yj3X8ijFeRsSV6UcE7Mj7vDfP/OWn3w+o4Pk+UhYXicT9XebRYR/pgHKR2hXjYRocm0JlZ6xw9ajpwkdsPBCqQOnLhCWv4N0IfIOcls9OvqRrrGjFk+LxNKMczUsU4DAEC5OHi4OD8WWNTv09saU8Bz66LdCh+LK+At+MJ3098ApDHunYa9gU2bntyv9iYT0ccdm6vXmrgMw7ZaKJw7UAZi4VbHYgY8D8JTBsCCzHFHPF06v4++MdUB5f8AVjrwfqV85tnBXv8FMjHz7IXLy0/AsZv8D6HLgX7nXN9P//8Ub60/h5COwtGQ09Nu2Hn8F46z9m70H/ZJxhCOwQK0p9zRABJP6x/hdPOIq4z0MU++zjWtiTUOwHX4vCly1fvvI+TP5M7i/utGjq38r1JeOfrRCxtbpArWDljP0bhqtpgfPmgI78puh63WDcXhRdAPH7pDWv3N0JyYuxaN4dvKlS0920uK1Pp5mnLshmYIEurkE8HBxcOLfhS3jOvT2xuyNp3wzNDu5Mv5CuqR1Of5OPmM9gtF/ASNbA84/F096ZR4vlp5xYdFcK8p/ILQOwOY2qUDBgToAC6bVE7sD7gPwxdL8bIm0nn9PA37/wfZIe3R0fkvxz+awvOO1j5v/8QX3Qwe3B9cl4Oy3c5f/fVq6HsXsfpgsP4gWnh8/mM5yZB+AqUfK744Ki2m8oOyBIXi19qF9ZH8ie+mpI/B7ZQTf5RovyA/CdGsVe3tbJPxt2M+e6HcohwAf1vah35bLeLe7a/YAm0OVNZMlE45ztqlE+vlhyGoO6arVzGoTmFxrhdIT39xdZ7TgeaLBvTizLV8vVivO7XXu6E+61o5aIhollm6cu2GZAgSGcHHycHO4E9+BLet+EOYdGum3Q7OTK+Mv+OFq0v6XcHpowRhCw2RjZOfPnymmAEXDeqHc88B9vqgDMO2YiicO1AGYuFWx2IHDA3Bj+fyx1DlZll0egC3H33WDfXzYPT0IC78xbF1UTT8CDo+0V4fg3ZF2/THS+IH19uMG5P9ogt0R+vB4eMVFWIZa/fRcA4bEaMzO2YD20DJTw18I7ZXQMhKz+ZEIpnlxA94dGh2YWsfsyi/WdP2RoXfTz0snfogHm59/bjneBG/v5ck5ZBFgdai6ZrJkwrHuNtWE9LoB5TSku16VbHLdVVr1rhwIdQAu0kKxQTK8wAO5TaGdfUrX21mPyeOLoHi6cQ6HZAoSOAIXNwenFy58B7aM+yDMOzTSb4dmJ1fGX7yUQIISDsSYmPXA+VoMWA/sE8yfP1NMAYvm/xIFyn/iZR2AaddUPHHg/wfLaUcpcKJmH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data:image/png;base64,iVBORw0KGgoAAAANSUhEUgAAB4AAAAONCAYAAABnc30LAAAgAElEQVR4Xuy925Jsy3Ec2OfC+w0AQaORZuQPaGwkkPiHETh6lQZD/YqkB0m/JELzxvkM6Yl80QOBgwvBO88+RxarymtHZa+qle4RkWut7tywbb3RnRnu4RGxuk96ZfUnLy8vX7/MP1OBIgX+83/7s/XIn3zSjdi/8hqSiG076PjkDpJOty63hSQAne/B4ks1I3M4LMZCjK4g2bEahqTZ0sRCPvwWfq6wQ9Bby0p7ft1o6hlKPRXKUezjlFyD2OG8E/BTOAT727db7jgmR8sNF5myvr3i86YvuPK07Y38YF1xPlvsTlP+nXXa0nF+fSqQosDX5zhy2J3lYJ3K8x2cT7RX8+nmKZwSKSnBI3AJcwhqEcIPYMu4J8LcI0f22aHJyWfG77hmQhKUcEgMYzYC591ikPWgdSLj188UlwG32pqV20GtfhD7P/3ff8LKNtdPBboVsLMRqk+7I8+FU4GXl5dVA5g86KIP8Ij4dGzSrCKoaP1CAtD5VscXzJDqHCRzhdRJwhC0OjwOOU+iBNpsBcDoHgVDoY/kGp8QM5xroKY3ufRuuuwUa+xh5f66C5ISRZjgZwLmcEqSOVppbn9CX4xRtiOt4ly2GOR10RaS+PWd9RFZH27b3nWe//Gc1BLk4VoSaneY3es8UJ/yXAfm0l3gJwtz6eapmxYpIcEULkEeYQ574gew5bxPhLlHjuyzQ5OTz4zfwZtXlvtbwhmRC40hNEw1RnX8+pniMqBWk/WiYi8D93rHNIDZjpnrGQWmAcyoNdfSCkQNYPqAhzxYo+MTx90kFVpbxUig8yWTOFx8wQmgczgoxkKL7yrJoJJwBHZkOyrZf9wjgmla6MagjCf0LcTZA1PuZ98FYk1TsAN6p+iepEM6lyVgqKNezXmgzLFnBrt7ANFcZZ8kOCCXR+jDcmTrmzDzCuTR9xy6XjuIRx8W7cBxOCR54DaS3671GqTLkBwH5RLtjXyaeeqmREpKMMwlgUeIQxB/L2wZN5DvaMzReMozQ5OTz4zf8cZMYEFoWrMDYlTnQMe3IRF0YmaLC89lwK3mc6XiTwOYaYu5NkGBaQAniDhDPFbglQFMHhJSB0WVsYVDapIO30YkAKWlcHBZHV+yCUiN3jWGUHNJL2GWMBxCOfm5CoDRMxDA0rW/gopiyjmK/XWTSK/kZaeYb1jnIHZa/kk8UvS4q2Woo+4j5YWKdtvz/YFe7CE2VIbiXB7lOzTHHtGDz3IG4ohrD1uPI4oV4EQdKgVwDreVOwkcRn+3egzUozzHgblEGiOXZp6qaZESEkzhEuQR4nBSbDnnQL6jMSW8QH7ss0KH4jPjd/AGluU/Amdi9HcarRXZlNXx+zO9rCTp0x1bmW809rwBzHbLXM8oMA1gRq25llbgzgAmDwrpA6XS+BwbkgqtK2tmcOx5s4SOL5gRNIZQhENijNBKwFi28J2r79LAJIbsfOla8LN28xm0zC67hNkI5RjA3BM3jB3MO6XWtyA5A5QTJUXZ2wSI7RyZIG1vMdG82mykV5zHI/Rh+THV3UkLhmJ07SF1jyb1hvfTB09n1II/GSzPcjfdB2lRnt+gPKKNkEszR9WcKNKJ+ys5U7gERQ5zCOCHsPfAPRGmpG0gP/ZZoUPxmfE7tPmmcQQRaAwrDIlzSAwyhyXt4qasjl9Mn1KoOtdI/GkAs50y1zMKTAOYUWuupRVQDWD6wIk8hKPjk1YXSYfWlTVw6HzJBA4XXzBe6BwOiiFZK2S9Y8YUr7RIj58roaaS3jcBeS1CeGJ+e2HuiRvGDmgdm6+Vtk8YIK1TH41gXrSE1LTnBLurkGiemhtJFeZQ3ylswR6s30GDJOYPwwzrn+pEZvwuBehDqa6oOy8SDlIrGe+i8SANSnMblEO09rk08xRNiZSUXJhLkMee+CHsQN4y7okwpRwD+bHPCg2Kz4rfcc2EJCjhkBjGjMZ5pxjVOlXHr58nLgNudfELD1xPTwOY7ZS5nlFgGsCMWnMtrcDNACYPzegDKSI+HXuav0/rTutJ1Eo2QkgMOgfB3BmBsdCip1S7ESrhCOzIUirZf9wjgklajMS6DZLEVKiaK4OYp9zLwVzlZ07beYG8w7knaZCmxU0brf/Whjoob+w5wewuJJqn5pOECvk/Qh2SV28Nd8i/lxqz7lCaMsTn2qEK0IdhQ9kRYMLhMBGdWrqLpgPyL81rAH+qiA8W59LMUTQnCn/QvSZRmEtQ4D3xQ9iBvGXck2DukR/7rNCk5DPjd2hzfVgcQWg6FxKDjm/NVY1xsPj188RVgVo9SMtpALNdMtczCkwDmFFrrqUVUAxg+qCKPKCj4xP2B0mF1vNoN38lo4IUia4XGX9EDofFWIjRChMT4VtcwOG38DOFHYIOUl1FzWWsPfILYu6Vaxg3UNvYpKy0vdjP6TyWgHmDnJCW/oxgdhYSzVPzSUKF/NdQh+TUU7/BefdQYtYcRkeG9Fx7eAWoA7IjZkMe2lWlMFzHAXmX5jSAf0atc2nmKJoSJSGxI/AIcQhocDrcPXIVMGVdBSz1+aBB8ZnxO3jD0TQYgfNuMchmOaROZA7sXHHhOYW41fz8UPGviU4DmO2QuZ5RYBrAjFpzLa3AYgCTB2r0ARYRn45NHlwTVGgtL+foXAbc6jcQ/4AayfZHda0FreRcyDkSqWkzFQCj5wsMydrqul8BBby9ME+LG+gj37hyTwV6a21wwjxuQRMj5YXSnxVbO8VZ2wobnosugPECj0dcEaKwZj2yK2sOoZtCfO55UwpQB1tHyZw7SSxhvYtuxXmX5lTMPaPIuRRz1MyJwh94t3qm8AgKHOIQwD4d7uhcRTxZVxFPeUZoUHxm/A5tpmkcQQAawwpD4tAYZPyFEtswJMbZ4xfLQ1eA0nNAraYBzHbIXM8oMA1gRq25llaANYDpQy3y4I6LT67mltNavjfzVzrwLu2Ha8kOiDFCKwljkUwbDFJmfp6wQwTSsuJfZHGjqWY4Or+l5Jo62i4njIird2kOdgp+QHffWuEa3IIlRsoLpU7R9r5A7z0LPiT1Iu6P8hqS01NRd2ew3U/+0UKtnounAvsqQB2k7Uv1gk4e5mVTHq7XgHzLchrAPVrfXIo5SqZESUgszCPIIYS/F3YAV85XxHzreOyzQZSRNq+Wb2MsOeF73wgMKRdBaDoXEoOOP6Ie1TmQ8dmW5cP3V6F/5ZU1SYaK//XXL9MAZrtjrmcUmAYwo9ZcSyvwn//sB9Qe6liOPLSkYi+suR0kHUoX1lDhmGuGTTVGdXy+wsfUScpj2UQrTE4EWlzA4bdw83SjpgFpuzTN5fqKNQ7h7YUZwA3nG8ROwU/gkMZD+N75bHiFx5T2LFB3FRGUnzFMHkXc1ygMyefUjXQhv7tOTP/MtVOBTgWow6/OmCXLyEO9bA5DdRqQa1k+A7hHaptLL0fFlCgJiYV5BDmE8PfCDuDK+YqYbx2PfS5oMvIq8ju0Fz+NwHm3GGSzHFInMgdmnvjQnELcam5+2Nj/6U++x0gz104FKAWmAUzJNRezCjAGMH3wRR5ecvHJ1dxyVkbarKPplGrJG180f8EAoTFIjaTD3BEYglZSLuJxtiABP0/YIYDRfRPA0nXnZ+5GU1eTfk7tiZmCLc6Sl1jup2BftWUO8xDn/VG7CaMZ6Vx+bxHBnDo8SaeI9xpieS5bVRuY6xaVQ+qjkD76nqqa8ydPR1dqd37sgdhwwjvXfKg+xbmW5VLMO9pzufTiKsYjXBUJJhbmcWJ8OfdAzqMxT4EX0JN9LmhQvIr8Ds7EQt4jcA6JIRSSzoPEOHv8+lnqV6h/pfZ9kIk/DWC2M+Z6RoFpADNqzbW0AmUGMHnIwx9E9u8gqdAasjc1+5lfqZAJVMdfPBVWpeocFlIcK271oFoIeUj1WNLhFSAlZrvkfr0Axmek1RVET4Mn9pXWJa6MQg19E8j6BvIN1/YugVAG4pQ+Grs4lwRZY8+Ent3BnqtV70kCRbzXEHM6oacYzZqBOQrshO+ICsqJ9hy8XuVKkgd95Xx2BmAOx3ahulO9hupSnGNZLsW8o/2WRy9HwZQoCUmFeQQ4nBJ7j3xFTFnfkXgilvI80KB4Ffkdg0xgQQA6lwNi0DlYc5F50BgHi8/OE0efU4dbzdWKiT0NYLYr5npGgWkAM2rNtbQCvQYwfWBIHBzRscljOoIKrd/lhJ7LgFv9/uIvkrKVqK6BUOcReUgYl6ZlFWbbnI5/t4Gsp5bRFVHAOhWe2LuhHAOYYdwgdgp+Aoc0HuK8rw2wOCqxZ0Hv7iJy/JOyl3Ds+UOiCE98FuHB+qK6RNmV1zVKsGr/QetRle6wuNyJ1zBa1UDMgVk1l7v4O9VjmB7F+ZXlUcw70mN51HLUS4mSkFSYR5BDCD+ALeOeCHN0jhJeQE/2eaBB8VnxOzgjy/IegSHhkCKPyIPGqM7hYPHr54irALW6SMtpALNdMdczCkwDmFFrrqUV6DGA6YMy8oCJjk8cZZJUaP1YV4zOlUzg7PEl04PU6LAYCzGugtxqtDe/i6TFz5HfIYDxGcXMl9PgCT2ld4krolDDFNxAvkfBl55PDydO7tS7iIFyxp4FvbsLCOYo9ySBAs5raOV5rILugvq0W47HqLe5O9cN6qdONnPZIwXIw6izCUkdzI1KbgfNh+lQnFtJHsWco22VRy9HvZQowaTCHPbED2DLeZ8Ic3SOEl5AT/Z5oEHxWdE7BGI0holF4rxbjGqdDha/do64LuJW1/T0NIDZjpjrGQWmAcyoNdfSCuxtAPOHctyO0jMxMjjHfIAZSPKXjAkSo1qjETlIGKJxReu1PCH4XWQZ6efQbYMIxGfEzxc4SlhifbVqXZmKWoYwA3mGcYPYR8BP4fBxmPQ5dDsDbZSC/zRIATl5vnuyLeC7Bluaw6M8B+XWI3PuHPUiDlh3MI0HZPy+IMgDvzOIQx/UVSe1g8bDNCjMrSSHQr7RNsqjlqNcSpRgUmEOe+IHsEN5i7gy5gnwRufGPgs0Cfms+B28kWW5j8A5JAZZyHeZA6kRM0t8aK4C1GqSTE/saQAz3TDXsgpMA5hVbK6nFNgygOmDRPKAiotPruaWU7oti0tznfG7ClJdgxF1FjD0A25+KEiJu8q2ukgE4jPiZwt8JSyxvnqN9fxCmIE8w7hB7CPgp3C4fGPSZ9DtFMcxBXszSAG5HNUeMC/gu4ZUmsMq4HDEh61xHCab3ft8waBeCbKc20crQB5gjabXi9dzsNYbK7xusKbDci/MqySHQr7RHsmjFlcuHkEzkLyGYQ5BQUP4Aew9cGVMMc+ReCOxlGeAJiGfFb9Dm2EaRxDgLWBU53D2+Ows8W3Ur1D/yitrksxW/GkAs90w1zMKTAOYUWuupRVINYDJgyv+wI7bQdLhtCODc8x5A+fs8SXbgqzBu8ZYupvuEvY1DtwM+dVCLbWM+NkCTV69686RuS2iyEyFDnFFPCGu3ENtpwdyT+Mgzvja0AbT0Z8DWzuLiOkTs0G4iO/do3NLs4qvD8irh3ZZ3XrAo2sOomE0jbl/ZwXIQ62d2d7Bbx2wDeO6g4ZDci/Kq4x7Ed9oH+XRylEuHCUhoT05hLADue+BK2OKeY7EG4mlPAM0Cfms+B28CTwx+juA1opslLPH71eSfjdx+r56pZZbsacBzHTCXMsqMA1gVrG5nlLgmQFMH66RB1pcfHI1t5zS7HLOzgFQqytjI9NqjIPFl0wWMgcJo7qXbp1NdaDS4vwM3bkYAj8FUaipXFehtrfxVHIL4IVyPCluOOdg3uFa3/UIPz9rLSaOh9qt3L4CcjmqraRRwLVFKeP+qCoDctpqiOE5bxHq+foBdOuhOde8MQXIQ8kjZL914DaE42DdhuRclFMJ9yKuGb2TRy2uXDwCbyK1GoY5BAQNYZ8MV85VzHMknoQl5qU8AzQoPit6h0CMxjDBSJxDYlTnQMZfZGWbkcCojM3SFlqIUqc612fxpwGsdMPc06vANIB7lZrrJAXSDGDykIs/yOvfQVLhdSMB+plfqcz42zWp1sgYHBBjobWtTrNC2MFvoVndNpA6axposzUaaw+8EKYwJ75RQm0m9E0adjBv8Ajl/3GA9NlzO4NypnBYDVJALEf3FbYFXFuUMu5r4g/IZ6txhua7RWbr6wfQa4vi/Po7VoA4RNxbJfpgr4LwQL2G5FuUTwn3Iq7RNsmjFVctHoE3eFr9whwCgoawT4Yr5yrmKeGdAEuZfy0tTkFu9TULgRiN804xqnU6e3x2jrg24tThVnPf86YBzFZ6rs9SYBrAWUrOOKsKPDKA6UM34uCLjk1aXgQVvivI4HSu7yz+4qOwVajWSDB36BwEDEmrRVueHSkxW8GP6wUgPpsr3MGxtErpuaEIsp5iD++NG9L5Rj6kmjCRj0YsxiNYQn3ue3YK87oVNq7WA4QCrh6pjPdaOsW57FajLWD26zvrxNKd66cCqwpwJ3O7iUgf8mUzHahTea5FuZTwLuIabY8cWjmKhaMEk9kTP4QdyHsPXBlTzFPCOwEWO/taSrx6/A7OzELeNI4gQDUGHd+SJ/OgMd5ZfGaOSGmoW8BLaQvJPIo9bwAzos+1rALTAGYVm+spBVIMYPIgjD/M7N9BUqG0WhaTAP3Mr1Rm/Oc1IfVZSsZW+a1gXBqWzZ5tcTr+bcMInQF2cCytUtozwxeM7w63W9D0Vg69a+hncFq+gV5K5yDM9ZrkgRJGKri9N5lYqM+fsU3m2UKV8T5YMwzNc7v7Xq8orrNCae6ZCpQpwJ/WlVFZC0wd9mUzG6hNeZ5FuaTzLuIZbY08WnHFwhESkglxCOC/J1w5V1FfCe8EWOzsaynx6vE7BhibJhYpwCHzqM7hncWvnSGug7jVXD9PA5it9FyfocA0gDNUnDEeKrBmANOHccThGB2bPOgmqPBdQQanc53xt2tyMI2MMF3nZRO3i1t9c6q29WxWkLTo+LcNApCmAa+1rt5gLKGPfMFkPQO4IcwArjynd4KF2WvPildTlsAjHkKf/Wc7hefC03A1LOnnN0tjWHmS9WbyHJYjQyr4jGGhzrb+sDVLEpI+RErCPUUY8nBzVE671myQJuU5FuWRzruIZ7RXc2jF1YpH4A7G13QLcQgKKWMHcGVME0/ElTEFvJFYiyTKMAp5jYPhM6J3CPnTGEK/0hgj8iAxqnM4e3xmjkjp6acBpSVJZi32vAHMVH+uZRWYBjCr2FxPKRA2gMkDRO4AiVzNLad0WhZX5loZu5o7lJw59PUUqdNSvr7IbpWwg99Cs1Lm6NZeCpqgtaY3/3wI5SXO3GkxhWeYb5dwa4t9lKL3LZFwFpHxU6avf09Q3zWgHLWayAU8U/u0R/HiHJ5RKKlJT85PSR2SVTSrzf3vM+tNWegF1KETHf3AG8gDtBGZ7FqLAXqU51eQQwnnAp7R/syjFFcsHCGYTAh/L+wArpzvSTBH5jcSS5l5rWRcVtzqaxYCMRrngBgzh+ddPEIfZo74FurPoH8lPzPTAGaqPNdmKDAN4AwVZ4yHCrQGMH0oRBwm0rFJ24ugwncEGZzOdcZ/XhNSHwtWXYPDYixKctkL8vIzhB0CGJfNFUjA4ZVzMgh4Ul4BHUfnd6Oqdwv9wpsWKqTxIlgsQmx3ioKXJ0IOkUgl1/cmEytJM5mjF6KE75rShTk8a4ph+fV25k469NLLWHc4zTOSOnEM+mDqjLnyJ3ulWe6m+SAdSvMryCGdbwHHjIbMoRVXKxwhmMie+CFsMW8ZU8SzXpUwRTwJayHJ7+R3aDjqvPMp8RnxO3gN3i0GWUBap3cWn5kjUhr6KUfViiTTxp43gJnKz7WsAtMAZhWb6ykFvAFMHxqRB2lcfHI1t5zSiD05p6mU6sif/B+Ov+BeVOewUOK6SHJgaIyL1cMyY1ucjn/bQPa6lg3f8+DHK3fdOSqvG1GNqbZL11OuXzDPcD2Pgi/OczugQnvqM967M5mU3NvP+CZz9FAlfNdyKczhkXTDcuvptR3y76EVWXMofSOJzL2LAtSh1Vk0Iw/XKtPaRd9B+ZfmVpBDOt8CjtFezKEUVyocIZjInvghbDFvGVPEk793iHgj85OwxLzYeddg+Iz4HW/EBBYEprUiMWZ8dkoeryelp35CHlmnaQDn9cSM9FqBaQDPrihVYJQBzB9Y9e8oP98jAfqZX0tbGZ+MLRk2JMah9BGNHjqHRVhuF7f6lgj9vCBp0fFvGwQgTQNea6nvxd4JYQl9pHeG9nzyDSLXL5BnON8E7HCNlyRC6kXGTp/xnp3Cc+BZ2ByVGoRkjmkz0aNvUv/2QqXMGwv2tCFKOiKTYVest5FFV6pz0RMF6AOto6rJn/qVZLKLngNyL82rgH863wKOkQbMoxNTKrb7qkAgmTD+XtgirpyviGcVkjBFvLeKxc66Jh+vHr1DIPYWMKpzoOMvg9m/q3+l9kyujl87Pxx7ajVRo/ZZOw1gtupzPaPANIAZteZaWgEYwPRhE3lAysUnV3PLOY1K8+SNKjrVd8Z/OfvmKjzGmCXrIOXBZ8560qyyH9cPyf8Kd3AsrbZ6bnvghTCXzfQU33pN3xnTGATC+EugeJSAhPqcb+1MJhVXqSGczM9HT+e6pnUh/1W4rXqP+vrgvDPTGtIXmYRnrEMoQB1yHYKxI0EeulXRH67hgLxLc0rmn841mV9G3+VQiisVjhBMJIQfwN4DV8YU8zwF3sjcRCx23jUYrlrc6msGAjEah8Sg41sq1Rgz/vOWJ/Vh5ocP3d9B/Su1eUH8aQAzFZ9rWQWmAcwqNtdTCkgGMHnYxh9w9e8gqVDaXM7h+7nQx/aVsau5j4g/AoOsAV1jIQcJ49KsVH8LqVPxb4sFIC4TR+vgWHyVYrntgRfCFOcFKsl9cwsQixDbnZYF+21Lm2tmlzCXz8Ln6NwgJHPMq+aG0EW8H6GWaM/0UvAZwUJlrT+EblnJzDiHVYA+/DpCJvxpYDrr4boV51yWTwHvdK4FHCMNl0MnrlI4QjCREH4Aew9cGVPM8xR4I3MTsdg552H4SvE7BpinJhSZPJ0HGX+hVFzAM8ev5l4rPceeW8318jSA2UrP9YoC0wBWVJt7uhUwA5g+mCIOHOnYJBuCSrcmt4VkcDrXGf95Tar1EQ6Sq2u8UOI7VdpFyiuxWjYJQJIGo3DEnPTaahrugRfCDOgaxg1ip+CLk+8HUxgBfa57dyaSkp4LWzwT+d3VYgs3+vUi3mu0SnRn8x+YL0utXX8IvaJJzP1vRgH6MGzPzIVD32y6Q/UqzrcslwLeqVwL+EX7LIdSTKXYbu6gfE2vEH5AwD1wZUwxz1PgCblJeQk4ynxrMHxG/A5+VmkMIflqjBn/eRdX68PMEN8+HHtqNUnGYs8bwEy151pWgWkAs4rN9ZQCtAFMHsLxB2H9O0gqlC7LYgKgn/WVBhFbMhfeWfxDakT2kJTDpVHp3ibbg45/2yAA8dlwswpuEo5Q0/eCp3Wiay2hV8La3gLI3SBOYDtSMfxAW+qzvbUzUM98dVbIJvLz0eOV3BC2iPcaankuz1IdmOdWKz+lGdk8904FdlKAOhzbieMCSx7MZVIdqlFxnmW5FPBO5VrAL9JjOXRiCsV2x2cyhB8QcA9cGVPM8xR4Qm5SXgKOMtsaDJ8RvUMgVo1Bxxd+BqAxSJ3eVXxSG3Z+uPCc8txq7vvaNIDZSs/1rALTAGYVm+spBf7Ln/2AWl9qipJGVun5IBmcPiitjF8ZW3QaDqXPQXNYaHHTqO3gQWhWywayD7X8NZxTYIkayrkF8EKYJ8UN53ybqvhACqOmzXTvrkRCcXUa0oncfOR0nq3WRbxfwfTWuGLdoBxV6uU1VonNfVOBBAXoA7METCoEd1pIhd5aPEyb4hzL8kjmncozmdtWr2x9PYdOXKFwhEAiIeyT4cq5inmOxDs8lqjh1gy3X9dgOPW41VeGJLFDYryzHOgaVOtDxmdmhw/NqUOtJsn8xz/5HpPqXDsVoBSYBjAl11zMKkAZwOThHHdYRq7mlnOylObJG1Z0qpP/dr0PppERpuu8ZMntItPe1vHRCgGIy+QKLODwqu2AtZCUFCE7whVQxJP1BPQJccM532TXapwgnT7bz3YGatmGjSmzQjKRm4+ezvMueGn0O5HGITW1KapLtMF30yNKfNT+g9aNTp889KHjn3wDdYA2Mted6jZUj8Icy/JI5pzKM5lbtN3jdOLqhCMEkghhnwxXzlXMcyTe4bFEDdn55mF45fgd3M1Gy5nG4BMvx6jOYcZnp+Pxer59+tXvX3nlR5CZBnBeD8xIrxWYBvDsilIFqgxg/vCM21F69kQGp5hXxl5cCYoNbxYdLL5kxFTnMKIOy1OBq7VAS3v2kPpqmVypjcIScEbntQdeCDPYkHz3u3YW64kIIWxxdtthDKagzfajXclk4vrm1fphyrkK3kdL1nOXHJ7pMyg/pkSpPccAH2HtAetxBFkeciAOiQ6dh0COPlATMOgtO9VjmBaF+ZXlkMg5nWMiN7pXmw05VGIKxXbzBpOXIIQdEG8PXBlTzHMknoQ1Mi8Ri5lvDYJXjt4hEKvGoONbIcg8aIx3FL9am9q54dhTq4kemAYwU+W5llVgGsCsYnM9pUC3AUweEHGHaeRqbjmlx3szUCkpyR4w4an4ywZuB7eaj3/IHJaOpjNnpeXmxq8ma6hlM6iWyGtUTsIM3CiqFRNyC2MG8pT7JVDLu/ZWdb7t42e3hQyULMz+VYBEMnFlGnaJ3FJ6fkv9Ar5rkOk6b+UVnPee8OyaXTRgSUbXD+qnKM03u584TDqrBtTh2ogkd9B8mAaFuZXkkMw3lWMyt0hr51CJqRPbzZszXq8QdkC8PXBlTDFPCe/gWCNzYudak47PiN5BEqPjm1DVGNXxyRxojar5Hyw+MzskdeqeelWdpgHMVHiuZRWYBjCr2FxPKVBhAOoGuhEAACAASURBVPMHa/07ys+zSIB+5rxhRcUWDlhn/O1RqdZoKds2jdbV4HfwIDTGsoGcHy3/gTgjcxKxZA0DeKfDRDcL/Xnbqk1EeHZ9gAD9FPZ3QRLJpD+eErnl1v9BGQr4tkjpGvd01IC8emiEnle9AHusO5C+e6R/ekz+1OvwKdOHbZUZ7aDvkPwL8yrhn8w3lWMyt0g7x6nElQlFCCawB/apMEV9pRwPjjUyJ3amNem4jLjV1wxIYofEqM7hHcWn60tqUzs3HHtqdWee0wBmKzzXMwpMA5hRa66lFegygMlDJu6gkVzNLef0KM2TN62oVM/MXTSiKH0EDDr+KAzSMiZbg5uZoDs1QuPQ4b8gnpST0DthY0rI7ZSYN9JyZciJWxshHTuBvj7Tj3YGeqcNGVfGRUzkFe71HtUL+Jbqe5Ccumj0LDrDmgE9cgYZ3h3HzkOoo+tCHbxVJjNYzyF5F+ZUwj+Rbyq/RF7RFs6hElMntDuYwB7Yp8IU9ZVyPDjWyJzYueal47Ohd/Ckjve7eq0QZB7VOlXGr4y9SFnf2N0IZFkp9hV5TgO4u7RzoaDANIAF0eaWfgWyDWD+MLd/R/k5GAHQz/paCyK27Zjxn/fw4fRZisax4lbrdgRJq//h4VcKIFL+o3CEekpzeyurpAb/nAji7ZFjCHPPfG/zodU2OF7aHG/tEubvUci4Kk3kRG4pPfdMy2SuLVS6tgP7YgvqqayRzXvvLe6JvdOb+EkK8KdkScDxMPQhXBxyPcJgDcvzLswnnXsy11R+ydzU9s2hEVMmtDuYwB7Yp8IU9ZVyPDjWyJyYedZk47OhdwjEqjFm/OeddSh9hP6pmxtOGWp1R57TAGYqO9eyCkwDmFVsrqcU2DSAyUMp7uCRXM0tp3QoNe9KNRxgPL4z/tLhP6mRhCHYfQItbm6WRPjB5HdoOJrObxhLrBeaQqrbXphBXLl37iZIVmyJIowWP7+9OxLJxFRpCCfyCvf5lpYFXD1kqq4757IFnzOfPSjJa4p7IJntDHcWBToOrI6WCnUgV0V+oG7l+RblUsI7kWsqv0Re0ZaNU4kpE9vN39TzeoWwReFOhSnkKOf3FrGEnNh51iC4KnGrrxmQxA6JUZ3DO4pP15fUhpkbPnQ/+/6VfXMyDWCmsnMtq8A0gFnF5npKgUwDmD987N9RemZGBu9nfS3FgeKfmbt8OH8g/eUcjmr+ii4V3YcHx5HNCLI39f7RnkUp5pKYo6zpTSSpy24px3aH2b9J8zeuqevIQF89+iEpld/d8JRFXlBqozdqFejO/NA6NFeGWLt2Z50i1OfeN6QAf6K2S/L04Vw2y4E6ledalEsJ70SuafwSOUXbNE4lpkps9zSBe+ovayw0x+GxRuUk4PTUsl2jwXBV4lZfGZLEaIzq+JZGNUZl/MrYB9SGmR1OGq4zqdUbRKYBzFR1rmUVmAYwq9hcTynw1AAmD7C4gzlyNbec0oA9aaeolGrIXxGjuC8ny9wObvUbiD9CI+GInywbNy9BY4PuEUFj2RQRhRuVk5yXqCFKLeW3F2YQN6SxMKtrwye2oT7Hj3YmEZH7p5hXuL+3FE/Sb7VHtrAzv16YxxbN9N7ZAlS+vqM+Ct25550rwJ2w7SIWdVCXzXCgPqV5FuWRzjmZZxq/ZF5qm+bQ0FXRd14zDiQQwhZxT4Up5CjnNwrrwDjKDPPp8BWid/Ckyn9fbHUOM/7j7q3WhpkbvjX72fev3P7eNQ1gpqpzLavANIBZxeZ6SoEsA5g/pOvfUXq2RgbvZ30tQ2X8ytiLC8Jly60+XvwlZWp6BuSw8KFZsaVjs76sJ/tDy+TYOHJOI/UTsdAUfPdpzz7fhDLmXrneyIeYKyOlzW7PLmG+18LGFGkiJnEK9/aWfsk802Zji/cdUGrlGGThOx4VPr64sL5xcjPCVIBUgD9xIwFiy+lDuxjc/e5B2pTmWJRDOudEnmncEjlF2zJOJaZKaHeA/B64p8EUdZXzE/AkrAPjsHMspGLXW1kYfgdJjGd08lu6VoFqjYj4tP5E7CVVtuPI+Ex4LjTHnFr9hMg0gJmKzrWsAtMAZhWb6ykFHhrA5AEXd1RIruaWU/mzJ+4UlVINeWOM4m4qTv7Pe4nUZ5GU605tBw9Cs2J7Q8ud70EZR+j3t4yFhpBbSZiNMKZYwxTcJYis1mV3bDs/w492JBFJTSeJU16tH4iXzNOjpOr5rFsKc3gKm9fBuZF20iM3ifpow/ozmAp1+BPEOvV27gRuWKq71W+QHqX5FeWQzjmRZxq3RE6RYYnTiCkS2h0gvwfuaTBFXaX8Do41MidmjjXZuGy41Vf2JDEaY8Z/3iYH0qe6trXz0s++f+XzGZkGMFPRuZZVYBrArGJzPaVAhgHMH/z07yg9eyOD97O+loCIXxlbsiYI7u8yvuDY0DVe2ojbRZaNelbcLSaBuCz4+QE3CUeoJV8Zpx6p3R657ZFfCFOsYVjbW1nlzrtMeWy7PsftziQiqekkccqr9YrcyRw9QqqWjzqlkP+z5hySGzsdO2nB0qxaf8iaVCVLxKUPjYjYp1hKHlSOyGm3mgzQojS3Av7pfBM5pnFL5BSZjziNmCKh3QHye+DKmGKep8AbmZuARWsoYCjzy8PQmQy5xUmzIhOf8Z93F6XPwbRn5oajTqnCzckDItMAZqo517IKTAOYVWyupxRYNYDJAzDuwIhczS2ncmdO3WkapRpyjsGZuUumEKn9CAy6BhdbiOpnIW0q/m2xAMRlckV6azhLSSUlyE5wZT0JHt/tTeuKeYZxhTlthy5AXZvftV1JJLTufpBGEidET+V2C1oSNaGrOlsjWeMe1DrFetBX1uyggchU3nY4zeVMzrGRO4o6R06vWHKnc+VJ7qL5AA1K8yrgn843kWMat0RO6mDEKcTUCO0OkN8DV8YU8zwFnpCblNeBcZTZ5dPhVaN3kKTo+CZUNcaZ478j7szMkLJQb2JN9/AKmWkAM9Wca1kFpgHMKjbXUwpEDWD+YKl/R+m5HBm8nzVv8lCxF8eC28GtnvE3B4jUXzOZ6KqxbbGZ5uqCIbnzPahpPBBHmNuwcSXUStYxkF8Ic09c3ZZfSiuWR5vbZ7uSiPBPrAekkviE52eAZmsQaTo+4p+sb09DlufUQ+LWEIdiwzB/uPbtZZQiy2GD0IdPh83EEeNP68qy2kXf4vxLcyrgns43iWMaryQ+0SGI09AV0XfyhpDXaQ9cGVMs0CnwhNykvA6Mw86vkAplbBmfERrTGGTiM/7zzqrUpzJ27bxwzKnV0wBmSzfXBxWYBnBQwLn9uQKvDGDicJA/dOrfQdDQSkwA9LO+UiFiL0YAk0Fl7IUMxYbj/hbij8iBV5UtG9NxH9eSvUH3duCAnutabU5v9BT1BO1k/YQeDeUWwAvluCeuMKO+bcR2UDrv+Z4EItLsPWKVwCfcy88US+TXwqTquJZDIfdVuPxu1SIOzlsjub2rvD+2KcwVAxSgDqUG8JEhyANfGWdj43A9i/MuzaeAeyrfRH4pvBL5RPo/TkNXQ985TeCtmsvaCg1xeKxROQk4W3Vsv65BcBXiVmuzWI0x4z/urENpozV099hw4TllqNUNkXkDuLuEc6GgwDSABdHmln4FxhnA3PFV6ZkdGZxiXhnbynqg+JQuI7iPwKjWfxldTlmSUv/D4ZVDQfJSkIRkOFZXUgIOX5kdsIQZQJkkHQN4sp5BzBCuMJ/BMVKmaHuP2P+vctlG6luRxCfcy4/YJvMr47nGv4j7Q6n6Kl67anDOmcnIz+FMEjPW4RSgDqqOxp47wSthP1y/ATmX5ZTMPZ1nEr80Xkl8Io0fp6Croe+8ZiySD+GOxjwBnqynkJuENQJHwFDmlofhFaN3kKSq45uu1RhU/IPpQ3FfxOzf0b8y9gzvmR2CNsj0hF3WUHlOA7hb17kwrsA0gOMazghPFLgzgIlDM/6Qqn8HQUOrLQHQz/pKhYhtO6j4lbEXMhQbjvs7jE/Xd2khrgaCrOUzo2XB95+MI4rGV0bLaXRee+CdDvM2NVIXfNwd267NbruLfM4/Ak1LJYlPqKceJpmW5R1CTVQHkahpT9OV57NFYnC+W3R6vr67Zj0k55rDK0AdYB0lG/5EL5X5cM2K8y3LJ5l3Ks8kbmmckvhEGj1OIaZGaLdI/lSYo3MU8CQ9BRzr81FYNI6YDzO7GgSXCbf6yp4kRmPM+M/bhNDnUNoTvJk5wVouPKcMtdoRmTeAlUrOPb0KTAO4V6m5TlJgjAHMHXWVnuWRwSnmlbGX022KDWclVsau5j4i/hAMrr4CJekZwfadbMSQPfgWceScAs3Ad921jYR6oQFPhXmbGpn1EiEglza3a7sSSMRUcKQSuIT76ZmyifxKefocCjg/kiitD9TuHpirSnFY3aME5/43pQB1oLV35tzJXjrboVoV51qSSwHnVJ5J/FI4JXGJNHmcQkyJ0G6R/KkwR+co4El6Thx6bAXJaNucrqVAqhrjzPEnd3osVjfwbdmvfP/K+1vU0wDOqe2Msq7ANIBnZ5QqcDOAicM0/uCvfwdBg9eFDN7PmjdEKmMvZgOrzoG0eZf8LxYRVTWyZFTs22IBhMuCn53QofqofJZy8krwO3T9+I5zLSTkFsIT9Qz1yt3EyJVR2kCb1We7xHq1IXUVmkhJfMI9taZZIre8/ttoiQLOq9Lkd2Z/xEE59hNaX5k2I1Eic/9UwClAHXLtqRx/0pfGdphGxTmW5JHMOZVjErc0Tkl8Io0doxBTIrQ7QFzGFTFPgTcyNwFL0vDAOOzM8qnwitE7SFIz/vOqH0qfg9WWmReOOqc6tfpKZBrATPXmWlaBaQCzis31lAL1BjB3HFZ6xkcGp5hXxibND4o3GVs6cD+QNiP4SxhHNH9H9IaAoel7fEOWntubu6Tt1HZpOso1C+YYxiXnsv3mSz76qO/d3YsTSMi9UihIGqeEHntWi3SeHiyhtj19VJrDU/F2Q+6RJfh06IKYi6YCZQpQh15lLJ4E5k780hgO06Uwv7Ickjmn8kzilsIpiUukqeMUdCX0ndzvqmz1kXFFsU6BNzI3AUvScASOgKHMKw/DKcatvmZAkqIxZvzHrXIgbarryswLKQt1W57KcxrATNnmWlGBaQCLws1tfQosBjBxiMgfx/XvIGj0JRc4KO1nfQUhyFfGNjaV8StjV3OX4i+buKy51RorkhI/L0Py5rXV1BqII+gm5yRinQovkGMoz2Vi+EkOfMvRZnRrV8KDIqaCI5jABdHSOAX765n8qRxboEQtH+VQyv+pcLshP52mY7LaegDs+PUBPdqVHX9q1BX2rS6iDsJGirBTHYfoUZhbGf9Ezqkck3ilcEriEhmzOAVdCX3nNIGf1VzSVWyEUViHxRF1Y2ZWg+AU41Zr81eNcaj4ZNEmd2YiHq/lZOdUp1Z//fXLvAGcU9MZZV2BaQDPzihVoNYA5o7MSs+LiOAca95couITvCXLYsZ/Pl/V+ghGE0lJe34IIFRf35wcbhe3OmY+SVijdAsYV1Jee+AFMKVn4d2kyCpdJjq2XZtZvyuBQFoKCVxuj4u4MvcRErmVcRSflapUaXVnCBTUgYFfW7uLDlHSmfsPWJPM9LpjcSdO3WHPspA6FBuV1A41GaZDUW4l/JO5pnJM4pbCKYmLOl5xeF0FfadmQkEjGVcU6xR4Qm5SXgKO1Y3GEnBojIWYtIsaVx6C50TvIEnN+M9LXqlPZWx6Nsm+YQaFD92vTP/KyzNhGsBM5eZaVoFpALOKzfWUAv/lB/+9ez1/INa/o/SsiQzez5o/6adiW2Um98f9WamNoP2ypXuabqf61A4yZSr2bbEAwufN97am77FxRuYkY4mzEMILYIZxhSn2gyaMjzanj3YlEJDmeY1PApd4PVeIJfG6q3tuFT9GK+DaUk2rN6PBgLwoOszis649mOZnlfEhb/506nQSUIdkI7LbQfMhGhTlVcI9mWsaxyReKXySuKgjFYfXVdB3xsw3GVcUayTe4bEEDaWcDozDziqfCqcYt/rKniRFY7yj+GfWppo7Mytcy3DMmdX/8Xv/mqE9104FKAWmAUzJNRezCtQZwNyRYum5FBGcY82bS1R8grd0SF4ZvzK2aA5R2gsYdHzBaCJlZR8Hl/UkCJ83jyH1t5DLSJxTYIkayrmhY8ke9I0u9eMtgL47QFmb07VdCSR0BRyhBB63VshTh3629UCn6FVUyy3+ZdwfASf2xVZuW18fnvsWoYyvH0jfjHTeXAzu5OoU6TMHZuUJDdZ3SO5FOZVwT+Sayi+BVwqfBB7RGYpR0FXQd04T+FHNZU2FJpCw3hKOkAs7qxoEVxluNT97dHwTiUycxiDiV8ZeUi1sisrYNHdC80JJrqH7lelf+fIyDWC2cnM9o8A0gBm15lpagV4DmD8s699RemZFBu9nzZtYVGyrJMG9MvZChe0sgvu7jM8ryrQDW62P66vrRvY1iNH9d3AcqedvYvBq8DuuYGQ/hOoVyC8FV5jJBMr6rPqdYp3uQuQwob5vPYOUe3YtaII+bdhUfsm13CplGfdB2m/lt0pD2XTEPQW9fMQ03x2nwgOzkVoyB2ilvAbqOSTnonxKuCdyTeOXxCmFTxIXdX5i8LoC+k7eJPLayLiiUBLeSCwTR8AblddhcQTN2BnVIDjFuNV8r8z4z6tO6UM2BBWbfA5Uxq6dE4557+ppALNVm+sZBaYBzKg119IK1BjA3PFi6XkWEZxj/X4M2kpdrGHPHl/KgcyaaGP6GXDbIIBU107TlptN5E/nctvI7+R3XMFG1CiQl1yvIGYYl5xHP2RCSfQZXduZQEDuxyIhUvgk9NSq3LnV+xgtoY7PqKVq2qNBcT5dFHoWHXHNAbQ7oizvlhN5CHgUnXoP0kr5DtauPOeifNJ5J/JM5ZbAK4VPAo/I3MTgdQX0nbwR5fWRcUWhJLyJdSvZCP1GYCgzyrcBlwm3+poBSYrGOHP8yX29zUldmFnhQ/d3ZO/KaQAzFZtrWQWmAcwqNtdTCvQYwPzBYf+O0nMuMng/a95gomIvbkb/jv6V19YgYi9UqI7iuL/L+KSiZLnYal3WCyB0X0yci9RahcbVSKxTKLcAZhhXr4gyNmr11/cJc9sGkvvRB0rgEa9jk1kSJ0RN0Wmtisk8S+rb27XFuWzRKKvRFnDk6ztrFqE+9+6oAH8CtiPZC3TvwVoZ0YGaledalEs670SeadwSOKVwSeARmZUYvK6AvnOawI/qLWkqNMDEifVg77zypeEqw63mc57xn1ea0odsBir28oNZ/47+ldf8idi9s4F1XGiOec/qaQCzFZvrGQWmAcyoNdfSCuQbwNwRXOnZFxGcY80ZZpWx6UNzQhM69rKBy5Zb/QbiC2YTKSn9DFg2kCB03QQMqf/eIs7InEQsuVboVrL/fJNLvXgLoO8OUNZmtN0VJKBn3hAJ8ri1QI4q9LOsBzZNq7vGLYma0Nk9irg1SfUnUcfnqRJMeMZFoef+d6QAdyq2mzA9B2yl5AbpVJ5nQR4lnJN4pnE7Cp8kHuqsxOD1aug7OcOi1UXGFYWS8A6ONSqnw+KI9WFmVIPgFONW83M34z+u+KG0IZuN4k7Grp2RfuY9K6cBzFRrrmUVmAYwq9hcTymwZQDzR5T9O0rPDcng/ayLzbJK3tYZlfErY1dzF+IvW6hp43eQktJslg0CCJ33CIxRuYzEEbH4Tru2jlCnm7+hdZ/Uf3J+N450B99lF5BJVenjvgTwWPbxXvEipHC5NWFqNOH53lHehPo9Q8lV4AlScR6HyLGjnKtLdtRGpTz3vWEFCg/hMlTrOWzLwFmNMUib8hwL8kjnnMgxjVsCpxQuCTzUGYlD6wrIO0XSMp6JK2DKeALWQlFpAgHrLeGMyoUtDV8WLhNu9ZU9SYrGOFD8yX29Y6t1YeaEaxeO+dbqaQAzlZprWQWmAcwqNtdTCuQawNzRY+kZGRGcY80ZZpWxrdBUfEITOvaygWLDcX8L8cmMSTmpub8tFkC4KvN9IfWe0B8jcU6BJWoo57YH3tL4dAdHxkWby0e7hHltQ+nZu0gJPGKVaLJK4oOoKRq9Er4karCjyfZM1plBr1OPYfFg7Y66JLCfId6bAtyp2VB1tg7dSskM0qU0x4Ic0vkmcUzjlcAnhUsCj8h8xOB1BeSdIuG3jDcyNwlLqNkInBEYymzycnGZcKv5F0HM+I+rfihtyEajuJOxmTnhQ/cz31o5DWCmUnMtq8A0gFnF5npKgWcGMH/g1r+j9LyMDN7PmjezDhNbMFveDfdqbcQjerKNqbm/LSZBqJ64uSncLm71FYTMQzafBJxTYAkzEDbLRmr5seG1OeEf/TLOw42iXuE6eUJBDqlcxOfLs8JIz56tSidptgZTwncVaBhSwqRuFST49cJ6BpmdYntVJ20d1pxCnD1J8idpQ9juUtdBWpTmVpBDKt9Efmm8EjiFuSRwiAxmDF7PXt4pEn7LeCNzk7CEmtE4B8VgZ1NIg74HXq3tmeNP7usdW60LMyfcjHDMn62eBjBTpbmWVWAawKxicz2lQJ4BzB3rlJ6hEcE51pwLcNbYixdEdRGnCx2fqCcde9lAZ8vrQ+4QKLEVo/PmVRqlLY8j5TKsV/h8wsaa2HAjdZRm+24qZLbKI4Kfx2c7xPqE+8JzCnJI5SLO4lOJcytGP18ZeL2TCZSkehOI5HdJJnJg7Q46BNiWbB3SbyXMtaDcEZGGcfhd3KnakHR2qcsAHUrzSuafzjWJXxqvBD5hLgkcIgMZg9ezl3eKhN8ynpTbKB0FnFH50DhCLuxs8hBcFtzqK3uSFI1BxK+MbdkeKj6hC839QLGZGSFpUxWdBjBTibk2U4FpAGeqOWO9UuCRAcwf+PTvKD1PI4P3s+ZNmcPEJg/LKd5k7GU5O4eVNR3Bn8yYTJdV87JeAKmum9Qbo3I5OI6snZjXqfAuDa/NiTYqMtarjcKctjH0zF2ko/AApQQ+t1B51foYKZGfp5dSy618i7g/gx2S11beBb3VC7nHukNpvocASZj04WAS7vAw/ClbGcVdNB+Qf1leBdxTuSbyS+GVwOcoPNQhjEmgZy/vFAm/ZTwpN0HHt4QzKhd2LvmycJlwq+dbQT+tH1msSu3PGrt2PjhVHq2eN4DZKs31jALTAGbUmmtpBXIMYO4oqfR8kQjOseacgLPGlqySg2hezV2KLxhPhJz0vC8bBAC6nwWcERhaDQdqJugm5yRinQrv0vDanGhll7FebRTm1MfQs3ZRghwQKYVLoF/XipLG6U70kqiBDu5sx6Q6d6IFp5JB6Vi7Q+4drEJLarowROldb+aOm04iFXnIWZXVLtoW516WUwHvVK5J/NI4JfAJc0ngoM5eDFrPXN4pEj4F3sjcBCxJwxE4IzBswAQcZi618FxVuNV8zoeKTwr6brhX6kLGrp2P/opOA5ipxFybpcA0gLOUnHFWFRhtAJeetZHBqUOyGXt9gip1EQ78qZqOiE8e3ZNyak81EoTWdIiumjs3Ipclfa0y48x5oUZIaWRuIS2DNhM5JmrFU56rbRC5Rj5QggApPAK9+qgoabxuQ5EeMdi9ne2YUONOpDH59JAZnHMPJWVNTccpTOaeiAL9x1ARlAF7Cw/3etkP17I457J8knmn80zil8IrgUuYRwKH3hlq18Wg9czlnSLhU+CNzE3AkjQcgXNQDHYm+TS4inCrT24Am/ikoJX6zNjsNLxez5WzX/FpAMdrMyPwCkwDmNds7iAUWDOAuYMlcjW3nMiEM4QoGuSBIRWbPNyujL1QYRQ/kC40d1J3KT6npnIxl6nWZW11zQQMSVsyDwlDzGUkFjWvvlsE/eS8Rut4y1NWhx0Tfg6f7RBrg5B61o5UkEOoV1ptErikapMwR1sNk1LDwh7b4n8nEbO4am1iD1VRfBS3vBdGJzTxuhToP57qCjd2EXcSV8JtqH7F+Zblksw7lWcStxROCVzCPBI4qIMWg9Yzl3eKhE+BJ+Q2Mi8Ji8xpBIbNCo1D5qHMIw/BZcGtPpaJWl2zQ2lDNkIldyo2yZuZET50P/O1lfMtoJnqzLWsAtMAZhWb6ykFRhrApWdwZHDqUG3GXu+ps+qyuBNUB5BWrmZ/kJSoOV8WCwCcSoMwRuXyFnHEnLSOvrao0HchvEuz8/MRoyvj3W0UtUIMPevc5MM8An26VogUPj5wsE6PmiWdZwtUxPsVTM406FEG5akTfL2zvPaZZGes3RToP7LajeJrYP5kLpX8MM2K8yzLI5l3Ks8Ebml8glzCPIL4kaGKQeuZyztFwqfAE3KT8nrnOKM0Y+ZSKAltZdN5k6Qq41fGtjpVxp+xmUlYX8u1Yr/i0wCO12ZG4BSYBjCn11xNKtAawNwhFLmaW96fCXnYR9E4a2zyAJ3ShIy9LO+v5mVlpe4j4pMZk+myao7RdIiufG9I/SfkMhLnFFiihnJut6mgnzYfd+pbtZnEruADIIV2kEO8bk7CBC43aWOVeb07kVsZR8+6gO8jSVP6UK3XwDxViqkzEiEx9745BfqPsnZOnTuhSyU7VKPCPEvySOabyjGJWwqnBC5hHgkclMGKwepZyztFwiPxDo8laCjlNALnoBjsLPJpcBXhVr+vW8BWK0ofslhU7IVM/47+ldeOPEhsZj4IykiyO3yr37wB3C3dXCgoMA1gQbS5pV+BUQZw6dkcEZw+oDxIbPrgkOBNx1429CvZv/Lat0Tsau5S/Gn+dj2A6L4g+w4k3hqO1pPczPoCSvqJtZJzuxGW2TKPtK7+7l5EPu/auHrGLlKQQ7xu2rP/mcYputwNQnpE8jtFd0ddFibUtAcxX5Ue1Px+IVC7l+6qTTfLufCtKkAf+I0Wgj+tS2M4TJvCHEtySOabyjGBWwqfI/BI4KAMUwxWV1/eKRIeiXd4t7OwSQAAIABJREFULEFDKacROAfFYGeRT4OrCLeaMyIt10PFJ8Ws5F4Zm9a9UhcyNjMfXOh+xacBzFRhro0qMA3gqIJz/1MFvAHMHVaRq7nl/VUjDzkpGmeNTR7+UpqQsSVj4EC6S/zJY30y3f7ZwEoBoLonJF1H5CH0t5SLiHMKrNG53SaC7tplp9BW/Aw+2hEE1zJ2ZIL4cj+u6ZHA5fbIy6tQSYOE6/Ysv0Qdn8JkaszEGpQfQ6mk7xQCc89U4IkC/UddO8jIndqlERymSWF+JTkk8k3ll8QrhVOQS5hDED8yRDq0nrW8UyQ7Eu/wWIKGUk4kzlvBYGeRlIm2XKt1peOTCR8q/oG4V+pSGZuZD1JuajZ8jvMGMFOVuZZVYBrArGJzPaXACAO49LyOCE4fuh4kNn3ITvA+VGzBjamsKa3NMnkcI7JU1GzfFpMgXAaag0ZjjOgNAYOvuCshWZe3jBXKTZi7m2EjNaI2hq92CfX3McLUg/jxml2zSeBxq2dSaS4tFVb4dckz+bWxCvi+gqjk/yz2gNzY1PK7g2Xwxtej5vxpzhsXJjc9+tAuF3492k41H6JFYW4l/BP5pvJL4JXCJ8gjzCGIHxlnHVrPWt4pkpXwJtatrWj9BO1oDGNH4tAYZHxlDnkILgtu9fE0reR/1thL6zPNRjZZZew62v2spwHMVGGujSgwDeCIenPvpgIwgLnDLHI1t3yT820BeShI0ThrbPLgmtKEjL0s768mfeBOxa7mvuTJMSJbjFHy41oShMvgCnNADL4aWi6HxxH6Xs5JxArhCXOH4SDbVpu/R7uC4NKcei5B/HjN9HlbkzSsRxs0QZ87uXO75z5aMtch+vboMSCvHhq35wWz+K2uPVhN0mUmD7vS8Q8QsP8obBDZHWoyRIPCvNL5J3NN45fAK4VLkEeYQxA/Msk6tJ61vFMkK+EdHGtUTofFEepD5yJgsLPIQ3BZcKuPZQIfijtZqEruZ43NzAYpN2WLQ795A5ipyFzLKjANYFaxuZ5SoNoALj0vIoLTB8TvIDZ9iE9oQsdeNnBV4lYPiH80A5jUc0TNDosh9J+Uy0icE2DJGt6+y9FPgWWnMBrU99WniwPgWraOTQA73QhL4BLvn6ZSSZx81HDNHjVTAdchvJ8NR3FOzBCX1Y0hMWLtgTQfkW4aBn/ClAY9MhB9WFhJbgfNy/MvyqmEdyLXNH5JnFL4BLmEOASxI2OrQ+sZyztFshLewbFG5TQC561gsHPItxinFLf6WAawaVnJvzI2zZ1sBIr7gWIz88HR7ldkGsBMFeZaVYFpAKvKzX1dCpgBzB909e8oO1siA/cz5t2BdxFbcE0Oo0s192XSqGzHGFCVMyJoyqvEz6KEMSqXkTgnwJJrdfvOxs0ctpFj0fV9tGtREFjL1jEL4sfrdeWSwCONS2FThOv1qKmS9HsYvquZExcV59PLtKxevQQq1h1E24rUThGTO4E6R0pHYTlY2/7jQVGgonxKeCdyTeOXwCmFS5BHmEMQX+xe9h11HYyesbxT1EjCOzjWqJxG4BwSQ6w/M4c8BKcUt/pYJvDkvt5JlbpUxq6bC461rZ43gJlqzLWsAtMAZhWb6ykFeAO4/5is9OyJCN7PmD+gPmts+gCd0JuOvWzglKRWV8ZeWoZiw6ZKzfNtcXnOxTUTjRmuEvy832gpVSFrMrGeiSxVeszsrdEWax/qAc8jiM8/5R7ULoFHGhfxGbM1+lpnbkXln7cdEe+WlPEumAc2t0frh+acRbqNkzRTVfRm3AcK8Ke2h5OSOzIrpD9Qy/Kci3JJ553IM41bAqcULkEeYQ5BfHVSdVg9Y3mnQHZiuc4Yod87xmBnkJeK62ZuNWcCV8Y2HSvjV8amuZNNQHE/UGxmNjja/YpMA5ipwlyrKDANYEW1uadbgf/6g//evfaysP/IrOxcigzcz5g/ZH0XsZey92fav/LaekRsrgMHxSdmgpSSnM1R+XL9INVMFKq69+RcRuUj4sh5kbOLhqbrdDcJ2m6RqjaDflcQWMvWEdgbP9CTrfhhLRLrUsqtkOcw3q+AUqsnzeX+DCTa1M9fIsLcdiQFuFOrwzDvPz4rpDxIu/Jci/JI553IM41bAqcwlyCHvfHVCdXT1jOWdwpkD48l5GS1lvIisUZgSLmQeYzCYGaQT4GrBreaM4BH6EnxJ8WkYi/J9u/oX3ntlncQu24uOLX/w/f+NUNlrp0KUApMA5iSay5mFeAM4P7js+CZ8/M0iOD9jK+QM/Zr7QlNbPNZNZe4k9mSUrLjfFlPglTWCwkcEkPQSusRviYjcWSskfrdJoHuJGUktLlb20XOYhtCy5b/XvYo4RD+bfhTopBP2o0SBuvio+dkt8I3kWNqX7HTUZhHD5Wy+vSAK2t21kuhPPcMUIA42BvAZhOCO0rbDMcvGKhXaa5FeaRyTuSYxiuBUwqXAI8wfgCbH7iPO3RYPWNpp0hUwjJ5BDwJ653jjNCMxhBqws4gD8Flwa3m+52KTyZLxRZmlYpfyf2dxGZmg5Okv5LTAGaqMNeyCkwDmFVsrqcUmAawk4s8eKMOFmfs9b6s1MUQS+NTHbDkT9KhZlkB4DPgk3grGEv9+IpIRR+FI+cUaGYpt0tzK+rXz9wjVoFh1zLVv5etpRDmEOgRzyeFBwIGalKmURs4mWOZls+msTCHrYdAar9sgUW+vqNGEdpz78EU4E63diPff6xWQHGQRqU5FuSQzjeRYwq3BD5H4BHikKCBMpE6rJattos3qaDFSDwJSyjAYXFG5HJQDGb2hBSou990f5CEzhy/kvu7iE32St1c9Ks9DWCmCnMtq8A0gFnF5npKgX4DuP9YrfRciwjez/gq2Yz9uncITWiLpjK2YD7Q/UIaUmS61Bwvi0kAPt/3i0H3dsBwkuoi1F/OScQK4ZGzFpCfn7u1HeQs+hBy/ZOSDuMH+qOVMoVLIp+bxDldch8l0DNbdNJ03AQahnTHZB/ULTHc1wtrS7CYS9+LAoWHaRkS9h+xZaC5GIN0Kc2vIId0vkkc03gl8AlzCXII4Qex1SnUYbVstV2DTWBRFCk3AeuwOCNyOSgGM398ClzFudX8bFXGr4xtNaLik4WasZkpeL2Wk7tP7WkAx2oydz9XYBrAs0NKFZgG8FVe8oCOOnCcsdd7+Ky6LNlQHcB6s9rMV+opmCicQtoc8pXgTWwJQ9BLxjkBVig3ctYwPOQ4aDO3tisALM2M5xDAjtXIkQhySONR0Ajh+iT3y1bTlvBtQRPqvZXHqmzKplF7dtJkVHoT52QKcKdfQ5PrO2oroDRAk9LcCvin8k3kl8IrgU+YR5BDCD+IrU6gDqtlq+3ijSroIeGJoozCGoEzAsNqROOQtamOr8wdmQKtUmXOlbGr+6GS+7uIzTdu93hwofvUngZwt/xzoaDANIAF0eaWfgX6DOD+Y8TScy8ieD/jq1Yz9uumITShD+0rYy9kuA7gVtPZsnT6B1g0Oeh8ST15hfiaSRhDekPLZVQ+Mo6g3a09+Y7Gg1naKbSrhPNqUwCYnskWPIAd6gnPI8ghjUegVx81Qrg+yfV61rDpXNfAEmrNDt2QvGhSh2TFZjHXvzcFuBOxIer0HbslUxmgQ2leyfzTuSbxS+GVwCXMI8ghhB/EVidPh9Wy1XYd3wQemReNJRSZxrAGJHEOiUHmwM4dH55TiVs9oGZEwofiTvBeWp9phHcSu06SbbWnAcyoP9eyCkwDmFVsrqcUmAYwb9ZQx33kIem7iE0ezlOakLE1w4FjRLYANb/LYhKAY3+l804xtP7ga3J4HKHP0MhSv10am58FTXoJ524TOR8toJapNptryYbwA72RqoMPFqzHXah4d9xHSORWpt+jnAu5P4TM1j8abwcNopSr9oefG1XEOuNuH/F0BnoLy8gDw+qUd6lNsQalOSVzT+WaxC2NU5BPCo8AhzB+AFudex1Sy1bbxZtV0EPCE0R59zgjNDsoBjN7fApcZ3Gr+bmi4pPJUrFNdCL+jP26SylNCK2ZeSDL2GW3TwOYrcBczygwDWBGrbmWVmDbAOaOeMrOxojAHGPOMZixX7dYpSaLt8B2NdErfHyODUmFzfSyngThMhgQf0QOAgbfG9fykfUYiXMKrEtTS7MgSC/h3G0KgmqZ6r3muYewESiYv17tldIlcLmlFe+MlW+WKYq/ilsT1cEk6toja3k+PSQS+5uB23PtoXTfU4gH2NRB1gH5U5QKD+IoHl1HcWzEjfXFuZf1UQHvVK5J/FI4JXAJ8whw2BNbnTY9XS1bbRdn+ECLw2MJ4ks5jcA5IAatlZADO3c8RH8W/SuvrEkyh4pfyX3Gft3WpCa9c8GHfd6F0wDuVX6uUxSYBrCi2tzTrUCmAVx6RkgEpw6xiLj0QfWMHT4Ap2q5FIjbwa2mO4Cl0z23t4XV+ZLxeYX4mh0WQ+g/KRcR5xRYS2PzUxmQhJ85v0OYj7vtEfQ9scE7yEGv9opwCVxuaUXqsrY3kVta//TkWMR7VaIePiPWDMx5RDplPT2S/Imw6IPLs+TGn56VZDZU3+Kcy3JJ5p3KM4lbCqcELmEeAQ57YqvDraerZavtmiYw6ivpRxb53WKQOrEzx4fnKsGt5meqMv6M/bqbDqMJ37jdo8GFngZwt7BzYboC0wBOl3QG9Ao8N4C5g/iyczMiMMeYM59m7NezU6kJbQ4QfULHXlLnsiXp8A8mEoBjf6VTjUHG56swKI+FGK8wv0PLZ5RucbNBU0SQnp+3dkcAVMvSEQhgy73g8w/ip3C4NVtYzVtmeZH0Oe1pzHSeybXtySH+rGBQNtYm9HMiGylUaU9IjOamNQXoQ7YjysidopVkMFzHwpzLcknmnMoziVsKpyCXMIc98YPYynDrkJrS2i7esDItJCxRkFFYNI6QD42xiM3t4lbz8aX6kzmw88aH51TiVnOaVsama0UKSXGfsV+3NalJ71zwYR9Xct4A7lV9rlMUmAawotrc061AlgFcen5GBKcOwYi49IH1jP26Bys1WQpEVZ+0c+kOYOl0z+xtYXW+1fGH1IzvC77S14qM0EvQbFQ+6EtuCn3baztJ2fk5W9sRANWydCQC2HIv3JUpnIHw7H1QtqAW8Z6t5dVGjyv/pP2TtOwZsNI8ugjszqCH5eqa8zKXU34XG6kDw6Mpwp+qpWYwVLvCXMvySOacxjOJVwqfIJcwhz3xg9jKMOuQmtLaLs6wgg4SligIjSXg0BgmxAicA2LQWgk5MPPGh+cy4FbzfVEZf8Z+3UmH0YRv3O6x4EJPA7hb2LkwVYFpAKfKOYO1Cjw2gLljprKzQyKwMf43/8e/ePnDb35zSfPr61PeP+x9uE9WYmPt1y9fv3z11Vcvtsb+fvrJJ7efZ7/6+quXr7/6avn6cqB+XfPJp5++fPrJp1fj77F+Ftu42d/b3uZI3NZ8PJx2sT55WXCBj/3I12J++umnLwuXTz+9xQCe7Vv22JpPPrnkYEkjB/c58MPXkKvX9iaK1/Lri3bQ39aDk63/8OGrly8/fLl87vPPPnv59LPPVgfzw5dfvnz54cOS62eff76sNd4uqRvGUkv7e9XVY3+1YH54+erDhwXr888+f/n8889uNWjzumhlnD9ZONr//+qrS73sc15z22u5frj2w5Kn/c/65VrnZf3yuY+94hPG/kWnT6xu1mtfvxhv+9pnn352w0Ud7Tay75ElB4dhfD989eGiz1UT42b5f9b0BXDA3fD9Hz8TH/EvKzBDPsetp+xCyWlzF+eal9ULvep70/Sx+bNaWh999tklp6WXl899eNX/4OhnDhytx6x2F+2vs36dn9tMXWsL3qafYaI3lrjXHrB/29etX29zAgGvM9L2D7j4WlndMTNrzykfe5nT6zyDC54Dfnbbuphe1if2x3RcZsvND54TmPHbM+Rav7Wetpp8+PDlRc9rr3n9//Ef//HF/lpuv/RLv7T8Xev/y1zdzxxyts9fNLzvP5/fwuOrD0s+LQ9b989W9y+/XObj81/4hcuzZfX7wWX2recwm8/q4Uv9aN39bF3mHM+r9lnhe8OvW2b5k0+W5yN6GPVZnm+/8Pny3LDn7IcvPyxh7HOW59ofP+Oo60Xvy6wuM2rfo66PhuXf7o//noZPP/redsvp+j3WQNC/l7pf5vv2feyTT1/+189//vLnf/EXHxGJnwtWE3af5H7S2YiWyMsjpXJsUyji/ApmqxDVXx+UZ1YapTXPIjnjlCtAH8iVM9oA4E7X0tkO06swz7IcEjmnckzglcLnCDwCHEIaBHDVIdYhtUylXSLJUVhvCWdELofEEHusd+748JxK3GrOBK6Mvfw3bq+I+A9iYj0Vm4xPxSYb4Kyxe0tDyvGwS+YN4F7F5zpFgWkAK6rNPd0KZBjApedqRHAbln//3e++/OG3WgP4/tuZN61aoT6axveH8ndmz9WYaw3g5VD+asQ8K8BHI8UZwE2e3sBsjYTlgPz695EBDC7gcTExL6bsYmg7A/jOiL4awK8MamdeXX5OuWjqjYs1LHwOfGy9mXRffnk1gD///OWzB6aErbG/xvtzM4A//3zV1DYM6OC19XwsjuEaFmJ5M7M1CRHzowH8WjvEXwysxUy7mnZXI3FNwzXzD7WEaecxFwP4ajYuprIzi3yPeA1g7Pu4iG2xvN7oC8/dv3CgrfVTA/ia99bDp+1/cMdH9AhegOFrYdy83l4b1AD9jTygG3Lx84S+sK9hJvzs+LnB/EBD3zPgtBiKrqfXemytB9rnDurx7Hmy9hyxPNbmfO05h/6wr0HHNiZ6Edo9enZBC8w2YqLX0JNm/v7DP/zDovUv//IvL3+hHWqAuiEPrwHqcTMXHzyXfD3W6oVni8X7BTOAP//8ZgDjeYicodPW893X8JHJ/6gOHrPNreXh+9s/I1Eby9dyso/4uu3Bs8/Pg39G+vlon4fPvme2vdHO85oRDg5rNUbtoLd9/B8/+uKjAUz8TPDsWZRusCXx8pzTOd4FL41+QxqDslLpgnpsfW9Tvr6bPgrZuecwClCHdHuy5k/bUtgO06cwv5IckvmmcUzilcInyCXMIYAfwg7gqkOrQ2qZSrtEkqOw3hLOiFxoDKH+IzCYmeNT6M+gf+WVMUmmMn5l7OW/jYuKRMW9/Ed6N5P+lXw9qdgE5+7keMrTAGbFnetTFJgGcIqMM8gjBQ5tAJMHeN4Abg3K1iyDHj1m8Jp2z4ywdn1rBrRGwdND6ge30lr8+3Pdj7dUPZY/bPcmC4w2b9J6c9tirxnN+HyrJUyay88cuMV3uXFsf7yhAjPDm1b+c8tNULtV2ZigiA2erWnn692anN7sQhz/0fdEa6Z6c6Y1SWDieAO1NXY8L29ae71hcoL3mpnv6w3t7HM+N/95z63lt2UYtlqu9evaHLX7vBG0No+tntBkjXtryqGvsNZrC6wWv31G+B5vTStoZHt8PXxP+173Lxjx5rqfCY+xNl+PjEBvdD8zGv0cwgTF59o+xCz758oj4/XRs9O4GDf7a39sv+HiczD2cEsbL8RYq0s7Z7432v4DZ18j7G9NW78W/eW1AVfMUftc9c+8NWMT8fHxUQ3982bt2d3Ww+L5uoMf+PrnjDe8scfPBXRCPcwkxjMXNYNx376oYq3G/kUZeFa3LzLxObbPM98r/rkOTvZxMYD/8i+ffaukvpZqupE/p/QQTeXXAhbwfQXRk2TFmgG5RWiX1jVCbO59EwpQh2t7ZFx4oPcsnSG6FOZWwj+Rbyq/BF4pfII8whwC+CHsAK76SNEhtUylXSLJUViHxRF0o3M5IMaIHJh54yXiMuBWc4bk8t+FhclSsS//kdrNpn/lNWRVbCJupd6VenQXhSvhNIAZYefaNAWmAZwm5Qy0psC6Adx/TFV63kYEB2PcAPbmjj+UxwFza/LZ59vD+jYG1ngd18wLv8/fKgT2Wh0eGTKPunbNQFvj5XNvDWAc5uM2bmsSeU187t4kWjOg1rRvtWt1g6Fnn/c8vHm3ZhB6E6c1rLwerb4Wa41nazxZDMPATVFg+P7xuT0z5BALuK1pDb7g1hqz+HpraHrTrb192vZcazR6Tt5w8fvaWq31ZGuGrc2Oz28rZtu3ttcbW63BBr6tNv6WK2q3Zeau9Xf7DFl7frRae7PRG5G+XmtG5dqzANrhhq31I0xAbzZ7I++f//mfX+yvxfvFX/zF5VaoNxI9p7V6+f7089neSva1XNPbOPzTP/3T7dZ/O0O+Z3Fj1db4z689e8EZesKstI+Wq+VsMbC3NVHxeeQJvYwDsE1jaNr2hX8hhZ8JaGA8fD38/PpYXs+1OfLxYJ7jNm+rt9fWYuHr/iN0sjytLnYr29biJrR9tL/2OVtjuqAe9tHW2z7LAXssJnoN2mMe/AtR8HzHjWv0/7PZXgzgL+wGcNwA7v/J5tF3Xvd54ueTjmiXPu1dyK4r4Lr6fYDllbF+UG4K1bJ6KmTmnnenAH3YNlIh8kAyg9owPYpyK+GfyDWNXwKnFC5BHmEOAfwQdgBXnVMdUstU2iWQlHAuPzzTUvI7eJwRGEv6bPakXnR8oSY0BplDsUR0Fah8yVyp2GStKmPTvVypCxG7UhMqNsG5dh5es55vAc0qPtczCkwDmFFrrqUVOKwBTB7q4aDtT7/7x7ffAXz5GeDj79v1Joc/aG9Nv2emLgTGwb4XHIfs3sDxBvAzY8nHac3F1ux9ZLZ5g/RZ7rjlZWtgbNpemB6ep61Z4+NvrLZff4SNWK2h0hozMDce8YAej8wP4Dwyqr2e3qTDW0S3N9QeGcDeTPU99GgIPdaaMeT3PTIcff/h3zDAEHPt9l1rKraGn/1/bwC3Pfcsp7WvrRmKnvujm8ptLPSn1cDfAoferU7Iw88CPgeTyc/pmvH0zOjr0cVzAhZwLD8zyiwvPw/4Osxc/zWvidXazDf762/Q4janryGMV9tvv2vXDFH7sza7LWf7/5gDf3MXs+lNZ8y7/+j5gy+MVTMIwcNi+zzat4f3b81suUF/X1/0iP/4K7/yKy/2F6a37fMmaHszGM9CGNDtW84Du+0N39Ptc8nwYHj6mfTPx/a5wRjAFtObq3iuI1fP1dfQG8r2dtwwgK0/8EIB9AoM4tYAtn32B+tRN8PE73b2miJnGM14i2rUAaZz+2IG9FGGAZxqxpE/nzx6ft76Z2uB+vVknms0UnXtzXNAXr1UymvIEpnrpwJPFKAO30YpWXjI9yiFIToU5ZXOPZFnKrcEXmE+QQ574oewg3krjw4dks+U33HNSCApYb1znBGa0RgjaiJgMLPGhecU4lYXv/iAS7T0BQeVulCxKzUhYlOcL4cHTIt3r+XCTgO4W9i5MEWBaQCnyDiDPFLgtQHcf5xXegZHBPeM/98//qObAdwaojiE9lq05mV7AI893iDx5ohf728W+rg45Pe36FoT9HaI2PxOyzZmG3fNJPVGI/4NDu3tu/YtPs1U8Obdmrn7LE/ksabXI+7enPGGCUwL+9jy9jWEwec1tDitKYbcWtMQBi8MKv+7hhEHtYPJsmaKG/4jY7KdP2/8POq5tX5tc7T/743wNfw2X18j39+tAfzI7PT90XL0e9r9+P+mIQwfaA9TstXJm4f4GmpgH73x5M1BGEv4aDWFweVv4K69NTI09Dr5eN7o87/ztu1JW4f5gqFoa8xws7/+OdIajv5ruGlqvMzUxe/R9Tc1oZPX3D9vsBa9De3wFuvgDgMUt1ft87jdaV/D7U6Yj95UXXsuQoNWB/s8btwid5ik7bPKm/SYaT+H/lY0bqz+2q/92suv//qvL2ak/z25yNMb8v4FFK0h6/njOdN+Ds+mteeiN/a3nmFr3wP8rHmzt/2eAm72eWjg39rZf0/AnBse+sbPJOpheGb02l88l+0jbgDbfpi9eIbb5/zvdva9Do7eaMYNYvucxfLPaP88jRjA/T/RdPycSPxc0hHt1Dd+U3XtEms44lNWx2LTI2D1mrMoUnOYVK1uVfzDqcGdyoVlGZJ/UU7p3BN5pnFL4JTCJcgjxCGAvReuOph6qnym/I5rVgJJCest4YzI5YAYdN2FHJhZ48NzGXCrOXOvMvZyllUo5BljU5wvh4HdCvav5OJ2E5Ae5fes5w1gVu25nlFgGsCMWnMtrcAhDWDykNUfO33/O995+YNvfuOpYUiLdN3gf9+iNyUQzxttrZFga2CC2L/9ba3WpPWG4NrvcPRGnTcFcGDuTZnL9+TLbb6Wc2u8+puv3khqDUpvdIC7v1HXGo5rxhB44aM3q8AVRkZ7M3fNPPUmKIwW3Ag0DJgaPmfUDThmSHmjbK2u/gak/zo08Qas1wm1abmvGextf64ZP4jnOUBL5OhzhcG6ZtB647Tl33LxhpSvs4/ra+t7B+tNQzN7zCjyhuPavr//+79/sb9mJKHGth/GEQws6xHsR59jna0Fnt0KXZtjb+qtGY4eE7n6t9Bd08nH9G/BbPn83d/93Z0BjK/D7LW96DX7CB2tR6GJN4Dtc2bUGSf/YgUYd+h/GG22F0ayrUfdYe4ZDvS0mPg8zD3jBOMVelocz8n3IfQBD9sDcxB629ew3/dC+5bEePtr3CL1BjBuPf/mb/7my2/91m8tPeZNSDw7/fMAPYQ+sY/QEIY7bsnafsvLG+7tTWk8b3wftkYwnlF+Rv0M4etrc+7nzn9/wH7rA+sH3BL3/WNr/G3b9i237Ws+H+tT++ufX940Rj9AF9trM2afN27Yjzzt6zCNcSsds2l7vAHsn5WqAZxmSZE/k/T8jJHGzYMV8LwL35NY5prifBiqJfViCAxd+76y3ZaWOq7aDnfgFYfKlDhQzJC0PPeCfEo4J/FM45bAJ4VLkEeIQwB7L1x1JrVUtSy1XZopIWEJYhwWZ0QuJMYIrWgMMgd2zvjw/Rn0r7yyJslUxn8XsSv1JmINkS3lAAAgAElEQVRXas3MA0H51UsEpgHMKD3XsgpMA5hVbK6nFLg3gPsPfUrP5YjgLePv/9F3lhvAaze51g7OvVkKo82bZXjrSzMMYHTgdlyL4c0ub6TBzPAmZ2tItiYpYsHc8CaNN1txI84f0CNPb0D6PLyp0JrS3oDyjeSNP+ThP+dvZQLf72/N5fbGp98D7bwBDMOvvUUH46HlZNgwN+zfMNhQC/8ROP5tddu3VwUn3ID0OnmjCzpYfM8J+a31JT7n+8SvW6ux5+9fTIC1ntNaPVrM1sD1JunaA8XHbPf6/vI46DXjCyNybab8fm9mISfc5rWPeItaPx/ga9hmKpnB5I19xLF1rXZrpqU3UWFQobZeJ2jif1+0N3ENy9bAeLV/Q5+1F5Q8MoChiX0dMb0OqAfe0t0w/A1c0972wjS29TBfvZmK3GCqGgbMO8wHbhAjd2/WQiN/Axf18OYgZhM3gH1dvImKmbN8fA8A299Uttu/9tdiQ2/s87egjSMMYmhgHzFHMPktd9/LeBtv1NDPu/0btUEv2jpvAiOWN9Gx1r/YAIY1nnP+e1j7AhPsRy/4F7SgT8ANGqBX8aIMvPUznp+4AeznHbj4noK39IYWeFbbOt+X+L7pDWBv/ppxnGUA9/8k0/HjEvHzSEe0mlu/yRzbPFL13BKpOJct+Nv3j96Fp1o3tJKnUiaHLH2slQNbGOUwGXEndSFFynMuyCWdcyLHNG4JnMJcghxC+AHsvXDVQdRS1bKUdmkEuVuGH/8DgpZxRE7vFoOsPa0TGZ9tDj48lwG3mnsxRWXs5VyNEZMU8oyxKc6LgP07+ldycZkSkpTvOmQawKzScz2jwDSAGbXmWlqBwxnA5OFfjwEMQwQmiL/xiYN8++jNVhxy20E5fp+kv60Io8gbdd6YtUK0h/b+4Lx9O1oYBDiYR1y8Tao3nb3ZCk4wkHGAfvmmdvn9x4aLw3oYE95gxu3J9qaYN3jxb298eePPmxtrTegNEW/M+ptuH/9b58IbuRsmbot5jn69N+Ja48lyhd7eQPbGEYwKb8TBHPEGIG68wSSCvjC0venWvrjAm5RtbbyRjVpDM/SlNwy9iQlT2j6H3kb9fS18r8JYwjpvJkF70wScb4fiT+YTPdXi+F42fvYHpp/XyPcmYsG8s17A52D+4RYrbgdDez/Hv/qrv/pif1tDH/PpDTbkCEPQuPm3JwY/b8i3n/OGofGztyK2v35+UCM/X22d7P97Axhf9zdSff9ippCP9bl/m23cxEQv20f7nJnA9m97xplO+APzznoAc2gfvVmLnkF9W0MQz1vcWDaOMGbt33/zN3+z/IUpbPu9GWucbO5Rd9MDc+xvMvvbtNAB+Vj9YGLC5LSY3qwHptfGvzAB//b93c4L/j+eA9DEvx0zegVGtmmNfrGPyMPqhucMvqfAwPXPDW8++5mDEW5coJN/wQp6xPYjN1uHm7ve/Ib5j1r6mfCGOJ5H/nuC/5x/NwZwgvlrH/E91hvAfkb/5xc/fvnzv/zLrp9v0iwu8meRLXJpvO4fFluwoa+XcH7EKFlvJfGh+SoEu/a8jSy6Uj3VIuq465CZHSID4oAxKmJ5vgW5pHNO4pjGK4FPmEuQw174Idxgzuws6nBaltIukeQoLBpHyIfGuBw6UO3ArebjL5QoRjxGdfxi+rRCVL4H6geKN9nLh4ldqTcRu1IPZh4IytMAZoSda0MKTAM4JN/cvKXARwOYOzQqO6sjAq8xxu8AxmH95fvz5dsMzAFvouCtTe0jvo63UbV9dliN3yfpb8e1JiZM2TUTFSZXa2TYwbc3q7zZhIN/GDAwBS0Pb1LCnPEGsq85sD0/fxsX+N44gsmw9hHmAG7+GZbtXfs9nuABbjAxwNmbbzATvMHhDeDWILDY3oTxxjRMDV8jGMgwCb2h4k07rw3MG29sgQcMYG9gGqe1G5C+xugBbxx7Q6Z9S1bD9jcoYRIhR8OEkWIx0S+oizeGsNf3AnREHjCF/Fsre+PLx0V914xfb7TDfPJvm7t2A97XBjgw5i1f8IbG9tHH9G8LjbdDxuxaPBh93lQDd//iDTNG//Zv/3aZTW94ttrDkDT9TT/0C27W2ue/8Y1vLG9F7A00bxb6PsALMZA7DGD0Kp5hrSmL5xVe6AF9/ItMfvazn73YX286wxS2+GbMmlZ4ttg6GKf+xTFtjfA8wufxEX1lOcHoNd6mhb09s3H+67/+6+UvZspqgbXG3dYZJ/S6cYOhD4MUvzfWcKGPrcfbOVtM/zuTsd8/630PQR9fL/S5f96gX7yJ6rVFXdG/9rF98Y1x87/jGv1tOfkXLniDu30m++e2f47AHMZtW286+/7D89z0Biaeu/4FT+htWw+j2PLxOiFnPO9MN+jkb0xjpnwN2+e7f7GM5dVjAHM/wWz8ZET8HLL1M1Yqr48P3S3Y0NdLOK8xStRZSXhYngq5p3vOyzxdijcRkD4KO0TWu7PmTu5kzcrzLMgjlXMivzReQU4pPAIcwvgidghXxFQHT4fTspR2CSTfPc4IzUiMETWhMcgc2DnjwnPsudWcoV4Z2zSk4nMinjI2pcciYP+O/pVcXGYWCLrXsBfW8wYwo/JcyyowDWBWsbmeUkAxgMvO7MjAzwxgL4K/EYrDbf82mf6WrT/ktxhmLOAQ3Zt93niFyQbzxBsRMC9sL4wZf7PPm5z+8zDIcHMK5o438QzH/35L/7sdYWz5m7HelIM+/hYfDAp/c6s1q7xhZTFwwL/2u3O9KWtrjZM3MHyN/G2yy88Pl5vLMMXMnDCTwNZ588b+7Q1mGHHevLB40NbXYM009kZge8MN/WAx7Gut+eG/bv9ujWhfQ5+jN3hac9x4twawrfd19b9fFvu9IQdjyRuf/kUE0NnXxsdH7bwe/gUWa//2xjO+jtuEuCVpcb3xjJ73feJfoICbzr7XUAOvvRmwZiTabMBYMhz87l1vgLeza1/zplw7H+CGnmpvlpuGMIAtljfgvCbI3T8foIuvDYw7/8IL/Bs4ZtRCJ/+8gl6GZWtMD/8CC/+7iP1brBsm9LJ94OXr7GcXOKZFa0LaXhjJ1seoh3Ex89dMaTMCMdu4lWyfM7PYjGnPEy92+I3f+I0X+2tf92asnx/UCvW0mNjT9qKt9Rr7FwagHsbDXhhg3P2te5ib/vnvb5Fj1lF/P49r/e9/X7V/Fvteh/4+Zhsfb2mN3+uLPf7ZCHzj7l9A4WegfXcMaOjr7Z8tmBnP0esNXms3gf0NYP+82TKA0+ww8meQrR+20nh9FHMLMvT1dL5rbJI1ZhMekiNL6uH6c7FNS3sGuipAHY/tqtruTPlTPFqv8hyTc0jnm8QvjVcCnzCXAIdTYgfypQcudOavqSvtEjR59zgjNCMx6JocLD47XyR91ho9jtl5+Y/wbnn6V+LHtP4d/SuLYxN6LPJ1q3ccrYso39SYBjCj8FzLKjANYFaxuZ5S4KwG8KNjMdwA9rexvBHnDWB/u9YOxf0fb7TicBtfx01LvEUuPu9vz8EAwOE5bk6Z0YHfmWj7/EE7TEp/cA8DAMZKe8MYJpDF97+fE8YRzAlvuq2ZsN4U80a3Nyi8eWT/xh68Ja83Ii03f+MacezzMJrt395gg+nSmsGGg9tphosbfbi9bZ+DaWLxvNmAm8qICdPBOHuTE7mh1ni7WFtvMf3NWvCG6YZes8/DxLR/Q3tvuPi3iL78THr5PbAw3fDCBPsauGA/NMdaGEKIaV/HWv8Wue3Ncv9CAxjZ/vapYbdm35qh+8gQ9HPk1/ibhf5WNGoEAwr6eiPJOONtfW0dclgzvcz8NXPRzEQYtKYLbpdiTv1b8nrDHL1qfPH7dn3f+ln0b0ls/7baoD9RH6sLDEO8xTtMfG/uG67F9rfIMf+4gel7zfL5+c9/vuSJ5wjeyhfPGWiFmvoXVuDZYXn6+YT+eOtm+/+ozVrP4y187SN6GvPknwOGgbpZbDN/f/rTn756C2jT3G7+fvOb31wMW1tjfy1H8PjWt7718u1vf3sxidEDxg2z7589+Lc9Q3AjG89n44fnpu03DFuPHsFNYlvz4x//+OWHP/zh0kcwsv33AsSxz6HXrM54LkIbmK14IYl/EQ3mFh9Rd3wfwaz4F/O0z0tvrPpb5JhL/70J/eC/t/nnazuztt40tL+mp79tjt+17XsNOfub/F7bNl9vACOO5fc/vvji5c//4vVbQKfZY8mmZBqv+4cp9bNd7+ISrmvgyRr35rf0EbN4t7XnYLmbPBP4qgB1FLeLarsyJA82VYHKcizgn841iWMKrwQuYR5BDiH8ALaMG8BU5k2H0zKUdgkk3xLOiFxojBE1ITFG5MDMGEmfsgKrc6Xik4nO2PddROlx+Q//7jbsX8nF7SZAh70wngYwo/BcyyowDWBWsbmeUuBiAPcfPJWe4RHBtwxgHDzbgTVMi9b89QZwaxTC5Fk7aIcJafthnNnnYLT5W28wFGwdfh8obmQZhj+Mb2/T4oaVN5zsgBy5GQ7extUbwN5k9DeMvSnujVd/ewvGVGsCt03VGsBrN2u9eeGNBhgAhoEbzu1NNuhuuN78w81EM5Bgetkaf9PT5+xv6dpeGDowgHGDGHgwBW0dbiZaDG+0IxdvjkMf/yIA9J3n4LVuc7Z4MF9gDFtcGNX2b5juuK1oH9vP2Xr8XlXrIW8CeaPfNPAGsDe/0XO4RelfNNC+EKB9QYE3KZfD9+vNb5hzfg69hjD3/MxCI+OK+fEm6poZaxqiP2C8Wp3t9qbNi8/T6+H7Er25Zsj7WqPv/Ysv2hvEVg+8qAP9Bd39OwlY3vZ1mGKosXFHTNTbeONmrBmmiIO+tfojH7wYxNcSvYbnD+JDT+MC89vi4O16sd6/YMAbwOCM/rV4/lmCFwRYHKuH/fU3v5GHzTPeAvonP/nJYgDbHuRk5rCZwLYGMf3zBHFgbhtfMyzNMDZTGc9NqyXeJtx0tpxNC5i29hG5/+hHP1oMYDPd8TnMJ2432+ftj+VlJjAMff+W8TCFTTfff+gl/xHPUK838m1nE88Z/7t1Ed8/dzCHPqb/Hole8C9gQQ0N0zS0vzCAvVZ4pmDuwbV9K3fj05rHFsf2+xcPYP7XDOD+n1o2fiQifu7Y+uEqjZMHSuR3F3YrmYyvF3HfolZShy1Q6uvHZ0ilMxfvrAB1hDac627siENIVZSy3Aq4p3JN4pfGKcgnzGNP/AC2nHcAU5k1HY7PkN9xzUggKWGNwHmnGHQ9DqpT74zx9DmFuNWcEzdjv64ypQlZ/KrYVXF7ZwDrODm+ngYwK/BcTykwDWBKrrmYVeAwBjBxUPjs6OxPv/vHL3/4zW/eZIAhgdtd/nf+4t/+hiU24uAZhoM/2Pbmif0bf2DywDyBmQCj2P/+Shx+w/CzNTgs92+R6W9r+pueMDvw+0phbuIQHSaZv2GInPxtPxgD+Jp99Htg5rWGuOUM07SNAVPXv1WzNy1gDnhD0MeHaWHrYDTDcIEBjLe9xa1JGJ7+FiwMEW9E4/adfQQ/w4G20NvqA1PZm4fghBz8R6+JN4nxefuIfrQcPSZu9eLtcvGCBBj1yBMGIkxS6AN9vQmEG3lrL2LwLxIAJ288oQbAgUEELb0xBYMaXFsDGJq1ZiPMOayHAYzetq9DX+Prfy/qxx/YLj862l4Yed7s8rcyMe+IaZr5W8DY518Y4g1baIy+gbnndbP1MM5QGxiwvnfQp8DyRjZ+XzU0tjXoC//CC2+eo998X3lj1N9gBx98DnWxj3j22F58Hr8H3fTHWzTbXhh1uHVsH9vcTQ9vCqPW/rnsX1Dge9Fm2rQ1w9X+Wmw8j/FiAJtR/8c/4/wNbMOweHgrefz+YVtjJrL9tfh44QD6BjNkudkeM6NNA/SqfwbiGWUcvVGOuYA2xhE19r2KXmtvo8NMBycYv5gT3ye4JY34/gUUuK3uX4wDLORu+bcvcPEvOjCO0NAw/DseoN9QD/+9s70BjD7F7ODFNj0GcJp1RvzM0fNzVRqvjz+E9MDSa9J5rjFI1rYnySF59RB5tea4zKR05qaTKEAdqw3LaRdW3MmepEVZXsnc03km8UvhFeQS5rAnfgBbzjuAqQyZDsdnyO/gzCuf/wisERjLf+OyhRWKWo1x9vj1JehXqH/llTXZD1T8Gft1axCanFXr3nkgpFiedPMGcK+yc52iwDSAFdXmnm4F/usP/r/utaVnekTwZ8dp//673335w299NIBhtNhBPw7l8fswYdC2t2S96WkH0jg4h1B2II4YuEUFM8jW2h8YNt5kxlvY+o+4Zed/PydMSuDikBzmjOHDTMAtOjMB8HV/G9ebnDAbWgMYt4qXH96vbyOMtxzFoT6MUX/70tZ7kwlx25vVppE30mCI4KamffQGsDe6YX74W5G4jetNenzd3x71fKCzvxGHuuM2mjfPYWqZ2WH52G0+0xo5G7Y3UVvzA6aWffRmEW7X4RYgbuja/7e1eNtd1M3f0vO3Bb35BxPKuOHzMIsM23MBf5gzxhv1QM7+9ih6DW+H7Pvazw9M/0cmsM8NM2Ex21nDTUl/I9U42+cxN+Dsb1Zbvva2tHYz1H4vrN3yNJPQ/35Zvx64awavf+tjbypDR2iAF13gbZbbG9UWG0Zc+1a60BWzgnrgxrLtg/ELPmY8GgfMon8+YLYxw/6FA7htixup6Fv0GF6EYji4PWpr8AIN09AMUtPUjFiLYxrAKMStevsIo8/3PUxd3xt4xmEP3ikB/DHb9v+Rv3+OYKa8YYjb03gG+97yz2fb+8UXXyxv6Wwa4C2NLV/T2PTAiz/8MwEvtrHc14xVb2JiDqGtfzGQ5YTnFZ57/vnRvhgGzycY1fZ1vOgC34dwG9w+QgfTBn8MD8atN2bBw+LAaG9vjluMtdvJ/nuBf2EIamhfx3MI82y821vP/sUdvp7Q2D7iBnCalUb8vLH1A1IaJwAlcvPc03muCVPE/VENhuS01QCvvn5MVnQac8MbU4A6vhuS+3BG3AmfpEFZTsncU3kmcUvhlMAlzCPAIYS9B24AUxkwHY5Xlt+hmcBvCWdELjSG0DTVGNXxmdni5eHYc6u5GZqxX1ea0oQsflXsqrjMHFzOLvp3/Ifv/V/9i+fKqQCpwDSAScHmck6BQxjAxKHh1tHa9//oO3c3gP0NRjvgX7sBDDPV37o0FXFDEKYMjAw77IaZbJ/DH5gStg/mio/tzR2YWTB57CNMA9yO8oZueysMBgDMUMPzpkRr8sCwbA/YcdhvOfibau3tTHBBXNwihCkGPni7WhjI+Dpuinnzwt8I9cYsTDn/1sfeAMY+b2TAFPN5wPDz5qV9HdxxqxXmEDjiIww2y8nMHzNJwM1/XLsxh8/ZR2hnuOgL+xxuDHpjHoYR9IPp5W+qtgYo+g652x68Lavtgw4f/YXLzVcY//7WMExT9D/qCbMeN0Bhyvm3i/WmtMfCv/1bI/sbq5gz6GRfw9ygJ2GY4/fM+hcxoLdhXnqzCp9r39LX5s++BrPt8oPf18sMoAb2b3/D0dfUvgajzd8Stc+1hrvXwr8gxd+Qh4mPuthHGLD+hq5/QYA3+TH76HXc5rU4hmO3V83gs/+Pm7XQ2NairqaL9YC/zWv/NlPdPo/fbYsXrFhu0MhirxnA/qa/r7vvQf9dy5vcpgvMTf+M83X1N2vbeqGPWwMYN4ANy97O2Exgy8nygxEO8xc8/Ysy0Jf+hTH+2Qjz2Z4Z0BbPM1uHG8zeuF978QTi2B6Y8Jhb+xoMYP/iJpjrWGca+Hc0aF9QZLH9i1x8HjCmoat/sYPFR9/hWer7E3ONXsb3FP/cBhczp00TvGDF1w0G8P+/8juAuZ92lm/q9JZHG/IiXRESuXnO6TxbQYp4D9M93BHlCocZ7hFgcFs8TJE50NlDp/0wiZOuASSHsylujLJ8knmn8kzglsLnCDwCHEIa7IEbwFQeLRqcpqq0SyD4lnBG5EJjkDU5e3x2rkh56LvelJ4kmRn7vtqUHpfDr+526V/JxV1odLPgY/eGJqR4mQZwr6pznaLANIAV1eaebgV6DeDSwxwi+NZR27/7V//y5Q++8Y1b/jCA8XaZMCNw8w4fH91gxAG/HUx7cxNGMg7tDRCH5LjNaZ/zt99wWI6blma24GagN/xgSrUGJ/6/Nxzbm4WtYQjTwjjhNiLE8bdY25jQA2ZW+za3yBFGnH+bZWgM88LwYMDBBG3r4LWDTohpGOBuMWEkIiZuusGs8KYEjInWsPf5eqMC9faGq8VAn/jb1aiTN/Kgm79t6g0y6Ol7AOaf5ekNVcRoMU1PYNoevP01zHXcBjdc/2IE2+d7C0Y4YlkcM/qsL9fMc9w2x+/SxW1JaANNfX/5BxFmYU1v/2IH2wOzDB9hpOMFDOCHfX7WkI/tgYlv5hJuUP72b//2i/3F74/1hrqvNYxFGFf+pjRuveLWpzckobM3Y9G/MGTbPkHvevMYvetnyxtt7S1vw7Wa/OxnP1vMXtz4NN72OfuLm6DGG88OmJS21+pvuuDrhu3NQ/xuW7xlvX8LZMvBv802agMD177mjXv0BvrX31a3vTDW8ft6cWPcYlg97Uay7fU3svFCEuiIWuBZh37w7whg+ZoJbDzNGPa/l9ibnHj++jnDPBlua+Da1ywmTGU8l2y+8Ht08ZzxM+2fHfi3xbd8rT4wYaG36YpetXr5F9NAY9uDF5ygF+1zMKBtP17UAQMYBnI7r14H9K3/PgfN/Qsm/Ez6F9rg2QZDHLe3oRU+/s8vvnj586gBTPycsfUD1NbPIVv7776eyMvHTeW4llAR70falefTXbTjMOmmHFg4uMwBprlbmYOgXOS9olHHb2Ukh7MoLnRZPom8Uzkm8UrhFOQS5hDAD2HvgRvAVB4mGpymqrRLIHhYnBG5HBCDrgeZQ3V8dq44+hx7bjVn8M3YrytNacIVvsyoreTMzEKvHNMAZlSda1kFpgHMKjbXUwrsbgCTp0tbR2//9l/+nzcDGCZAa1LCUPHmrzeAcavX9uM2rh1U42Zga9IBB4fp/i0ucUBuRcFhvh2gwzCCMe0NL4uHfd6IRFyLBXMVucG4Mm72x5t7driPm39mAuBQ3d80xmG9N51aE9ObuP4WLXLwt57xO0JhBsB4MWyvH4wLf2MV+cGgMh7+d7l6Mxa39FADmBUwZJAPDGdv0kBDbzZ4cwMxvQ64iexv13kz2xt0qKk3ZGAYWT74nbbe/EMsb3zCIPO3t/06vF2tN6Z8r6DfWyMHJj7qYXHMYDI8fA7mmn3E7U8zyLyphxp60w119x/xYEL/w+BrbyTCkLV46AHMpH0NL+qAwWv77Y9/O1zjZ/OK29FmMNktTzPefv/3f//l937v916+9a1v3Z6VMLBM9zVj1DQEB5hVMFhxm9ibvKataQjT3PbYeryQxOL5P2svwPAvoEDf2j7/u3nR//i6Gb/21sZm9sLwNhwYwIZvPIwr5hU3gM1oNZPRNMKLU2wN6mVYeBtkfB4GKWrvX/wB7bHHaoLnlZ9DvM22f+tm63U8E/xzF/PlecIghvmJZ1M73/5FBohj/FFPwzH9jCf61j8bfJ+2Zq9h+RvCqK3Fsh7AuwcYB9Pf3qrc/nr9MEf+eYOYxgM8oSt6DPuA6U1paAA98RyFtvi6f5EBnoGtuQ8t8CIZzKI3evG9yz+L/IsdjGM77/b/fQ+05q/9/5ABTP6M8ewHqK2fP6gfvi5NRm/Z2pAfsUEs4Pwop/JctsS8PAm6Vp1t0cAynk0aim/vYREV9BCLqeO4EsZDGRQXsiSXZM6pHBO4pfAJ8ghzCOCHsPfADWAqDxANTlNV2iUQHIEzAsPqSeOQelXHfys59M4WKT9dYapeJJkZ+77KlB5Lo/fv6F9ZGJfk3DsDTNhpADOqzrWsAtMAZhWb6ykFzmQA9xzDff8733n5g29ebgDDlMABtL9tC6PC397EoT6MHovhzVz/dpuI2d7ks8N7O7DGAbu/vYlDdouLQ3QUyxtAa28F6k3b1miG2QmzzjjAJINZZGvatxz2b1/aHubDgIS54HWAMeAP6pEHjDRvqMNINzz7t+cJrmvGKvSyPeBu8bHf6wAu/naZv5UG48nfsMR+3yswT+xz3oRFfjD5oLnFbd/iFrX0t3RRU2B6A9ib+TCmsN5wYR5abuAEDQwDpg44e3PO8LAHJpBpjXra13Dzz+Lg7X/NCLPbkGau4W19sa6dA3+r0794wb/4ATnaRxg+ZoT529G4eeh7Edj+9qevoTejUCP/AoPWTLK8f+d3fufld3/3dxejE9xRd/uIPP3vVYWG9nUYq2aS4oUNMB3tI2YeBjZqhLdeBn9/2xw80Eswr/1tTZjH4LXWv1YvM+rtI26Z2jrU0xt0qI/xw41Y/P5k/A5i44PnlfFF7Y0vZta+7l9kY/EMB7VtDVzMPGqD/rX1eLa0piJ6G7W13sGLFfA2+B7TP6PQF63exsP++LeN9kY7ckdf+l6x2ls97Y9/rkML34N4DuDFPJavGdj217/wwN/2BVc8D0wrvGjI30r2X4fBDV399xb/whjrIzwD8D3R1xh9gZkwPPDEiy6wH7nZfuD6WffPXXxf9e8mAc7+BnA7sxZbNoCTXK6enz2oH7ySeHnMdI53wUuj30k3DulZxY7BguqpZnFBi0XovNu9xLnagTWijvxK8hjKoLBoJXkk803jmMArhUuQR5hDAD+EvQduAFN5cGhwvKr8jms2AkEaawSGpUPi0HmMwKjO4WDx2Zki6VMmMN0PBJkZ+3WlKU0IrZcxZRqLiF0Vt4LuNIAZVedaVoFpALOKzfWUAj0GcNlBEhm450juT7/7x7ffAeyNOBx0t2/9bJ+HueNNN4job1PBdMNbmeLWlzdt8LsxcSsTH+3AHGYWDBDD8LdDYQz528CtGWx8/E02mDC2zr9Vqh3MG0o/TRUAACAASURBVB4+Z/vAxZu5OIyHgeVNA+MBAxkmrj+cxw1ibyT7m7e4TelvO9q//e/EhHEAgxe3XO3zMDfs37gta5/DrUpvPPrfUQnz3X/dmyIwwaCjv70H8wPmndXWGyHe8GtfUOBvIHpj2P/uW9yuMzMH9fBmlzdMgAuzyPgCE3WFUYjbkzDeURPc8jUN27edtjUWDzd78XXD+eEPf/jyox/9aPkaMPH2vpaPN/j9rHidYeRe/pvu69tfb4DBXIOZ2ZpXfuZgNsFgQu9gJmAkmobtCzPMJDQT1P7azd9vf/vbi4GIFzjgLYctBn5fLm46GweYc4ZlN4nt9qbVD/z9TWXw8Lf3/a1H/yIA3O4GX5ilhmk9j9/7CoPMeFgOVhd/UxTPCW+Y+1umeOtm6Gl8vVGNfZgz6wXUG0ZpOxP4PeaYVf/css+h1zHH/oar/7rXCXrid04bX/8CB/9iBePqn6umq38hCeKi9/wLRvwLbqA9ZtI+AgcvWDCt8FbZ9jm8jbh/wQCeJ1YL1MjWgod/kQpm33S3uHjnBsypf97h+wVu/mKuYKjC+EY92rnz30PAB89Z/7bPNg+G65+beI5Y7awmphVuvhsO+gbfC/wLY/x8oga2B89n/8xeM4D9DzKSAUz+fPHoB6eenzu6f+hK4uTxUvm1iRTwHaJzd0Fu373oHUfZMLBER0n5TfAgzsQOmC91TJfKfyhyYZFK8kjkm8YviVMKnyCXEIcA9ulwA7myDwsdileV38Gbpst/L7MiXP4jm95F73inGNU6VcdnGoMvMceeWk2SmbHvK03pQT5DqNhEHam4JOfsOZgGMKPoXMsqMA1gVrG5nlLgLAZw7yGnN4BNCDvM9gYcTAhv3sG4wIG1fYS5goNr+xzMUIvnb+z53wdsn8chtx1043eEwlDB72v0h+y4rQbDxBuSayamN4C9iQl+MKSNZ2tk+LdWBT8zPLyp4G9F+1u40AKc/FvDeiPZ7/e3aGHMwYTyZnZ7+xPmhulu+uAmpL+x6g17mCOIg9vGl58P7n+kgBEDI8L+v38RQGuYtLefYZajh7zZiBr6vkM9DANf97fgvDm6xhUGsO2F4bJmKnuDDrf8oAOMLBiOqKH1jJmJZlh5A/inP/3py09+8pPFrPez0pq/MH4MrzVv2wcRTDe8DTHeEhk1W6sVehpzg9nzph5uN8Kcb/W0/+/fwhq/P9bWYz5gHtrnTA+Yv5htvGjA1lk9zJjFW0/jeQGjFLdDYb57ExGzbnu84ehNUtyyhQEMY87iIhe8TTE0g7b+BjluAOPt6/0LQiwvf2MUmkFD+1p7g916xt+2NV6mpX92+BcwoP7g5A1i1AxGpO3D7Wk8K1ED/8IV9L31teVlH/Gs9s+jtd5bu3HtTXT0P/rC6mB/YCrj7Zxtj5nreAtxvKDFv60yXqRi+/0NYzzzEBOmsuWFmfXPZdTXv/DG9zc+b3v9C0r8cxdawADH12DqGgd7LuBmu//eh++JeDGP1Qn9aPHwgiqvN+L7GuPr/nMwxk0fvNABt6rxQhzsowzgJEes92eO7h+4knjdtOwGFhYmc33EIF1jKtV90SmqNe8WzlKY6wcoQJyVDWDTA0Ef2fUE7VozDLmwKOk5JHNN45fAK4VLkEeIQwD7dLiBXLuG3y3SoXhV+R2DzNnLfyyw0vFm8wEx6KzPnoPAn2kMPnx/BfpXXhkTZGbs11WmNDmj1gTn7BmYBjCj6FzLKjANYFaxuZ5SYMsALjsHJAP3HtV9/4++s9wAxsG4HVjjVh0OttsbaTDwYPT5m024IQwzBAYy/r+/wQVzDWaYFQKH+nbI7Q1ab4bA7IRZbPuA429OwTz0H2EYelPA33b2RiHMGdwu8x8NEzn5m8T2edMD5i0MYYtrPBADhqath8HrTVxg+/14y2HL25uo0AbGCd4a1upjX4PpAJMAxhHMJJhhMDxgqMOgw+dh2Pjbz/6WKcww6G3rwNN/9KaXN4DbFwaYNv42oH9xwdrNWbyYALfjDB+9bLFgJmKvcUKP+RvV0BNmremEGuEtg82wsnzx+2H9zdu1m86YJeyxfeiVy3+HXm78Gjfw9C9mQG3xtrZ4e2PERQzfLzDSvTHpZxYPPq8L9DZszD2w7XO47Wtfg47+Fq1/+14YpriRausxpzAXYW6bGWfxoaP/va2oh33O6mQa+ucB9IZBjLeOtnWYRZjK9jm8RW9rvppRZ38tDuqBt3q2PkG+tt/fbPc1a81de2GA/T5h0wVvF226YBZbI7p9Mcna8wxrLIa/EY3f47z27gBrM+df3ILnnq+r6Y0XkqCvMJP+GYPnr9UBLz4xDtDOYuK5hxobV2ho+zGHMDx9T4KnccHvRza+qBfq7M1SvEgFL07xzz70HkxlGLv2ETNpmNAWt8GNM+bN+hUvGMCs4COem+gLGP94kQDMYf890rB9X4GvN7LxOVtnZjpu1bfmr+XQbQCTP1c8+mGp9+eNrh+2kjh5rFR+d4HLIt9Q6hGeVWVf9J5+KWiXHti55uAKFJ1zJWdNHTemYg9BLipCCfdErmn8EjilcAnyCHMI4MvYJ8NkHw56eryi/I5B5uzlP5wp6bjV19BvAaM6h4PFp5qCbiOui6jVB9LxMLwJTSjO5PODin0QzswcbFGeBjCj5lzLKjANYFaxuZ5S4AwGMHNk9/9851+9/ME3vrEc3OPtKHHLD4akmRAwg7xBgQNr22eH5HY4j7fnxNs++9tTdsjtjTK85SoMTRgIMBf82696E9pi2x/c9ITRiAN84+tvWiI3GFBmHvhbhpYTTFLwhVFtHAzHDvvtI0wH2w/Twgwe++tvpcEwwVuzmqaWFzjjNp7lgRuUprc3RMEFxoIZm/Z2usYBeuNtRm0tzEFvkMH48bFhgMCQgPkDo8/nBhMDZp7FRn38DVvbA4PLcoOBg17yt8D9rd01A9g0Qc1gWKJGli9MSmCgb00Diw2zybjjBiZuCdpHmG7WL+DnjXn/YgIYeng7ZPuI24rekIcJA3PH33aG+W01MBwYRzCbwKetkTf5UUcznvB7h71pd/k59DKnmBV8Hb1t8fztYXzeG93+pjX+jV42reyW849//ONljn1/wmjDR2/Wok4WB/WwmcfvasZH42NzZCazf/tef4sVL0LwfY1/+xdAtGatxQOOxfDmOvoNbwnsDWS8K4B/ntl+PAcwmxYDesF0tq/91V/91fLX9uPWpp8hGLz+2ehfNOONQPQ9DHfDRE5WC7yAAoY7tDJd8DyzGsAgBg/7OkxOP194gY3pAkzjg5uzlh/6HHkYR8THHsPEM8f+jRvb3kT3t2BbQx0GsK03njaDhmtvK21GKJ5j9jmYung2GQfMmcVFj/hnIG4V20f0quWAZ/UXX3yxvL279SWeS1Z/exZbTTG/eEEJXuwDLlYjW2/90b6wAN8vsQeaQ4P/zd677ch2HPebzSf4k5LMk7gpSDAM2IBlk/Q7zLyAZ2T5UeZ63mnm0rTn0jAsyTAsCSY3z8dN+Qk4+Kr21/3rZHX3ily56tA7Gyis7qrMyIjIyKzV+WXkclw7rtwk8uqrr+6ezY3sQz8PAuBB1Kxyr/HgjdYgnbKdofrdEryZ5OtWtm/hUI+cptUHY+N5gQ1CZGnTs9wj8MBDC1SnN7G0RDhE3aO0uJHjN9F9oK7D9Bug02pdVupwyva7215h8ynarE4Ifeb1WdZVq0PBcjvHaGN/I1/qnlrpuvydSiWN6m1cuvyKe4rdW/L+WfmxYOiWep+N7Ev0R0HnkWNgAuCKN2fZqgcmAK56bJYveeA+ALzp4lRBeGUJ71fvvnv19isv38oABtIAcwVqmRGacMLFdBbFzcwyC42FbUFfZkYJ8rgCwlhAZ6E8j8ZkcZ6fzMZNMCtMdGE9M/pcjKd+CxHNCtMu4WNmbAqOhBvoCbSjLZ9hykK+oA9dPNKUsgnSW51pT8hk2+irv/k9sy0TciFLCEtdoZywOzPmbq9T32SUqg+fJ9zTzwIjPhdumwUIVBKapF/N8hMsUS6PlxZK8fn+f6D9bVtmuwpw1SMBkLYINbmaJU45NyRQznp5pLAy/Tyz5ZBl3GGbRxRnHW31PewVAGuD7WbmM79nlqr6Z2Zh2uG4so/NgKc9bDSuMwNYKJSx7qaJjMXMOMz4MnNd2x13ZlKa/Wl/Icf+buGy+rc6ZSzmmAJ0+WzUzMR0HkmYmhmv9ocgLfu1HQNu8hBYOrYTuCdYUx/nFaAdPzl/4YOEnG2GZm5GQG83h5gBjEzL5Njl93bTQAuCMzvbugmAnXuF/AnEnXexJTeK6Gf9znh100UerSzMpd3MOuZ9Aa/zg3GT87f91sZiboRxPLdZ4m2mspte1MP5Pzf1ZD84PjK72Jj3uG/sF37bnvOI48SxiL1u/sD/2kY7jnPjgs+MqzzpIjdUmalPfX2YcZXzprYAf7sBcOFe4r6bo8p9xoM3WYN0sp2hut3+Qn3QlLUFNtP9TsWO3+JSHw0Oi6XNznIviAc2Wgcb5L3yEueqdo/S2kYOH677QD2H6TZApyG6rNBjdfunaPvC2qxOAn3m9fVkV62igsdoY3dPfgRHb93GlF/txPvL10K15v1a6RqsPxvZNQfWxmBB9iX6o6RzwRfVEXKf6AmAq96c5SsemAC44q1ZtuyBkwDgwipYaSnvpZeufv0eAPiVnR8EpC54s0gthMzMX3/PxeoEwGZV5iK2wCahpll0wi4W4IVq6CMQST0EEbznwrpHqqr/oew+oUYCKvVzAT4ha4JCARXtCIMEsNRN0JcA2uAykxMdlJUgS2hHeYHMIX+1oNrMTYGOR5m2QEaoaL8IMMwUFtIKVNDDo5Pxsc+wbDPz+DuPZNXHgk1BuQAzAZy+SWAujM12MstUnyTgNVapI8A2AxLZxo42mmXOZ2bMGi9udGj7I+MLW2xT8I9s+02wCRjKPsxMSW0365hxlMDdDFQzw/GL4DwBscBZmMVnZirTnhsXhIvonuCfjEazGj0aOeGbmZwJ/u1DM0qNKa7UdXwlzEzIuvvH+TlEpB/dWCAwt5/cRJCbO1KO/sjsZWTn/EIZ7DJzX13N5s2xzO9uzqC82aVmybrpAh8KEtPvqWfODfkM4DZb14xV2kgonPWNRWzJfrBtZVJH+4yvzHjFPsdhAmCzcH1eL/3qmMwjoJ0PkGMds5adTwS/9l3GgDolfG9BNTb57GnGlnOlMUv5rJ8bWtRZmfztd9qheYu2tMNTGrj6XsJzY5b2HPPIzEcYGCfamfOW85EnI9B2Zvi233PUPbSxQHuoD/z9yU9+UssALtxH3HdjVLrHeOgOa5BO1zH/UHu9nw/Ws1VjqE8X2Xj8Fh9Sa2MXP9T8/Hx6YOeBDdfGVni4tLy3op191c1b28jJw/UeqOcw3VbqNESPFTqsbv8UbV9Ym9UJoM+8ek/Wa/RNyGfbTtHRx7Cj3MbWNpyZ/MpYKqpe+qY9q34qGLql3mcj+xL9UdB51BiYALjiyVm26oEJgKsem+VLHnhsAPgf/+69awCMIxJw8ftDANjFbEGgR4lyzcxCs/NcTGch38w8PhOACXbURYAnkDWrjPddWPdIYuQIWzN7OTNWBQiZiWpWGu8p02xI9EjQLaRM8OvCfB6JKgylbtqUC/tCSAE0fws79Lt28LcQBh0EFMIcn7lJP/C5MNQrcs1cxUfCFbNg8z3ssT9aAJyDBbuEoXnUaoIj+8+MRfsxAV76ITNXM8M3wZ6gjnoCMn4XQGV/CQ0zc1X4YixkNh7tCyGx1dgRtmY/AGh55fNMAXJktefRsCk//ZHPKtaP+A6f0z/IBui2AFjIZUZo+luoSzseYYsdZmoKkIk5slN5Rq0Zj1w9nhe7BcBmabb9ajyawW4M4NeEaoLWHAcJxYypzLTN0wUE6fqOqz+OmRYOWiczNZ2bsNF4cuzR78YVJxO89tprVxyz6zOekZ9zT25GsL+EfsrMDRvom0cjows+cg50nnBTghA4oa5g1Ssxos6Udyyoh9A4ZaOHGzSEnVwdH+iccWWZfE55xlBm4/p8ZsdKuyFFKOuYdJza1/yNvcQw/nE85waMHNvGnzZRzu8XIX07VhzzOV845rmmLs7VzsnIZjwyLvnMGG4BL7K1nWsC7DwdQbsyTvzd7xTnKvtEqN8CYOzKTUs/OAJ6EF0bhg0H6eM8MEyv9m5wsJ4/EF+6+xxReDNPlZXb2LVlfWaF6YFDHthonazT2eUlz8529tU2b20j5w7Xe5Cew/QaoM9qXVbqsKr9FW13t9vZ5rHb6x3wfebVravXOF8IfAxbym10dOTWbZyV/A7/VMZUTXzNM7XStXFzNrJrDqzdoxRkX6I/SjoXfDEq/icArnhylq16YALgqsdm+ZIH7gLAmy1mFQSXl/ZeeukqAbAZkMIoAbDvm/kr0BJy4kCfScviPc8J5ZXP1BQKsEgtPHGxnfp5BLQL7wKhBKO2zWcpU8BsBqOQKI/i5HfbSUAsmHJRH5DBj/YmMGwzUnOhns8EJdgmwFA3YaugzLotEPFYUqHdD9ekX7q23T7galYm7QibhOPYINjk88w0FoYpK0G2sEcIaKaivkkolllzZsQJ5JGZGcDGgEAHG/Wt/Wpb1NU2/JvPOLW+dbhmRrYxlNcW/glY7QdBiv2VR/EaN+ib8FCgbswDd/Pz1l7jg37iM0AsQFYAjI0J5QRXmY0uLEKW/W0dbDFD3rjMI27pFwEzbVJfyEk5M6ppz5+Ewo5j+wYf5pgzUz+fnWvMmKFubNofhzZK7BYhv//+OvNTP+SYsL8cZ7n5wrigrQTIxohxxTUB8Ouvv37FS6iJTDOysUnf8xxYnmVOf6sH9uVGEePL8eEx4lzdBICeQt/c/KGc9H1muwponaONVbOx9ZO6ZTZsjm1jlbadGzKT3w0hfK4dzsXOJwlbhbl8l5iNTjy6qYM6CVudC3OTi2PbTRf4gnFBP2G3frKc86Yx5/zrsfR8rp20p+8SnCpTfYwl4bLfc8jyBAvluBnK7zPjRJ+70cJsezcZOYc636OjcS/w1bd+F+YR0I6P7ONbALhwD3HXzVD53uK+u6oB+twa/6U7uIWFB+v4g+/whWqMKTa097pV2til3XrNitMDFQ9stG5WUeF52dJyX4f8myqbt7SBU4frPFDHIboN0Ge1Hit1WNX+ira72+1s89jt9Q72PvPq1tVr1GCW9pfb6XDAY2hjaxsuXX5lPNVDqOadUumiMlvJLsnd//O72OXLS3rbtLzG8pIb6lzwxc51iz1X03mE2AmAK16cZasemAC46rFZvuSBRwOAn6/GCYCFLyw+JwAWuGRmrb8LIijjwjjg96uvvtq9yEAEkLBQLkxIAJxgp4WtZoVShrrCGTpLUJcwqM0Qpoz6UcfPzajDzswGEyII0qgvTFPPvLqon9AJG8yyBTrkEb/IZ4GfDDIgeULnhFQu9GdmreBU+ME1fS+IEUohO8GS4EsIij8SnidwzyxMj4xV1wQ/ZooqW3huxrF25PGm1/+UPQd6yFXmoY0BmYVNvwFI8Z1ZdMQE8UXGZmb/5VG/+iahslANG/IIaXSgnFnVfO6Ryma4C7s8thebMpvQulwzM9b2jQt0z6Nyv/nmm6uvv/56Z4fPm84jdO0Xj5imnECS9hP2CmIdc9hLXKKPmYSUUT8zSbkKoxx3tCOYxFYzVgX8fJ4A17g0qzIz5ZHdHlOcGa8Zl47x9rr/32B/i+t4FOYm0MznFzu3JKjzPce42bj4F6AL/H3jjTd2ANg4BNLzMuubumQJU5Y6ziHok1nAwnH1xgfIoD6Z4syT+C2PWdY+xxe6e6S34yhBd36J2Ye5+cJ+4Zpj1vFnfOUmmBzLyhQA6xP7x/YdQwJzxiu+wD+8zI7NUwqok5s21M95G7+Y2Y4PGO98pzimElg7vyZ0NmYdk/ifNrQvM41zA4VzvGMGfTzSG5k/+tGPdjYZd25YoZ/bDRC8h5w8vt45z7k0x7vfTZRxHDunojcA2Az1BMDO5TsA/PSj0r3NXYWH4cPBBHCYXmn4YB1viR7SG0uFbOKdpY3vym3oypIes/D0wJYeKK7PbaRKadlvlQ6btrSBM4frO0jHYXqt1Ge1Hqdsf0Xb3XZ3tnns9noGeadpVeyw///tCAoeo40uW4qOPoYd5Ta2tmFL+UXZ1VCti1/u/eUln2tdUOZsZBd0Lo+/guxL9EdJ54IvKmPgLrETAFe8OMtWPTABcNVjs3zJA4cA8GYLXUXBpSW/57L/4d13dkdACyc8SpSFbgGgcCAhcGb7JQAGkHz77bdXAC0hJIveCSBcWNfxCYJdwOYz22UB3GddCnL5TIizX2x86RoumP2Wx2bahqA6j6sVILCwLgDGPmGudbMd9eQqBDHzD9m0nWBCkGb71scv/iQ8MeMuIaxH8PrcVGQmOBUgoI928LlZgQKjzHjLDOIWwrSZtAJLM0qJEe3A3sw61vepk+0KN4QiCZPQPWGtcYlPff6mn9NfCdBys0Jmm7YAPKGf8EU7zKbFxzkWjAVk5bNO22d/JsxPCGgfu5mBMWHZNtbcVJCZoNrDOAB+0a5QGt0zbh2bCeyF3sayUJf3ac9Ysh10M9s4gWJCNzOx7SNsVHfHb26aIKYF6ti2u3H//vtr+Jfx72f2qeUdg14Ttub4cMMI9Ywb/ZGgLo/qxYfUA8jyfFVelqWcWdo+7xhfAQF5sRGhPT4e3fPUBOcJj8dGpsd0Y7tzA/Uc145dNwYAQPVxzpUJxTOTOOcZ6ylTfyM7IaLPts2s09xcoh+zb7XNWKIv6Gs2bRA/+IcXbTLmzObFZ86N+Z1i/LgRx+O780j6NhOaNt1g4Dg1g9tx6oYPdLe/86hzPzcTWt/4XeQ4ok7OPWb/5pht50/70GxxY9u5PgGwdfGDGxcEzS0A1vf5nfT7Z8+u/mklAC7dTzx0F1W8l7lP3FC9br58H7Kg+/NN9D2ozfFaussZA7u529+z4vTAqTyw0Xpa0ZzSEmBR9k3xTVvZwJFD9R2o3xC9Vupzah1Wtb/C9u52O9s8dns9g7vPtD7LyrU6lCu3sf/ns+S6WunnorduY2v5W/tpa/2L8isBURddi6BS6aIyW8kuyS3GVkn2JfqjoHPJF0U/rx0DEwBXPDjLVj0wAXDVY7N8yQPnCoBLS3+xSvd//u3fXD15+eVrH7DwnMd9Jtx0UVoQLHSgjPDCRX8ytjzyksVx63qEJYv1CYUzo7UFedQXAAtMKaOeKC+UELi0cFHQJEhgIV8gmc/RFQawGC+s0k6zsVrwKiDDRhfhMysyj1sWvpgtSHmBTbYjXDGDlTICG+GcGWzKEjhSNjP71C+fmZygL8FuC/ktJxChrNmjgJwEgmbaUUYgn7b5njCFa/Z7C/QTbic0Tuhs3xED+lzbec+4M9sVwJNH+epf4ZgZwGb42g/WTz9kNmw+fzUnFOvbN/bdXfEvHEQeP9iakNOsetq2TeMSmYfiP8GQACs3FiQsV1+Poga4ZTajsYSPzWZMEJkgPYEr/kXfZ8+e7Y6HTwCc8NEYSchpH6Ydxo2bEfCbABi9gOTMGXzOXMRYPpSpnIDZsY/Ngln6TahoFirvucHBLH/BPO0KUImh3Hxg+zmmKE9b6GH2qj7gPdvOLO/Mmj8kP/0lxE8wbwwQX84d+/8Dvt+Nx6zjnJRj0/kix5y2OX4Yl9pD33hcskCXWNB3yHNOcOMMV2NNSN8eAW3cqDNy7M+E22l7bprQ945j/CoAxjYBsZnZXJWfmw1yQ41+MD4dv2Yc5/PB7Sf7w6sgmCs/AmAhNr7NI6D9jna+oE0A8PsffVy6t8nCpfuJ+1oZSASH6XTL0E2k7ufubu9XKx6vpVazgd1bNXqWnx44ew8U1u02sKW8FNilw6atbODAofoO0m+ITgN0Wa3HCh1WtX2Kdjvb7Lazs72eQd3XVN2yeo06nN39b3MEJ5Tb6HDy1m1M+T2BcrhOvXuXe395yee6FZQ5G9kFnctjvCC75I+C3EvVeekIOeSKCYCXem+W6/HABMA9Xpt1FnugBcCbLoAVhJeWAEPu3//yl1dPXv5f1/azmJxZmy54J4j094SUAmAX0LkmIHYRvc0UFWZkVpkQMqFZZgCzwI2ewhH+dpE8M6eEk2mDzz1FtmBAACDQYoGdxXiBj85J8KoOtJdZY0JW6pvpJgA20xV5vicYoyx2724Knh8XKuzO41fVRchke+osRBCWmZWM/wUu+Fqol/AkM9Za2I+/zUATuqGz77VHXqt7xopQBFnoxVU9E3JmZqG/Z0a1PkpYmHDP7E/q+D6ZiIBHszj5mxhIGWZDtxnhxJZHv6K38I+YBN5hO/J4+fxR/YV/+MmjjxOgYR/yBY6MIyApsZfA3BgAIJFJSdstyMuNFgnXM/4SVGsH73kkMbrSLvGlTsYKNgj1qOux0wlr7ZvMrrR9xolHXQuAjeeEaPzeQk6zQ42hzJ62bxIAqzv95dHN2oEs4zahcm4E8Xf6Q4CM7fgps0fbbHSPJwYu4h/9YRwmrMOWBKMecS68pB3nK/vEo8PdQGAMHALB2Oix0foXmcZS+lk93aBDTPLTzgm52SDheW6+cB7Vd4wJ4Tr9YX/lM3QTrLqxpT0FIccUfvd7InXKWLdvhcvO1ehFfZ/fnBnPZovjB0+wsA888aCNwZyv7F98b3azcyB/e2S9c2BuvsgTA3xeO+Wc4/PIagAwGer0b0Jv+/kPz767ev/jPgBcupe4786pcP/y0A3YMJ1uJpyHmuz+fLiuBzU5TiuHmh7Yrd0+nhWnBy7NA8W1wcHmlZYxu9retIXBzhuq6yDdhum0Up/Veqxof1Xbp2i3s81uOzvb6xnQfU3VLavXOBIE7nBA2ZZiG2X5+3/sSt1fK31e8rfWveTIsmtq2pdKbxkDBdklnYuxW5Jd0HmnRqXjC7Iv+Ta7OQAAIABJREFUTW7FDYe6bwLgqgdn+YoHJgCueGuWLXvgaAC4sMpWWgps5P7qnb+9lQGcC9MJFcxc9ZqfuajPAjkL12Z9urhtViOL60IJj4UWoJiJlqDEhXuPzXWxmwXvBAkJowQWCQT9nc8E0fwuABPIcXWRHfn5jNU8blSop34eI8zfAoj0Ae95RKj6mR2N3MwIPASKCNIEVQluEr5l9qfHFCNP8KV9yBPC8Lt9kFmV1hF65zGxAg0BqvoIBM2Qzuy3hNoJPbQtNx4IVPwsM/iEY/rzZj1/fwR4W1YZQDwhMBCSF+0IyMx6zMxcAJBAz2xwj4LmaqZpZjsKF40RNwoYI8JeZJuNjI60wyvHkn5OaJiASz8K8fO5vB7fi5/MoEw4nZme6IF/sMnx7fHaAGfb57McE4Iz+ytBWx6nLmylfWGscFv/2Iay1D83WmRcOE75PI80FuK72SGzaN3YIkze36Duj6DmmhtBjGWf14vd2i4Axn7jzfkrITRxkZtgBHXqiI15jLBw3s0O6Geb+Eebrc/nzjM5R2RmbB7T7Zyt3c5ByLXvqGuM+V2Qcyp17RvHXgJQN/jQbm4asn9TlpsEaE+d8pox0G5Eyj5Mf1on4z+/05zX+Jzn93J8N/Vb+Tk+BMCME3/QXUB813xlbOQx3pnxfWjDjfN/PovYPsyNKR5Rnt+JxgDXngzg0n3EfXdOhXuXh27Ahul080XxUJPdnw/X9aAmx2mlbXpgl3b7d1acHngsHiisEQ42ubTk2NX2pi0MdtxQXQfpNkSnlbqs1mFF+6vaPkW7nW1229nZXs9g7muqblm9Rpmu1SDOzT83JbedpR3FTizb8ILJrwRE0TUl1LhlP52N7KIDS3oXZJ+F3P3iyOLwW16yJnexAgfETgBc8d4sW/XABMBVj83yJQ88NgDsM4Bv7nf3QMQMTRep8zhOwZNAgb8zs1BY6SJ2HrvLwrsL5wmBXMRPmKCcBMC2bYYtbQjVgClmhZn56uJ7win0TpB4szZ8k3mYNiWkzixWZWbGtGUTQOd7eYSuYNiF+9TRzL6ETQJrs2sFrG3GdmYWUsZsMu3EfjO2BSmUS1jk5wAG/GrGKXrZ7wlNaDOPUk2bsIsffZd9o04JaYRmfCbIEdTRtiA7M14T3rdZrpQzG5Es4M8//3z3Qp8f//jHu0w6j/AV2qEP2Xqvvvrqrgz1yMwFHH/xxRdXX3755U4PgA51BIT4UXhof2KvfUB5s/e++uqrK170n9mIZolT12zEdmNBm/WZxzGbVUlfmEUL3OW53NggqDRjG7vRPZ9vC/TENvodKG38JkzFToFkgr6M7zxyHHn4wSPY1YM+sL5x5eYM4z03cFgmnze9vy++mbf4PY8xFj7mxoM28xK59puxwJV+89jgfEav8LvNrPVkAWFdzmfGteAV/+hj9LWssYzsfPa04yfHjL7Tn27UcPw5fgTFjh9BtRA24bh12k0ZOY5z7uZ3bXPDiLEh3M3nqTvXWyY3jDivo49w3DFJG8YPMZqQV32MVTcd0L525PcWMn1+s8d807Y+zs0kmQFsLPqcaOYGbc+NOcYj5R37OUcas7nhxz5DjqdKoLOx5kYl/Ea7vATA7U1M9RnAw7DiQFI4TKebL/jSvd7SwsP1/EHD27dwyNaBXbnUlbPc9MAL54HCmt5g35SWCMttbyZ9sMOG6jlItyE6rdRltQ4r2l/V9ina7Wyz287O9sqDuJsN1C0r1+jwQbmN/Y16yW210nX5O5VKGtXbeKHkF/t3W9fXPF8qXbRzK9klucXxV5J9if4o6LylL5aOgVbdCYCXem6W6/HABMA9Xpt1FnsgAfBmC2QFwaWlwQNyf/3eu1dvv/LKtf0J9YS/CbBYJBeyZgZTZsEKbjzCk8V6AQCfeUSobdF4LrgLfn1PWOEzNYUZLqybrciivLqxqK9OwmwBhvKFJgmgEjopX5Bm1qnAQ/0ze07ZfsbV92hH0CIEyUzWFgDja+oKzNHDrLKEWgl4MxvXI2iFcnYyeiRgUJZHJ6Oz0AOfkikHWNSfAnTa0t/IFiYJMc3eTECC/mbhoXcCtMxQ1GeCHGTYlmCRdrQtY8SsSWEcbWoPWcBmACMbCARI8WhWfCaUAUABa7EfgAoABtgKkN14QB19Q1stVENvfQBQfe2113bQ+cMPP7x6+vTp7ljlhF2CrTw2WpsFkrSnnmaMZtYuMaPvkI/N6G/8UNa4oh2PORawUddjlI1/+xt7Mn7zmaXtBgdtobwgjjLqjEzr5KaThJ1tdiZy9HGOCY/QTciZ80qC6hYG85lQ2XHg84/th3zmcgJgN2LoO/Rts2QFfplhS58Km+kPYz7Bub6hnrbkvGsM0J5Z/47znJ/ylAE3amgv9fJkBAF0ZgDnhhZBdUJg7ctY1I/o7XH6wnnszZMHqI88fIwf0YexwrhATz93M5HHz2f/J7zNjGz7nfhwHNI+8hn3+Jg+5prwXZv97vK53MhgbDBvMDf4I/zGn35neiKGY8a+dRxS13ZyU5KxJADGB24Y4uq8hY/zR/sqALh0D3HXnVLhnuWhm60h+mQjA3W7JfYhQ1Z/PtwTD2q0kasebHcWmB6YHiizhkEuKy0VltvcTHphMXSJ0kP1HKDbEH1OrcfK9rt9sKLdY7d57PaWjIXb95TVGrv/BsqV6jXqYLNLs45YKttSbKMsf/8PWqlPaqU3ln9mulccWVS9NHa27KOzkV10YEnvguyzkFscx1vp3Bv/EwBXPDfLVj0wAXDVY7N8yQOPDQD/49+9dxAAu/hvBq0wl79bAGFGp0fM6lAXoykvPOGzFhDTVmawJTRqM7JaQE3bLOZ75KugI4+9pX2hRSuPvy1LXaFGwlpBWsJaYY0AM0Gm2V/6KWGwi/34QZDcZjhmJmRmTNO+dghtE9InUNHHfN5COdrO52vqH6GaABhoagawMMw+zkxos4iFYgk3EvLrIyEmV/2Qg1DdM5tPf1NOiMLvwjnaNENOuJ1HHvvsWmwSFOJb40agAuje32N9vwNPZoX6/GCvZMwC7wBIwCDrJBTTx/SV7QCdaIvrf/7nf+5eX3/99TW8E+KZuYhvsc1nXBurmYmdWYQ+KxswZIYldcwmFlSjr/2d41d47sYD9M4Yz80QxoAbEGjHTQwC4oxx+zpBF36mD9FPUO68oU8dDwkhE5IaO5nhaSwYi7R51xHQjiVtsy7X9LfyiUvhqTGKjkJO5LVzmLYkyBWWeuy4dufzk50XLYvcBOba7pHb+MW20FffuhEFOYJ/yrZjhjr5bGfnm5yT/E7I/tSHjkPnZDcimCFPHWM5+8a+JT6JhXxusOAT3f1e4mr9Q3N6zs/O5blxBZk536l/zi3GSz7/2361/7k6PnI+wQ7mHGzJzSxmpuc4cg538w6f6S8BsBn9+pc5BPi8BgAPw4uDqOEwfRwUg/RqbxCH6/mDO9DtW8gmN3JT6b56Fp4emB647YHC2uQg15WWC8ttbiZ9sKOG6TlIryH6rNRllQ6nantFu932drZ57Paqg7fPrLpV9Rp18Lj7/+gIDti6jSn//k4s+acvwBdHUU18SfNaLNcU2Ux2zcLaGC/JLvijJHe/CLM8PhaXPA+5vepOAFzx3Cxb9cAEwFWPzfIlDwiAN1s0KwouLRUekH0IAAvtBEOZsZmQJ8Glx9JmFp8wi4V7F9Mze9hFbj4TRLgAz7XNps0MXiEHV7PfzLzKDGEhoHAlF94FGMJpbPC9zBY8BIAFP5lpRl0X84UkXtFJ2WZDCsvSN76n7R4zDEgx01AYk3BVPwiThER5dHc+czP1Uh7+oww6mIHmsy65qiftan9mryXYcVAJkPS/wA/5gBXhSWaU2kd5xGu+J0RBls/mpT3BscBG2IkPhHMAmXxWsX1Cpi/HPQNmE0wZZz5DWDhFXJGdaBZggiN9nhm8yOeFfIAx4Obf/u3frv71X//16uOPP74G+4eenWv8cc24NNbyGds5fnL8CWIB2LzQMfvLmLTfsdt4SEDlEdPoYt9lpr3+zEnV+cPsaJ+da5v2YY6RBI65kUL5ZmoiIyGl9YwXPvfHfjFD2OzRQzpbJ8em9nokvVmZyGEcsCkA3yLf2G0zoAWNxlXCe393s4DPizVe7C/jG93ccODYFgjiE/rF/hYgU065yBOeMhcT4/QBcc3LuSTnHfsS2Y5pP0d/fnfjgdnNyBFE+7kZz/hBqGvWrPY5B5pZm8dK41fnv5w7cvOJYyWvOW9ru7Hi2MOH6OQjDNrj+Pk8NzbkXG3WPOOIjHt8ar/lNZ/r68aC3MTiiQX0cR6tTxn0Bf6y+aQXAJfuG+66Qyreq9x3ozVEHxsYqFfqPFTHHzhjW+ltcxu5qHQvPQsP8MBDHVlYhBqgzRSxkQeO343LFy+rJm8meaCThuo4QK8h+qzUY7UOK9rvbvuC2uyycYV95XHbp2C1mRp0ulloKLXTZ0qtVq30c/WL/Vlu4wWSv7VvKgFXdHtpi8KWdp6N7IIDH73OZ+KLnvifALjitVm26oEJgKsem+VLHjgnAFxaMrxjoUgAnICuBcCZBScAbrNcDwFeARIL1pmZ64K6z9TkMxfEXST3maFmHAtGDy3gZ8booWzaBBXW5z31EGp4TKdgSp2F020GsABBmQSSsME20Uf5mbUm1BIIJSjNjGHaEOQJu8wUS33M8BNMeKSrQN62E5BQVr9yzeeWCmGEL/Sh0Crb5z0hlP4QlN1aPH/ppWug75HgXG/W7PeftzBHvyTkN0YSAAufkGHmrcfJeoSr2b+AE14JVH2mJuBLO4i9fJ6wvlRn4IsZt0Jp+yj7HZ183ihwT3D429/+9uo3v/nN1SeffHI9PujrBD4JvoWu9ptAU1CFP4XbyMksXPXyWb/UaTMoscsxQb97hK/+xN95rK9xavsJPh0T6JpZ2llfO9wIYoYmeuSx0gmgD9nkmDMWM5PSMakMs90TEOeYMMbt4xwfuVkh5wQz89OOzF4XNBvLOS5ynlBH4XbCWo/Nd4OG8e7mgHbTguPAzHf0cY4VMOdGFCE8OgAXiVfHPPo6F+ZmoPR3wtrMYjdmzbqnTs7hzmGZAezck3OL/WXmrQC57bucT4yVBMyObfuZz3LThXOgAJjYTgDsBgjszUxo+pG6Zlcz5zDW8GtmC+f3nJnNblrQN+goAOYz+0tf4jPnsDweO7/DOQL6/Y8+/sG9Teme4b47o4fA08K7qmH63HT8wpaXFxuu462mt5V++zt4uc2z5GAPDBovg7XqF1dYhOpvZNY85IHjur68nLq40zaRPNg5w3QcpNdqfVbqccr2u9teYfOx2+xqb4V9iwfr84J9TdWtKtfoUKzcxv6fhpLLaqXPT/7O5IrFL6B/lrqn5pqS18+njwpG1iysjY2S7KnzTQgXfLE07nPanAC44rVZtuqBCYCrHpvlSx54zAC4hZFmALt4n8fOPgSA26MrDwEEwZFgyWNrBSYe5Zvt+qxXF+q58pOZs/wtkMgr7wsMsMlsRxfykSFoQCezldus4duLqjdgM+uYcUd7Hr/rEdNmzHnkrRBHXZFvFnOCzYRKQgHhk/YLwwSX6CT0EORRRoiq7xIQUyezfYXLmYnaZkAnTLK8/WD7AhnBLKBHaKFP1VfYZt/QtmDUTEABMLDE7FFhD/WQzzN/eQkhqcMzeHkhUz8JVAA82ibEIYuvhThmTwqthXaCQeGyUNPMQKEP9f7rv/5r9/rss8920Jo497mw9G/rY2NK+EVcoaMZuMgwuxM5QrUEQ4I+6hjfjgv6xz6jvrDLdvBpPmfWMa1vhWnCcMrihzz+V2BuTFDHjSB5RG9mXwpGtd+MW+rm3OTnCWcp0z4ju924kVDw0JdBu6EhN2tYl/fyyG/fd55ynCrfuPGac4dlqCNQFOxzdexmtjd9kc8oRq5HQNM/+Kytp87EHXFBP+Evnk/NC92Fkwnk3XiQGz/aLFp0s9/cOJF+w0ZjKTeX5DOuc+7Wn24g4Go/Iys31DiX6TM+dx6xLzN23MjB1e8H5Am7vSLHZ4XnRhPtor/MxGbMMO8Q2+hBP+azl3ODRLv5h3Y8ih09GIcepe1Y5SQBXh5B7cYfx/ohADwENQ4EWUP0uRlQpfu4JYWH6veDBreVfvseZYm1s0zZAwPHQrntS6qw0aLSJblgC12P69bSkmrJ3E0kD3TOUP0G6LVan5U6nLL97rZX2HzsNrvaW2FfabDWOEyIrllVK/28mQ4flNs5wza2tuGS5W+te2Xs1ENnufbLS9bHytnILjjw0eu8lS8KcntifwLgitdm2aoHJgCuemyWL3kAALzZuk9BcGn58B65ZgAnLHJBWgjp4r8g1kVmAZLl/FwIKTRLGEaZBFYeu+zCvkemsqDtsb1AAbMN2yNuBV0u0rfQLLMm6WgBADI91jdBWEIFAVcC4BZiJMDM7GOzytAnj7oWZOgzdMrniQoghCzCE7MrhWser4p89RSCmLlqhq3gVqAunPeYbSGPvtHX9qM6qGc+k1PAhd4JrW/W5W+yevWjz/nkys8hAML7ZuHRV9QVemcGcD4rs9Ub+MIRuBzFahYfegJ/X3/99WsAjJ+EnT5rE7uID57PS32fEQwAsqxZvtidcF6f6E/BkNl69tcHH3xw9eGHH1599dVX1/DQI7extQWVCZj43Q0M+EfApW74yPfsX64exSusxC/GMO0J12kfaE1GtNmI1DmUVZkA2Kz/7CtAGL6kHWFYglNhL/7059BznIWYXBP8mu3u2OBqf+BrP/e93JCgPQm/8wuBOpYxTvGjc2LCYTdhZOzrT+QY64JN5Do2+SzHm5tD8mhngaabCRIO0wdknOJn5xDjE11pJ4ErfycgzqO/OQqdFzrn3J/xJKzXl/a7bWC3Gz2IMWGx4xrdzGrOo6Y9zpy6uSFGP+dzuX3mODLV0z5Ad/2Uvs0+dI7NY+4dC9kXjhV0IDuaFz/GlfN+jh9t5+pY8Eq/5bynnbkJwE0RyHYcuomA8h7TLQCm7ZxH//Dsu6v3P77JAC7dL9x1R1S4P7nvpmqILjeDrHT/tqTwUP1+0OC20jd0yxLXPa4yg+L9cTllA2s2WnTaQNOzFXk8F5aXVhf7bBPJAx0zTL8BOg3RZaUeq3RY0XZ3uxfS5insWzxIjwSAd/fHFaUs29HH5XaKbZTl7/85KFlfK33h8s/MN5WOqqle69VS6ZoitbFYkF3SuTguSrK30rkgtzznFWRv5Ytq7E8AXPHYLFv1wATAVY/N8iUPPGYA7PGoOqQFwILSQ4A4n69pJnFmwSYcFVRaB3mCEOqYEWbmIe0KNQTEZlwCGlpQaBmBT7vYzt/oYMac8ID3bN/F+IR7LLy3oBxZbZYxfws7+dwsVGQJSISAmTUpbBKmCl7tj4Qs2pSZfwIwoTMQAflCbSFK6msfp4/1j+BQKCJ8TyCe2ZOH+ti6+gRd3ATA1X7NPvJ32he+UE4ALUhxkwD+5Uc7PUIW+/V9Qm6zULHDWBbaZvYq8QdABqq98cYbO2hMZqRAhjZbmz0undjKrGB14303NpD5ywsd7ZPsY32TmxoS4mUMCb+NfeqqW8LSjHVtz/eE6/jYbGKP7Pa5ry2wd0NHxlpmIgMmedEH2pcZkBmDgrc8lt34T1grfPOIeGTkHKI/1FUZCdt4L2FwO4793HGZcenc5fjPa8ZyPoe5zVKlXB73ra45l+ZJB8JkMj8BgF75nT5iowKxpL7IU5YnJyDD8ZtzoP7EHz4Pm/p5TD++5sf66ovfDtnB+GHzALIzMz43S7RzCf2Yvm033Dg/I8/5IGM9Y0Xft/O2Gw0SStt/GWPGQ2YAO/bNsHaOVma7wYfP7Td85AYNx6RjhjLY6lh0AwR62deZRS7cbgGwsZcZwEOQ4yAYNkSXm8Fcund7qPBQ3X7Q2LbS9/H7kIXz84MemI47z8AoLHCdpwGn0eo4bistKZYcMVzyQIcM022ATkN0WanHKh1WtN3d7oW0eQr7KoO0z411q+o1jgA39zfZFXfVANqU/7Bvt/R/UfbDyt6UqIteHmfLSz7Xp6DM2cieOncFU6n/Cj6uxv4EwBWPzbJVD0wAXPXYLF/ywP/9//y/pfKLCxcWoUrrfA/INQNYQMaCtAvfAiYXpVsA3GbhmQF8l80scCdkMSuTtv0xK84jNoVOhyCmsCohqMAEsCBAo90EgJnpymeZDekCPn7QfqEAOgqoEixlpqZAw4xCygNmeCHTDEizCHnvEFAV3tGmwMRMNcCGma9eOcIVIESmKm2Y3ZzyPUoUH9l3QnCzbM1UtK+FJNiTMCpBucDfPhTiCOfMFhTQ+bnQDlltn+j/BMACVbPfqAegBS4iG7CLjzzmWN8AsYw9dMwsQSGR/YmdAmbaRhZw7e233969gMAev5p6C50BcN98883uJfAx85e2+fyLL77Yvb799tvdiz4wG1JYlJnrCYAzvnOjgzGYMJf2HEceQ77/33I/DtuMbEEdOgiAiRnhIHoaN8YlcjL70nihHtnSyCH26SfGu23mMc3qlPBcWIquuckA+bx36Fj1LOfcQvnMGBcMGwMZ31m/nY8cz24MMS71sf50/DjfmKVK/TxGmd8zu9NnNue8R5nUz989rtxn9TLmiT9iCT8noG0BMO0YT2YI6yvHIwCYF+0L73PMOIfpC65mI+MP55TMHHfziP4QXFLeOR+9baeF5c4xOS8mdLYfMss7N5/4uf1COet7IkHGvzFjJr2Z8vkMa+M2Y0r9Dm0KwgfMXcBbM4TxsfMN8owrs+qRY3+js9/PgmRPcTA+jdvff/vs6p+ePl18+3FnwcJ9yX2Nle5ZHtJ6kE42M1S3W7pvJzmbGeyOh7x/uZ9PR11u36XmGy1QPQ7n3FhxPDeVlhcXu3m41IEOGabbAJ1W67JSh1Xtr2i7u90LafMU9i0enHUG+lx03apyjY7+fQxtbG3DWckv9vHWum83bmqal0pv6cOC7JLO+3+6F7t7eckLlHsmvljcGVdXV//X//6/VYrPstMDJQ9MAFxy1yxc9cBjA8C/fu/dq7dfeWW3sJxZcy5kuyAv+PFo0syQ9ZhVFq/9PKFgys3F/sx0O5R9l8+aTIijbGGYR5myqG45PuPH7C+BgjBXKJxZph6VamaoR54KkpGVYGr//XsDtVmgz2fr6iOgDC/+FsLq3wRcQlDkZjZwZoey4I9tHtlqhh5ADLgAFAJSAICBl2aYUUdIg2zrJ4TPjGkBcB67qx8yazIhu5mcuZngepH9pZtnJetDM65ThiA24y4zD/NoV343m1YAjH+wm/fTN2bocfWZsPSVQEYgj6/NUqVdZFD+rbfeunry5MnuaFyfAwq4AWThW6EXwOzLL7/cvZDjkdICYmAon3HsM2WJC/wm0PF4bX0sWBQMGyMJ5AXr1BWMeuyuMSt8TCgmQEY3fIYN7RHr2Od4w0eZDWm8ZAzZlx4hbX8g3+PeiQl97DjlPXQ0mzihcpulS1n7MDcZpM+Uw3sJ+XPc5djNMZ7jUOiaGxRyc0jGdwJk49i+MWM09XVDCL5yXFNeEM41M2D9HYBIvLARAVBLVjp9Y7wn4DXuHMd5fHvOgc611PUZwLTv8d2ObeSYBev8hh32p/1IXbNY+T3jSgisPfrYDNf25AHHpr5zLHs8dsJ55183UGT/0J6xSltmUBNLPks7NyjkBiO/17QDuc5jOW+23zOpG74XnnvUNXKdl9vNSJ6QkBtOtN3vEQFwxie67TKAn35Uvb25XX4QMBuGQQfpcx0T67xzT+1hFt/ZxmBXbOaJkwiezjmJ20/eaGFh8OS6HlmB47imtNy62APDpQ5yxjC9BuizWpeVOqxqf0Xb3e0eu83O9k5h3+KBWWMmIbZmVa3082Y6/F1up9jG1vJ361GVztsvYJVqlEpvKfvMdK84seiWUq+W+qfow7ORXXBgSeeC3PJYK8jeSuet5FZifwLgirdm2aoHJgCuemyWL3ngsQHgf3j3nR0AFgyxwCx8wTEuYOeRq5mFRRkzyYQywgIdK8zjfRbLhR1mOyWkTLiiHkIcFvwzM0yAlQDYBfoEwG0d6vGeR0wniPZYUTMbkZ1+0E9e9/dQ3+98gJ4J6gQsAknKZgZZC721Hd2EJGZ98Z7wOrMuzVLmc4GjgBeowY9wRn9RVihNm5k1Z38LgH3mJjIE4mm7/kYnM/743AxPj1QWgHlkKjokjMxNAgmBjR19hX6CH94TvOp7bEEPYZiZdJl9aXwCXoRd+jH9QR3qEx+AX2Dbj3/84+uMPEAwwB0gZozR1zw3mAxgwRayzQrG70A14K9X6nqkq5nrCT3NyCV23IghPMdej/elLxLsO/7M1uaacF5o5FG9+DKf221s53t5PK+bFPJZqLYlcOTvNvOVv4Ve2OR8ksf/Zr/Z99pqpqgwH5t5CcUplxm6mRErQGuBbwt9sZ33EsDqj4xFfZzxa13ayPlCWX7uvKLejvmcBxyHuSHHTHh8aFxmBrGxQ1+ZBe9Ggnas6wfjBh2JccYFvwtxE6h7JDH6G/fZR84zxiq658ac9gjpnE8c7zkO8UEeiUxbfo8glx/HtFm9+DI34yjXWKE+dvLy+ys3N9kG/tH3vJebjtApn/HLZ+mPBMP2ddruyQiOL8rkZgp94NygLpRz/Gi/sWqM/gEA/NHNM4BLNzmDANpQDDpIJ/0wVLdr524jNftusBtKYXGWhadDzrJbzkapwsLb2ei8oSLHcUdpqXGRtcMlDnTEMN1W6jREjxU6rGr/FO12ttlt5zHb62xr0WBsCtWbqnuwXmNjuHnzj1/JZWU7is6d8u/ujq19UwmEYrduB4GLipR8WJBdkrv/J3exu5eXnHKvnVrw7+KOmBnAFVfNsh0emAC4w2mzynIPbAKAC4tYpSXGBXJ/9c7fXj15+eVrWMWis/BFMMGite95zLMwV2Al/BXIcc24s+6+AAAgAElEQVSsJMER5T3uVpkAADKjBFzKYIGcdtDDOmaDoWcCNjPdXEzPzMKECkIB9PFoZn4X9JqJSZsJwjPzMmERkeOiP78LgI0oPkM3YAE/Qp486lfAIDBBH5+hir/Mukx4J7gRMnD1B3n4kHZ5XyiiP9GFDFRAJbYAEygjxNEmM1MBPnxudqnH19KOetKO4BPdBBT6k8+tT73ccKD92re/v7u5bWv9LWTk/ayj/bZjTOgL/7Y9Mut++tOfXr355pvXACkz2DMT0yw8rh7JynHQ1AUM2x+0TVxxHK/AHAj34YcfXj19+nQHftUnj+nO53xihwDK/hMCId9jqW2TWLKPPf7ao9ORxWfUp0+MaWPBjRA+q9VxSD3HoUcN81m7OQQ9HcfIMq4TnBqjCfKwFz+ik+NHCM/VDPa0A9m5MQK5Hn2Mv/mbz7k63+Q8kRmnmZl787/897cy+o0vIaxxSd3MBBX+On6FrY5dx4tgNoG8wM8xg48TPOfxzOqhHejw2muv7SAwfURs0s/+4DuPcKaO86V6COnxK+WIW3QFinKsdMJ7wSkyHAP6xzkZXZl3jVX0ELjnkd/OM7nRw3GcGzH0Me+5WcLvpHy+NnUdU85HXM22RQ8Bsf7ANvyG/zzxAX0SWiewd0wKcBmHZkfje09e0I4EyGmvc09mGmuLGdXoap08uYH3nDudX/N7LsfcH559d/XPH3cA4AX3DEvulkr3KfcJHKSPTQzT65bO20jNJga7YUkXnmeZ6Yjz7JdL0Wqjha1LMf/mXucYGpeWXhcpNFzioHgYptcAfVbrskKHVW2fot3ONrvtPGZ7nW0tGohRqK+ZugfrNWpAZ/f/3RGM37qNS5Z/Vrr3BfbiCKqJX+6Z5SWfq1pQpCS7ILc89gqyp843IbmlL5YE/swAXuKlWabXAxMA93pu1lvkgccHgMkA3gNgF+wFPwmhhGc+C1GwYj2Bi0dbUt7Faq8sUCd0SCAo4EUH4ZQyzShlsbtdlFdnIVL7DOA8gjPloCfAkldmBQqIEy5mm/6emY4JLYQsXimf4DHBk2V8j7La4XMhM5tRPXc3S9/vYRU/mc2oP/IZkoIU6+BX4YUZtZQRTgiLkCVEAawJ/+wXrmYXI8eMauwSBGYWnvUoa5ZgZjZmJqggpc2iQyfhCZ8l1NMv2MYLfcwEFRDxt3UAWW+88cbulX1of9i2wE/4aIwBjzgaGpCkPbQL6OXl+MFvn3/++e4F2DSbUaiGPocygG3HzG7GCPqbeajO+pPywj1k6m/ep659bIwJF4G/6IWPEt4ZQ4BagCDQKY8KNpPfWEI3fZaAzvj0WGDsRhaQLuMqwalwHFuNO+0Q8iIXHR3HuWElNxm0mwnslwR/OUcRR47N3DziF0QCYD/Xp2ZmG6OZ0Wn9zMK1DwX9jDf9lXNh6iEIpg7gkf7xWGj8mpn+OSYpL1x2/k6gSb/wfj5jW7idYzePLM5Yokza4TyOjDxZISFpbjrhd0EtZZwD+Z3MeQB1bgKwrr6hbmaWO36cFyhnRjQ+FnQneNXenFe1g/r2jdnqxKZzJLr5fahu6W9l+p1kvLtJhr/1s/Vzw5SykOOGj/ZRB85tf/wOAPzJonua60ID4NowFDpAlzR+mF63PLqNVJsY7IJaLJxD6RfeAefQCS+ADoXFxMfoje3NLy07LnLxcImDnDBErwG6rNZjhQ6r2j5Fu51tdtt5zPY621o0CKNQXzN1D5ZrdCi2dRtby9/9v1PpwKKPSrL3/3xVtKnpXpRf06Sue8XQoltKvVqys6jIVrK3krvleNhK50uTuzTuJwBe6qlZrscDEwD3eG3WWeyB4QC4sMhVWm5cKNcjoHORPI9PdSFaKGymLOWFJmaAmTEp2G2hWkJTFrYFYcgRUppRTLtCOzOihFtebV8deT8zYgUhCUgTePAs1i+++GK3aG+Gmn7IgBAKJGjwWF4BllnEApHMUs2MZnUVKvA30AKIgG4CBMGqfkAGPwkgEqSkvugpvON9gaZ1sSczhIW1gjZBPfU8bhl9EiDnUarYiuyE0trRZvmhs0AzoXNmAWfGsxAn5SfkT+BuTHrcMtmwZvTZB8j2B9BFFi8gN/tD8ASYoQxXftwUoEzAL88FRoagm8zq3/3ud1f/8R//sbOTvkV3MlQBWOjkcbs5zvJIV/wpQPX5tdps24JgxhC6+2M2IvU8CruNb8oypvQJsJXMSGJGoEgdj9HODOCEymaOYxs+98hx5POZvhPAUleZ+QxgTw/ARmGYEB9/OU/4DFUBsFnl+JyxzE9Ce8eT46SdPwRqjlljMMdZZlUa0x65TZ8nsNRO+y8zgCnnfJV65Hwh1NMG9XP+URf9pZ/tBzfR5LHs6ud8RNu5sUZdnKuRmZtPEkbrl3weu/WUSRlj1nGM3sY3n+cmAudo9ROs4hehNr87fuh7YgRbHbOOTfyl7uiYm0O0w3mPv33+t2MBvfRHflc5Tt38hNzcxOJ3StqS858+4j3nWr9LaEcQjUyP2vZ7gs9zU5Lj3M0oxniCZvQDAP/LJ58uu69ZeK/wkLDS/cl9wgbps4uLh5Tu+nwbqaoy0Pwu605W6YU1/GQenw0f8kBxQfSxOHF7s0vLmovcOlTiIAcM02mlPqv1WNH+qrZP0W5nm912HrO9zrYWDcAo1NdMzYO10s+VKyp2lm1sbcMlyz8z3Svjpqb68shcXrI+RkqyawbW4H9B9lY6l+Ti6kvTuaDvkrifAHiJl2aZXg9MANzruVlvkQceGwD+9XvvXj8D2EVpQaBZYiwo+5xPFt0TYnrMraCBBWyzznzPDDDAgLAQZ7sYj0wXxhMEC35y4V0QhhwBAAvn7dGzmRVpm7m47zHIwCNBp0BHYCTQyew+fSTcA0SY5ZeZsXnMaz631SDzPf722FJsU1ehgr7H/2aM5dGs6NZmOCYANmtNfxyCYoIL+xh5Qod8prL+oxxgDsCYoCKPMtVP+sSjlbEXnwGEgBiZ2ZiAi9igjvB6f++0z3rO7NLMpqQM/hDsAzaFL0Iz/K7OACCPgc1YAjzxGWDG5/4KgTz6FUApACaDWD3ZUPDb3/726je/+c0ORiELX+ovwbmZrW5uMIswIVIeE95uesCOPO5ZOzmSmmOt8S/288oYUA72Or7MtsXnPteYcm7k8LhmY50+pe+wDb09Thw5wko+AxxT176jTftBcJ+ZytgrNNZPXD1Cnb722a72ITp69LjzlfOBz0d1/LpBJDMwqWNGbQuALef4EuqZAYx850pk5AYUN5Rk/Duv7MDUSy/dysbVNsabm2DM2LW8c4ex6LzpWOVK/YSguTlGe3Iub2UnpHQ+agFnxpDjxu8B5Dn35bOhzSx38wmfKdc5nSt+5DOujsPMABYAH8ocd4OAWdCZTeu4sr+ExcQ0cU+ccdWH6VM303gcufOjx6UnaG43EvFZzi3aatwJgHnmMr/bt/ZbzvnZl+q5GgAPgG7DcOgAXfImbphet+4Mt5G6H4eLbkEfT6EXzuCtNiQcLyTKC17HU227lgYvgm2n6BjJ25o7PoKGSxzkgCF6rdRltQ6nbL+z7W6bL6C9Y9tWnVHqLqxbVK9RAy+7/1e3N3zzNra2oSS/GBgl2fsFhlKPlUoXZVcUqYtervnykufjv6nzTfRs5Yut5C6J+wmAl3hplun1wATAvZ6b9RZ5YCgALi6ALV4fLMj9x797bweAhRMtEBHoJHTILNQEHCzas1juMZsJXoQSLGILWgSn/C34NDuUBW4X3lm0F8K48O1iuVlbbdYZMjPzNTPZ0IF6Pme0zUh1wV5YJcgWpGWGZkJjZGaGmXBS3RMQZbatx6Mm8LEObeYRuJmtS3uZ/SnMoU7C9Rac0o4/+gWftABYGCWoEYChj30j7MmsSDNl0c0sU+r4k/5OP+ifhGrGSl4TzmQfI582OWoZECv8NKbNwhRgCYABufYxnwmryAwGqPK5kJSjaAWewOG33357lwEsRCTL96OPPtodAY2eACZ09BhwfKx9QjPaNPMVG5R1aEISMOFjoXI+8zgBsOMwwah9iZ8SRguk8xnY+gQbGL+0rc7YlhnAZGjSnkCf8siiTG5qUP88ktu5B5tyg8j+/7o99OclAON95x3nG3zRAlxkUU9/Cp0TrqmvGylsxxg51AeOf2xxjqNeZo069t3ooQ65YUO7nP/c2OCYzPlCv3DVdmS1vqVfjF/6wPnSzNqMvZzz0yf6iVhxvnHM0Z6ZzNpufKUMdM8MYGFubibKTTLGBfoRG1w9GYE+MJazjv2dG4BsJ78/7BvK2d/oKow1hmjX7ymunn7gXOd3DXX5TP3aGDi0ccD3jGl9hY/Njta36Ohc7veANmi/33cJgKlj3UXPAC7cJ9x1c7T4nuShu6sButjEMJ1u6byN1H0/P+ScR/T5IzT2Req+SiSWFpoqgk9Ztr5ie0ptV7W9ranjo2OoxEHGD9FpgC6r9FjZ/ina7m6z09ZjtnfMtqoTSJ/76haVa3QotnUbU/790VXyT7F/S7L3/7RVh8Li8jXRy/VYXvK5qgVFSrILcneuXuy5Wr88armFGC35oSB3SbdNALzES7NMrwcmAO713Ky3yAOnAsClRabCIlsC4AQCZi4Jz4QOmU0o8DRjSwBs5qGAg0Vqj/PEyQl+hQkudLuwzlVoltmjwlJkCr5YXPdITEEBbQi7EuYItIW8yM421RkY4BG6gmA+8+hawUsevQm08IhbF/ATFgt4gBO2L/xBV370xyEIKjhFX3VKACy4EQALUswONZuX9lv9MzPPDDfK6TvhLzoKk/CxgEm/oFsCYLNMEwBn9loegyxsEux4NKt2CFraLD3aFrBQ5rPPPtu9gIL+2K/8LZwTAANyMzNQgEZm789+9rMdBAb68gIsf/LJJ7sXWXsAYACxdtIm2cEcqSyswR/2gYBGMMn7lPM4WuF6PvtWcE3dfN6o8Umbjjl05YUNxqJtJijjPepTl360jczAzxh2c4JzhM/jpTy2AsZpLz93rNqvAGGeu0yWMeU5NhpfCTyFf8REPsvVse1mCD5XdzPFBazpK+cwx1rGsAAuNxYYKwmis067kYMx22Z/5tjCLoE51xzztpv1na/Ug/pucMisd2M1YbJlKY9/eZlNjd+JJ2LE5/w6ltI3jiF1M9PZsc1GAG3SHnUwbhJ+Cr+x0ecKY5tj3rkloa7fKVzzGPyE3rlhAHmZkW0Gu0eguynhENA3BjKWiE/HooAXffkuwh77A1+4WcLvM/RSZs43+gZdPeI5s54T7ufJD35XOXdQLue+PFHD7yFj5/fPnl29//Sjw/c0hfuD+26KSvckdwkapMturlp0B1cttJHUbcRWjdu+/MD+3V7ZO4bLqRp+5O2WF6LO0R/Fxc1zNGGJTtuZOT4KhkocYPgwfVbqslqPFe2varuz3e42L6C9Lts67VoyP2SZvmbqFpVrFBUry8cJW7fxAskv+39L3xRlV8ZMXfRyzywvuXHsFozcSueS3OJYLsm+NF8U9H0o7icAfshD8/M1HpgAeI33Zt0HPfBYAbCZUQlkExIkAHaR2wwvsxpZqAYwAIQSgLFQbTYg8gW7HsuJ0xNSCnxyYd2OSQBrZhaL+74vCPOIURbaM3PwkJ1mOCLDHyETcCABsFlhQs4E4vhLuJEgyuw2r8LeFkjZNgv/hzIHWfwHAKLnof5QHvX9PDP+BBFmj3lErj7JrGEhaT5vV6ghNEJ2ginLYoeQJjPHBdQtAPZoVeFHAmD9kCAtsxJtUwBCu8Ja+s6fBNnCQnzp8zeFPNhorHKU8s9//vOrt956ayfTo6WBy59++ukOsgGJkaEP8bvxnXaYbYs+6VOBkj5BD489zgxR5QOl0I8+dAOE0BmYms/rtZ+UwzUzgPOodse9fhIoGgdCWssJ3bDFcZgbQYRVZihSn3HmM4qZH8gaZry2meXIAcIB47BXf7nxwJhy3tE3vk8f6Ht9kBsl6IMEddqU72e8ZBamZVqgiDzjUljOewmYUyd1TgAsCEw4nKDQLFzH1qEMXmTgtwSZbAYQAHM15rAl58PUz+xi5wxhvpm9CYCRk5+3duIHNy4g13km/Z0Z02740F70Nf78zqH9zLjWJuOGujnmEqzu/7e7+ZfNcUD86DfGmNnAOYf53eT3DVe/u5yr0NFNBKmj8ZAbbOjfjCm/I3KjUkJjnxNt+20GsHbdCYAHALlh7HKALs7vw3S6/sYYL3Hfzw/eYl5+gQs08kXolksKrNKC2rkYNnCh7FxMavXYzsSxPT5U2iCjh+i0UpfVOqxof1Xbne12t3kB7XXZ1mlXdT7qa6ZmUa30cwuKipXbKMrf/S+ysXNL8ov6l2Tv//EqWVsqvaXsDt0rhtZUX+6V5SXr46Mku2ZgbUwUZG+l85S7LNonAF7mp1mqzwMTAPf5bdZa6IFhALiwSFZanCrK/fXzI6DbjLTMnmPR/hCMdcFbEEMZoBvH4AJ3WCx3EV3ImlmywlQW911kN2OWhW11yq4RlFmHxXEzG1kUB4IBlZCXcFAZwj9kC4FyMV9IiS0ChISt2OGza/WJ7XjEKLIFisIA2xJkCE7z2E/bNmM04S2/Y3sLxxNAa6N9J5hQT8Fv9gt1POo3jzrV92a6USehhGAtAaFgJYFjxpVl9Tc+8NjpzJ7LjQcCjTzCVpjjBgLkZrYc2aUARuyxvoAI35rxR/vCMvqa92nHWAUA/+IXv7h68uTJLp7JWOV5swJmYhugCQi2Dv2r37UN2dahfSGuWZFCJOEYQIq6wjfBEZ9nBrBjBvnGvdAswXz2m3GIrATV9p26J9DUz5nd2YIt6tPXAjoBssDQ8ajN2Ai45mp/2zZXM4Xxa/at2crItd+thyz6ELsEmxlL7RSfGyb2cGY/0zoO096MacvkxhJ+z3mgLdNuQnEe0u9+7tjHTnQ31vP0gBxn2pcg2dMW8upzbukHM9yFj8hLeK5MIX5m+bcAWHjuvKj+2Kcf8xQE7DJbXoBN+wJ1v2uorz/9nvB5vY6PPJba+maO4zfj2w1CjKfc4OTc4FxNm/osj4DOTOaUn/HjphvGIS/a93nVzoG+hx05TtXD+dHvPnyRJwJQx80p+rvd4GSM//7bZ1f/9PTp7ZAv3BvcdTtUuhe5U8gQKfuxuvC+bXmx8RL3c8FyDS6u5AUZ95i74eLipkPh0kJbh/yhVQoLk0PbPYKw7Uwb28NDpQ0weog+K/VYrcOK9le13dlud5vHbO8C2qpOK3WT6j1VrlFXqgaj9v+clVxVK/1iyT8r3xT7tRIEddHLPbO8ZC22SnKL46Iku+C8reTuzNuowy9N7n1umAC4EiSzbNUDEwBXPTbLlzzwWAFwC+1a2JcA2LIJKM2SBb4Cynj5PEYWrQWXlPPZpR61yYK32YzIFpIeOrZTkMdiuTolrPJZrXzWAmBkCzttR3jsgrxtevwwEEEATB3hpQvzgJU86tb6Ai7gnL7Mq8CQdhO6CdsShunbhAr6HplmDu7vsW6emZr2elyzEDmP5BauCmbMOKMO5YCc9GGbIdgeeWqWLuX8EdR5NXNUOKJt1E1oh07aRp3MrhY+Gif0f0LEBPcCnzxO1vhEvkAlM8cty1HKAmCgMhsbuPoivnzWLcdBkwkssES2RzRTnucC80JXoTHPDuY5w9RxTAit8Id9RDv6RnifcWOsIcO4wDeCPvrC97MPjes9oHhp52/b5z03DORmBWFVZjjmRg5jh/oCVG0TfgPR2tMDBJ7Gr8cYo4NwMm0QohMLvu/Yx++ZJWtsOD60N6/+niBWn7RjSh8Y49Yxe1MwyOc5Xwn42qzk9Cl13DhglmsCVNrIeVGQnCDYTTf6iBgXvNL/xCovyjku3QBB/+s72034jG15BLVj3fmdz3NjDHFqlqq2GQ/OcchwDkvfOH+jpxsC0I/6zrseg6wP8yhqY8yTE9y4kxuLco6kbQGv85PH9WMzvsqjrLXT/kAnN4gIa4XW9CnvmQGPnsZLO1fiC/szT6JAJ9vHJ8heDIBXQrph4GylHnmzNkynndCx0m7mhtLt5eUUHtiPWxm9TY9upe2U2+uB0gJZbyNr6xUWKdc2dcz625k1rlfHSaotkN/XD6t1Wun4U7a/qu1Ou7vbPGZ7F9BWdW6pm1TvqXKNolJl+ft/NEuuqpW+cPln5Jut/V4Jgppblmu+vORzbQuKlGRvJbc43s5C5618cQZy74v5CYArM8IsW/XABMBVj83yJQ8MAcCFxbPSIlaH3F+9887Vk1devs5+wxmHji1N2OvitOWEpSyAszjvEdA+89NjXFkAFwADHARULHh7LGgLD82qTbCVwBN9zTbkfSEmOnkk6/7+4PtriCY08T0BR5t1nNmSmbGHvDyaWPhhNq/ZYAmO06f4rwXAyEvQlD5WD7MBaUeQrf34gPrUS7hNu4IW4bJgBf8kTBLC5xXgALSgr4SQmY0reGmhmIPqUHa0EJhrgm7hj37YLcu/9NLuZZv49FBGaoKjForxd0JKn1mLfIGPWcHEp37Gbp4PDNgVABO3xqKADJijHAFYgm1iO49FZ1zgTyAc8tHNuDXDFZ210wxg/OJGBftO+C14TQBrO/SbYDfj6hDYFGrxmRmcAkX6MjddCDfbPm43POQ4yKN4jU0zzzMr3/FBef1tzFPOo37zc/sQXxoDbgBo57R20s/4bWM549G5xPrCXkGqxz/7uXMQPkoA7GaJQ7Gexxy7ySEzgZVj32ur10OZ/sgkNuh/ATAx6JHC+i6z5t1okdnk6HNId/VMoJobY/SHAJf29HNuDsk5LDOPc+ONR43rE/3gaQjond9jyDFjNkG53yPZBwJk4SxX5yhk+txffjeujQFkO47NnkZHy3niALHL++3mGPs1T4XA124kSQC8OAO4cE9w141Q6R7kTiFDpOykj5N0PYpL94BLCg9w+5JmjlvmjI0aHxPHde1sbawHSot8Y5t+WFphke5hYedRYhuTxvbiUGkDDB6iz0o9Vumwou1TtNvdZqedXe11tNXVzv4fmc0nj74manrVSj83uahYuY0p//7Y2tI/ZyS7MsCKapdyTkvxW1CkJLc455Rkb6XzVnIfuS/uivsJgCszwixb9cAEwFWPzfIlDzw2APx//O3fXD15+eXrrFucIehLQJQAWAi0W4x9njkIGPNZisIEM4CBYy5u+4xTATAL6gJgAYUQ0wV6FuABB8hPaNA+c1M4YTapYEqbEmAKkyjLYrxATdtoW6h3CHRT3/cFFcI/ZAjQ9GF7JK3gRcAgVMksR/yATQkvhQ0JsdNPZu9lNqLvCfT29x77TGHKmY0miPMoXWC+AJircrCvfc4tsm1TGE07QiA+N7Mxgb16ePQr9qtnZmAmAM522qxh5Agmad/+NHOWz8gUxTbke6RyPgfUCQG/CFo8VtpMaj7LDGT7gM/NcESOWbDqie72549+9KMdXEYWsW/8C1DdZOB44H2hl9ngyNLffG72M78LgNFJiCTMUhZ6C92MZ/+2rMdko6fjHN85/txEYL+asZ2bJuxn3xMu8j66mbWbEAw5OXYzw9xnHaODgM05gqvjO2Gu9uDPHAMtCBcaJxh0PDv+lJsZw/ohM4ATKGpzzj32tbFihq0bAYzFBMx5skFmvusfY9FYI0aEythGzAGB8aGZtcQs4wLfqX8CYCEweiQQzfmI9tWHq2PLzFtsRb7jL2M552p96zihnO9lXzlPuPkjob/fTegrPEaeujtfmVGdcaf/cl6lHj9uTECP3CyR8eG8YIw5p2OHY9J+TT1yg492UtcxlwDYTUf3ZgB/9FHp3uZQ4SFgbRA4HKLLLSM3kDhe5Oo+XCVgUN+t0qGp/NhcPNI3U9bdHigtKB7LkYUFxmOptKadbcwZ23PDpA0wdoguK/VYpcOKtk/RbnebHXaefVsdNvXMDX3N1LxXK90Hv7du44WSXwyKLX2zpezqeKm5Zbnmy0s+17igSEn2VnL3/2wvdvfyklPutVML/r2rIyYAXhyis2CHByYA7nDarLLcA48NAP/93/zyGgC7cJ1ZUi5iu3AuSPDZu2a8CZgEg3yex2kKRzyKlHIeY4kMIU6CVfURYOXRriycC1HN+Eo4gN4uqAvfzDhMYEB7gg7a87hZwJIAO+GVi/FCZkEaC/H8LrQzO5RrmzHN30Jjs3mFQmaOZtavdmYmaB5jqm/tIz4zUzTrJIxWT8rRTwAF+84sNmw1i5ur8oX4lPMHX6tnAmDfo5xgVFiSwAydjQH7LWGT/uHaZpxm9i9yUg/7U5hEXUE3OtkPLQBGx4wLj4hGfmbWqrN9bKYl8S+gSuBtvwClAMBAOHQTjmfGqn2UGc3pb8eXEIv2hKnU0Q+ZdW8MJHjK7NiMdWMxATB9yMuNCQJobbRv3CRgxrYQL7OnBbz5TNjMysRWfeg4QR6+FlziT2XaF17RP8FcZta20DfHRvojvxkck86J1HGOylgWinLNY7TN6HYzQ84hyFRG9nuCZiGwMDbnFsemoJK2zUL1uHD8gW32J/Hn0eVu+nBet75gVDtyTNrnbu5AvicZ0E4eV65PGXtuEGqzbY0Hbfb7IeXnWMp5zz63Hero73zGewLgfA6vGdrGXI7d3EygH9wk4aYY4yyzko2TPMLfDGK/kyiT2bz627ijbU/HwJ8eC6/utJdxaZu/f/bs6v2PPl5+Y9OUHAbZBgHEYfrs7BwrbR8z3a4+v4pnZsxjcu35dfaLq1FpEfAYbhqwwHYMNZe0sY0p43psmKRBhq7WZ6Ueq9pf0fYp2u1us8POs2+rw6Yl478tU2+m7rlyjaJSZfn7m/GSu2qlN5Y/dT/cd0W/VAKgLnp5xCwvWYurktzimCjJLjhvyt1H5VZ+uCvmJwCuzAazbNUDEwBXPTbLlzywGgAXFtdKC1+dcv/+l7+8euvl/3X9DEaBoSDKBeUEwGYrJiAT7uCAR/EAACAASURBVAlohJAJ61iwBxAI5TKTLTNaBQDqQHtCg8w+E4AJQiifC/f7hdn982Ez+4/fEwy56G72nVDYo2/VJxfjzbZL4EJ76ixYxMbM6lWnzBwUHgp+8KFQII/6FTpopzIEIXmEspBI+9tM2TyWVABsv5p9iG0AD/zA1Yw3IQ6A2HbQVzhhVin6agfte4yyPsMXQhrhOT4wKzmBvBsDWniecF/f228Jjnz2cR7pamYt9cycJTYFbZmhmNDY5wYDzcxmtO/MOMRf9gfy7Xf9BcwhE5MXv3t0s7FiJjM6UN/2jRVsE0QLV/Ghz3KlrxwL2CTcNy7zCFqzUBNqCSmRYyYn/Spgpj5xw2eHshEph28yRtyokeMk47IFr26usB3HH/YI9HPs57xB35hR7fiwj3lf4Gu/OM/piwR07ZhNWGysJABOKOwclxmmAkUBMH2awNU5kqt65byWm0f0mSDS7GbquQlFAOzcLMQEBPMM6ldfffU6Qxjd1D/bNJOfz5wHzDBGvvHr2BaO6xfHJn3nEfPKRI4/+p36AmB+d/53bvAZvY4zx4f+zmxaAbB+8JSBBMC5WQgd7NfcoOOJDPql3RBAPb9nPFWCqxsckOkzfCmrHkLhzOa1D3JeRF994ikHlMsfx8Afnn139f7HfQC4dN9x191T4X7kvhuwIbpcNzBW2n5eKN0+nnfhMzHmMbn0vDt8andr7jwXdxQWMs9F5bv02MaU0rLlvS4aJmmAoat1WanDqvZXtH2Kdrvb7LDz7NvqsKln3qk3U/dcuUZRqSn//p7f0j+XKrs6Vmohudwry0s+17igSEn2GcjdratUOuYMdL40fQ+5dwLgStDNslUPTABc9dgsX/LAiwCAEwgJIIRZZvax4O4iN4vkgjDKJVDVuQkphaftwnVCWRbXBSU+NxLInMdu+gxhwfJ92aGCNUEz8gUAbSaqC/0ecaueHlOcGYYAjcwCE4oLqIAPAm8W/fVNm7WK7ZkZ+PLLL+8y9ajf6i4cNFsyfSvUTN0TMNuGwEaokFmo2q8twkKzVAEaZoIC5wAYgA10JqOVegIf/YANX3311e6lz7DZPsDH2ikYSngitKeOwFE4alvGTz6PV50FrwlZaM9jg/MZwPou6+TxugJJgPaXX3559fXXX19n8AJoAGqANTP3uAq28uhmn8UKJM9n+PI77eFTYhy7zEA2lnjPzz1ymX4TcmJXZsT63FTr4EN/hEbCJsddgj7ikB8z/c2Qdwxy5T3jGt988803V//zP/9zfQSvfkVfs3FzzOIjsyXVzUxpQDllaZ/4E5ClDbnpIY+8dpygCy985LyWGzF8L0F4ZvNaNqGrGxhsQ5CbADHnQ97HR8ZTAn0hpL7h6k/qeVf8p/78TlsC0bZNbKDP3njjjavXX3/91vPHW5/wt0cf56YM3mPsc3WcCaBz/nZOMr6M4YSZxo1+QT83ctDvz549272IBzdgeM24z1MnMgNY6G1s45/MojUDOL8f9J11/MzvuJy7nL/cCGW2Lr5x7OIT53X7g3q+hzzHYsaM8Sb8dlMQZZCZmxmuAfB3313988eflO5tKDwEvg0CiUN0uRlBZV88VGGQmQ81s+3nZ2DE2H7e1l3DpZ+B/++1qbDwNdw3JxZYWnDbStdH4P9tTBjXO8MkDTB0iC4r9FjV/oW1221rh51n31aHTdUpr6+JmudqpZ9bUFSs3MYLJP+sfLOl34uyK2OlLnq515eXnFnAt/qs0Cln4eMz0PdQzE8AXJkJZtmqByYArnpsli95YBUALiz2lBbFVsjNZwBn1lFC4AQiLNBnBrBATSCYcDKzM9ss1cwCdQG7zRoTQJnBCNQSEpohxoJ/Zu4m1BUmtLDFBXyhhuAkYUvClMwsdDH+kE7U8VjThAuCOOQIVVsA3GbyecStz4dtQXNmVqu3fvT4U8qYlZYZywky7BeuQkghKxAjj2P2c4+LBbIJaYTAQCVk2fdm39Hmt99+u3sJiSinn2hT+WYumsFr5qL26ePMfE1Qp2/wixl5CbMFhZnRnRnAOxDy0ku3sgCFzJnhKwAGTAnyiCmf7WuWIu0ZQ3l8NrDcI6CFTLZD+x5BjmwBmD7iPWEXOtmnwrXM4lY2dQS2mQmtrdjtUdge5avelBHQ0gZ2epRw+tv2zcjk7zz22njwqOwEwM4zOTfQb4JC9BcQ25/o7AYM+xV/CPYzIzUBcI4Vx4D97tyH3IShxpixbbZsjqEEv26caGMp5zvj0zFLHTcOYKttqhvXQxnAfp5AEF3MFNUmdHdepQ/dhNCC7Mzip24eQy/szc0jxp/Z7o4955202ZjK/tIPzoPUt03eE6LSpvN2AmI3cGRWun2Xz/K2HeSnzR6l7FhJeO57OYeiu23pez5XDwEwOjr/C9LdfIFdvKccfY68PF1DO/JEgty0lBs41gDg0j3Hobumwn3IfTddq/W4JXystH1fl24Zz6/wiQ24dPfd26En9u3Jg62w8HRyXYsKlBb2irIXFb9w326j/rheGSZppaFD9Fihw+r2O9te1e4x2zzztrr82GnTonkrCtWbqVtTrlFUqix/v5hUclWtdE3+lrJ3ppYsPR/dt9R7Q5eUPL6ljSXZhfFwFnKLY/gsdD4DH7dxPwFwdSaY5SsemAC44q1ZtuyBxwaAf/XOO1dPXnn5Fug4BDxdmGcxXMgj7MCJLnwLV83KddG8BcCZKZZwwswnygsqWniJDuhjJhztW8b3EmgK57SBKwv4Hr1J+8oUCgib2uNitcNjqQGH7QI/i/7CH3TLrDMX9lMX9UvYlnBN4C5cMXsZG4StHluaMMrjcT2eOCGNfuY99bcdZAgKAS7aYmZiHgFttq6whqvZf9gl/ON3IA4QLvU3K5TPPSpVCJo+SoCkTDPg8PGhLO7MjBPCYYu68nnahF0+x5T32/qCmMwoNctVfwKbBLNvvvnmFS8gm5+TLfzBBx9cffTRR9eAlzqOAeEefjXDkf6jHtnT9hH+yvhPgJYZl/jGTQBchU2OD+QJ3Cn7pz/9aXdUN/IyRjIzEznoBugmezE3ajAe8KNAM8F7+iYzgHPM7wHLPqtxf8/9/TXgTTjoJgDK2n6eSOAcpV+4Gn/EWYL2zN5NyEvbxk1uMDB70yOa1dkYFLrm0ca5KSMz9/M0BOcex5fPkU4IjE65+UOfUEa5xq3zc4JodM2seI8k9qh2/Gqf5bzoOKeddgOQ85Djw/b1vfGIrvYRca5d2ceOZXRwswDvZZuOf3XGhwJix7abLtzMIix2s4B9q874yu8Rj2YWULvpKK9ugMB/ysBeN5JkrOcmGmPamM9rwntj4RD0zTk+fahsbPtDIQN4CJAbBL6G6LLryXGSvEkcZGL5nnNYhRMaML43hnlluaAT+m+5khdQsrAwda7WlBb4Rhtx4f7bRv0xPTJGSg1q3BUeq3VZ4ehTtb2q3U57u9o887aOaVN1equ7rm5NuUZRqSn//l4v+WdL35+R7Mo4qald8nYN0BcUKWlRkLv7v3Yj5025e8du5Ye22yYArgTyLFv1wATAVY/N8iUPPDYA/A/vvXv19iuvXPsgYYPgKIESvyfwZDGaBWefDZpZcUIYF9Qpa+ZrlqNxIahZawJk2krwaX3abEFFQjHq+6xJYXNCRBboWbwHtApBMxsRnX2eaoJAF+axzWNmzcrEdz4HF5syAzqzXtEtYYk2CXFoQziNjQIb9HDxXwgibBXYeZSpbQjszaI160yAJsjGFvuL9gF7vBIAC5Kpo28TdnnMKrYLf9DHo5qFI7yXxzybjao/BXqZgak/E4AlSMuMObM/qS9AMa7xS0JQfW9mKXXVM30mqElIA3QCmFJef+oD/Pbnf/7nV3/xF39x9eTJk2toB/j993//96vf/e5314A3YRi6Cd89Pht/A385bprf1Uvb0t8Jh3Izg6BRaIYfzfa1P6gL0OZF/wmjzUilXeOKscOxzGQwe/y7x9/qD+zAHn2HPcJx49K4zcxZyvuT45D3nB/ySOIEwMa/sC6Pa0c/dKWPBYGOOTcTCAIF8odgW26aEFSrG/Ly6PAEtG52cOxSLo+010/OOwJg51h1SqCoHfpF3wk4HSM5Dhzn6OomAp8nDShVf3THj27k8BhwYaw204a2IdN5Lzf26AePcKa9HOf2d0LrPM2hBd1uWkBXdPQECmPWOYd6tolt+R3QbvBAB3WyH5Wfm2jof2S5AcK5HD/ls4iF0e1cThu5WcHNCKmPsWBfYEN+N+fcp+/StqUAeAiYGwDGhuhxcxdTuqd7qPAA8x5qYrvPT6j82D7dzkU/kHxCnx3RyvNrqrgoeC4GlBbPRit9oT7DDeNVH9cTQyQNMHC1Hit1WNV+Z9vHbrO7vWPa19FWl10d7VSntL4matbUSj+3oKhYuY1Lln9Gum/p9y1lbztOlmu+vGR9XJRkF2Jqyt33xaX5oY35CYCrs8AsX/HABMAVb82yZQ90A+DColJp4WylXAHwoWxJIV5mugmFPSIWB7LwLTTLskIY4SdlhSd8Jiwz29dnXgqZBAnUc8G7zQrNv13sF1RkRqkgxw4HfAiA0cVnprrIbpZfPoczM9XyWFABLXXzuZTCBNvUd9Q1uy1BhVlvAsHUBX1auGfdzOhDrpmHwmGzLZUnsKGdBNkJmMyYS6Cc2ZQCxQRpeUxsginBvzGSwEjQQXnBUps5iP8yKziz4vw9wQ9ZxoBZ6miHEC0zJY0prvYnceBxy4LCBGC5iSGPORbU4AOfi+xR0B6LLWB9+vTpLgPY5/HSZ9osJEVvfsy4JCsXm9yM4WfCJ/tW4I4/hHv4nfr4xc+pn0cBozN19J02GyOOD8dkZgCbfcl4S7golLcPkJX9bYwkXM8Y1deOYzd9UF7b3KCQMU09+8bNGeilHN7T347N9KNzIba2GZqUy00wWd8+aeEkbfGTmavECX9nzGt7HuPtmHdstpsa7A/tZzzkXO5cqh387VjKLz8zgYlVNx4gxzm8jRt0TNsFwNRR/zyqWhBPrLvBwQ0DtOHc4fcJdprpnNmw9pPfJZ7c0NqUGwocC1zbzTfIsWxupuF355aEv7aDvtqR83vO+chAtt8Jzte5scU+z/iznlA/s6/t2zwFwfaNEa5/JAP4k0/vvb8p3WccklS497hPkdV63ERi+X7uXr3GKTZUr0XCBvXNoraeF7ood53APxVfzrKNBwqLhaf2XWmRbpSyF+Sf1uTxqo/pgTFS1pPu1XqsdPCq9jvbPnab3e0d076Otrrs6minOo31NVGzpla6Pk6n/Pt7veSfYkBcquzKOKm5pOSRiwOJNetqY7kku9ApU+4Po30C4MoMMMtWPTABcNVjs3zJA48NAP/6797bZQAnbBU6JKzFSWY/Cm7M2qWccMWMXeVZxoVrFtPNYhSUAScENmb7ZqckUFFOQhihGJ8JHfjdTLpczHehnUV1n7ObGa3Y0kI2bRdSoqswCnkJgM1wxA/4xCN2sUHQzPs+3zWz0tBdEJLPMLU/WhjF+8g0k9P6XP3JbEWBnFm7XNHTY3sPgdWEc8J2sx6xPbNt85m0CaHQJY9HtT/MuuRzyif4NW4yi9r21cksOp/xiS+xneOSeSGDDFUymc3szA0MgkRiQXiCLz///PPdC78IurWNOmYLZ6yoE7DHZ/tqV/qCLGdALqA1s6wFgUAv4WA+T9fxJRQSaGMPv2emoP5wfAG0Ac6fffbZdeZ56kYsMhbwn5AenZVpfGs3V8piJ/UEwMSCfeSmA/7WH5lN2WY70pf8WF/gSDkzkB1z2JswVRBnFjafmxHqGEwQLIykbzP7Up+oh+1l9qxQuj0Fwbkx6xgr+Iv3hdb4jjjhb8duO28KNh37+oWYPjQm82hlyzpvcU0Q7PinnDHmXMjVbGB0Fmi6WUIorH7OBcJaxzlxTr8Q49jpPEEf0QbA2Wxz2mCzBC/sy3lTu3JziRtx7GN873OihbX6m7bdxGI/6j/94/cLV+ed3CgiBPfUCj7DDts0lp1D8KvxQR3nDvQQ7nryAGUF3IJo+wr9+MwNFDk+8qhr5/rcJPPH7/509S+f3g2AV8O6AQBttQ637tzGSRtgWumecljhEyg+zuvDvPBDQSfwy4bWTNF6oLAYdyqnlRYBRyl5AX45ZOpYtcd5foiklcat1uGU7Xe23W3zBbR3TNu62ur0YWUKqzdRt6Rco6jUlH93j2/pm0uVXRkf+/WISo3lhZeXLCvxuOFyoUO28vGlyc0IngC4Mp5n2aoHJgCuemyWL3ngrABwYWHrroW6BMAuILcAmMXszIpLGOFCtgBXqJIAOBem+Vzo4MI2C+8CI+Frghn0Ee6kHoIpoTGL64IhATBASwCSADWf0ZjZvupBfRfrvdKOUNnFeSEPgIkfs7UE1GZKCy2ECQmBBAfoDixgcV8wlMdSJ2gQuNCOx29nppuZZegsxBR+CxGBC8gXyGdWmf7P42rVU3DCNTMYLUs7xoixhJ4JFwVKwg79kzC/BSluPMijdIU6mVFtFisyhYMJ6IQ8+JB+wOfaRhwLgJGDbxPYC80FdgIw4R6yfH4zgAoZ2J1jxmN1zUBHppCT34VW7VHUxoJZr/oDHfSjfYBdAmZ0wCaOkFYPY5p+QGd0SVAnWEau4BebzZTOY3V9/regM+MCW/VHjpXc1JDAS5uElMaSWZNtPTOmzbL0CGOhND70uPI80SABnXOVfZnjrN10gW25iSAzSjPmjdF8frcnHggEGed5vLb6tRst/IJq52d1MSvY7P+E69Z1vDleiP3c0GKscHXjAHXtb+eOHKf5xakfKJ9QGahLHwlradfMdzYmfPvtt7v5yQzk3JDiHOe8hpwE4s57vKfOto2vHJNuJkhITh397MaYfC+zcPVBZu5mBnBuVtH3fs9RN/WwH/zOQQdjxc+Meb+D/E7Rx1xbAJx1qHdXBvAQYFe477jr5mqIHjvh4yTtv9dKt4PnUfjISp+1i47si/MIgKnFtQcKC3TH9lpp4W6Ecmfsi7vMG6/yGK8PkTLAuNV6rNBhVdud7Xa3eQHtddnWYdex2umZsurm1KyplX5uQVGpchtnJP+sdN/SL2ckuzJOamrXerNUuqDIpcmlPy5N5y303UJmG+sTAFdG/yxb9cAEwFWPzfIlD3QB4MKiVGlxbYBcAbAALGFSHnOcWVCZ6SQ8McPO404TeLLYvfuSfZ7lKVByYd7szIQLmX3M5y6CCz0SDlLPxXMBGOUS/AhPhAq2nceM0o7ARhBlhpZHqwodBGRmAPtc1syypQ4yhePoJATKLD4hukCSxX19j23ahN8AWlzN0qP9PFpZe5SffWV2XGadpT8FEbxnHwkHE5IKTtprZoQLnYUf6KHvjLEE0cKmhCwCd/pR//K5AA1fClzyCFVjMjO/1ZV29JHHNQMNrUNfAaV48dxdXmQqCjHxUYI69fVzZLlZAeD6xRdf7I6UVj4xYQz4HNvMKvZzrm42oG7CMGNXm/CNINFxgOyf/OQnV3/2Z392nVWJH81axjfKTHh+CDrnUe4Jjm3L+HajiIDUPlN+xhVt834eWZyxmlnemdmbsDg3aVAeeEm2MfHh8cLGHFfluznD7FZj9RA4zbjy8xbQolPOXUJ89M5NKkJt+52xkWNGKH1oXO3h1Es/yOA2rrA/x68bQPxyy3lPWXk6gL5zIwA6IsN5UDkJxzNj1RjJuRhZPkecI8h5CWvpIze5UNd+9ahurgk5bSvnN/stNwg5b+Yc56kQxhF+d972KOsE3NTlJ2FtQl4+x7ZXX3119xzsHB9+z7R+Sl8h1zFCOwl4EyC7mcrvlLQjn6Fuf/ody/UPz767ev/jj2/d25TuLQ7dFRXuN+67qVqtx7XwgZLGiSrdT64qPKg/luhwlu45ov1LfDTLnKkHCouXx7KgtNi2VqkztP8hk8aqPMbbY6TUM6paX63WY4VzV7Xd2W53mxfQXpdtHXYdq52HxvUPYrlPsVIz5SaK/p3y7+6Os/JNoV+31rsSwAW1SyizZGNBiZLc/T+ti92xvOSUe+3UM/CvukwAvDjUZ8EOD0wA3OG0WWW5Bx4zADYDzgVls5Q8uhjI1B6bKlRJeOFiekJjPZxQOTPaMqNVWQlOPW4TOQKSzGw1s00Igg7CXGEm5YUALsIjC5gKwAM4eFRpZjsmVDbb0UxV9MkjgbVJcIpM4Qdt+lxYM+WEUFw97lNAIcB04Z+sRsAkV+AeL/xmlmPCOf0gXOczYRj6ChUyw/FQVjFADdDBtQVo+NM6Al7Am5sBsClBtVAOH6mr/YEfjQ11o5zZvOgsKPdYZ/yUx/maWZvHNWemp7DW47cza9RYpx30xMeffPLJ1QcffHD18ccfX2fT0qbxJxTCFnzEK4/0/vDDD6/++7//e5d9K6hDN/UX5FJf2xMA6y8+z+cF5/HIyKVfgczEmfGHnm+88cbuRQx6zGyOGcGsoCshvcfwMh4E3vSRdSibsYvfPBa4BZjOK/rYrEiP7LZf1T03V3hUOz7Dhpxb9Jl9zHh4/fXXd30lyLYv6U9jDvnWyeft7v8X2f+LkUDQ9+3vLGNZ3tO39A/9jH2OBeo61jyi24xWjx7ObGHjxTkUfXJc5FjUX7mhJkF59psbGPS5fSsAZmwgh3IJke2b9I3l0IsYxOe0iwzHPb/zOUeys5ECvYnHHEf0hTCYePNEArP36Xf19fnEXI3bvGbsCVM9rtnvEMeoGyycyxPaYqfZxu0mGnzGPP72229f/fSnP72G/Hn6BTp59LS6I9MY0J/42JMwBO6U1w95ggTl9Eme1tBuDODv3z97dvVPTz+6vrFZDfAGwLbVOoyz5kbSOKWW30SuKTmgHyrNn5V7jmx7xU+z7AV5oLAgtrVVpQXNEcqcke1LzBmr7hhvD5Gy0rDVOqxof1Xbne12t3kB7XXZ1mHXsdpZMq6zTN2UuiXlGkWlXij5W/rmBZFdGSM1l9QisVS6oMiUu+/h6YfbkT4BcGXkz7JVD0wAXPXYLF/yQBkAFxatSottg+RmBnDrCBeu89jmXJBOYGN2qRljZsRlthzvHQLAgk4WzDMrTZnoZfacmVS8J8ThPUFkmyFI+2ZHcs2jZdU1j2MWuORVwECbmekmIBHc8Jk/QA4gCAv1Hn+KboAWYLM/QjFs4SczdwVNggiz42hHkIw9ZjpnJmNml9pPwi58LDRoM9Non8+FxQJg2tNej432+cZmQPqcWgGvWab4ADs9lpfyCdUFH+qn77DNOnymfR4XmxApNxtkJqSQMiGmwMUMQ7MdtcOyQCsgMM/OFVqhkzGtvtjmM0zVib4D/FIfOcYqMEoAbfvCNvzgc1O5Olba+DcejBX8DvwFAttv6GQ7lOPHcZbHADseElaZIat9xi9/Gy8CyoS+mc2aWdKCV3SwjODfo4hbeJywVDsEwMgxpvGrG0UYW2Q8M75sh8/U33FsPyMnIbIQk7i2vr7mmtmwh+CgPjEb17jPjS74IiGmMp1r/bsFwM4Nxl9mI5tRbx+28zif26Y62Y5j2qPQzaqn/cxkzvnX+NcHyHD8YXvOPcaem1TQxfhzUwK6ZIyZOc786RzqXCg8x46E0vat9vhdg2w3VZh5j58ol98fme3r/GgM7v6R+/77XXs+IoA5iM0GbPrIDOBD3z/OQcjxe8r5lzYOZfMmCLev6SPa1Sf4IMe2Y5xrAuDSfcWhu6HCvcZdN1OrdbgWPFDSOFGle8iuwgP6YGm7Z+OWI9q81Dez3CP0QGFhc0vrS4uFaxU5E5uXmDFW1TFeHiJlpWGrdVjR/qq2O9vtbvOY7Z15W10+7LRpydi2TL2JmiW10rXswWsbKgbv/6lYXGN5yeciC7J3qizWpC5/S9ll3Qt+2VrvissLapd6s2RjQYmS3C3HwlY6T7n78C34geITAFdG/Sxb9cAEwFWPzfIlDzw2APwP77179fYrr1z7ILO+MkvMxXKzpRL+8nsC0wRXyEtY0QJgYaEwwMxYQbPtKMNsWBa+BVS04eK+4AaDhBYAHQCDGWraKARJqLD/Tvt+B3sS9tp+AiGhgeCT8i7smynJgr+AKo8/zec+ZhZrQjR/95rQwCxSdBBwm/WIHkJSswvxa2a4ZQaagE6/UN/sONp57bXXdoBTe/lcm7NvzYTG78JN20HHP/3pT7uMXmwHYlAmMzEF2YA8jlYFeKiHWYG07fM+Mwsw4yozTjNuhYzC5/ZoWKGkn6MrR0ADcBMsCefQF2iI3fqb/tZmgCxZj8BZ/ZWAzDrY41HZAKU333xz5/PcDOBmCOGbINFjhs0A9thpM16F6x79bJvU06bMSHUc4UP7E/vxA/4wFnP8ZwZxZgUL7BMeGi95lO8h+Gkd+iIzup2oBG20YVZ+wnPHl5sZiCMzaPM47RzrHNfNizg1boS5Cf6F4I4tfaJtmZFpH5qJj/74GJvsO7OnD8WYcxD1ciNKm61qO6lnzp3El8eTJ/w1a1if0I7zldnXQkd0Rr46GYvUcQ7JfhOWOi/eLPbs/z0USvM7scWLOuqdR73nhgDq0Y7xKQBPwI9M+9CNKPm5fWR/+Pzk9Leg2rJuJmIuYu5yDs6NAfrR7zGPAM9nxFNXe7jmZgjr57HqfidlBnCOH/2a390A4PcjA7h0k5OFV0K4cTBxoKRxorrdurjiSv8vbecsXHIkW5f65NjlzqIPSsuHx/bQkdorLmptoVV5AbVXiTOwdanqY1Ud4+HVUgYYtUqHFe2fot3uNjvt7GrvzNsq29Rpz9Jxvb+/rZS+/k+iVKncRFGpF0r+GflmS7+XZBd9UgnemujlWi8v+VzbgiIl2VPu3sGP2A+YNwFwZdTPslUPTABc9dgsX/LAWQDgwkLZQ4tKCYBzARmnJAA2o08AnEeQZjlBFVdhqbIsl2CVRXV+XJwXGphtaLaeMMnsMhbAc4Ff4ON7Zr2xuC4A9jmgAkLa2MSahAAAIABJREFUbbMiBdEJtVuonBls6OdivaBDQJRQG/+Z+ZrPokygou55/LR2Ux+bBaseBYpM4WJmywonkG/fCR2wOTNis9/xTQJeYCxH63oELzLQL5/nu79v2Wd38xJwAXAEgvgI/QDx2ABU4nN959Hb2GKbPieUz4Q9yDMbFxBkvwvsM+NX3+WVfhUEZiasGZC06RG2xA3wNoFgxj+28BlwUZ2QLRjL44f1VwJgYC8Zq/jW9jmy+cmTJ7ujm40T5OUmAzdHmMmMzQK0Tz/9dJd1DHh2LCVMwre8kK2egjifiYwPiCuhOlCZbGYgs/5NP+hH4sDxL/jib6Eythtrjg0za9vNDoJJN1J4XLJj1jGGjvpGyKkvfbaz9me2s1mXCa+fPn16xQvgbcaq2aPok5tAHEsJxK+XJZ5ni1I+j0n2c48kJnZtBzty7mk3guQc2cJfPstM/hZIZwYwbfuTGb6+R38Ztz5Hms0YPuMae/IkATdV6NsEm/k8aWPMDQnEnkew07bH5KO7MNm5Hp1zrJr5ar86pnNcu4EBXfndfs6NL/aNcS+QJ8btO8r4PSYApl2P+WasCIApZ1yZme6mFupgl0eDJ3jPDSn+nqdKCKDRk7lJEK9uzr95I/MHAPBHt58BXLrRKdxj3CX3oXuP5fqMkTTApOUqry15JGXHeHaFsUeyc4WGXVVP7tcurfsrlRb7+ps5fs3CgtwWyh3Nrye2s+K7caqO8e4QKSuNWqXDirZP0W53m512drXX0dZja6cypvf3sOUa1QqbZrrubKhqVDS6JH9L2R0ddja6b+mXouyl4VIXu9zby0vWBulWcsvjrOC8rXS+JLlb6Uq/TQC8dMTPcj0emAC4x2uzzmIPlABwYXGrtGA0UO6v3n1nlwGcGVGZQZlHuebxpGZBmlkoZBMqIUOZ/C7cFCplRirOtywL34ADjxdm4d4sPeoId1hoz4w7ZeSxvEIDF+ORqX6COBbV+cE2foRuglBhm21pL4v9ys8jQA2k9IPlMgswMwMPAZv2CF38kxmrAkfqAlYBgAIX3gPYAPo8YtcjXfP4U/QWwOcAoG37C0iDHK7+4GPbSsB1qD+MmdwkQN+1GcAJ/jNjVJCYGxBsM68J7LOscZrxl9lzwh3Bull26JfZo8ZVAmR8DhTlmuOnBcAANQE38j2+++c///nVL37xi122r4DMfgOQH8qsdfzga2ER7wkSBWkAZ+PSDFmuuQlAPXPDgj41VrEr48tYVbYbGyyv7/EXNuN3ZdKvjtPMxhTKZYxkRuuh550ai8LC9lhsoTPl9FmOOX/3+Hf6H3jOi2xns9Vzg8ihLwmBdmb97v83/n73Sr2M64xv4TU66hP1FbIjL+cbx5SbcJxr9W1mpNp+O2ac54x7fZ/PwOYzjzbP5/Eeyqq3D9WVdjObNo87z2xej6T2CPMEr+qYGwcyfp0zaFOg6ue8l5+nb4XMxkh+pzjOqe/mkszMbjPDKePmFOp4OkFmADuHoUMea20cuMlBHWkvN0n5/eEGB3zpmM1Yy/j843ffXf3zx58svq+5VbBwf3FXA6X7mTu1HCNlPy76XHH0WkdQ9KSuOIJ9W/fZSf23tXEbyi8tLG2oxyrRhcXEVe0cqHwU/53Qvoq/xqq53rPrJdQW1w/5apUOKxx6ina72+y0s6u9jrYeWzuVMb2/ly3XKFWoi6/VqJWuG3xW8oudtaXuZyO76JNK8NZEL/fI8pLPtS0oUpI95e4d/Ij9MAFwZcTPslUPTABc9dgsX/LAowPA77xz9eSVl68BFovPwosEMr4nNDoE3Fj05sfFaRfOkeMxxYLihBsCZ64AEYATQMsFcmQKnszQZNHeRf/MPqUdnxdrxyZ0FuCy6C6IY1Gfdj1eGNnYYLajcAcdKIdu/Ni+7Qhk8qhQZJpRqkyz0hKaICMz2DLruM0Qs12PQf322293GZ/ajh4JgNVLOeiRoNzPE3QIkYAOHlerTrQjuEqAJmzyWcVmvWmbEErYSR9k5qfwMJ/ZnMfNqqeghKsyc0NCwnP7RiCJvDxG3NhLIGZ/UVe4o05mU2IDkJBsUfxv5qsZkdjlc009JhpZwPS33npr9/rrv/7r3evtt9++3ngg7MlM4oT0CbcdZ7Sln/LYXccv4wkdPYpaMJsbOjLesr/wb8Le9KdZihn/9pHAG5tzk4DA1jGVmyLQIcec8ZQ+se/VF9nEOsDc+lwTFKqfbfO38xj9AYAny5Xjn8l25sV4om8ppx55FLDtJ9S13P4efv+vj2McfYx7bTazG18lSLcPhcI5L7ihw/aN+4TB2uamkcxiRV/j22xUxrBgk3FN3LKpwWOOmSeFpOiSG17UQ8hJ2wnDBde2JQjO49tpm/jkRfl83ja68+O8ze/OU36XUCfnNnTkx1gynts53WzdPGo6oXE+S9w+zXGinW6GoYxHrOd3knMItuRR8TkfoovZ0TkuzSoWEjt36Qc3R+UcgZw/fvenq//v009L9za7wisB3Tg4NkbSSnPq/uutcQRFx3i0w8Aj2Nah1b1VTuar0YZciLzSQuG52FRYqBup8lF8dSLbqn4ap+YYr66WstKgVe2vaPsU7Xa32WHn2bd1LJs62qmM6T7xtd6pla4Bmd3/CRWD9/9YlGrUStfkbym77Jst/XJGspd2flHlUiSW+r2gyJS7793ph70fJgBeOtpnuR4PTADc47VZZ7EHtgDApcWmwmLaErm/agDw/n70+x24ECwJaxMMC1sys9LMqgSjLoQLiwRkysorbbOY7vN6lcMiuOUECFxdQBcwCzVpCziQmXL7te2XroEMC+oehyuwpI7ygQjWz+NeASOAPz4TwCV8UE+gDrYg26wwPjNTU30SiJmZirwEZAIg9cjsSeSbPScQoa4Ze9rhEbMAIPTWNiFh28e27/NhhbVmtgk9aAeoASDSlsy4zuOyE5a1x2MLyvCRseKzUc1UTshl1qM+MV61QxDl58YGstTJeKCsvvf4au0RuHqUawJgYkGwmpDUDQeAX+Cr2ez4nSOfAb68/vIv//Lqr/7qr3bP/DWGchOBk5Iwkb/Vh2tuTLAfM/PcevSVR0QL7ukjfSYcF3JTJsFnblRwTLbjHxlZxyxxbTfuhHf4wnhJqJsAzjGSRzfTPuWdd/gbQMkx2qmT8e0xxwC23CSgrcwB+J9+8TnKbqgAAiPHHwFvwr3MrG03vmQmJ797pHHGXW7E0N48Yll/G59ccxNAC4LtKzPVBYfO6/jOuUHQShk3MOAXM8Z536OfzVwVQOd4RQePOOf9zL6mXdrU9jy+Xb96hDnzKv3F2PM5ufydG2oyvjN+MlvXTUyWtV+46jvK+NxtdUKGcUUfZ9ZwAmj0Ri/KczVDnjrMhfjM7yx0sD8pKwB2PHDN7xx9op7I1J/OEQJ9QbffOdbdA+Dvrv7lkyIALtxbHLphWnK/8fCN1hgp+7H0cGsnL7GxkidzwcZ2jeq3k/lnlAGPXE5p4eyUvigsio5Uc3P/nMiuio/Gqrjeo6slrDToVO2varfT5u42O9o7+7aOYVNHG5WxvP8/pVyjWqEGZDqUqpuwvMbyks/dUnTolvJfCNlFf1eCtyZ6ubeXl6zHVEl2wcApd98XJ/dDoc8mAK6M9lm26oEJgKsem+VLHlgMgAsLYKVFqMFyDwHgNpsSOOAPn+Uxr2adCqAyG8vsJD7LI3Qzky7hEu8Dn4AJXBMeuoif7wlF0E+wZTv5LFgWyvMYWWRR14V3ygqNLUc7AoYEzcIh2vFHOMJCvYBLAMxVmT5fE8Cd4EhImQA4jz/Vtxmowih0F9joSz7z+bDUMTsv4ZttJTRLyCGgzWxdgQryBD4JgNUvs9LSjhb6C0ewwc0D6mjZzDbMuEwoTLt+lhBSSCO0EpDv/5/bb3JISGRcJDRTrvGFnmbh4QPAKv2pzDz61X7hPUHa66+/voO/POeX689+9rPdM5bb/qCO8C83LmSmcTsmhd+8Tx37kDrE4f/P3tkuSXYc53l4B0BIRAAQPkh88FMSudA92FfgEOlb8W9flP2Tctg/KQURFEQQxMfuYkEpBFi+ATie0/MM3q3tmamsc6qnZ/dMREfPdNfJyszKqu6ppzKPMa6/td17vmIL0JMYBxoLsgXJxGlmgupDrgOCIVeo5qEK+vTHseVv49csbnRt1wkhvvMnsyDzHr1AXACwYFZ7nXsCYuEyYykQJ3653zIAGJlCew96eJBEIIie/DgnE8x6UEO4jb2ZOe56kwA4Aa7jkRnACf3sKysaJPjPAy/oK1z0XsjCbA+kIDuzyOnfagj4iP5Y25zjwEszVV3Dha3eKxvfMB7Eu7GKXNcRQS2yXa8cL/tEX9q71vN+ziXsz4MY+kVYrNw8MCPMdV3Jzymvb7Ob8zCPFSKUmaXiPYCDf53nAl784b2KuVYA7JrlWp0QGn2Mm8wCz8MAx8qi5/z6+GtKQHfeA7jwneK6L0ul7zDXfuPaSMo2YkrfC8uNN/D5TX3eiQsm21T2cXPBnfhkrdL79c94oLThdRf+K2yIbaXedJ/cgU1V32yn4npvrpcwRMKuXLa6/0Fnrur31H0O9Dds36n6KvYzZE+xj+o8PvwvXb2qdkGtdV2h+yz/rHQvBkJJ94LsktyxAO4K+ILKl/L6Ne9vWZsPu9zDUOx+2DOAuyb53mjYAzsAHnbdfmGPB+4LAO7d7DoGgIUSwrcWAAvS3Nhms1oQwSa30E85AguuY5M6M/6EHgIFS8fyLABIMHr4bnX4KBW4CEHNuE0IzHtslgMy2LRvQbBZYdqkbmYdCvsAEtjD/UEpFWvZVvQXMAFWvJ73vfcrugqDBE+ZEddmOKovOvOePhHQCjmRKTRjDPQhOgjiuEZY5nhgM7LRl9cSDjrW+inBjfMD/1re2Iw37Em44thkdpulUAVcmSmsTcJ6YiiBTGa+5vi2GZDokPEiWEF3Ya5jrT8zyxMfen1mEgoHaet4mS2ZGb7INFsYaGW58L/6q7+64EHpZ+Avz4BfwKP3+0UuuiFPmIr/zdhuYb3zQB9oh3MsQXbCQX0hwCXz0pLHDx8+vOBBNqxZ3vZDTFhaXECHbpRMZl4wLh6GyLFVvzwAkAc6cr0w+9v1BFt830MN/G388b6Z/GZd4kNs4sE1ZPgCeYX4wGr0pcQzc+CVV15ZxsHsTw9vMH4eJEEf4yJjKbPaBXRCQnQzBogL55JrmH4VCOunzArO7M888JIHI3JdyEMAtLe8Ma97aMK1J7NUndvMEdeDBMgAdh7Ic11OqGopdF6jpDY+RY7lz12PPJTgupuxix3EmHM213cBs2sIvrP0t2uF8wc7zZw1Th2TPHigHb6GDxKu+7sZvsSm40HMMX/xiYeC6FcATDttdR7RjwDYuYyelsd2rHgmvvFdu657YKK9p7KHDhzHP3z99cVvPv/i9q80K6Fd7/eMmxXZRsrhc/Z2k++0xUQF78T0ifasGac78cUahfdrV3mgtLm2qqfixfUd22IHzzaf6os7sKfikG3VW+/J1RJWGrSq/8G+71WfAzYO2bf3U5nGS9u6y2ojU2tdV+is5BedOVP3F0J20d+VyVET3e/t/pa1uVCSW5z4JdkFxz23cu/YB3sGcGWm722rHtgBcNVje/uSB7oAcGFTrLRRNUHuMQAsULgOALsxfgwAm1ll1mVbOtNNfZ6z1KmDkBmO7Qa9QC5Bo/BEQChAygxgMzsze1h4IYjib2Spb2aIeR1wRICLfNryWpZUFSaYHcqzmcS012cJfdsMRzb3hV74JbNPM4s3wQXtHC+hgoA3M4SFhGbiZZZ2gjplJ4QXaAg50SszgBNotdfjJ7OGhVS0z9LJHgYQUBFDxgjPxkZmPSZMy8w/+jcDGFsd74S6CZ9Sd8cD2Wa8qzt6tFnKtBH6Or48axtj+c4771z88Ic/XMAvQJJMYGEQ9upnQZ2gmdczs1V4zfvahJ4CXp95zSzzzAzMxc4DA97zFej7+PHj5cHvabMlo9v72CLPDOCcC4LsPBySpWrzsMIxAOy4ZiYz9tCWZ2PBrGSzRvEl1wAkgdq8772+c41QZ7NcmSsetDBDugXuCRHRTxtcQzKT1PeEynnIwLmRmcKZkZ5l9VOm/edhCH1q7Ocz1wrNnecekLDCgYciPOiC3gksHW+gLg9iVns9yMEYe0ACHc0ATgAsHHeseU7Q7XqEbH6cv0Jdgb/rLm2cP1ky37jg/WNZx+l71zPnRM6zPFji+knfHqpIWAsgRj986QEJ4xR/OI/0Df5xftCPsiwpTTszgJEpdMaHfn46Xo6j8agtXRnAhe8Tx74klb67XPstayMp24gpfRcsNV7p65v6OrnpE20p+fSy8cntH1Fyv+bkHiht4p1Cu8Lm2xbqTLX/xLZU/bGdeuu9uFrCSmNW9T/Y973p85T2DfQ15MdT9DPQx/w5XPdW+Yqi3SX5M2Uf/qEuDUGp9Qsgu+SPAX/3Dk7R1aXc05KNBUV2uYfRfdH9sAPg3lm+txvxwA6AR7y2X9PtgRcFAGfWrlmhwlbBlpvUPAslcGRbqjSzMgWfbGQLGrKcsiDEEqbI4ic35DOTkPcS4grg2jK3QscEAP5uWVs22oWt2JpQhH4skeq9aYVtZmOhqzIBTEA04ECCWiGndvKeUEE9ePYa+tBP6CAEEv6hI6CDh+WzsV0Iw/VmsB2DRPouswGFRbTnR4BtP7xv6W/hNzoLUb3GScXr+Ax/8BDqCTeFrAIhgAhwx/EwI7EtZa1eQqPsv42L9v6ZgmCBfzsetOfHuLZMspnfvI5+3qsU4MgDX6uvmbjY8pOf/GR5kAVsxqkwTPCDP4wzyx8b+wnLhIkJeI2rLLsr4MrDDnmAQOhs3BCzZLfzMHaxRwCGXYJNxwxdzMpkHMzKxD/GiD5Mmw7/H327xPkxAJw654GPzCA1drWDmAf2Iu/LL7+8ePLkybJuCNicUxm/6oBdZl2ir77NjGyBrRAu49f1QkjXQnf08HCKWZy0NYZzruQhGG3U7zx7ACIPLeT1xoIZvELxdn7YDnlmbnNNZle7vpC1zoOMV22jHZm5xIjrs9UHXI9Yu7BbO9DFvoTG6MUcYS1BJ+NJaIzsrILA+KCDAJh2xkjew1f4bfYxcXFs/U+I7mebayXv+ZnAe7nWG3eOq/FPHNKnB09cO2j/F3/xF0uMWiIdW4xPDyAl4MefluFWXsZfrtsZc7feA3glxNsGum0kZRsx3d8BSw1X+vmmvk5q9kQ7Sv7k+0j1gr397oHq5ttsjxU2T9eqUtp0rHZ2QjvuTrX1HlwtYaWfV/U/2Pe96fOU9g30NeTHYj+n6KM6fw//I1avql1Qa11X6KzkF505U/cXQnbR35VIr4nu93Z/y9pcOAu5hQWlpO8suYVBLul7h3J3AFyZ5Xvbqgd2AFz12N6+5IE7A8CFDbjKBtmvPnhw8eZLL12BnYRemQGc4McsRAGw2ZluzLtBnZvpZmO5qc9mOOBAYCYQarPqMgMS+ZkpJ8AQqNDWzXjLgGZWl/plH2ygs8Hu/S2FrchW12NZdgaNkC+zA/mdTX9K0PKc8EYAkeBRAGbmK+CCH4GAoIS/hesCFa4VHNsn4wGoATSgu2BLqJGZjZlpl75NoM/rmWmJbmb/CS+ETIJVx0YowbhQKpWHdpi5hw4CQ0APMoFBvC98cVyxLaF1ZsHmOAmvHSchu6VZW9iaAFjwL+TEVscAfYRMxA3Ak9gGNvIAiKmz48o4/PSnP10eAGAgEI/Mhs8MZX3mAQN8Y0a7fsWuBMDqn1nSCcgTqBqDxiz6Yh9xIsgGBmuz5ZR5Pw+G6Ad9jN88ECAY9rCEc1eIauYpepv9mddknGtbziOvSbvM9CUWKUvNwxLwmQWODunbLPUrzBQe4k9iEjn+0KcHCo7ZkWuBdtCfmaDIyeoG2qX8zIpPm10TjmXqe23OAfSwnDJynP+2VXfkmbmKvq7LHsIhjrlXNfesxsfqQTsBsOt3QnkPFjB3BffMFX3rYR108+CAsDfnuQdvzELnb/ox1pDdHoBAd20XAHuoQ5+2a0fbj7Gahy+szsC1+tq1Ej0siZ8lr11/EwCbHY1NluNHryztbZa/vvGAUQJgxzUP6zAWNwLgwneJY1+OKt8vjn+5Wi/hEIOlr26nbTxRuZOZPdGGymCczN6KUnvbe++B0qbZTGsLG3Jr1Jhq74lsGLF/O9XWeXDd1bUN92N+WtX/oBPvTZ+ntG+gryE/Fvs5RR+nmb81S2qt6/NwpvyZspf/6SoDNjPezkR2yR+Hf4orHuxuWxNb06HUuqDILvcwvPfJD1vrugPg7im+NxzwwA6AB5y2X9LvgVsBcGHTrLSxNUnu3z/45QKA3ezGE8JJwYjg1E1+3zcjM8st00a44ftsZLPpz+Z5ZsglAHYDP+FUC0YSYmQGohvxPOcGuhlvys4MxJQtQAUQqHPCZqMjAWneqzJLLwt88IkZkC2wYQM/YYxwxOxofWQ7s9/QWd8K9/jbEqGW8qVvQA0PZAgw1F/Qhn6ZFei4CscELQJ2YS/XmOWaJV3bMsb4RfCPLEAiYNFxYKz1FzIz889svSzpbZxlFl+OsXpntrivCUt9vq4sdEL2BELtfaXRBdiDj/GL99AV+jMWwi7avPfee8uD0s/eM9oDBsIk48yMZjM9MxvROYjdguKM/xy7AyT53hWo4m/9ze/6CTBpljjjgw1CT8aQ1wB92JT3bxYAG7/41HlOLDme6uTagL2Z5SqIy4MJjlNmMWuvhy7y8ALtGQdgmvcIxi4hGn1k5qzzn9ecv5byRXfhoQA4qxS0AFj4Jpg7VtId2wWBWWLadddxcv2lX3Q7dngkoXOOca5Twlvnn4cIkGncJTzMcspmANs/dnFwgdLlHCzJQyzOSZ/RQQBu5ji+y3uBG6/a5hrGuPFeO38zvrUxD6R4SMiYdu1Wj4yhPJiSEN5xcL2hndfloQvXaOeh76Ez7wlzjR8PsXhPeyszcLiCeeV9sz3wos7qQT+uu64T+E3AnCDaWOD5aAnowneIY9+ISt9Xrv1KtZGUbcT0f/HrbbnSxzd1czKTJ9rQ48aT2dmjzF22OdU4FDbx7tIds/subXbNUOZE4zDVzhPZUHX/dmqt995qCSuMWdX3YL+n7nO4vwH7TtXXUD+nsmegn8r8rYuveavWug717rP8mbq/ELLrwds9NWqi+73d37I2F3a5h6F9kf2wA+Du6b03HPDADoAHnLZf0u+B5woAf+97F3//y188A4DdgE8Q7OZybngDKcz+FaIkpDQTMstcskkuyPE+nLSzz8yKFHwJ5bLkqgDYfgVT6pdgU93t1817R12ICRgxmyvvb5mwWPls9LuZn8BEWV5De6Eyv7vBf0wn9UJ3oS6vmWkt+DJ7NTM8ARiWGkV3s0yRkwDRjGiz7wRNAiLhlLokzBJuIMNMaeGwwI7+kMWYYjc+AhqhsxmQZpAjx7LSZgFzrT8JhdWTOBFA0S5jNUun+rvxISxET7OBzSK1hKwgTzAkxMQO4XlmwGLbX/7lXy6ZiN4b2mxZnoGh+AzgS/YkWZTf//73F39wrb5N2x3TzAbETnVK36hLxnxCUsdd8Mmz4Ag5HiwQ8PJsNnBmywuFiS/jJoF4ltjN0smuDeqRsZLVA5yreeAk464txe7c4RmZWUrbwxMJ7ZyL3qeZmBDkJeQXWKKHMpkP2NwCYO00LtDFuMQfQDvGn9ggBpyf9OHcyZLaOa4J/rXVzFoPhaR9xwCpMSMAxt/YbxljdEt4aBUE7Mp56pzg/r+ULicb1Vh0jJCDTa7jglMPFeBDruORmdB571vt14eMWR5cSVjrGuoY+ZmSQDsP6+Snu+sBr+VhELNr/cziet/PjG5jKeXrfzOuhd1mC+dBCbOW8Q1l1hkX76OuPxgbx8BYZBz5cS4ZX2Y1t99g/vD11xe/+fyL715eCZO2gXLrpaw0o/+L3kjLScqt91qHMZN07+h5aXISG3uV2brdHft2a3PiC9o00XctuLRJN0PZ2u7ukAbTbDyB7kMG1/arb+hivedWS1jh41V9D/Z76j6H+xuwb6iv56mfAVuq87feRW1Uaq3rC8lM+TNlM04l+cWBuo+ySzovDixf0TU9amL7dehvealmQZGS7F3uwcGdfrgPvt0BcNfU3hsNemAHwIOO2y/r88BWALi04VXYQKrK/dVlBvCxje0ER4fPoW+fKsGcMCyzYM3oE3TwnmU/zW5MiJj31E0AfCxzsIW4bIgLN+gvYa1wMEsGpx25ce8mv/LN/AMICIsSygn2AHmCI64RKmZ2ppnAZtRm1l9mPJv9lpm3mcGZ2YBGa45JgmZLkQIx/BEaJewVxrbZv+oveEGOsBa/CkqEQGbU0l5wimwBMO+39/FEn8wAzhgSsGQZccfO5zwE0Ga+tvGaYEk/pE22F8CapSr8ywx548oS0MS2vicWhMACQADwG2+8sdxDld+932lmE7ag2v4tZe68SLscO/TJrErnWOsD/s7SxZZ4FtShe+tvrvnXf/3XpZwywEqIapYl7yeIc+6b4Qv8ciwT1uIvfZuZ28ZhxpVAMe1xDBhDoRrvC8gSGAqYjT90cpwz49T1ymxOYzmhIe0TZOt3+nZ+Av7MRhYAc41Z8wJ3/K4e7VjpE+MOXVxb7FMfZOxjf2bWHgPA3lM2YbL3s6a/nKcCYCsKELuu5eiDXlwj2M6MawEuMoSijK9tnQceUknd8YdZsNibhyU8COPBAMc6gXauDY4/z8Yl8gW8eXsCQTZ6Gst54KQF/vl5Y3xndQhscy2lPzPkGXvWCWx0rRYY573osUN/Iwe9fM2KGu1hJ2z7GAD8xcPD0l/4/nDsW1DpO8XRr1HrJWxgRt8XvJFWK/17XZfbeO0WgybpfpsbT2LbbUps8f4d+W8L1U8io3Pz6iS6rOiktLm2op9nLj2B/6aw50owAAAgAElEQVTZdgLdR1y9nVrrPLfu6v6N4WM+WtX3oAOH+7wH/Q3ZNmDXKfo5RR+nmbc1S2qt6/OvJL8YGyXZh382u4egv+WlyF32074t+KN7UOquLqH80pgX7NvlHgbuufXDLbGwA+DqDN/bVzywA+CKt/a2ZQ/cCIALm0GlDbCJcn/14MHFWy+/dOWHFvJmOc7c/BacZKal92hUmFlMvG5JTDbT2cDOcq+ZudkCYEGTIERQm5vzAAvLC2d5UwGEwMYM4tbG3EAXSJrFCvDKLFUzFwE8lvJN0K1+CZbMABNwtABYuIHfEsSa7Wr/CYOFmEJ6/US/yPd+wuhz+L5/KK3agt78O7NHEzYnFDVbVThjP0CL7Me4MUs6y2sLrNLvmW2bGcvqh2zH3Ncy+xtZ6mwMCIYy65y+LT1Oe0Ed8r1e4MO4CTyFtfqT9tjE2PDstfjFWPRexmT8AoApo4s/hEAeTMBewVSCvoSxeUCDvp1DAiF93x4ScOy0Sd9wnZnrgmDmkX5QPv56+PDhxeeff37x1VdfXYF/5Jql7pzJwx0JgI1VbLMstnMz7xGcINM54ZzV5nbtoJ3Z7vSJ/81ypa+Egs7dLMGsvTwb02Y/u1ZlPNLObHIz8TOO8Qv9CqUtL5/VBQDpQHXuh50HC1yXWshIm4SKOc9cW5wTCVHzgEOWtrfcs4Cba40P+s7S3a7l2uO9golp5wJ9CnUFp+06nQdrPBCjHvjL9SLXZseL1zxkoD76xBjMNVT/ZQax11mqWqicpcPRw7U87zfs+DpPiS/sSyjtXHZ+ZWl8129eEzrjL0tAmx1tNi++sgIFcgXEHkDCV8rP+M71+woAF747HPsyVPqecvTb1AYS1osof8/rumClb+f4u0PzCXp39Hp/s3zvyF89Pr3XbQobh+dkZ2nzbkvFT+CvKbadQO8RN2+j1jqPrbu6BnJaH63qe9B5w33eg/6GbBuw6xT9nKKP6pytu6pmRa11fe6dlfyiM0u6vwCyS/44/MNeDfeu9jWx/Tr0t6zZVpJb9FtJdqfjZshczOoa3ctGnbreB7k7AK4M/N626oEdAFc9trcveeCcAXBpn/RyU+vXHwCAX37qPqG5CZ/ZeZmRmxCihbkCHwEwG/FugiM7YUULktnwtoyrYNgsNNoKm8w+A2IA6YAqPLIEs+Vqc7NeOJCAK+FDm+WKDCGOpU6BBLQDgrA5LzgCDPijzITb2mEbNuyFYoBUM7wyQ1cAQD/8ZNZfZmADDISUQgaehcZmxCUwRJ5jxXNm0iVwtI2+S1hrNmFCHIEZ8i1vii7CF99PnSy1632J23FyDJGT5Yez9LiHBxK+ePBAW+kH+MaDPgRbCX+FpugiEMoyw/aT11gGOcGqABjoC/x97bXXlv6yvDcy8IMgzxLVxPexDN9jc7MFkC28z7gQVCFbAGw2tzFE+4Rdn3zyycXHH3988ejRo6vsUPS0JLgyjc8E2sJW/CJswy8JiB1DYtt1JaGycZ6HHgSa+J2y2pQnZq4C9xk3y+lqiz5u7+VsNilj6hiYUY0uxoLj5EGDtmJAfoigk74xe9O5SDvuF/3kyZMlBhMAa7tjzN8eejCrGLv8wS+59riuOv6uLcQbPsZ2/CBQTADstfraAyXa7zwCVloO2vUK2c6ThMnqjO2Occa0c49Yz8Mprs15H1znV8Jx56TvWSbZuW7GtWPG61llwHmMHtiFvs4F+s6DO+qX5ZzNas4DJ86FLJOdoNvxxF/EKvoIgHmvrciAbA4accghAXDOD33iuGPncg/gR49K322ycem7xLW9rJdyluxtklLrvXXLcE/S+6Zep9s0HOHNhXfgm61Ufy7lFDa97tL+0kbeVopO9s00mybrPeLebVRa77FVElYYcRf9Dvc5aOdQf2feV9mmAXtO0Ud1ztbNqFlRa12DX8v/dxWDi8aWZB/+2ezWpr/lpchd9tO+Lfije1BqQ+jAdIsvjXnBvl3uYQju3A93MGY7AO6efnvDAQ/sAHjAafsl/R7YAgCXNsUKG1MjclsAnDCpLc2a2ZiH74/fXgFEs8bYwHaz3M10XnOTns1925qxlMDIbN3MbMrMuLxvqxvebPQDswDOwk824ls4iEyvQccEDGbAWW5WUI0MQQNtzMxCjhv/ginBqCVm3ezXp/SZpX4FwGaECpky45A+BYbCcjMdsZs+/Uk4rh8SfLVQV786DpZUpc8WNArFeF14xzgKx8229Fp9IlBvAZsgW6Ai+EiI7hiYVeg4CPHM1BTiOXYJwLxG2Ix873NrtiY6pi8EQwJFYI2ZuWZiAn/4cay8JueFEBIABKDkgb+EQ8I1xxWfJLzNzMME9e3vyjGGc5yR4euZNY8M49+Sv/ztnM/DBYBfsoApA51Z9ZaszSoB+qM9nCBctiSyNjsuLXTFj84H1wv0N4vSmMWXjjHjyhqAPVleW6CYcNM1ymxenrNksWPknKJv1zMz8/Vn+jWzg5GR5ZKdp2R+cliFTHHjJcdIn/Ds60JlwLLjzftCzgSHKVP9lYnfhbmZGZ8HVfS3h3Ey+1gADAQ2Q5pr8xCB8elhhsyUFpBmhjD6uqbkZ45zkrbq7OEY+sjMWmMg54w+Qb5+bAEr/TFPLW2dBxPMVD4W3873PNRguWfGx7Ve4I58ATXvM26sK/SX94k2Ru0T33PAgXuN06evZ9n1PDDgvAAA/+bhZQno/q83S8vS94ijsjeQsF5E0erO5oXvY50SN/D3DT1N0Pc2u8516K70vgOf3Oaz/f0ODxQ2rDqkbd6ktKG3Ve8TfTLFnon6rnHpNmqt89iqq1cYcBf9Dvc5aOdQfwN9DfVz+MJeCt9a60vRxT4WtUpa1e04jfiaFaXWRZ+WZM+Oi5m6vwCyZ49l79youbpf6/6WtXm/yz2M7HPrhxsCcgfAvbN6bzfigR0Aj3htv6bbA9cC4MKmUmmDbLLc//p3HywZwAkddUYLToS76Sw3+4UnAs7MTuP3zJAEFrC5LgxgA9vNdjM9hRO0OXwPPtx/WLBpZp/Zx8IsoWyCyNRXsJOZmll21754FqQJKwQeQmxtFrIok8wuXjNDzOsFJWz+CyRoJwBO6J12qJPQCh9bxtjMyrxnav5udh5gTHhO3wKfhKcJazMj0N8dAyGMmd3a6fXoq3xt59osVyvoyLK72pkA06xhsxnpQ0DFOAhCEtQZg8jT5oR/ys9svTzcoCziFFjH4QLtoH8z+oRqZkvSn+PpmArIyeAjk09IlMBPaJOAn7EWLCI3IVRmrAsJMyPQOWO8ZCwLD5UpRBTgmTWv3/Hlv/3bvy3Zqt98881TBxjs01K9wnvtaMeYMfS+r3kYwzUEncyINX6QKeQkzjKbkrHAHudhlrJ27cqM+QTngsIEwG3GqdCRZ/S1ygD9qac+yCzQPLjgIQDi0D6xh/mIz9UJeR7AcH7lAQfLSgOAc06pM+Olz1p/Gg/GQcZ9rl3CT2UmwKZ//JAA2PLcxpDj5DzPGBfIWwIcWVkG3Dmda41rvfcn5lorBaCr45NloPOzws80xxi/GZOWd2cMvFc3Y+UaZ9xhU863PGSiP6kEwQM5vsb4skYj3wxf9PTQlPfARh/65drMqDZ+uYaDIwB3P/OE+NifcN2+ef5D3gO4+9vNDn+vdVXhe1ivu0vfA3uF2m6CvjepMNWWqu3Z/sR+WKPqfu2AB2q7nwMdjF1S2twb6+Lpqyb6YYotE/Uddec2Kq3z1qqrVxhwF/0O9zlo51B/A309T/2cypbKnK0PSc2KWusa/Fr+P6kYe/iHpvuK/paXInfZqz5HS/4u+Lp7wGvh4aB3i59l3y73MATdfijETrfMmWvLNfruALh76u0NBzywA+ABp+2X9HvgpAC4sHlV2oALuQJgN6bTE4IEIauQQZCRWaIJIgQJuZkvlBSC0l4QRz9eIwBm81/5+SwkoV1mgqqrmVkJPdI24Qf9sUkP3DNTzXu5pg/SVl4XoAlxgE65gW9ZXbPm2MDP7LMsS51QRDAotMh7PCaMNbPMjGf+zgxl4ZCyudYMT0EJ+iSkEYonsM7yp5lhJtzyfWRmJh6/Y4Pvq09mXJvll+34Xf9mXOS9MD1EIJChnTonmBFIIlPAlRl5mb2nn9JeYR7x5b1N8wCCEBJ9HZscNyAdD+EvvwN/eWQpYCGisZoACLmOSwLFjIXMkMzM9xYA61uzgROwYwO24zNgFZAX0MnvZksCwXkQ62mvc07gzt/KzsMKlgdGL8v+5jx1juX4t2uPwM+S4vqYdmTS8hBAYks7LshWT3TLvoTR3u8ZPQF6eb9m2lg6nHYZD3n4QMgoQM8ywa5D6CHwVA5+y1jNAwlmqht3eXBGOQns9b3jjq36m2djlfgSouob5OkH1jBLvDvPEwBnRqoHeHxGDj+ufT7Tn+WxXQvb6hFmg5s9zbzXNwlOfd91jTbGjbFuv8alfkJP5zZ2Hrsvt21zjPR9fkYkALY/Yp45gy8dNw8BeODJOHUMeN3PNA+FWOKcDGA/E3Pd47VjPyMAuPQd4mivG0hYL6L/y1xPy8J3sB5xy7rT23Ck3QR9r1Njqh1nbvuIevs1J/JAYbPsFBqVNuTWKjTR9il2TNR3xJXbqLPOU+uuHiICi6tW9TvouOE+T9nfQF9Ddp2inzPtozpX62bURqTWujbnZsouz+OiI0u6vwCyZ/qjMidqru7Xur/lxDlQMG7X9xA1M/ywhcwdAFdm9d626oEdAFc9trcveeAoAC5supU2zU4g1xLQy4dG80GbgFcQByjITXau42+hQQKJYxlggI3M9uLvlJcZvpkd6oZ4lin2HsPoKSxLsJRyW2idGV5Z3ldQzbVtVrNAkfa8xyY/EAMoAizyvq3IFhRktq3ZZ7xvP9grJBWE007YSV9ZFlX4KbDE/wl7veeqMnnf6/UtrwlJMwNYWIXO+h45AlF9mAcCBEPCc67NrE3hDLYJrenT8TLuEvIvm+SX98bNrEyv8TkznY0PsxGJR/TMfjLG6Q/dgPcAKSE5uie09mCCsYAMwZMAV30dC232XqvEBhnAQBze8yfBujLSD84f40JIlwcxaO8Y4Y8EVAkChY/KTL+bbYiNlHrm4f1JiUXHgPedU1l2PWNZEC9wR1ez1dGBGLMMtn5uS1bTzsxtKwEkIE0wiX7cU/ff//3fF5Cd2ZpCQOGhGcLYkWudPs/7PXPPZh7Eh7FNCWwerDvO5RZkJ7hGl4TD+Z6AN2PIMdIfGVf4zEzSzBhXjutBW1Jd2IsNrCk8mymMb81Qzuzf9EPCS67lb7JRX3311cWHud77GSE4NfMWfX0vM+Q9YCDwRZ7jh+0eFhB85kEh2gqSsSvXQDPy/azI+WMsu/6xTqCna5xxlxnqriG0S/2ca/qQ2M6KA/jGDN+MI/zhgQv84gEaDyVZrUEw7bh7eKQ9+HLsC0wVAJe+lxz9xrROQuGrTun72qrGGyu1zkO3WLKxrtf1NtWG6mCdyOaqWnv7M/NAYQNxtualTbQ1yky0eXMbJuo66sL1Kq3z0rqra5vxrY+G+x502in7O/u+BnxYtulM+6jM1boJNS/VWtfn20z5M2Uv+waTBqok97CB0a1Jf8ua3Jn+6DaurHK/N/pbXmp7BmNS0rlT3xkyZ8bOueq7A+DKrN7bVj2wA+Cqx/b2JQ/cewDcbJr96sGDi7defmkBbgkc0ilmLLnZ30IWNtiBBpZ2tl1mhrYwy8xUs6CEQcIkNt3NPGSTXFDipj76kq3Ig9/NwhXI8FqrJzYJ0fLZa5AtEEQ/s3nNVOM1s225Xnu9RyPAQigg7MkMXEvkoodlTRNuCEmytHKW/czM2cwezawzdBZqqItwJDNKhTwCRLMBLWNqSWAhqfe8RfeEe3kvSsGS97fkWViKPxyvhEACMsdLYGU/+p4+zb4WuAh+LEVr/2b2mUWb2Y8CajNKzcw1Gzwz0/Ux/eJXQCYys+xvll5OaMQ1ZAYiH/BLGVfixPuAYp/6CiO1z9LPzknaCfbyUILXCbDyMAHyBbsZN/bh+7QR1NHHRx99tDzIAla/9iAF/ZJx+9VXXy3loc2ABMh5yMAYQV9kMfbIy/md8JTfkSvQFP4x1llaXFu8byrjKJjNDGTnBPFpDFrCmbHOwwyCcg+U0Of7779/8aMf/Wi51jmKvfTFumSma8JaIWpm3qa/cz1yfRU8euAEuR5IsbwvbdFJPx872JJrh7olEDfz1jLKvEff+tn44loPauA7Di/wcO2gPfAXCMxY5X3e84CL88SsV+YOfuPHjFd94CEUY0AgnH0LbPUh42s2OHqqn3YwvmbgMy5+PvnMuuJc0p9mWrcVDbIyQh6ccV015o01S4ZjH3paPjsPaFhBAn39TEO2a6QZ7oz7sUMT6pgxkp/ZFQC8Duqtu/rwnaP0FWx+440Vmmrexrpe59ypNvSO6Ils7VVnb3dPPdC56TfTutIG3RpFJtq6uQ0TdR1x4TbqjHtp/MpLa1cYMNz3YJ+n7O/s+yr6cMieM+yjOkeLJlTRZQ10onxRodK47bKfDY8z8cnMcazMiZo7+rXub1mbA7vcw+jO8MMMmVvougPgyoze21Y9sAPgqsf29iUPnAwAFza7SptzjdzMABY4Hb7LfvcRkqUp2UwXwhw2b7+3tDWD0qwnAQOb27lJnZDAzXrhHvLcTAcGJADO0sbKE9hwnZlXmcGVoEQ9zQDjvQRQghqzN4UGAAOBCPoKPM1WQ44QxcxGS5Fmti5+SRDnBj/yBG0JcTLrzPEQNmmL/rdt3gM1M5AFivrGDDR8ITTT92YcZ9loy6NmdqfwJIGeE8kyrcg3Q5h+gED4Et28TpCBTkJ54Z0HD9DFrD4zd9t7/wpreV/YhB6+DkQBpjA2xgC/m6Wb977Vz5lVLjBnjHw/s6Mzk9O4e/311y/efPPNBZgJs4SJ+Crj07HUh/ZhBrngKrPnjdn2MEACZNoIgo153uenBdD45dNPP10ejJM6ZNyqH1m3jx49unjy5MkS/8QzPhZoah9j6njoO8dX8CxgIyack0L+zJhO3xg/jBtglgc/jpl6ML5kX/P44osvlgfQWp8cW8Pok+xfxo/rsY3+XI9Yd4wXdRLgYmPOKdc7y07bX8ZrZn3nGOUBBOag2biZOe7v9JsVExLem4ksKNV2fOXcNhY92ALYzUMhjgfZqBxo4OHhliy9bYUI+zR72sM06Cs4zbXDzxt1428P9bjemyGtL10D8jnt9jMD3+ThJOZQVrJIMJ+yrMKQ90a30gVzIz9r6Iu/hbVZltqYdN3OTGf79sCE8N4+vT8xc8xDMvrGrGI/HzIu/vjNNxf/8Ojxjd9tSt8bjkraQMJ6EaXvbzc7ZFtltpUWmhe+G65xzjT9e5U6kZ296tx1u63Go7Q5dNdGn6L/2s7p5hqdbDwm2bm5/pP0HBm4bVRZ56FVV68wYLjfwT5P2d9QXwN2PU/9lG0Z8Fd1jta7qFlRal1UpiT78CW/2z39LS9FFmQvqnRrcj56z9J5pj8mubk0grP8tss9jO598sNaXXcAXJnRe9uqB3YAXPXY3r7kgWcAcGGTqrSBcyK5AuBj8Dc35YWTgjgzB4VJwocs65nAMgGDshIs+b5wAPghcDGTM8vBMmgC5My4y8yoYyVVzQ7lejPI+D0zT5Vttpf3GBVoZsZZZtcKNMx6c3Nf2WYa8gzM8R6jmd2pbxLAow++tC/vvYlfBBH0aeYtgKOFgMjI+wrnOCV04XdLOAM7hBqADa+njQAss+CEbuglqPR9rhGeCMgYY8ESdnCNGZCWO824yuw/4aGgxWf6oxww2Z7oqB/xN9m4ABUPDiBDAJb3hxWsehghoTHjI2QSMJn5axwJ/d57772LH//4xxdvvfXW1b2K6fPwv9zhq1Rm/3q980LgTp8JtT2EkWDJ+SNcFUgxfo4vch0PY9ysVcccoMvDzMQsGew8wz/cD/ezzz5bykXrewFum8GsvxnLLKGLHHwrHG+zHok52iR0y4xZ9AEsAn/RmX4T4KEPWddA+DfeeOPi97///cWHH3646OwYmj2NX4xZs0tZH8zgJn4yS9bMV/2OXcI7xtQYcr3J0uJ58CRLnKt7xoUHOVjXnCv5gSX0y0MXGVvq5zXqlesJPm0PXXgPX2McgG62vOOlza472JpVDpw/jqFl2V3PvL+wMZaHi7Ahq0LkfXLz4ATtrNyAfxISt1nzHsIRICs/1+Vcwx0PM3TxkeOOTTle+lMAbPYxz46R60IejuI6qwsI/5336Ic8KwmgJ77mekA8MUlcHIPnn/zHf1z87y+fXPvdpvRd5KiUdRIKX29K38+GG2+o0DrP3GDBhjpe18s03XsH5gQ29qqydbs79+1GBpU2gTbq82RiihvhW+t1Et9OsnFT3SfpODpe69VZ551VV69QfrjfwT5P2d9QXwN2nW0/p7BloI/KHK2Lr41GrXUNdi7/5000tiT78E9ntzb9LWtyz8onZ+KP7kEpu7p/FPtb1pTY5c5bA87RtzsArszmvW3VAzsArnpsb1/ywL0GwEc21/7r331w8dbLLz/lg8xIE0YktPX9LLdsRqglXN2kz2c2sM1UEzAgnzYJ1QQS3juU69yYz4wpdXPTP7ND2UQXvAo9aG8mJ7pbUtWMLEvttmWiLcvJ5rsAzczW3IAXuvFeQjeBGP0IXtnAp382+IVA+Mb31V3oxrX4Bdk8C0uxzUw1rkdHYVPCRuRYipTrhYzCj4QTjjV60Taz0dAXWfqxLYNq9rO2GCNcY4zYNzZ5H0/GRuCeWeDHALDAQ3hHbGSZVQEwsEY/4msgFv0JJHnPEs4ZQwmAhZvpH+2wf56NS+OY55///OcXv/jFLy5++MMfXmXT2o8HKDIb1gw/Y8AMQ3zJYQgOImTWfOouyM3sZDNr8a0+dx6hh8DTWCJ28B0P3jdr2jktOOM9oOsnn3yyQOA2A1kY5oENDwswlnnAwZg2oxTA6JzMwwbabjndBPL4xBLQ9Jfle5FBFi/lnHn80z/908Vvf/vbRW9tFhrjF+e98BF5xAzljnnWt1kdAJ/Q3rXD+yR7oCazn43rzO4nRplLtBfwunbwLAzUH9iXmcEJgM1yNaZcW3PNFJgiz4ML9C0M5Xf9kPD4tddeWzLZ8YNl8l3PsdkMX65VP9cGZDruefDEe6eji+uF/nTeqq+Z+q7V2Tdj52GehK2uUfbJGPmZkWtH+sf1yjXFMvO8jmwrIxiLvO/c8kCJWbtmj7smoIdrh6AYuc45dLNcuXoiPzOuLfHvXEGONmfc/Ok//t/F/7nMim+/4KwHUesknBXj21iZdZ655qvoxjoe62WK3j3frE9gW48aa9vcmf/WKj7p+tLm0yQdNhFb2ATepL9LISfx3wTbNtd7go6j47RelXXeWXX1CuWH+x3sc6i/M+/rFDY9L31U52d96GueqrWeCMAO/xSU3FNqfSaySzoXfVKSfSb+qAx4TeV+b/S3rMXoLvcwujP8MEPmWl13AFyZzXvbqgd2AFz12N6+5IGTAODCplhp4+kWAJyZY/7uRrTgKTOAM5OtBcCZ/ZoQOMscZxlUr88sV8GRYPe6LNeEsQk23RDHBuGNm+XCIoGmIFQwZJYq13l/WPTRFsv/ZtZjZm4pj/ZCN2QJA4Q9XCOoMKO3zS4TguIv+7OcMvYIDYQiPCd01if2mVmdCT8S9Alg0M8MOCEr7YSoCbWMlQTpabt2GFuZvcxrvp8HCywva3acGZHGjno6HjxbLhng4rijO35qQV/GhtAuY0TIqm34S3AqkMdHxohjiH5/8zd/c/HLX/7y4u23377KmM57+Oq7hE3YkwDYbHKvy+tduMy4tvy6OjheGZdpjxmrxgD9ep9c44qYESgmxCfjllLRAOCc6/rbcTKzO0tXZ5zlQQwzHYFbCaotbe4BC+wROAqHAcGZzWv8U8r5Zz/72fL405/+tMBfMoA91CGEpr1rU4JXwCKgkmchaZZJNn54zkMfznOBIT5yvBPgCltboGiJYjOe81k9Uo4ZwDx7gAF9skoCtmZ2s4dk1DvHRRArHMaPPBgbAXbC2LTTGMgPVg8+ZKlqs+8Z62M/zkMBL2PgupqHdPCN2eN5AEPbkZ0xrG32mVnRru98pphlq8w8GIMPzEp2TibEN7s5M4Dz89Ux5DXXUmF3+gM9LGHuusu8NRtbAGz8qf91GcCl7wtHR2WdhMJXm9L3sqHGGyqzzivXaL+hfsd6mKJzz0BMtqtHhWqbO/NVVdF70r60OXUuNtV2VzfTerqvJti1qc4T9BsdnPWqrPPMqqtXKD/c72CfQ/2deV+nsOks+xgcl8ocrXVR81KtdQ2ALfsK8wytyT5scnRr09/yUuQs2QW5M/1d8kdR595BqYvt17q/5cQ4Khg4Q98ZMu9bTK7xwQ6Ae2fy3m7EAzsAHvHafk23B54CwIWNrNIG0gnlmgHcwl/+FojhnATAbjKzqc5GOM9ZIlqQkNnAbuZnFlRmhwp7zchDrpv8ZrkCtAA9QCo2zYVElmoFIOV9cM3aRH83+c2KRL4/mb2Z9/Y0+zMzJM1SNUswy84iUz/aN74S0NLWvoRBtDdLEH2ErcAHHvhWyMX7Zu2ZNYY8YYM+FvRwLf0LMLyHqBCUMUs47++ZwSnsMRMYnyBPAJ1lpQUhxgrjp7/RJcvdCmQcFyEmbXzPjDvGJAFZZr7mPZ2NV4E3/hJ+Otb21/omyyk7Rsa3sMbx1T7L8qIPJZF5YLNZqH/7t3978eDBg6UEMffMZczM4MMmfQNkzfu7Ih8dsqy1UC1Bn6A4y/8KzLleQKU+PLe+MxNffzC/gKP8WMbWMUYHx/3x48cL/OWeuvZp+V91dTwyA9MYc37QxuxNs7QBXgmqM1uX2EVXQTX65JzlPX7sB2gJhGcsGAPu/0vG8Jdffrk8MmPVue1hg5zbZt4TA/jWstSuYWY70/XGWu0AACAASURBVD8y9YlzT9As3HOuGpd5oMR1j37MAs9sXWGwsZ19CoA9bKKeroHIEygix74sbcz1wlrjn3aUMefBmuT8QCZtaG8GugdneC8Pwagr8gWeOa9cy9NOfZMlnl0nshQ7+hmrmWns4RCudy4kOPb3PMiRGbpm3uKbLOVtCWfX9QS43g/e+xfTr+uZh2nQJ0G264nrttnGfh4Ie7mGzzd0tCQ3OvjjuPH8x2/+78X/evz0PYBL30Ge+Ua08up1l3d/P+tqWPh+dZu8KWZtqN8x/afofKuj7qTX27TaOMrL3e0XNB4obS7dpfcKG5FbqTndNxNs2lTnCfqNjs16VcY9M35lbWO+9c1wv4POGurvzPsq2zRgz/PSR2Vu1t1U81KtdW2ezZSND0vyi46cJbskdzGy/4r+lhPlFnWeNxf6vdHfcqLf7ts4z9B3hsxiPI7Gwg6AKzN5b1v1wA6Aqx7b25c8cE4AuLSlds2mYgLghBICYCFOQr0EZGahZYloN96PlY41O5T2AgDaCyDM4rOUsEBBQMcGOBAtQSEA1NKxbtQDYIQv6otN3L+StsjPjffD5993Waj8bjayoEAbBXQGjoANmQJGoVwCQez1RyCCfegMyBISIUc98QdADuBlxiyvJQAGOuCDBPaZBShss9wyACKz4wR2CYAzy1AQJLDEn4wBeieocwz1D/IEItjbAmB8kfBdncw65P2Ef/pZWMT7Zh5io3HnWGZGKP1kVmWWqqbfBFDCmcxmFboh23K1+AOfYtujR4+WB30Ic3/yk58smafchxZQauapUE6ARPssR658wRHw0baOZR6yyKxK5wfvO14eEMhsXmwUnOpvns1Gx5eOrc+85mEEQSow1XHNDHbXksxoFnAJJ/EVrzmuxIr3l82DBYIt5w66G//ed1ZZtjGrlRLQlOL+67/+6ys9gdyMh/Ba+dphBn07B9IPgkLhYUJZ/IBvaZOQNg9otHryd85Ds1Qza9jDJa5Lrok8JxhVNq/luirQJtbwcx6yySoHbT+MjxnAAOA8NOJcyzHSDg/70N75RawaY8599DCDV5CuDcaM/nVu8qzPBLzEuweA8vPFgxq8n4dUPJiQYyi4J/4Er8rEl9pJn8xJZLsG8Z7z1Gfe1x+OpYdohNhpq7+bwW72M/5BvtdYPhv5eb1j9/E331z8w8NHV++Vvis8841o5dXrLi99P7u18YZwdYpZG+rX+mKKvjc5fKItt45zR4OT+6NDp73Jsx4obTbdhQMLG3JbqDfVHxNs2VTfCfqNjsl6VcY9M35lbXO+9c1wvwPOOvu+TmXTKfop9jE0NsU+qvOyLr5mRal1UZmS7MM/Xd3u6W95KfI+yi7ovLiv23sTfV3UuVflmth+T/S3PA+f7foeIqbbD4XA6ZbZrFU7AO6dxXu7EQ/sAHjEa/s13R6YDoALm2alDaxr5P76gwfLPYDbjDQd4ua1cM4N6CyvS1vLyZo9B7xKAOzGtCCO9wRcZjZ5L0yhSQtEaOdrmXXmZjyAqwXV6GNmHzq/8soryz09ucb7b5p9ZyadNgo6BBX87Y+v8ew9eM0SZKMf2UBdbEJuZgoKbsz0Uj98op+EiNhrVibXWcZYEIdOZpuZ/ZgZmAngEqoJtbXdcrBmz2o79gqThTToKFiyL64zEy7HyUw1+s5sXeTSR5Y0FsjoK+wR+CTMNTM2s4oT9hvLgmsBmWDarEr753VkAojSD44FuqoTv+s7ATDvUQ6ZB3qYOWjWJGP20UcfXfzLv/zLAvKFg2YtMtZmZdJnC6mIL9/PDMn0vXGf95y1xK6HCXh2fOlDsCUAds4mXDYmhU/EHQ/G2vmjPzJzln4E2ZntKwhMkKcdjIFlyhOgOV4CRfrFj0Bg7/Ps3HTMfGa+v/vuuxfvvffeFdDG/2Qv88AO9fOAB7IyC914ykMAxlveczgBsePhPCauPJxiPNGH8NDYzLmTh2HwkXok+BUG5zw/fOc+3JdYyJ/Zp8ZFrtEc6DCb2ustTU6cc4gBX2KP67OHeXj2NeMT2R7ewCbL9LseZ9Y6bY1vs+wTluf4uB7Rj9UScv11rWStcb3zfru0c90yW92x8PCOa5RQmkMJ+fnhOqBvhLkCacfG+2d7j3hjyhjRJuG4/Wu3thn7vq/9rh28nj9XAPjrby5+8/Dh8lbpe8Iz34RWXr3u8u7vZbc2LHyvuk3WFJM21K/Vf4q+1zlpoh23jctN75/UB2sU3a/t8kBpA6pL4kaNCptoa3uc6oMJdmyq7wT9RsZjvRrjXhm/srZB3/pluN8BZ519X6eyqdjPkN9m91GUX52PdfE1L9Va1+dYSX7R2Psou6Tz4Z/W7pDpbzlRblHnbuNqKlcQYT9MLNp2FuMxI35myDwD346O1w6AK7N4b1v1wA6Aqx7b25c8cAWACxtdpc2nE8ttATAbyGaSCmZwUAJgy3262eymPhvl/Ah5WgBs9pQQKjPFzAoz4yuhKe3duAdCAiHYeDcLNbMVExyYEYpsoBUy3njjjaUkL9cLswTIluYUXuX9Z/WL8NE2+EUA4T1X2fwHplByFiAhTAUOCIwEJvhL8JkZxsJW3hf2ci1Ags3/LDuaZZZpnwBY0EYfZjTSRoAlyEC2bTObUN0ZD8tSIz/L5dIG3bG5zWQGtvMw+47rHH/6cdwTgAlJMhswbRLsoFMCf23KTGaBjPCQNsZnwiiBI+9lhqO/H/OdmYXo9vHHHy8P2r/22msXZJ4CgskiJHZ++9vfXvzjP/7jUoJYnYU4+FXAxvVCO7My8R0ZmMQu1xiDmX2t7ZZIpw/BF3CNMeDZe/F6QIHx4seMQ/3F9fZ/7BoPcGB7zmd14vosDY3/PcCADdipzsY946ltZo6bvcwz8rBPG4HAxJMHFPIQi5UJ8D9+w39mWWMv9wPmwdxqDyGgW8J1dDcrGBsse4wc5x7PmZnu2vfqq68uvscvjD0PZNMWWdrDPEj4KGzWn1zjepalk31f241XD8hkprLrlGtrrsfOXXzsT2ae6zvGJe99SxzRR1ZBUD728L6HZLjO7G9ew/f0S3vmDA98kodQ0BGdXKsFv66F6MPv+t5S7PSbhwnU2XtHG4+Op4dnHAPHCB94wAFdEvhneW7jTZ8693gW9jrPtJHX+VFPZDB+2O+hnlyPtD2hcFaVyC8yf/j664vffPFwh7+HD8TSd7zrGm8jpZG+kW6tzlN0vdYxJ+3t1rE8L21uVXdvsJEHSptSG/V5o5jC5t9adabZPsGGzXSdoNvIOKxXY9wj41eWKcFTrhnud8BZZ9/XqWwq9jPkt9l9FOVX52NdfM1LpdZFZUqycUxB/gsh+z76o6BzZS7UxPZHR3/LifFZMO651fee+mAHwJVZvLetemAHwFWP7e1LHjgXAFza5Lphk/EYANYhghX+FvrmPRSPAWBec4Paje/MKEzAfNibPQAks8USYAijBIy0ycwnQZkb6crLzGEzKgECgCYhJuBEmwQW7f0nBRECOyGQmXOCsczoFeyim1DH18zWy2wudM5+lClA4H2hBbaTxQkMy3K1AvscN8GQYM8MwmNjKzzK8cpxcMzMStOn+EXfJbgUoPGeIM9MuAT0ZimaSSgwNO7yvqjonWBXe8zE5m9hTmakZozSlr8zg9G4y/vt6iNhTh5KUA9k6Q9eM6MUHQF+ZEsSaxxWoO3vfve7iw8//HABXsYnQBZIbElexpZxNRtTQEb/lvlmXPWL0Fq7kWt5aSESsWK5WJ4zS9WMVCFk3leb651fmQ3rGHkgg7/1Mf1nhmML530fvyWwFAQ7hh6UcA54GEIozbzKe9Z6gMI4VQ5+wkeMQZaXRj6HM3gg0/FoS4t7oCUPwhz+7/726pGZnlnSXmhsBjB+0Z/pF2OdOBTCmjnNGOj7nL/qk+uWeuUa6PsJFs1Utb1Qub0HMO8nZM172wonhfzo7rgLUvMzgz4E5Qks7ZO2Zqm71ru2IA9fetgHnYgHnoWuZjejg3OH6xOiOuc9cGIFC2QYZ1aFQC9et2S+me4eqhA4Z6wTw3lwIAGw45VZ2H72cI3Z0fjBueB9sekrwb8xaiaycZFrFLoDgP/hi0MG8NhP6RvGM11M4po1UzZUYp03jqi9oW4pfXM9b/L4JBtqg7w2w73a297+vnigtPk306jCZt1aNabZvLENm+q5sW4jY7BehXGPjF9Z26RPv5y6z+H+BgZmqK9T9HOGfZzKV5U5WXNTzYJa6/r8KsmvGTote3P5X3LSAJXkHv6p7dakv+V5yO027LJhwRWlEbxPfrtPup7FPCoEzYhvdwBcncV7+4oHdgBc8dbetuyBqQC4sKFW2ui7Qa73AHaTWZiDYzLrMsGvm9QtABYGuTHuNZk9jMzMpqQfs56Um/dmZNOcHyFylupts5LNcjVzNDPcBIUCFZ6FAvYvvDY7T7ArqAAIKdOsReCHfmr706fCD8GvQKb1OfpbSjuhgMALIEFGIyAvfZXw3HGzz8xO9hraCC/pU2gofEYv/eQESeglKOZa9WRMHTdhCD7PTEbhhcA6QZ0ZxEBP/YIOQk70yBgUsKlX3udTHwrSEva0Ma3vrjsEoPw8DHH4P+Pbq7LQ6Pv48ePlweuWs1V3+v/nf/7npQw0ujk2ZvUCgW0LhKW0Mdmt3PuZB/PKQwLOOfztYQbkZWa64yc0FoTxbCZnAkng9SeffHLx5ZdfLmANefy0mcr0oR5AY7JZ0dWYw4cJmJ2zxwBtQlXHO9cc44Y+BcD0jf/Qy8MA/O784Hrj1kMoCSQF8tiobQmb8Q3zix/8zwM/C/ycP/pAyI5f84ADrxur3vc1D4kAepENrPQ+s4wr/gRKC/6xK9fjYx9WOZf0qetrAlzvDU18uRbmnE4o7evYlTFmjPI6Y4I/HI82A9Y1lb7Qy5hnXISXrqH05zrleCI3Y8lS2cQ044Qursuu27TXDnwlhDVjOw+pMD7aiY3MWWwSNDNezhXLStOf8yMP2AiI8YfjTDtLbTs3/ezKagiZiYx+gmEPhSDDGPAAET7M9ci5YN88f3yZAVz+gnOYzWOXbZdsO9z/1YWF71I3dTbuiWukbqRXK31zPa9zyiT9KwN+MlsrSu1tz94DpQ2rWdYUNtjWqDDN1o3130zPjfUa9f06NdZ5Y/jqQaXvRX+ntK3Y15D/noc+ijZU52JdfG0kaq0nwsPDRkS3e/pbXoqcJbsgdzGx28IXwx+97qi5ud/L/S0njkfBuPuk7/Ou6w6Ae2fv3m7EAzsAHvHafk23BxYAXNgEK21WzZB7i0wBcGY7ZkafG/sJ9wQIOo32ZrcJnwSCbshbitQsQDapE0As287f+95TJX3d0OZ1oYtZVMhPEClMSPAjgNIenoU4mfmFbKGSG/s+I89yy1m+2I16rsuSxi0cR0+ByTGbtRsbBcD0o+28b7avAJhsOW0SmAB48D0/CU6FEDwncLEkKq8BPbjeMcoM3sP/GIeMR+zUpwKeLP1qPAjABMG0FaTRPqGV12O7maj6UzvwHz/6XH9k5rewynt2CoEz7jKbEnlc7/sJ2syaTttznFKO2eCUnv3zn/+8+EloZmlX+vnDH/6wlIjGBsaCsXznnXeWB9nCwnHgHxAQsGrpb4BhW46ZfswudYy9hzH6JzjNQwBZktu5iV5kJ3/++edXIDrnIv1gE/34A8AEGH/11VdXByBaiK7/XC/y0EJmpx6DwfqYeSjAzvnr4Q38aeZsZhALXok9x9h5iD8cY0Ed7zEOPJDjeNp/QmPjGn0SbLZ20s65g77GA+OKfPTOPhP8MxeYlznfjMFcN/OAglBQUEiMcbiA8uLIo0/GTT1dL5zbeRCG39HXzFwPepjxTCyYuc8YZJa460Rm7Lel74Wy7WeN96bm2TmRny/ogz3o5iEJ+lO/9Ifgldfaw0hmQuMzYCsyiXPGBL8LgAH0HMKgLwGw93o38z7LSruu+jnk7QUyIxhfeA9k5qCx6gEH1q4E7865rCCRn40JgD04MQaAS99WnvnOVPj60v19q9xwQyXWeaPRfEO9UvKmOl7n7Em6947tSWzsVWZv99x4oLTZNsPqwibmaPfTbNxQ90113FCvYZ+vNmhcwPCVg367F/0N2DZk15n2cwpbyn0M+KoyH+vi+y3ob3mpcVGZkvwXQHbJH4dNh+5Q6W95HnK7DaupW8Ls981nu75ncoji228vdgBcmcF726oHdgBc9djevuSBcwDApQ2xAgBOCJwQkE3yBBEtdOBv7wlrZqYQQEhrdmlCmoSlbmgnVHAzOzfwE765qZ8ZhGa20o9Q2tK/AhQzFc1oyzKa6iQc4Rqzz1rQkVmI2JflVbWbNvYjtOY9s8GyHLQlVelPKCbA4j3kWIrVLLos1SsAEgAKUHx2DLhGfydUO5ZRnZmnWXb0WBlaAQU6px/1i5mJAicz9/AF1xzL5BTEMw7qYmZvAmaAEADHzET9r02Z9agdZtxlzGb2s3GesWD55Rw3ZFtSWHCGPmYCc80f//jH5SHc5/of/ehHywMo63gAeoF1QEIhtq/xet6rVYia93EW9grq8IfAimeAoBnHzpuHDx8u98MF5gopHQ/GRFmOE/ainxnA+kngy7OxYAY/rzEWguyExTnGrjPOc673ns/IUGfHkLFTZo6N7xvf6JyHO7J/2wIXeRDbZgDTv/f3NZYyRnJOZMx7yMG4o50Q0Kx7ISf28dNCSsF1HjzJgwr6O/1vhQX0Zj5wD2LurQtcBtgTp23FAtf61BlbWG/yMAN/E1+uy67V2GhpfvzqYSGfkZ/ZvM7fLGfsh3BCaH1LPx7CAcgCa4lrx4hr7V8b9E1m1dJvAnmzec0wZxzM5kWO67bl/LFHsOsBBHS0rDR9Ej/4zHUb3Z1T+g5fCIDxnQc5cs7pG6tZ5Nru2PJZkOXU81BFHQCXvlU8853pjhnhQZ+NlFjniSNfJzfSKyVvruOxb8ET9O79sn0S+3qVmdHuDn07ZE5hU3VI/h1fVNok3FrXE/h2in0b672ZjhvrNTLc61UY98bwlYNK34v+BmwbsusU/ZxhH6fyVe9crLuoZkGtdY3GvRCyiwNU8klB9iy5y/+fvcF6+Ge10rq7bU1svw79LWu23Se590nXUjwWgqbqgx0Ad0/dveGAB3YAPOC0/ZJ+D1QAcGkTq7AhtKXczADOTM/MJmXzOTfmzQrOMsHeG5Rny+oKcxLG4Wk3zwWS9GuGmNm4XCNooG+zPhPKmRGapWeVQz9AKrKzaCc4MlPMksFs8tOP96YUJlnaNEs9I0MYZQYhvrEUqTojj+t5HRvNEkQnIRKb/mSemd3Ke7RV1rGs4swmSyimTIFJwgn1xEcCJfxx2C8/lOPWfgEUYyhwyfK9ApEskW1cWObVDF/Hvs0aFg4LXc1+Qx/7z3K5LfCinVAtZeNjSx47m+lL2CRMRa+8d6+yEhS3Gal5wOBYJjMy2mxExocSzzzQDcD66aefLvHo3PrpT3968bOf/WwBdM4lxt9782oHrwHwgHdAVx7055xAX7Md27LPjJnjxbNlbXndeEEe8JdMR2FYZmQ7RnmAIUG1sZqHPtDHzGTBP3ElKBdWIdusSedHHrTImNYf7SES/SUsbkvkHv6/OnxV9VmdjEd0N9OYdt5LVpk8Z3nhBJrGkPF77JALrwkczRx17cAv/GQ2veBc26w0QF/Gp+tyron8rm3AyDfffHN5kP1LhjfP7aGKXLcEuPTHuAgnPXjCuNqf6y9/c9gBOItsX3d9R77xja1m2abMFuynj7w/Mus5fXBgQgDMvEC2erreIc/S9lkNwLUF25wLzg/86Zzi+pTV6qeP6dvDT9hORjf60TdzFFudUxmXAmDG3XuG40cPeOSBFeFvQmCvyc8P13SeawC49I3imS9Lha8u/V+0qi03UmKdJxqlN9IppW6q3zEfT9C5Zyin29WjxBZt7sh/W6i+iYzC5tEm/U0SUtrY2lKHyf6bYteGOm+m34Y6jQ7vehXGvTF85aDS96K/AduG7DpFP2fYR9lXAzZU5mJdfM2CUuuiMrvsp0f6Pvpjps6986AWdv0a97d8fgHwsp/UOxCHzaeu1n2tLkV1ypyla0nungHcNf57o3EP7AB43Hf7lR0e+O//4392tDo0KW1qFTaOuuV2yEwAfPiMOpT6zRKZgoaEwm7oW8rT7E030Nngpr0Ps+PSeVk2WkhqxhbtM8tVqCxsEjzyNzqYMSXcwI4WptK3kEWAyrPA1A14sy8z0xR9+Ml7Py5jfFm6WWhlJhr+YDOf54RF2gF8AJoAQYQL+M5sMl/L7L7McNRedBA80Y/ZngnnzezWZzkumakp4Eo9EpwKyLwnKjroA/oTQvJaC4A9BCBQ9v0sda1ewpXMPG+zHM308xozqtHNn8z+NC6x8VjmoXolYEu/+bt2mrVpH8QMD/4WlP/gBz9YSjwzxmT/cp9dS8miz/vvv79kAJOlmeVuBamCJaEwUNL7kXqfWGIsAZtjJFQ13s0+9T646JhZx8gDNiaIFjrnoQcPERCnwkmh6nUA2IMczHcBdmaqmrWMHGMwM8ydnx488VriRMjPdXmYwXXCtq5T7cEWfKdNzlPaul5lVqXzzAMnjFnabEwTf/pROUJ61xv6oo3znfcBhd5P2DLVua66HiUAdl4Yn44FbYg7Dhe8/vrrC9x/8uTJcpBAf+Y8NT54T3/wuyWyvT+y94f2c8J10VLRjIGHgTJj2kMEwlxiOfvMTOlcYwXSglHiFwiMn7CJ+SAAxl79jn5ZlcJx0HbsEhp7AAaf5X3QjwFg1x36UZZrEHKUyZx1TvGa2brtYQn6sEw3OltO2nH1MAHt+J3X6Ztr+PzIsuyuxTx//PU3F//w8GHHd5XubxNHZXV8xejQYUWTjRRY54VG/410Sqmb6nfM3RN0vm1Up9t0mwKj79+Br0ZVPavrCptV56R3aUNuK8Un+2qKTRvqvJl+G+o0MrTrux/3xPCVg0qfsr+z76vowyF7noc+ijZU52BNfG0Uaq37AdCyDzfR0LORXRucmk8Kskv+mCV3GfSSJt0RUhPbr0N/y5ptM+TOkFmep4WBmKHvDJlVH/y3//yfuuN2b7h7oOqBHQBXPba3L3ngrgFwadOsY6NKAKwT3MwWAPu6gMEspIQxXMPGNUCITffMGj18rzncQzahbZb1pC8BcAJoQUdCnsz6dDNekGVZXjfKBTK5mS7MMsPMjXXsoR/BmiWdM/sTWxIw6CtBAJvxlpHFH8AWAYUwUzgCxGATH+gj/OA9/Zh+TgCGDgnABJD4POG2eiI7M2uFGvYp4OJ14bQAyPtxMq6ZyWw/guAENkI5gUtmRwpheS1BFTq0Px46MJtQcMJ1wiSzJBMm8loLw5CdADiht4cMjE0BSx56yDkhkMl+0FFwgy2WzQXu/vjHP15iwnsAC+GIi7feeuvi7bffvspoTHiLfLI1eXh/Z/TQDjMMgWDEjXNOCJ/3IAU+eR9fsy4ZO+MK3wrrzPxGLrCW/hPUeajCwxvok4cNnHMJ5AXAtDUD2LkktEXfnOcZH85v+2nXIOeE60WCZN7TF7mW+Tt2YxO6uVaZ9ethgnbt8sAJduWalodT2muQ7TzR7wJH+sYPAmAzp2nneOtvnnPt1U95WME1C/0t+U0MEXOM77G1XnCJrwSnyHRumdnaQlb7N8uVvo2hhN+WQcZHQm3XnlzDBKvOUXzGNa6LyEEH4ss5l/Bc32Cjh060I8G5cNv5IgRus7xpl5A/103HM8fVzyTL+TMvWQ9YAzKLXNvxt75HT+eXc8a1zgMnrp1CZTOycw4guw8Al75NPLVEd3y1KH2vGmq8kRLjXjii9UY6KXlT3Y45eWN9bxvH6fbcpkDv+yf2S69az227wubYXfqgtIm2haKT/bK5PRvqu5luG+o0OqTrVBj3xPCVgwqfsr+z7mvAf0P2FPsp93Fm8qvzr6h+Gb2W/FlUZpf99GjfR3/M1Ll3LtTCrl/j/pZ3D4CXvZ1ehx02grpa97W6FNUpc5auJbmTdN0BcFdY7Y0GPbAD4EHH7Zf1eaAXAJc2ugqbTVvLbQFwggs39w+fhweIy08CH/5mUzrBqcCM93LTnd/ZEBcwmtXFRr2Qqe0//84sUkt0mi3qs+1TTzflec0Nf0FlZtpiBzoBMPJ+kQmejBLhRt7jkY1+M7OQAzwj41N/5D1+yaijLTBDu9j8tzxqQu3M9m19y9/qog8BP5mBKDwSLFmmleuEaTxn5p4wC30YW3QTnlvKNstoJ4hIYCIg876nyEm4l7MuAZ52ZdlqbfewAH3m2DjOCYt9X7htpmiCRzOZ1aXVIyGfMAm5CbfN5EQWmXmMLeWdf/7zny8Zix999NHy+OKLLy4eP368lFymjCvZv9zT1HK0Xgvo+uyzz5YHoEvIlICJAwY8eN8x1l7BNs8Zl3k/UueMsYY9f/7zn5cHsevvZrXTTrhniXTG1esTmltmOzNeuQawzJxIP2ampYcVnJcJ3IV7HhgQTrbzg7jWH7QxbnMtUr6l2olLM2zxtQc50DMPtHhAILP6M6PeAyzOyZyv2pkxm5mpjo0Z5OjtAYgsy24M5Lrm+pzrQWak5rpr3OoDno0/5rQQEn8I9N94442lnDmxnFn7rvGuq7T3s8B5iN1CTnQWsuYa6rgrj2scN/RTJw8WYJsgGZlmvOdnkz7JAx/HPseyeoRrMXIc4/zc8ZYA6GeMO27okbcDQG9+2uxoxjLXUtfTPADhGpeZ/MYW7cya9yCKcan9f/yGDOBHN3ypKX2TeEpO4etK35eqkVYbKDHugSMKb6DPU5+FIz6pXLOxvjd1vamfKzb2tj2hL3pV2tv1b8Ldla9Km39rlSxsyI10tbktG+q7iW4b6jPi38P/0KNXLlcPXzx85aDCp+xvqK8Bu862n1PYUuyj7Kui/OpEqImvaV9rXVsEXgjZ0zmaGAAAIABJREFUtcGprYIF2SVfn4HcyhwoqHspts8bfa0U2d+6v+XE+VRw2gx9Z8gsf4uY4IMdAFdm7t626oEdAFc9trcveeDeAODOTa1ff/Dg4q2XX158wAZ2goQEwIKMzKZKAAbY4SFgMztT5wqb2Og3wyzLHQsnaS/ESBgkvHEznr6VmWVczaJLqJfZnZldJ6gUsmTJZ6EPz16PbmYTCoaQYfZblm81mxcgoG8TTHENUIQNfkGMZUOBrmbZYmOWR7V/wS3vmSXYZl3SFv0t16ueAmBt0+d5n2WBjvd65TlhuxAIm5GLvuppjCDX145l0SXEty0+0h9mLwvjjQGz4oAdxqtA14y9BG9mGAq0lCMk5Zo8CJALgpDNfvI54ychO2V3AbvvvffeUuYZyP/73/9+eQB0Hz58ePHll18ur/MAEAF+eQCFuR4gJ4S1JDl9qDM6Oo+y7PqxxYwxEmhmBrBA0ljDn0LlvN+w/hLEoYe+ZLz0ScJaYyWzVbnGWETPzPxOv/JeXn/YPPuuikCCywSFbTvGx3mSsFtIxrNrh6XOeUZ+zjN9euwgSBsPmd3ejoUxqT+dd84DoeCxgxzo5eGQNtM412lluj46tq5hzi/hpDGQkD8hpmCRTHUexKgx6GGbhKq5FrfwO+cbv7uW0844EVQTK3nooc0sNzva+yc7Xhlv+pm2vu8ab58JerOCRAvX9V+utc6lPAyQJb1dI11L6cvYNdO51deYUTax0K5XwmfLiBv3eZjn5gzgcSTX+bWi9J2q1HgjBcY90Gi7kT5K3UyvY07dWNebxm2qHaWAmTtea1TZrx3wQGFTakD68CWlDbvhXi4vnOiDze3YSNfN9NpIn9EhXNf9uBeGrxxU+JT9DfU1YNcp+nlh+xgYj945WBddG4VS66Iyu+ynR/k++mOmznPmQL/G/S3vHtbeJ12X/+l7B/ewAdDVuq9V/Xtmr9wdAHcN095o0AM7AB503H5ZnwfuEgCXNtU6N/t+9QAA/NJifGY+ChV8Trjnhr+Alk14wREb9UKHw+fSoYyom+SZCWrGKW0sf8s19gWIoE0CGaEgz5bRZNNdAA144wFcFZRkGWHL4bI5n5m3lq920573EgqRQaqeAE9+hBLKBDL4WmYACp+EtdhEW0so63cBMMBPkM17Zl3Snr54T3BDP76Pj4ENZpQBdQAeZlqbhUebNgsvQTI+EBjqW7JMW+DDuCRQNB4cb8GqUExAIeThWTiCbLN0E/DpT0ENMjNOBfX6E3mCJ8c/IXSCXvXJbN486JDAO/tMmK3NZgbi4zfffHMp72yJZ8bjd7/73cWHH3643AcYAPzo0aOr7GXGiSxgyuySZcl1gGBL3BLbloNmjI0bYwB98t6lwir1NFObsbI8dWaJZ1ldYs/7DDOnydbNcs9mZAsS6SPv29vO4xwL5xvt9b3zCD8mQM4DEM7fPJShbYydbTMz1qxP5KuDBweydK+HA9BN8GkZe/oT1HkNcebhD9533Uw56CHsdI0yvj3M4KeNOieUFgB7WIW/uY5xYXzyoIoxnrF8LMu1BZq0ySz49Jd+EP5i+7vvvrs8iFNt8qBOrpVWFdA+ZKCjaz3z0/Uys37NaKVv7CT2je/MZveQi+WUXZfVKT/HnL+uizz7mYKe+jzLTR+7t7rt8gAEcW55bdcUDziwZiKH8cMu17D8HHSMcv7Qj4cAzBrmev2ETPolHjKbPA8AuE59/PXXF7/54tg9gEvfIp76UtT5laLvi9RIqw0UGLf+iMIb6JNSN9XtKcHTJD/jlNP11BFAG49PR497k7vwQOfm1ylU690I20SXSXZvbsOGem6i24b6jIzjuu7HPTB85aDCp+xvqK8Bu07Rz1n2UfRV2Yai/Oq8q4vvt6C/5aXWBWVeCNkFfyx7ipXBL8i+b3InuaHk4fvmszvX9z7F4wRddwBcmbV726oHdgBc9djevuSBHgBc2gQrbFLNkPurB7+8ePOllxb44ub58iXrcvH32U3sBGhZnhRQBDDi/byfL38j2wwsATCb5JlxahlNgUFmCvOaG/NCB+WyaY4s+geUAc54ABncOE8YKwRNAAxABTigj9DFzX5hCM9s1gs88ZE+MQu2hRKZsQp8EDKZyel9Ht3M53XLp5qti30CXGAA+vOeoBobBcBmuglJsIX3vV74x/vC7YSkwj361E9mMuPjhBbCONuhW4LAzJRO2IVPjBv8IZTD38ZDAmDhLbYJt/UX7QRLeU/PvF5onVA0Qba65TXGf4KnzATWdqGvoBC/kSGZ2ZKUzOUnM4CBv5SBFmJiFzELAAawIQMAJOgjNr13rpAU/1oeltds24Jq+sDHQkUyi5GdmYUJgJ0LzCfuAcxDEM0ccC5lFqp+oG/LFzuPtTHjLLMvaWfcZFndzJpMyJ6xI8Szz4ScxAPy+HHsnW+uJZYQN67zPrv8jr0JgL0udW5BtgC0zZZPaGz2bc6LXG/zEEd771zvx20Jbm1LgGz8ZpxnxqnvZ/ZrQl3XPF7zYMU777xzwQPomfPP9di5i/3tfKcNerOGsE4wJ3i43vC+4NOKA6xZ/hgXxjzj7b2KBcBtxnkLj73Hr2WjnRfIOdYWndRPoM+z6xHjgg3MJds5B4lRobNVGDyw5OcLfrK98U/MOk9zrTbm8RFrPzLUGZ1aAIzfjgPg0jeIp74XFb6mlL5PdTfeQIFx6xstN9AlJW6mV+vMjfW8bqym6d8dHJcNT2RvVa29/Yk9UNi4mqlZabNxjSKT7N1c/4303ESvjXQZHbZ13Y97YPjKQYWH+jvzvso2DdjzPPRxChsq8682DDXtS61rikwDnsv/gfMcOE32LJ1Lcg//RHd7r79lTW63AmWx/Rr3t+xXYobMmfF+5/qeQSz2+GAHwJUZu7etemAHwFWP7e1LHrgXALiwEfbrBw8u3rzMAM6NZJ0iRHDjW3jBxrMZfWyA530fE9ZyHT/eLzEzgN2MR6agg9/dGLdPrhfGmc0nABYoWg5X+Ex7syLNZANoCFbbDGB0oV+AJpCXawAhlvTkGXvzXsWCwASTh++F390vWdstuyxgE9bybBlQbAC20cZMSuxIyCkoybKj2m5GX8KHzGw08473BVwCRf2FLPwuSBROYKtQLcdIUIFfBCFmFyZgwg+ZpWqsCe1SZsIwYwGdLVMr8EMmcceDn4R+yMhMTCEizxlD/p4QyPFIqJYAUwjq/WP524w9ss/N/hXOEDtk/v7pT39awK/32M348eACffq6fshMS2Er+hgjmcFs/FvONuce8M17vdLOWDVjHP9ZohnwC6jmIbzDXn8yq1rf5DxNGOv7zgvHBr35SQBsNm97ACUPhugf/I7OZsVnLDnewuY84MJYO4+MmfS7PhYuoqOx1EJlY4Q2xlLaKVgVFDuvjvkxY9GsVMcTOR5SMIvVbGJ9Zdzav3GD/7MMcjsOOW78LgDmGuccWe3cBxjoKWzNzwhl4vdcryxT7IET7PEQguu/fkZG3pNZf7hGIcs1jDgxLtHDDGLXRcfJsVNXdUMmnwXIcx6kv7DD9cxr8YefH8SPBwo8gIOf877FzhF1MhOfeaudjKEx4rrtAR58dWwe835mmOv7jPFnAfA4pit8nSh9l+pqvEHn45Yf0XADfZS6qV6p6oY6XjdG03TvCorLRiews6LO3vZMPVDYHJtlQc/m2Oq+J9m5qe4b6riJXhvqUx2/dV2PWz985aDCQ/0N9DXUz+HLX2noaq0vRRf7WNQqaXUCO4o2zNZ/sntKIzDb1pL8wjiV5BbnSkl2Qefy3CjInqXzLLmVOVBww7zYLygxy2fdcu+TroW52W1/QWbvnNwBcGXG7m2rHtgBcNVje/uSB+4KAJc23AobY94D2M32q83J5n7AZvIlvHGDm83yzKwSEAjKkGlGX2bBmlkozGJz3XKibIwrJ2FSgqE2a5l+zJbierPSMrNQeMhrZvCa+YcewAmzNgUMbvAjUzsSWKqnWbls2vMjLBeIc70lds18taQxEADgoB8TZCcIFyApUwCO3W3WIbK5VpAh8KCdYJs23rvYEswAIG3WBvRLOKdMwacAWIB8+O7wdGlvsvqwXzDsGKD7sQMGAiH6wl/CecaHceJ6QCXZsVla17gwK9jsZCGUsW5MEwdZkjvhivMhS2Z7nX7ierJ+Bb/CMkrZohvlmwG/PNDX0spCSmLK0uVk3lIi+smTJ1eACd+aeY7/aMP4CT6xUwgkXMss8cx4Nb7xiYc7hI34Tfj31VdfLdCahzGJD/IQgPNbuCmk5fVjgMq1A58KTnmtzYBsY8l5RdvMQHbcPIQgcOd1s94z0zP1FdQ5n/Oe4VyT1QOOzT/nYR4WcG3yerNhBZhmbLe2E9/OgTaD1oMzHjJh3BKcHvvwykM72mH2rCWsW6DueoQ8D4dYrhn/ekCBOWgM5KGJvMeu5fgFmcg2UxkfOF6OEWuNa3DCfQ8YeaCE/lhvmP+s4x46EubmPdjp04MHjrtZt8Qb75NpT0ZzxqDrnve5pq3rBfa8/vrrS5l2dPHzBXuZ67TzXt4eimI+Ca2dwzwzhuhPOyG7UFlo7npujKbfhcrEUgJg4/JpAFz69vBUSBW+SpS+R3U13qDzccsbDTfQ5eq7VZfxA4021PG63jfz54B5yyUnsHFUtf26e+CBwqbeDGtKm2+jCkyycVPdN9JxE5020mVkuNZ1PW798JWDCg/1N9DX89TPKWwp91Eck9nyq3Oupn5N+1LrmiK1wwAvgOxZvp4ld9kPqwRrcQx7RdfE9mnc1+pSw4ICz63c++SDjXXdAXDvTN3bjXhgB8AjXtuv6fbApgC4sJlV2njrlIvMX33APYBfvtpETkgjSHDzng31BMC+L7Rl05zf3ZBOACzI4DWzsADAQABeM4MrS2MKpnKT+7AH+J03hD6ZgZaQKLPfLPdpdliCEjOVLefM3wIKYaey0MtMN95TdyGIQE4AoR0CYDb+E8gIhBIAZ4ZigiVsYzzyHqkGrz7gb/tEBzMa8xqBS95XUlgE2BCEON74THhO/4JCs0ctp0s74RLtEiyZAYx+Zn+aZU3f/gj8GFt9bzYiOghUeF/YZNaypW4TxvM7Nll2fPkyfpml7Ri1QD7jTEAkqGsPS3CtABhQZolbdAMAk/HrfX+x1+vNtqUvwS1w1yxhwS3QzAx5rrFceWY9GkPCNXxkuVmzzBkb+2G8BJsJax0joPVnn3128emnny6gij5T98wAzoMazqnMeM3MWMc4+8zMV212XDyAwHUCwYwV2puVadwR764tvObak5nKAjSf8ZE/9CmIzIMJ+jgPfLRxwt8JgPUD8hMAG4MeSkBn+3K+O4/NWHb+ek0C5jwYY6ZwjpEwFl+4nnO9452ZzAJ54scDHsY0cSj41QZs9N60yPQe0tmna7LrDe09hOLngYdH1D/XM38HQFvC3OvRw7ngvdPxtyAbeX5muBYKgAG2xhbvOSfxiweE8oBCZupbecGqDvjQUu4tAHY+ul5m9QCrSrh2JvDGX667/O66loc2bgbApW8OT30P6vwa0f3dqdRwg87HLQ9NN9Aj7d5Ep9aRG+v4jPjSwG3ceLJtG2tbFjclHspaXH9BaRNuw35PJqqwwbW1TtN9O8G2zXXeQMdNdNpAj9H4WNf1uPXDVw4ofPZ9ncqmYj9lvxXlL9/hq4Fb7GO2/Ir6RdXL3inZWlRmluyS3MM/fd0u7285Ue591Lng4+7BqLm4FPtnMc6dPrtPupbW5077SzILc6fHrzsArszWvW3VAzsArnpsb1/ywG0AuLShU9jc6pZblPnrv/vgCgAf1vpD6Vx+MlNSaMD7mcEm8HFj3QzcBChCGDawzUjNcseZ7SvkMbtPsCgUyMy7FowKnx3QBDWW68zSsClLIOXGOvoBMszssi+BjkARyGBmFxv5ZmklBFIP7AQqA6csB8qzfQMNBK+CMDOEzfSlX+w0QzizxgQVmfWI3xKiCrosrZwAOMdSeOJ4mykMuEk4rl94H/gIoFHX68YjDw4IcC2FmpnGyDSuspy0II1x1l/87tiZLamt9Cc4xa6EXca8Y5TllJ0LPOc9TgUuwCbsBaqSFcgDOCVwJHYAusDUzz//fAGq+MZ7h5IJzMNDBMQC1wCMuU7gZyzwLLQzyzb9YolcAbkwWJvQG/14HVnGQGaOC0nNRAZcm7EMCPbggGMr5E9onwc2hLJ5MASfJ4BN3zs2yqOtcW0smMFJGzO38ZWHRzxIwZjz42GKBGXZp0DT9y0F7GELIbTxpe6ZTWubtLcdI8fTmMPXxpUZwAk/aecaRd/aIUwVbLb+dt1Wlj5g3rgG66u8D7vtvZ44MqPVNQ4bHKPM0PVe4Fxrpn/OQz8X8LXzo713bmbx53zmdz9PgKHMO7P6LR/tGBrz+Mv7wuND18lcC60kwPuOuQdb6M94MOb52wMUXGM8KhO7yOR/7bXXlvfwA/KE0h5AatcY4bVrNWPi55X3fcf/jl8eZFJ31yoz0g8ZwI9K321sXPgKMST/1otWKtD9Xek2RVbqkeI30+kpoVOkXvUwV/oNzt/Q77cN8az378x3swy6RW7P5s8dqdbfbWEDrV/o7S2n+26CXZvqvJF+q3XaSI/bR/x4i/Huxy0fvnJA2bPv6xQ2nWEf5XEp2jBbfnW+1dSvaV9rXSNyJdk1I2uHAAqySzof/jHuHs7+ls+33G6H1dzw3ALgJcwmOG2GzOdN1x0AVwJvb1v1wA6Aqx7b25c8cBcAuLSZVNg8Q64AuHWCkC4z4MySPQbQBKuWXjaDSvCT96x14zyzrdxst7wum+GCAu9/yWv2nVnACX4EtGbNCc/on9fc4Oca4YqgIoEOulna06xSQQu+AgoAcmknFACOJhwRsGWGr9liggyhMcBCAIzMvJelm/q8T788e/9XYSigIO8rqe+ECgLWhPuC4gRTvJ+QPgGUWaj4znvvpo2UU+WBvllCl9+RI7Q2wxI7hIv8znWMkRlx2KCcBBwJB82GFISaMWemoll8+B0gIwCmn8xS1U760SYBWwJgfON4fv/7319gDw/AD9l/6G6flvsmC5hMWgAwepEtTJloyiwDe4kjftCB34k7DwkQm5mdqp4Z/8SKY6iPAUYALgCesAq9BHUtXBegKR/dv/zyy6UUNQDbUtvCPbNP0TuzaB0bD4xkFmpC0oSogs2c5+09sL3vrfGf2c/2mUDOrFL1Iy7Sd60f+bsFwFY8cGwSxNt/2pdrWGZXe8DDa3Jttey6sNn3EuLyu+A01yj0cm3g98z89Xffd43D7wJk12oPlbhWC8c5LPDKK69cEOdZkUDf6W9sdQ1ED0szC+cZHwGwOudYu+YLXZVvLPO381yZ6Qf97gGHLA9P3HI96y3+19/ohH08XNcF8sROftb4OYV+wtw85OIahXwOgVAmmtfMmjeDlz4d1zx8ZFx5KwXWKueHJbPRUxuE8FayyMNR3wHgby5+88XD0nebQ5yXL9nugg0630T9DfTQKZvo03p4Q/2ODd4UnW+Lksk23dZ99f078VFVyTNqX9ocOwe9CxvRW6k73UcTbNpU5w3020SfDfQYjYnxrsctH75yQNmz76to05A9z0Mfs20oyq/Mt7ro2iiXWheVmSW7JBdnF/QuyT4DuYt5kwJqltxJ6pY8McO2GTLPYnzPIM67fbuhrjsArszUvW3VAzsArnpsb1/ywGYAuLDhVdps6pSrzF89eHDx5ssvXcGRhCBuzLfZe4Kz3HgXKuRzZgEL9zIzti1/KjgTvGRWYfYlkFGmWZFs7udmuNcLx4AYZhPmvSYTjgiuzFBmE9/MP0t00j+QgI16wJT3pqUff8yOExhyraVphXvC28wQFnQJXHhPnwpRkKlNQiWezdqlH6ECfst7zdIugWICJ6GiWYwCf/2dmWqC9ATECZIFYO1YaY+Q1XFQR54tkwoEcbwEwPQnUBNWCyONy/SremS2oa8pS5CS2ZuZAcjrjgHXGC9AX2APABjoxEOwit4CYCA3MJUHYJN7BQOKAMMAKuJBnSwri75CWfoWaFpWFxu9N6j+4jV/eE+deA19kGMmJ3o6/3KM/B2dBNTCX/TNkttt5m5m0etLIXoePOA9fwT+zh3jQKCYmZ6WCzdD0kxI5eV6lWXbXTvy8Ij6HAPqzonUMw8Y5P2DnZO5Rib8zozmLIcuCMyyz7bNGDAjGz1zPTwGs9XXdZS/XSNzrPR9+kudae8BDA4PWNJY2ble5Bw385a+iRMeWQL6sGfw7fLwd+Obvy1Fnbp7z3J0MlM5YzWrJOg776eLbEtEo6fjLbTGlx6G4Fp+8EH24/wy7tBN3yBPn7nuMr7M6zfeeGOxh2x+PiM8OMP7+sDxE+x7n2TnpO9joxn9edjHShN5cCFj4uOv6wC486tD6ftSd+MNOi99T7pOsQ30UPQm+qSeG+rWmr+5rrcN/ERbbuu68v7J/VJR7jlo270Jdde2FjbBtlB1ql82tmVTXTfQbRN9NtBjNA7Gux63fPjKAWWH+nrB+yn77BT+KvZRsqEouzrX6uL7te9veal1QZmS7ILc5X+yihMLsktyD/8cdmvS3/L5ltvtsJobSlFxn8biPulampt3PHdu8+sOgCszdW9b9cAOgKse29uXPHATAC5tFhU2wLrlDsj8+we/vHjzpe8AMM5wYz+zOK82Nb/3vadgcQsyMsuvhSNusifozWy0tgyqQM++M3OO18ySMnPLe7SaTddCAeCA+pr9xuZ9ZpWpj9m2CZvYdBdgcB2AgWehg5v4bdZjAl5LQGef6on9gqvMfmvL7qJDZiMKpCxLnQAYP2lTlqoWvniN5XL1tTrpc14XQCVUFvqaWYgNQvjU04w/fCPURS/vU8s1QEeAidnLCVONK/VoM1aFMW3meAI2bRGwIYu+0D3HTH/loQN/TyAD+AX28GyWHzKFSN4LlVK0lnsGankNMJX3sNtxT9+pEwCKdjwsOU1GoAcPMhs8AZZQDp0E7sQAOuA//ZCgU1DGOAB+hb/oD9TTDvQUaGa2qaVrBcDGAK8nNEsf572l1d97raKrfrCMN88eyhDOC+wP/z9+d+ghKxIIQ7WRti1INYNSnxzL1DQ+ec6DBQmOj2V63gTttAeZrBHEDnHhWomuzknXEw8uJMzO+Y4+tm3nsfMngSy/o4cHB8j+5ZADz46LBwnwtz/IElLSzsxx1iWzVl2rHS/scu0ww9fsbvpgzM3QzVgVFCMnD94Yd85nrmnXeq9Fvjqjd465dvK+4FbAi855MMdYsxoC1zC3eXCNc9t7VAuAjTvjUZ3zs1fwTxv18DPBQzzIM3u5jdcqAC58dSh9X+pqvLLz7u9HtymzUo+r70i39VN9fyO9jnW7me96bZpoS68K17U7uS/WKvycXn/bJtKdml3YYNtCz6m+2NiWzXTdSK/V+mykx0gcjHc9bvXQlYOKnqqvs+1nwG9lW4p93Hf5lXlWdE0JhC3/F0xUZpbsktzDPz/dVva3vIdyz8QX3YNRcnH/yPW3LCkwbS7N0HeGzFnryV3ougPgyizd21Y9sAPgqsf29iUPnBoAlzalCptryj0GgNuMUzb72+w5sy9b2Ikz3dhOAGy7zI5z0zoBbpsllnAK2YIsrsl7e2ZmryBZWWyYC8l8jeuFN4IsgWOCb3yR7wtSvM8oG/1mhGK3WXXHgIv3hQTs5D1QsQt/mjVM/+gLOEBmlq1WfwFOgqMsySogRrZyzXgDygij0F8oLUhK0KQdlqHNsqO8ltltghIzuOlbaCyo4JrMZBZK0xa/tBnXbWa5GdXGmGMjWOJ9favteQ2vJfjM8sGOexvTCZXRlzLXlMXlwe+WnEWWsew9pIG83gsU/+AvS2UDWYGZjK9wSt8JULGf6ykVTUYuUIzMTGXwjE5mAXtPZK6zXC02C5ScM4y1fRp/mQGOHEs/ey9VITAgWJ8Iz830zcxzbXGMXDNoa0zyWpYWt6w6mdXeU1mQx3uC0QSKzuOEmdqbBzlyDXPRTwDcvt++J2R0zrleMNYC0fbQQMrIjFd1zQxhQSC+ByrynFm2mTXaylIOz84v+nCeJJxu52SOP/GRsW18m01rlYXM7EYXD3JY1p0YoR/jIddqx149XNdd24Xe3lOcdglvhf1mCJsZSx/HMqM9WMM42QftPLiTGcAetjFDmLllaX3kaI/+51oPcmAHsJwH+jJv8ZtrnAAY3+VtB/JggHGpnoxbgt/M/EcXdW/juQKAC18bSt+Vuhqv7Lz0/eg6hVbqcOX7LoMLjTbS61iPm/it15SJdvSq0LY7qf2jSu7XXXmgtFl1Kr8VNsDXqjTV/o3t2EzXDfRarcsGOoyO/XjXY1aPXVXbzE9fDPU34JSz7adoyynsKPcx24ai/Mpcq4vu905/y0uNC8qUZBfkosks2bPk3kedZ/qiN/5rYdGvcX/L/s+NGTLvW9zcuQ8KAXOTrjsA7p2he7sRD+wAeMRr+zXdHtgEABc2xEobVZ1yU2ZbAlo44ya9G9FZQtRN9gTFggo2pIUz+b7yEq6ZedUCYOVn9qavmXlrqWDvhygkylLC9mm2LW0TMC9fAgKSCMXYvM+yodqTWWW0sVyzG/jIOwZsEjICsQADlst1A1/gJ7gyo85SvditP20jhMnMXMFSAhd9IvDIDDIzgLHF8fDZ8qJm3xoDWXY0AXALqjOblWvUE/2F9GZ/8r5ljvldwKIM4lA442RFnmDf7NIcT2EzfSHPjDlhknZlBqLZh4J8s8mBUd4Tlfv38kB379HruNPewwiWgAYC6VMPI6B3jmeWwjaT3VhFzuPHj5cHEF8A7P1Gec2sVCG6WeDol2BTmXkQw3HJ+KZPoTPxygPQJQRGd+M+5357n1v6EUIybs7TPMhghiQ6e99t/EupbOC68Y5O9A8ENnsUOWZtOlbGDP0JQ5HtGsLrmTXbgt5j7+XcyN/z0EBKvphoAAAgAElEQVTK9fdjGcYJiW3neiDsJNbROdu2BzRcvzyc4Xh4ECQhbWsj/bnm5PUARiEm8c46RKx6sMC5xPXIbLOSkZX9q4NxkWtkln3OsUEv/hZ8YleuJfrMmLcsM/MxDxq5TmTMe1iA9/IwhIDcAxnYx7xi3nuwBdv9LEiIbqY/7xvLHjAiJj14w7XOc+Ryj27a+5MQ35jOg05C4yxBjh7+5Bj3AuDOrwzd349KDVd2XvpudJ1iK3W48n3J8I7GG+nV9rSJzzrUv9ubST+t4Mls7vHL3mYzD5Q2xTbr9RpBhQ2yNapMs3lj/TfTcwO9VuuygQ6jYz7e9ZjVY1f1b+a3fhjqb8App+jnLPso+qpsw5nJr86zmvo175Ra1xQ5D1B7+Ae02+X9LXe5V04t+Ld7IGruLR0LuE9jfJ90XaZa7wAXYqZbZmGu7wC4d6D2dlt7YAfAW3t0l/eUB64DwKVNpsLmXrfcQZm//rsPLt56+eUrGxOaJUw1+y3hYMIVgRkb0nmv2CypbPlQN+kFFvQp/EMR4V+byUbfAC5AEBvkbvwjRxjhBrulX2mHPLPrMvMus2TpVxCNLvwc2+w/llmYgEGwlmDEjEF0EgCrr+CyBRwCR3QUqAjjBYw8C9joTyiB3seyox0XoaVAQt8n5DcgMpO5fd/sTSAGfXuvTMtAo1tmmQp0zNbNTDhkOXY54Yw3xpFxB0SqE/pnlqCAzOuFMOigT9DTfhIYAn6AXPgiDxMYs5R5JisVKPn+++8vDw8MmCFoCVvngqV86d/Sy4ynY58QyfH33tI8azt2f/7558sDOUBRsjTfeeedix/84AeLD5yfwlqvNy6M/ywnjp/QRZBmNi9+AWo9efJkKedrpjKyBcBWBeD6BMCOsfMp4zphpvMjS2qjG1nHZI9iFw9gt3OOTGTeRwfBP/0koHO90Xd5oOXwHfbw9bQFszf9bfs2u9c4MdM55/SxwxTtnPIAgsAzyzInxDauU/eMcfrnWue1kBNfeI2A2Qx+x8013hhgLlt+Gx/zOnFKDHivatcRIbCyBMmuq2baW+7ZwwiukcQYD9q5XmWWtZ8P+eycEXzSN/p4YEbbzRJWJ+SiL+/TX0Jv4wI/WobeDGDmlvObtSDXWHUVAOecc8zo01LsmcmMjznAAQR2vcjDU2ZcY4efHwl+s/T+sdjtAcCFrwzbfgtc2XH3d6KbtF6pg6I30SX13Eiv1vTN9Tzm20m6V4PvJLZWldrbT/dAaTNrpjaFDbhRNabZurHum+m5gV6rddlAh5HxHu92zOKxq8pUYXHFWfc14PiyPWfYx2wbZsuvzLG6+/u17295qXFBmZLsgtzynCzI3nX+LjJn+qI3/gtD171Sz7LrPsnddb3+c33PAO6dnXu7EQ/sAHjEa/s13R44JQAubWQVNt+eygD+4MECgN2wFpgIBoSOCavccLaNJTsFEQlbhUOZKdfCDd4TwLkJzsa5G+NADOGIGY5syrsJzjXCGbN+M7vS7E9syAxdgWbCFDfeeS3BmOU2WwAMUBD8HN8TPWSz8sCXZtIdy7pMWOb9LYEMQjthqll4mdmZpUDRR3id8CgzzIQXCcgS8qtLZvllOVnHxtLD2COYziy8LGXaxgVjBtTQt4JdwRr+FFzhA0ALMNT36VMALODRD+hNDAh8Mn4FU2Yht9numc0rzDbr18zUt99+ewFDZKyiU2YzGgcJtC3H7GGF1q/+TfwBWomT5Z+xb79dfudevMBPoJzZg9xrFIhkqXBsNysdfZwTAiR8KczNjFgzC/GhcA7Y+vDhw4tHjx5dHc5AN+zl0cqnjyz3i+7H4O8VOLm8lzjXmTWJ7t5zGLt4ALv5wT+AX6A0gNi5z3uZASzUN9bV41gGaWadqpcwNueKvytDHwlY9XNr2zEwl/04vnm9/SdMbg825Jx27c01LgGw/bkGtQDY+Wl1AGKLDGAAJXGhjvjYtc6SxvRtWWVtNdaIJecVMlwnPBRiCX3iER3ULwFr3gfdtcVY8HOC9rSzHHRm7jv/sq3rgZ9VXO/44vu2BDTrsFUnuFY9LWvOs/f4xhdZ7lxdnfv5mUZpbXwMAHaNyzXcQznoqUznV84zM7npKz8PbgPAha8L3d+Nuhqu7Lj0neg6hVbqcDXPuwzubLSRTm1vm/jrNhMm6X5bt1PGobfTvd3Ze6C0ETfDmtoO65AG02zcUPfNdNxAp9W6bKDDyECPdztm8dhVJ4TAAw4ZsukU/RT7OIUd5T5m2lCUXZ1fNfE1z5Ra1xSpHZ4oyN51/i6CZvliltxK7BdCohsAL/sFk5TollswrFvmYSOk27L+lv1yZ8gsjdcG9u8AuDuE9oYDHtgB8IDT9kv6PbAaABc2y0qbd51yW5k3lYB20z3LfuYms5A1MynNOHRjWqiXULAtQ+v9EgFfXA94EEYBDIQhAiygQWaNMXqpi1BEUJKwVeCBPscyRs3QRUchk5lXbuBzrSWJzS41S01dtTuBDn60TLJwmesEmj5zTd4DWDiekFFgY0apwDOBkGBBsKuPkK9PElIJGhiDzNJus7/NlNZ232/HNQ8T8F6CFmTwk/fUVJfUU50AIsLHBMCWVzX7MQGrgIpYQbYxKYTndftCF9qYnawfhXxmpAJdX3311QsyggE/ZMgCZlOOkMgxRjczVgVwrjj6RWCPbkJlDxugp5mJwC6zHQFIwDri1B+z5lP/nJPAaoG1/hbOoa++BbZ+9tlny8M5k1nYlqlGRwEXuhlXh+/L3z710Mc57/CH949lbgB3eViGGCBpHPM6ZbApTZ3Z+wJP/eWBkcyoVR+zbnOe5nsJgBNKeshE+OuBFjNs017HQjv1s1nBaX+uj8rObN28JuXZ3zHIKax1jtHWwxvK4zXXMcaXeUTJZ4CkAJi2rjn6llgGytOO8SJW877dmcGrjo4x44y+zr9cz4Tr2s74OrfxkeXU/axBtnHrWpjllM3+xxcJgLO0co5vZgjjD/72EA52YiP6uoZZUQA9jdmsSuFagp4esEhY67288aVl9LkmK1hY4cHPH7OxszIF+jhnc4xvAsCdXxX6vxT1tlzZcen70HU6rdRhWcN67e1pt4E+x7rZVMejHUzv4Vrv3V3PPQO6tzlXD5Q20LY2orB5NtL1NNs21HsTHTfQZ7UeG+gwNMbDio9dOHZV/4Z2+mCor4FxOEU/Z9lH0VdlG85MfmV+FVUvIa6ZfizJLho5S/ZZyD38Y9odIv0tz0Nur2EFF8yL+YISdz4Ou67d8+a6sdoBcO/s3NuNeGAHwCNe26/p9sAxAFzakCps+HXLXSHz7x/88uLNl1566v6YwqwsNZzgV6AhsLAEaps9l0BQ0KGj3exmw9vsTjI82SRnY5/NbgFCAmA24wEIbMYLgdBDXc06S8jpRj9yLKec0FqdLAEKiKatGWj2YwYx/aG3AKPdkM9NeX1DH9oqvEZ+gm79ybP3xkWWANhsO3S3RDS+0j+Zkb1sVF/ed9eSrZYy5fospSp0MRs3YXJmnznuwm/GrYVVQnJBRgIy/ZzZmAnnlZ9Z2llO1pKxCYDNHjW7OAFwQiD6dlyyTLJxkxnTvmb8YhPllt99992rrFQAGNmqZMl+9dVXV+AGG9TFe4gCbDNbPf0gkNROYhs70VEf5rjmPYSBSDwyhvSdmZBcK/zmWZBGLBgjjDux6JzjdaDWp59+ujyEyZnBbiwKD7GVmM25dszOzMx1TOgbu8wAxq/4FziGXAEYOpGRjL89cIEMAXVWFsgDDq4jmWmbADjXKccjMz2VZdzhj8xI1c4E3vmB0oLgPHSRAFg/59xsAXBmuOcBCyE/z65xHnLRVn2vbbluup7gd8qL80A3D6zkYQHKcvMgRhkT4jWrJeScFr4KadHN+ZeZ9n7moJtz0Uxj2gGaOXCRANj1OQ/qZFyYRYsOwtM8LKA/cn3384PXXFty/RWyai/PlkVHdt7T3BgwK9o4wK/Cdp6tYsD7mb2NLryW5bFdb/PAkXC+BwAXvip0fyfqariy4+7vQtcps7L/q+8tXcZ2NtpIp6fWms6uh5tN0LlHl9Xj39PJObS5I/9emV7Y5DoHd43qUNpMHO3k2HWT/TvFrg113ky/lTqt1mNl/6MhNd7tmMVjV9VAyNX35xGnDDhkyKZiP2fZx2wbZsovyq6GUk18bXRLrWuK3H225eGf65K7S60Lsne5pWFYGhfcOwcCFxS4T+O763o8E3wHwPU5ul/R74EdAPf7am854IFTAeDShldh06iV+19+8bcLAE4w48a8IMFyr1eboJflW9uyqryf2W5u6puJZrajgECIwga75X3NAE4YhVz1s0SnWVrAAjPZzErkPfpyY1+dkJOgWOCaACjvh2tmowAlQU6WGjXTMGFNgjjBETDO7LzMusy2/i7csLSywBn9+N3sOORkvwLXzKjL7FLheWbq+fuxrEpL+9JG+9UFW7Lkq2NkeVd0PXavysx0Tn19PTPz9G1mT3sN75ldJxhjjBNwmRFrDHCtZb4tl4yeGStCL2MRqAP8fe+995bMX8EQMBUABgBSJvIFNgBMIaZ+0kc8Oz/McveAglmKwiDed4yNC6GpBwAy49fS1sZ3xn+WUE+QnhCMsQa4kf3LfYeV7QEG/GMco2Pem1QwlrArS2FnKW6hpXOB2ATuklFtfDsHGQN0ogQ07+d4OhdzOTcGGI/2/VyjDv8EHTKV9YfAXHhpdqhz6jYAnOtgQuEE1C0UTh0yRnLNzde5nmscG9dIXjfmMxM6bf7/7L1rj23Xdaa3jy6xbMsmaTUpXg5vkkWKpCyJlCxITuxG241uwP0hbTjqpjqf+m/kB+QX9Lc0kCAIOgga+ZAGAsdxu+FYtuxO4rTdiCkqvOhyeBEpmRdJtiXL0gmeteup89Y6u6rmmGutvasOVwGFXWfvucYcY8wx515nPnOMlYdLHBufp46/jVuud71VX3xhxqqZ6cS+QDKz3tXXMt9ch76WIc8DRM6FXE/0SWYqJwC1LbbrB2ORz7Iagocy9I1zajzGAmCuNzPdEtD5nZMAWKBtKWt9kcCdv7HHwwqCdkC61R6ww8MexiLv5dwU8uY8yri1z10ZwIXbhI47ozMumdBx6T7oNBUm9H88/+b0yAz6jNWZxU8L+q/HfYva1KNQzzULjHWPGotdU9jAW0yHiYJLm3UT+zpx+YK+W8SmGfWdRb8Z9Jmkxwz994RTf7d91vZdVaYLgyu6+upwSLmfC9hH2Ybtf3ZKIVdqvaTsDt0rhhZVL0VqyYdFO0uyi0YuJXuVu43MpfywXNy3a9zesrYmNcstxHqzzAswNw+u60S/rgC4MjvXtlUPrAC46rG1fckDkwBwYTOotPnVKHeXzM9//OObq7ffduL5gW4o+7xEXgWTwjeBAM7LjLYEG1lCOgGCm/RCJAEwEDgBcPZlH+qUWaxZktisXGwQPnJtQlihhzb5WQIJNt0zA81MXsHS9l7gRonbDKKETkIIrhc+oKPARYCdAI+2CU71sc+uxa9CSHwpJBX0moVrBpnQwPK/Y3DrdZlRDfQA9CHL7DltRK5+9hpkCB98VixghAw3gBIwxc/1d2apZqyY5YptxsA4o1UgKmxJIC/QZtzHgAx5AlazyYGigmQ+F+hgG9l56A/8/chHPjKUxzVTGjnALK43Q9GxY3x5zie/wEzj1/jhVRhkPKKrPwnfeM948DUPSKRvsgS0MZoyBdVZ/tr4wG8CZnwA/P3GN75xPPfNqHYOelhC+QnNBF7YIcimXcIsAZ4AmD4BvPxmWV9hMJ9T/hnonodPEoBltit/JzzMtSoPvORcHmcAqyOvCYD1c/rY9SAPjIwzfBnjXNeMhzzAoJ67oHAeNqHdeF3mPWEqfzu3HSOud06aOY6MrALguoe9jDHjl74TPgorzTLHbmQKTncBYGQ6/8brgGu66w3rFWPO+wJX180se46OzlnhNHPUNcIqBry6HngYydjXr36e30NZOcFqClmWWUiOH/IQS/peMO/hEjKsKSXP+uBhjlyvMkZcz3LsM6s44851ZgyAG28RSvdCTY0ndFy6BzpNmQn9K3IWPY6FzSpt3nLUYx/O4LumGIlG83qn2ntn+wP4qVPT/V5W2Czar2Kn91baYJtL6QX9NLs9M+o6i24z6DNJjxn67wmj/m77rO26qlPJffS1jz6G/xtUB7fos1V+1cFnrP0lZ5Ya1+JgyRgoyC5ZWJBbnhcF2UvpfNnkVmZFwb3NK9pl81ezvgVnNcvcbiI1D1lzyyVkFnTdpecKgJuHeW3Y4YEVAHc4bb2k3QNjAFzasCpsFDXLnShznAEsLDVbaVySUkCSQGDsPTfe3ehnY9z2bGZb4lmgyaa4YIprBQCZKSpAVh9kCiKQLQgRTKK/0IBNfWFzZoC5WZ4AWFvQUcgKqON62mWmqHDHrDEz7rAhYbJ/C0yQJ/QyU20MpYUC9Kc/zcDkNQFygg5BrHAxswD1sZlqZr9l1h5gA319TmdmnAm2+FxbsgR0Qnr6AoxkprJjmL5J+OkYZgZwjnHGg/FkW6E08oQzZtkKqIRs+iYBcGY/myULCOM5u/w+8MADwy+Ze/qEWBOUkwVsiVphsiANKKWe9sNrZto7F/ARNtOHPuZvwW9mEmdcZba+BzbG5ZiJBZ+jjO3277gROz5fmM953i6/eTjBeST04lVYhd3CRd5zrgnn0FffmIWKb+wT4Adwpqy27bBboEhM4mcPihj3zsN8NVYFwLkGjTOAnfOCNGMrAaZA2xgUsmp7roGWMWasco3J6gNZtlc77Df1Sbid45lzSTDtdcoWyLqeog/+JIb55f2EsFzHNT6vOoGkdtDHrsM0Gd+Obc5j4xe/uTYo0+8a/IOOPs/beUh/Y5n6DBnEu+uVBxiUYfa2B0VyjB3ftC3HRXCcJeEFzM5R/OGBCNcZ3lO2rx7Kcd6YAczhEmOd64yrjNHMKDauM9M5AbAxlAC4cIvQfiN0XsuJnTbf/5ymx8T+Bz+eZ2Pl8xn0ye5m1W1sx8y6nuemRW05r/PWz/fsk1a1Lm27wubUoWxs3mibS8EFfTK7LTPqOotuE/WZrMPE/ntCqL/LPmu7rupQ8lbqZx+2lPsojsmS8peUXZ1TRbc0wzD0WNLOkuyikUvJXuVuo3MpP1RivxYS7Rq3t2wHoEvIXGocVl1vju8VAFdm5tq26oEVAFc9trYveWAfALi0IVbYmNol9+knn9zcf8ftgw9yQ94s1sxS5O8EwF7Dq1CAv930znLNOtkNfuCDJXiBSgm7zHjKcphuco8zgN3gz1LBXEd7YRnAwexX7UEfN9Fpa2ae0ELwxIa/gJo2AgZBOcBAO/CBGWLDTUWUlRXW2X9u4AuthQ+0FfDiJ8dF0MyrcAJ9hUGCSfoWvuuHLIlKP+onkBdI0y/9J7RLEEZ7fjLzMKGK48x76CX4Qc8xPEt7M24Eq3wuhM/r9SXXOMaMuc+lNXsUvfNZrQJgrzeDF3gkaEZvYSzZeQ8++OAAfvmbrD3iQd8Zi4y/YBU9hLzGJLIF+o4rr44r1wC7fPa0mYMJj3yPa/S3YFY91JtXfGeMqQfXAXRfeeWVoa/xD3r6fFf8RqllMm7z4IJZv84J/i2UYqwokc2voA/fIsPnJDt/hJD0Z6Y0YPeFF14YfjObXT8wj9Gb14wrx8ODGuibcPi06gUJ/tKvysv1LeM65/W4LXIYf+3UDq7Jccqs6DFEznXYWOU9D1sIfHfNu9TTAx6WbWZ8gO2WeBYAI8fM1FzjdoFH+nZOaQ//NtYS2LuOpxxikzEk3i3LjG3Gld8PXGs/2OGc5nrGn75zzgpO9RHX50EQ/ZLQ17/zYIm+zcMxfo5sD7QIno059Ked67Lj5qEHM/Zd/xkLqgswHll9wM+ds5khnuu8IBq5GT+2EQAXbg9K90FnNp7Yaen+Z5ciE/sf5v1c3phBl1RlNr0W8lur2xa1o1WJ09rNPGZT1XnHXF/bidyrW0qbeVM1W9APs9sxk66z6DVRl8k6TOy/J2z6u+yztuuqDiVvpX7KthT9tcrvmTm7r6m5vub5UuuaIouBxKV0Xkru8P/xSjgU/HzZ5La6oeCCkncvk79WXQvzphAwY7+uALh1Vq7tejywAuAer63XNHugGwAXNpVKm2ONck+T+YVPPbV54I47dtrP5nVCJjanhYd5gQDVErZuWgsVLCHKNZYUZqOcjXzaIHfYdD2CHGaxJuwVuuR7AgY30HkVBKC7m+iAJWAWpWMTKggXhd25gY8sIY5wDrDEhj3XmR1Hf8JSgSWb88LG4Yb0qFS0ZaCFhJYpNasyy8Oa8UYbfWOpX0u2JvwVuNIWO/Qt/06Y5jXKSgAsVEAWPuPX8RZsqbPjkVDa9xKACVmMkSwba4lqZOfBAGAqmZ5AFYEkeurHzG62HDNyiSXiA0jDOGGrvsUPqQv/NnMQXyUMNCv53nvv3Tz66KND+Wef05llZDOD3QMGwnnsEQ6ht3FjVjCvCa8tIY0e2pRlwNXd+E6/W6LW+SaMEpoJ4IiLF198cfilvwTD6Mi/KUtLxjP/NqvZAwq8etjBbHKf/0ofgMWHHnpogObY7jhaShq9zC6lH36Bxffdd98GXxNvzz777OYrX/nKCd2MGbOt0UM/CtaEmOiDP3I8jZtdwNR2AuCcr2MwmGveGNIaX7zPuuF4u4Ywfh6IMfM8s7DzYM04I9XMXMcx17jUP//OQxuOjdAd8Mhv+o74ZbzwXa6nHmhRHro4Djkerlf5jOo8CKEvLQ9Pf+kb1yti0AoRjoVlpX0O9Le+9a3hQI+6mY3rmmss52EdD5tkBr2HBJxL+d0mSFa281J4Tluzjh1X9NUPVp0gdjN72e/TBOVWYBCuC7c93KTvjT90YfxY5/x+GH+BA4C/eO1a833NbA0b70dO669077NLyMT+h+/auZwxgy7HYz6XTgv5rEW92fza0llrmxnHqLXLtV3BA4XNpoLUSU1Lm4VTelrQ9lltmEnPWXSaqMtkHSb23xMu/V32Wdt1VYeSF7affdhS7KPsq8ssv6h7ZU7VRbd7vr3lkcYFZUqyC3KH/4Mt5MBV7taxS/lhoWFr1ngpuw4utzB/3um6rgC4MgvXtlM9sALgqR5crz/TAxcKABc2r84DwAlHzCIS6AkL2cwWRgw3LgE2zWjLjNMs15xOVb7gNIFoQgMBA59n9ig60I9g00wyXs18ZaNdYEI/wF8AhzZlhleCk2EDOEA0fWS2nhlg6CMABF4AA9BLaCeMSLBkJiK6oSttE1JmZq6gLEtAmxlLv1leVT8o39K7tKedIETgp05mqelPISe6C9oTLHv9eOyFK/pO/5mRzCtyEnTjA7PjgBiZLch4AXjQgZLCwA7G0hgQ4tOP0Jr3GAP6YIy4Jn3L9fiS9wRoZhMyfkJlPhMMkfn72GOPbR555JET5ca9HmBJ2WdehaToJJgifpGNfyyNLJwWUFsa1oxafJjwaZyFmQDdccgSuDkPE7AJ4IGx/OJj5xr2YD+684xjADA/2MU4ZAZwQm/Bl8AQG4G5V69eHcaCQxf8knHML7qZCe08AvDT3mvI/gVQC8XQwzltlii6JpB3HcpSvPowD6cYP8JWY9v577jTp5mgCYEzozvhvQcGbIuNZtsmqBP+GRe8eq1zyGxO56jrlXMqY9pYTdirjr6nTcQb48NrrrHa7rOs0cc1zIMIrkHIwsaMB3xu6WMPieQ6kj7Fr2bquzbhR9cGwb3gMzP9Xe9cA7HdqgWuLwnRBcmMhYdeXI+EuvrWgxq8pt+ce353oRc+5JdrjTe/H7k2Hxvg4Sbe81CQ64S6+x3AtcixlHs+AiDXXW1UZmYAGzvo+/ybb27+4KWX93s3V7gfGSs2GQ5O6FtdJutwLGg2SYPEeaWF52fw2XkBtpju53W86/M92Nuj1npN0QOFDbii5HLz0gZfWfrRBQvZO7vuM+k5i14TdZmkw8S+e8Kkv8u6pfUr+uO4q6+iM96xfSzppyVlb//j2zNNmq6pia7pUWpdUKQkt+i/kuyldF7lbmO34IemYO9amtsjor1lu21LyBxcu4DDlpB5mXRdAXAlqNa2Uz2wAuCpHlyvP9MDCYBLm1uFzadmuTPIfPqpJ4cM4MySc9M+33OTO6FJAscsgyyQHGdWAQgSJmfZXIFJPuvULEM2ze0rYY3lNi0Fyka5MBbQ4PvADfoCZrmpnxA04aBwI+3c3ndtgbMgj3aWMhVMZfbnGCorQ9AjNKNvQUICjMwAFkpYypqMZG0zU5n2wgMztS0DbLZklj81yBk3/IJs4UVmHacdAplxRqXgIbMEhV3CC67NMrPCboEofXowIEtuC5OQY/9CTvoTEGMz48G1Qhp8JLA0485DAmazmnmIT4mTLGf78MMPbz72sY8NWcDGbWbeUtb4pZdeGiCntmOH8B556MQ1ljoWCDImmempvxLiOEbOR8G80M0Y4N/GokAROc4lM/lph76UgcZPQiihGjYCgCl1TV/6JLOO9b0xj3+F8PjdZyYz3wS/ZGzyq289sIH+XOvzlZHlM4CNf/RwTueBEj/3YICg18MiQk5s9zp97IGHnON5WCHXBkEwY+G6ls8nNvvaMvb0wefOOctbM7ccR/2ND52zHojILNTxoRznUj7LW73VLQ9SJEQ2G5wxzwMbytQOPvPggD5EZsaqa5lxZbYr9jAezmkBK6+59igrD/WMS7XTxkMZxjT9oK/rvuXU0cd12zWEdo6T8SZYRkd+nNMCeQ/WCIgzQx5dtQ37hOEeiBJ+O+6MsdnoPuOaNq6B6MaY8LrLDwJebHSe40fHzjESoI/X5BfeenvzpVde2d/dXOFeZKxU8/3OadZM6FuRk3U4FjSbpGXA7wy+agmq+bzQ0tspbfZk6wQN10vn8MBCm6IV1UobfRXB47YL2Dqr7jPpN4tOE3WZpII5XlMAACAASURBVMPEvntCpL/LuqX1K44s6lCy3Nc++tjeBJeGqdZ6lX+mc4u+rwxUXXT7yLa3rM+XkuyCkSW5xXlRkr2Uzrew3Na4L7ighEov0/geXNfCICyh6xIyh+UggnAtAd06I9d2PR5YAXCP19Zrmj2wNAAubZwVNrhOk7sLAOdmvwAkM9QEGbznxrsgjffcsM7sOWWabZXPguQa4aOZT8iwxCab6cIEB8oML4CG2ba0cYNdAGzGHDALHQUkyFF3rnfT3+xZ7eVVuIJuZi4CI9RP+C2gGIPWBCH+LZDJDGPBFLoJN7L0Mf34DNQEwMIwdMdX6OEP/smy1byfWcnYQKYnrwnhE5Rv7+mvHwNYYbywCnn6kOssx5yZysSCGaPCLuSarWs5Wt4TiiFfSEkfxpNAiD4FqkJQxtj39C3y9DfAJcsYY7eAkRgxFvEZ5YwtAS2gylcAJ8CSZ9xmCVz+Zvws64xugkAgqTHkPBpne+pf517CnYSgxiX+EArmAYbMDDc2ALFkw1vqF7+blUm/lAmmzC06KdO5IOgzixFf8J7Az9LC2Ej5aGAzPsqDHuqkTYyHGcDI4jp+00foy3seBMEvmcVqrBsf/NsMYHTXZwK/XJdo63w1yzQBcK479ilY5zUBsKCc9/UJ4w78z4xv/S001o/2lePuupkZ/5Zn5/qEm2MILKTUX+hFG9e4BODOOdo655QnMNXP6pRrgnPKLFjAvlCe6xL6u7Z4mEJ9fBSA67nrhWsa7c2uRr4gOOG/c0oATHy5VtqvGcEeKLHSBP5UJm1cKx1X7PZ7SiieBwdcaxl75yS6G8vIc60RAOd45LzfVUpb4O7BHvoTALtGO6/2CoAL9yHjG63S/c6uu7QJfQ/j23znd07DiXqk9Nl0OiF0EaknnLJ8D/sbg7nCYpVzAA8UNtKW0K60kdarwAI2zqr3TPpN1mmiHpP6n9h3T2j0d1m3tH5FHWoO9zV7ckS5nw5nL93HZZa/tO6VMKoNbU3zUuuCIiW52/8wNLukveUq99ipF8C/zQNcG7bmVfmWjZsDj+3B/dpp/wqAKzNybVv1wAqAqx5b25c80AWAC5uDpU20RrlnyRQAu4GcznBDmg3wBCECP4GKwI+N9Mxgy+xRrzEzKp9/SZ/CFV8z888So7wnLOAas6342/LC6pxwwxK3WaqUz4VlbvBnZmDCCeGhGVts3gsdaJfPCM6SvfrSTLbM8AUKAMrYxDcDODMUBeHYbAncLBdrPwl9zH6jXz+3lK6lQscQVX/St/7MbFwhSWa6JQh0XBO4YI9gVUCCTulnY0rQgR2ZQYxeZl1bgla4Mc7yQ19iTzie5YGFaQJ1ZHlIwLK3ZukK8H1WKs+lBU7yalwlvAOmkgUMkDPr2JKz+AMwzOf0I1g1Y5nxd+yM68wuFpIn3BI+C8QyQ9G5mLGSmZZ+LqhD1hgwo4exTnsBsHMfnczOznjQJvwu6APavvrqq4MPLPWufxMo0l44zvvOAZ/9TN9f/epXh7LQ6CwIdW4ZXykz56Yx56EIYyhhsTGsLA8b5MEN+htXHODfjgn+8Hp8aNanmZweVEE2bV0Tcr2iD/t2LRJkGyv4y4xqYt7DBh5gQQf1FABjhxBUsElfxkSudQnX85qE5vrQgwH5WfbvGNGnWeL8ndfrC+M2D+NYCh791AU5+JZ5ltnu+s51j1dj0XigL+dM+tVDSfQj3E891Y3rMzvaMTF+6E/Y68EDD0jwPj8elPIRAOipfNdtD/34b/vEDg8LJKRPIO/3+PNvvrX5w5f3UAK68R5k101W6V5np4BpEqZdHQpN8MHYrNl0SsEz6rfIOJbuwEeNF7ZtimrrtRfAA4WNqrm1LW3S9XS+gG2z6jyTfpN1mqjHpP4n9r3fsKhbWr+iTBoGF1zYforjuw87yn0UbFhSdnmcC3ovP4/aPdPe8kjrgp0l2RdA7pJjftl80axvYdwqcV8T26xtbe1uVKK999r3zRJyl5BZmjeNPi3J3G40NIVXtloBcJPL1kadHlgBcKfj1svaPCAALm3UFTapmuXOJDMBcGYiumkuqBCGuNktyGCj2+xCM9qEGsIaN92FmZaWzTLIQgE3+pFvhq3lN9kYB0DxPhvrQCLAGv0JCxKqpc6MbsKVhB9mZVnCFH2RL5gV7gEf/BEg8GqGI+3NMN6VlSwkQg9LAgOIBAD5HFp9g+2UaObXMqOWMtWv2pYQ3ed34k+BaQJ7++Qz2iDTrEXkJPAUOGob4+0YZglas2CRjb6MiVA3s13Vg9cENlnqlLHjJ2NH0OEYJ8wyO5rYEOL4zF/aJWgWAGODz7l1PBnju+++eyhlDJgkG5bMVn3sYQdkOO78TXvKJ1tiF9vIgCVDmHZmx+arOmHXOAboR8BGXKhzxsg4FvGfsYw8YapzSxsYC2EucrnOeHHOZlax13vYAb/x4+ECgTkyPFBAxi7wF1iZ0Diz4409M9TNruSVMeCXPv/sz/5s86d/+qfD3z5f2X6QQb/8Kps54wEEDxKgr5/z97g6QX4+zsjW/lxb9L1jhGyhHPo7l8brgX17nbKdR/jf+cFnQswsO01WNXCdsRY0CyyRn1mszqMce+c7/jT71fnuWjteu3O9tG3C64wfDxYog888JOBhB8YlD6MIRj1Igo7EEAcJ6MfqBNqLTNeYhNaZEe16wpxRfsJaDztwvXFi+XbHwVgi5lkHtTOzwI2FBMC8J8Q3FuhbPRgjZNGP76Gv/TsujJ+2o4vl3/NAS84pdXnujTc3X7x2re2mprdV4R5k3EXzfc5puk3oe5gLvTbndRN1OCFqDn1ucvIsVu7UbDnJ5zhiRp8v4fI5Ze7Lx23bOHNadkBZjZtWc2u4qI8XsGlWfWfQb7I+E3WY1P/Evntisa/LPiu7rupQcB/9XMg+ir4q23CB5C+te2Uu1dxS07zUuqBISS7OWEr2KncbahfAD8vEfHuktbc8vL8OruuB42Vp+1cAXJmNa9uqB1YAXPXY2r7kgSUBcGnDp7ARdpbcf/LJT2zuv/324+dTJvzIzLBxBjDt/DzLOpu5yGZ1lsd0412wyoZ7ghsBQ2aMmjlIWzfz83m5ZlvxuSDPzFk314VdgjNhqPagp4CKTXcho2Cb68xeMzM2oScb+GaSYltCIoFzAjChSIIMbcqMOu110x+gx9/qJ8TJsqYJUwWawgGhthl3llflGn22K/tN3YUfAk6hhRl72C2UwGeW3E4A7N/GjQBYvbVNH2UGY0JMISDtzAJMgJrlgQVgQBTgKzoKSX1GL3GGLGxgrMn45Vf4y7WOsXbjF/rEVuzwkAAyBGMA4GvXrg0A2ExQIDGy77nnnmOYlADY+ZNzzzLD9JnPjDWWjQUPSKhbZm8L5YxddPQ5vj63mFfLOxuTWX4dncwKpm9Bo88N5t9CcQ8IoEuCPsGtccNYCeIEXY4V40X/X/7yl4df5DA+jL+6s3gbt/ydZX1pk5nUA/i5cmXIQHWMfE8YbSZtZgo7Lz2MkGuIMe08Ir6Y24J+2xrbub66xliZQDsce2wRIAs2ebVMNnHhnEMPYz3nXB6gyLWA952nxHbOL9cOs2h5ddyEmvp6HFfpW+PS0sj4hR9jWN/kYQT6xkauFfByDf5kjukHYSrxqJ/wlT50/Ueezzlnnruu4jfnrIedkON3kt9v6OYBHGIxM4DzsJIHEdQTnY09Dzjoc7/PrHrgnMsYco0SfhP36Od6Y5WDPPiQGesvvEUG8ILPAC7cf9zEJUt3XKPGE/pVUuk+6zRdZ9BjWHum+GJh3XaJX0Tf83wwk6/P62bJzw/itwUNKm0ULajHJNGFzbZJ/cTFi/ptAXtm03cG3WbRZYIek/qf0G9v7PV12Wdl11UdCpb7eYf2sbSfSvKLY1CSzeQoyq/Mp5rods3bWx5pW1CkJPsWljuERutg3+J+WMANFe/emuNw4Jhpju3iGtkst8P+FQC3zsS1XY8HVgDc47X1mmYPlAFwYfOqtEnUKPc8mf/Fx39hc/W2205kWm6/L7aQxBKqmTGns8z8ZQNbIEN7YcfxhuuVK8dZqAknhBu0s5SqoJj+M7M2s/vQhR83++nfTXqzCIFKfo5ufA6USjCqnoAU2uQzRhPGZravm/4JXt3ANxMtyxljh9AsM5mFI9jlM0qxSUAnkNEfvC9oF56bgWlWWoIpYYC6o5NwLLNYkQGgMLtZn5ixi88YB2wwOw09BYQpX3/juyzpOobACZMEOrTR59qFj8alcmlj2Vv6FmQLprBbCG/JVGQAcwGV2CqcNMMc2/Q7Nt53333DL5mttKc/YC6/wDezcbnGvhwDQRx9k6nJNfhPcHT//fcPzxV+5JFHjuccbY2hzNh0Tlm22X+bBegYCa/RxXExw1K45TzOeaRvsY/DFNiArhymsJx7zgNk7CpXC8wmWxfZQm/XAd7TN+jkPDXrmJgxczxLrXsIANu//vWvD5nUxCbzm2uyPLW+pc/MkDYD2ldhJa/6wzmHnsZdZpYLY3nlxznm2iYEzwxdfEm8ARhdN3Nuey2+TaAuKMw+BbiZkTt+znlm+SPbPtHVwxC5XmmH66LVBVxrXOOwCd96MICx99CGPnKd0Z/5at/KQRbtLdevTR7CQR/HAR2Md3yMP/lNaO53BvYoK5/17ZxmvjNviWtjEV/feeedwy8/xohzyqxgDxcxL9DbMUK/zN7mOuxDR9YN1x7XK59ZnOsrOnsgQBtcDwXA6JUloJ3XPuecuZCHlpyvL779nc0ff/Obzfc1pYaN9x67ZJ53P3KmHhP6HWK+ZOQpjSfqkFJn0eeEwNklHktfTvLyfp5j2M+TsXf/nKfQgT9v3kQ6sJ7H3Rc2s+ZQeVH/zGzLrLrOoNtkfSboMKnvCf32xFx/d3Ur61ccWVRUsqufYh9oVu6n2Mcq//SIXto3lblUG9aa5qXWBUWWklueFxdA56V8cdnktsZ8YchKq+QS/lpC5lIxfnBdCwO7hK7KXAFw60xc2/V4YAXAPV5br2n2AAC4tNlT2DBsljujzN/8hY8dA2Bhg84QACcEctPbDW6BkyCODWs30XdlDbPB7Yb2sCl75coALBKCuin+xhtvbPhl4922CUTVl8/J7mKj341xQJH98D6laNnEN8PLTD+zSAVwbLBn2Vj6y2zBBCpjKJ3AJX1g1mhmqglpBBoCM6F4ZkSb5YePzay13Kw2Aj4S2JsZmwDO8eAzx8vsPPyVQEWwCTQBntCvWWfIVH4CYAFaQsfMfNRfHhzAZrN5aecYYJPARDjvsy+5RmCIvARoQnVhkFmuADPKOQMqgXI+s1mQJnhCHrKBv2Tp0hY9iJlnn312yEIF6uo7sz1pk+DW+cPzf2kveELOz//8z28+9alPbZ588snja8zsw0ahVWY4YqN9ZpzqWwGwmZqWj3auJhjNAxbGoBm3jB86W1441wFjS8DKZ/bLc5LxGT/PP//85rnnnhs+8zCGmfpci3x+fQaqsZ2v/C38Y6woA8yvJXKJGd7nFxudAx5E4dX1wox3feJc1p70oRCXfvxxPXBNGI9zzkMPQLAG+cznLKFvfNon/ic2+OU9M1KzSoLriODZ9XK8Jmsvr1keW98IdRkXQbiZsfSf2cGuQTkmgv/Mkh3+s3T9+iDP+Mx5aplj1xIPobjWu5Yix7mIfZa410bGxTLjlnpnTugTfcSra1SCUb4biB/Wf8eLMaJsOwcXXK+yLHVm4HsQCR9kZrdj6xrI2qGefj8mwMWOcYUIdHZs0g6/M7je7yz8xL+R7QEDxsgf4Tt+++p3vrv5P19/vfm+prlh4d5jLLP5/maXMhP6HeZGs4FnNJyog5Jn0SXVnEmvWcerx98L2dGjymnXzD52cyp3CWSVNpcOZU9hs2wOFRfzycx2zKbnDHpN1mWCDpP6ntBvT6z1d1e3sn5FX/bmPvq5kH0UB7Nsw5Lyl5S9/Y9Iz/RouqYmul2P9pZ1+5aSvcrdhsxl80NToB81WiLeL5O/Dq5rYQCW0HUJmc6ZFQBXZuLatuqBFQBXPba2L3lgKQBc2lgqbJSdJ/fzn/j4cQnohJbjzMHMAHbjXThiSU8zuzLD02xdN7EzU84NdDfe2bgWjpg5S5Ymn/uTANr3BCaABTfogQvCQ5+nmGWM2bTPkpkJZDPbT9gpAMqy1dv/d2wBCLoLW4EMvqdu2Mp7Y2jM9fodeeqRpVUzgxJbkCVsNYMSEGCGMK+CKkuqAh70XfZhJiafZ1ldIavQGfAiGBLQq7sQw2xI3k/Qxt/8CGYFwLzaD9cIgXgPeIjdZr8mwBMcCY0Z18zGdVx8RTaZewA2S0AnVMVGwQx983xmfmnrQYFnnnlmw28CYEsnC5vQIX8A5xw8IIbNWv7oRz+6+cxnPrP59Kc/fdzUjFTj3Hiw/LbPvUbnnAcCH/wgXBRs5nzNQwaOQcImgTufYR+/wFVlCfsdN+KL/oRpAmBkkqnLr89D9UAGEJj5aCa1MZMgOJ/zapljslOzXLkQzfLw6Ch4tVS2IJ0+BMCCSaFiAtWEnx4qcf45v/m3a5NjwL9dz/BhAm/tNqbp17g11rheAIxM1y50dZ6rW/adADmrDzgvXZcFosReri0eAnA8zex1nqpn6psHSpyzmY1rnwmm8/CH61Gu33mQI4H+eI3EXx4iYC4RE/g1yzEb18aCGbrCaZ8J7frNWCVw97sr9fNvS8Vjo6XczVrmOvvEHtYZfgX1+N0YwZ/q6VpqLPAZvhOOu37iCw/JmJXMZ7sAsNfQbpEM4MJ9x/im6rz7kDNvwib0i9xJfd+Y7KX7xNMaz6LLzDrNOlZVL00c22p3re1nHafWTt/B7UqbTvv0U2Ezbqpai/lgRhtm03EGnSbrMkGHSX1P6Lcnxvq7q1tZv6IOt4b/1+3BEeU+Ohy9dB9Lyl9SdnmMO3zfGkI10TWvlFoXFFlK7pLjspTOl0nuUrq2xvowvjUlmkU3iy0o0CyzaFiz3APr2qznBbF/BcDN02Vt2OGBFQB3OG29pN0DJQBc2NwqbTg1ym2R+fRTT24euOOOwQEJ9hJKZWaU7TITzQxDNq+FVYJbM1stnenzZtnwtgSvwEYwMQbMggnBouU6hQ0JF9zUR8+XX355+EV/oYL9J9g165LXLJ/q+/ncYTf70dH+c7NeKEGfQoVxtl4CWDf4fbau0FofmF0G0HBMkJelZ4WL+h4ZmfHn3zf2jbdZdvzmmGc2rTBqDLAF+mMwlRCYfgTgAo3Mfs5S1paf5nOhHll89C8Axq6MQfvOfrDRZ4dmOdeELwIYQbdZjbwmyMtMZ2KLvv/8z/98AMDEk9cLQX0OpyVd9TOgCsCHD4SDTzzxxOaXfumXNp/97GePF508bJHzUPDJuJi1nGWKPdjANQLg8QGC8Zxx3G1vHCHXOWPWsnHvQQ3H0oMUPuvWktnIInuYDF/mgVmwwjvG8Wtf+9rmq1/96vHzrBNw0Q7wDtwSJJN9mYDWcsc+H5axFlQKgNHPmN8F1fBJlkTOrOgEvh7qsP9dMNbDGcxB1h50N6Z5z8oExJDw0TUIfxEf2MiPzwXfBbITpromMNb5rFgDShiLjcad65HwflztwbmAzc4F27gu4hthLLoi0wMa2/9f3PjvSB4C8UAQfZvhi26uMfTjM9w9fJMglrbCYvyJv4h944vPBKqZTSu0Npt3vG66VmO7B0K0wfUM3RwPrvcabLGU/PixA7TJgxbGiIdJ8qCQMUEM56MMtMeKGX4/0AZ7jDXe9ycPfbzw1tubL70y4zOAG+85xndSLfcgZ959dfY7rKPtt3Wnt5zQfwqdRZcbX+BzWHaTjFl1PEvDmXw6pxP2ZvucSt/CskobW/vyQ2Gzb4pKi9k+o/6z6TiDTpN0mdh/d98T+63GV393dQvrV5Spw2B+uZ8OJyzdxyr/9Ehe2jeVOVQLnXbN21vW58hSsle528i5bH5ojffLFOuXaQwOrmthYJfQFZkrAG6dhWu7Hg+sALjHa+s1zR44OAAubJ61bGqdB4CzhKnwLzPQhJ+WD7asKBv1ZhDS3ufH+kxJNrbN+mJT2w3z3MDPjXshqnDDUpjoJPwTjrmZ7vNIzYRDB6GumYH0jX72P9zYHWXlCnzMtOQz+xCcCjqF1AK2zHLNjDahhICDzxIaC8V9FqTP2kwAJLASBNlWkMFYCPaEkgl6LaVr6WJ96nhgpxmMgn6BjpmQAgrt5/MxSBOeog8/6uSBAcujmjEtUMln0prhmNniCeKcuAJNXh0v4aKZvPrCjHVlCzQFNQnYBOAvvvji5oUXXti89tprx8/ZRb5+MH4SuOazn80qfuyxxza/+Iu/uHnqqaeOS9gmAM4sbfXMOZXlsY0VxsAYyDKw+IYxcR4lLM1MfOygHXEA/AXiAuSEe+Py6GZu+1xWymVTSpdx9BnCWVrc+MYf165dO36erz4T4GY2O3MX2E5MWIoYezwEkWDVNUN/oZ/wUgDMZ65VxqKlhp1bmUHpemOZ65xH+WXh822BgJQZ59fnFPOZc0rfC/ywFb09JIBd2pklu7Ov8aEQYsVDAq7NtB/HP30JgPksY1bbhf0CYPTMQyQJlQX6XEMMEifGUEJj/cm16il8RwfXGK7RD1yjncJ4ZLvuehCCvp1Tlov3EIM+y/HWTm3yAACvAl5e/X7Idn63CZDRPR87YFYw61aWEVeG8c2/nZO+Z/ww9sjkkQeWqvawUcYFbfCnB534LL+P9dmsALhwz3EiXpvvqk5p2Nnv4OOpfW8HarKU6RJGKsyg09io2XU8zWsL6N4zQHuzt0e59ZpTPVDalFrSj4WNtClqLGLvzLrPouMMOk3SY2L/3X1P7LcaW/3d1S2sX7Ew4NJZRSdcSDuWtqEgv+yfgmyGrCS/KLsyf2qiS1ovZmNJi4KBS8ldcrybdb4AfmjWdXBYqXVzyNfEtunQ1upIxYICS8hdQmYpvm9B+1cA3Dz91oadHlgBcKfj1svaPPBf//b/3tawsIFY2pAqbKK1yP0nn/zEcQno3HgXSrnx78ayoA/zhDECCzbKMwM4M8IEA5Z8ZeNbQGaGLv1bVjZLOO8CUJmdZ/lVstJ8diKggDKybKgDCAAzbJqbYWt2Lq9CN2waZ/klHE4okFmBgoZ8NRsLmW7204+ZdglzBKPYKTASKvCZIN1yzpY3Tb0TIma2reOU2crIFCBwneDMDFyuN6tYUCIYSegsaB+XLc1xF04I0rgmIWfCN8eZGPDZu7blM+NFyJ5QLjOltdWxEw6bAWxMZ2ZiZkTnIQNj2+fQ4iP9tZ3iV47BNzqYFck8EBwh+/77799QKplnAFMG+pFHHjkBujwYsCuWgGeOjbGOTOCbz8EVXpsVjN4CVgGc5WoTWuJn+lRvADcZvJbZtRSxJZQdD7N1mVd33XXX5s477xwApr7JeHHBZPwoic0vOhBjglB0RWfnJ/3zy3tmxvK39lnSF73z4EFmQeYaNgbjAnPBJTrmHHG9y4xpDztklrXZn8wnnymLT10rMrM249Z+HVfHyyxRD36oN306r/IwiO/ne64X4/XBttquzRlzvOd8EciPn7mszdhG/BHreYAn5xJ6Id9S2B7coZ/MtBfo2z/yEuD6/eFznvlMEE0cucZqO7a6Rme2u7Hi+surMYtuAnpscIyUyas+HT+PPctAZ+l4+lZmAuAE0pY+xzZLguezpV2LPcxAzAvPM9vYmMX2F95+e/NHr7zafq9yWsvC/UaKaLn3OFW5zj6VN6nvYyHTpUyXEB6a6JNdvp5Vv5njZ3rg3pCwFzvnVHiV1eSB0iZdk8SORoWNug7pwyWL2Dmj3rPoN4M+k/WYoEN33xP67Imnvu76rCtf1aFcuY9hQtWuqrXeg/yiDRdO/4L/l9a9MocKapdW7ZKNNSVq3x0F2UvpvMrdRmSzHwpjdqlivWBXs6+WWjcPrOtlsv+/+of/oBKGa9vVAyUPrAC45K61cdUDlwUAt256ff7jH99cvf22E+DTTW43vtkYT7Ciz4QTZkn67EqfXZplRoVtbILnMzvZSBfiIJfNcDb22fQ2IxRwJBgSzmXWozCKkqCWfQbYCV/IFAPAAaqAwnyGbD8XvplNrN4CF8uPWuqXzXuzjgW0ZhRnGWWhp9nPyBt/nhlzCfqwhV/61HYgB7LM6NMXAlj8J/QQwmCTINLx4jOAHb/86AehW2YQm3mXGaP+zatZqNiVpbIFLD6/UkAjhBWuCH0TDHlIwGvQF9+QGZfZcXyemYcZb45dQi90yfESfI4zRoVRllvNjEwzkc0odV6oB760rK86MGYAX34ffPDBDSWTyZrNAxcJpY1HP0cPdGJ8fM6oGfS8z49+th36ZWlkganZuJbZZu6Yycm1r7/++vDL32YAZwakBwLI/mU+8WusMncTOpsFL7S1XDFzj34tlyyUY2x9BrFrD+OlfH1rdrKlwV2PhM68JsQfQ3XaJwD2+swAduwyBvVDwnpAHPAXEG4pbHxsPBA7gsNcVzw8o08YA/tnjM1qde5nxQPXZ0sJO6cy69l579zOzFZtR45rx/ggA+19Ti4AXnBPe9ezhKBZsthYdA3Cv2mnc0jI6ee0wQbnaUL7/E4y29nMWNq7TuVhFA9F2A+vyuFV4J8VHoTb6J5riPA/s/LzQIqg1+s9nKI9HnTIWKNf/E78EEf820xov3OEv9jqd4yHIhiXLH+dAPhFAPCr36ze3pxs3wkdW+89dirX2aeyJvWNkIn9z6bHsaDJFt3k5vkl7hjJmfzYE8B7sa9HsfWaRT1Q2gibW5PCJmBv14vYN5Pes+k2UZ/Jekzov7vvCX32xFJfd3Xr6lfU4Sn2l/vpcMDSfVxm+RdK946xbZ1DNdE1r5RaFxRZ5W5Hd/VDa5Qf+avmsGbhNbFtrdtaHal44LlzcF2XsL8gcwXAzVNlbdjhgRUAdzhtvaTdA80AuLAB1rxhlH+NtAAAIABJREFUtYBMM4Azg8yNZDfGAR6Z9TbcUB1toNtGOCKwAA4Ig4AJmb0mpPRZqshXppmBbOgr06wvgM92j3abdSmMoq3P1TRTE+ClHQALgBOvCfcEbJkBJrRAR3/MVOMz2wqtaJeASeAzzpjlWnwo8BRYmDVqiVZsxIcCgCxrmmWO7VOwjtwEItqWkFMohm4+fxOdHAezp7FbkIEc/MirOgu3zJ4TiDnGjhdy9adZzryqp1msjJUZkMaKGXxmx+F3AXVmG2Z2n2ArY1J/Z1npLEdr5nDGfJbDFRiNY5ExyuxLbeJaY9AYIfYo/Uzm7z333HOcfW18IUcf+ioc0scCNP2I3tqGHG0n451DDtho5iExBVwFvAKNzKgVPPG5z1Yl+5csYMbEGDNb3jLF2Orzf4kjY8XDG9iL34xND4SYRYxc/Y7u+pvxNWs/AazZ6nkIwIxSZBrrmWGbIFBZAj/+naXmHYcEaNruIQ7i0rhy7bGMsaWwBdXOdeeN65VrVx6scT3hvXH1AX2IH1OWujkn8yDEOBNY3yYcd/4g0/Uqs22dU7meWNqb9qyH/KK7Bz/GpZXpLzOBHQ9jAJuE6/jFOekBoawuQNu0OWE2feThFPvBNvUXjJuNjKwcQ2VzjfMjS8nnd59j5xpnVr3QWz8kEBfoo4fwO7OTnaf0f9bnfkfm+ky/OZ7G8OQS0IV7jbx7ar6X2XXL1dmnoib1vZ2c7TeCp7ScLiEEz6DPbGPT4pmZ9W3pcraxr3S2tr3wHihttM1tTWFDrKfr2W2bUd9ZdJuoz2QdJvTf3feEPrtiqEvR+kX1Ky4mBN6HHeU+ijFTkr+k7O2NbHPYtrc8ElmQ3axEl+h2zdtbXhzfXQidC2N9cH0vgK6VeC+o24zYDz4GhbXn4LoWBmAJXZeQuQLgygxc21Y9sALgqsfW9iUP3GoAmGcA33/77YMPBClueLPZLzTclR2XGcDCHjawBUbjrDPL/ya09JmG9ulmdm7aW8JWoCjsSn2FO1lWOkudCqwFeehmNiSb+ZbsNWssIWdmdZlhaUZegnB8mBDKLDB1MxPQEsvIBRhYyjczThMQqKdQepzFpk2AKLKdAXA5NkIe23G9WdjpW+EDfkMOWY2CaT4TbliKFH1zjAUZ2AMEBUZqB75wPMyaBCKZ1SsQwn+WEacfn6uKz/STsYhs7RiXDve5nl5Dn8iiT8usEj8CZmMyxzWhmZmUxKBZz4JFs1TxGXIsoyzkBGA+8cQTm8cff3zIZhV8ZVZjQkHHKyG+kN7sx10HKujPDF7mgVAK8Mt44GtiBB3QSXCJPYJjnv9LFi79Od5m8NK3pWct38yYG/PEHYCbX0v44o98FrLzSyiMbuhF/+hhX8YN7QXWXEM7xi/nudAzS+3ms3EF8a4xzNMxbNXXfOahCWLetnzu9eqEXvhQkG4sco0g37Gmv/G6amUFxtL5Yca/B0EEelzveLgu85kHArb/r9nesmfmrXNeH3igYwynPbiD7WOYSd/6m+ssT29GKraqm5DVagqWUjaD1rmLDV6DTMEt7e3fPnNdzIMk2uwBIGIyD+iop2AVOX6f4W/Gjzau4bwSw7yPzVnRwMMefk+a3c6r0BjdssqC67af4xsP2eRBJ33jepEHjfhMmJxwWaiM7Y6t48/r82++ufmDl14u3dscN+4EeZPgZ2efw3j0WXnyqgn9K2gWPbYBNodFN4ZzVmk7hM2sb4u683qopccL0maqrwubShfE4lnUKG1mzdJjbaO+p8vZbZopNmbRawZdJukxof/ufif02RU/XYrWL6pfUZ87F7KP4niWbbjM8pfUvSi7MndqomsjWmpdUGSVux3h1Q+VSC+d0Sh5t3kcLlOMH1jXZp9uN02aAqGt1ZGoRpkrAG5y/dqo0wMrAO503HpZmwfmBsCljazC5k+r3KefemrzwB03ALDAISFIZmC5EZ7g07aWynUTfgwH2dgXHgIcBI7K5/rt99M249QNbzNnucbnlwqT3dwX+CQ8E8iwke/Ge0ISN+b9PMvmZgawAJj3hFVco6/c9GcD3/KoCWuzhK6wSvCIjco06zOzDfncZ13im8xC5N+WkuV9n8cKpLPPzPDzvYQK+N5SvwJJwAWyKBGNX8nMxH9mBgr1AHaZfSdwAZIDEQGh+hubBHQAMyAkvhI8IjPLGAP50Ncyw/gtn9/ss5sFIb7Sh9mhwEV0Rx/6xB50NEOX8QLa8oud2Ii/hEzGH+2UKZTC9u1e/ZXBLsv/4lsgKpm0lgmn70cffXTIAKb/nENCwQRjOcZmmI/LDzuG6JpQDwBsBq/AHfsFwIwr9iYE9nPK/HIt+jsejInZx/QpOBY8ZXYrcfrQQw8NZa7xiXr5nFtiwcx2xsWxRzf6Zkwz89YsUuOKMRDeC+HRM2Ex/eJ3Y1oQyRg6X3nNAx6ZNeuc8hAL/862/Bt9PJjgGsKcUY7rILoJAel/fGCGfysbf5pZi78E4saYmcgJGbEjIapxlZn6gmjt4NXDBoJDZOf66Tx0Dcv1l/dcD+lfiC10tm0eDvEgTMapGf6Oi2CW8fP538xffOFjAmjjejOGrcaVcujLsUFH569Z8x7aYB6gC/MLv3iNANjS3B68sOpEwm+rKSDTgyJWOmD8PSCATj7WYFdFAmT7/eGcQy/BsOunz2b2WcPGSN7BPPfGm5svXrvWdlOTrQr3GCcuq/d044rOPge7p/S7ddxUCdN1mMH/pxkx3boz3DOD7yrOX9SWiiJT2+7Zb1PVPb6+cZNntv4WElTa2JpDhwX9NrstM+o6i24T9Zmkw4S+u/ud0Gc1VPu7qltXvqJDuXIfOKzYT7mPd5D8JX2zpOzKvCkO5zJgrBi3Jd8VDVxK9sHlFvxwcF2L8dAa7wUXHDzOL9MYLKHrEjKHsJo5WFYA3OrQtV2PB1YA3OO19ZpmDzQB4MIGT2lTq1FuRaYA2Aw4wa4b3GOQKNDDYVkaU9BoZpTZc5lZJ2A8ud955RgKC1XHmcheJxjO7D0z68yK294LbQGy2cRmsSJfSJMZdUIDXs08Tj9kKVEzFC0jmpmBXGvbBASCGTO9eBVOcz1QCyDGj+8LaYTKZqol0NGP2gRUoB2gYJxxl0Cf9gIT/Ca00O8JLwAWZlwKWfGNwMgMx3wuMPDCDGD1AG6YcWfWKLYhn199ks88RjdBOW2NN+Ef/7Y8t6ANfbRH6MOrwIXPzTrmb0Ge5aXxryDO2MJ36imkFAgJgAGfDz/88ADkgHdmPwt1yIrlub+OTc6j8aELMxWNc/oyRjMTUcCLfmYIawdjYAyZUU2bzFg125HxBcBSftkS6VyrfPzN++hgDGRGq3HIWAHCr169evwcb2IJqAyYpn8PhXhIJMuFm33tOAtq8yCHtuSzjp3nmYVqDJwGSccZwLkmCQTNejfGlQ/Qu/vuuzcf/OAHjyF3roW75jk6jsfQcac9fQhWnXMeMnA9S1Ct/vrT9QpZ+sM12rVKEJt65GEEfeAamFUYXPcEq8QOP1Y1yHUrDwy4dqe+/i1M9ZCD8xmgyhw0ln3Ws+sz13GNdvBv57++53PnsYeE/B4gNvC3z0HHtvEa58EK13d9KFwnVn02vePGZ3kASWhvCXP09PtUf/GeB1vykIz+zuxqqxxgq+st1/OTBzH4uwsAN95fjG+WKvcbN91odfY52Nx813ZKwwl9H3/3TtXhxpf4XJK28TCrtBA2g88qqi1mR0WJats9+6iq3mLtazuGi6lREdy8wVURelbbhXw0ux0z6TmLXhN1maTDhL67+53QZzVM+7uqWVdrfWRFh3Llfop9lOVjytJ9FOSX9S/IHkytBOAFkr2c2u0eaW9Znx8l2YVxWeVux2IJPywhsxLn9aWrTeO2VhcjxpfQdQmZpRg84PxeAXB1Bq7tKx5YAXDFW2vbsgcOBoALm0qVTbMvfIoM4DuO/WBWl1lsZky5sc0Ge242b28Srg8gQFCVmaZ+JjAUmJnNxCs/WWKUjXCuE+LwuVmZbvrTn6UxzaKjnUCEv4UymXmXgHcMZBKG8JmQKjfbhTb2gzx/+NuNfXTHpnwWcoI8r+c9M918piigNEGGzzf2+ixTbOlYS62iiyA34UVmadO3WWnY4xgLZpBhJqaZmtgiyKBPfZPZso4HNgsSsySqz0jFDku+5nNs81mYjoV+MvuYPgTmWX5VKMLnynYMhShCHf3NWJnpDPwEWnOtZZIzBs08zSxx/YycRx55ZPgFOgmozbCkX0F1gtPMLNXefLZogjzBf2Zt6ntijXFCR8vWAs2E1lzr/BT6mlUL0AWIA2iB1s5zYsDMQ0FclmA3npAt5EOWYBS4Zsntr3/96xt+6ccxcTyFecJJ1xOrA+AX4yrBLLoiD3uV5TzMdvjLz/WBtmWf9mvsuzYQV4JE1wEyqM34Fo7zqs55UMWYZqx3lWO2H2w00x9ZAsmExK4JltF2zo/nuYcL8uCMB15om9nk6mxlBXxlPwJM3kMn1gBkZkarByH0EfGTsWhmbUJ6DxaYNewaim6WaufVgxr0a/xrU37XuO4yVo5jvuf3iQdXBMDEKr/0Q9Y7a4DZzx7k4ZW+rM7gwRnsco3jPdplOWZ9iD6um8j2uzMPK3h4Iw8r+N3n95yHcrIv+svs6lxPygC4cH+RN02Ve42bbrY6+xy+48p3bqMLJvQ9S/+qM1GPsRsm++U0v86s51nDt5gNU2PmROBfCi3ntHiarMKm07SO+q8ubcz1d7O9ciF/zG7DTHpO1muiHpP6n9B3d78T+qyGZl9XdcvqV9TnyYXso+jgsg0XSP6Sui8puzJniu4u4cGSjQVFVrlHX7sLDfRl82+rGwohtkycFxRYYgyWkDnc/i0wAM0yC/efc8tcAXDrwK/tejywAuAer63XNHtgTgBc2kIqbMA1y71yZfP0k5888QzghLnjsrNmew0boFeuHIMfQasZhwlpBUUCYDaphaRm1iEvM/aUnc9gFCAk1Nh+j22fnykME6SlTurFq3L428wrs4UzEw3b1VlQIXBJmCG8QA8+FxD4bFNe85mv+Xxks7d8T1AITBH8CLBs6/u+0r+QyexrbBN6OZ6WavUzy5aaPYqvtRO/CoYyC0/wk9mMggyz+YTDZt8Kkn2uMBAY2QIloVxmOSbISGCifh4W4FrhuD6mjTFgVjh+UQ6fmaGI3ywBnc8iRkfeR75t9QMyM7PQktGPPfbYhl/gfR5csF8PHhizZmoK3Y3rLHOd2Z3aYlnp9Ddxiv5AQ/2JHDOR6UtZefDCv80ABmiZ4Zjz22xbxlToLeAyM9KDHWZs+zxq5gNw7eWXXx7G3LgVsLEWCHiVjY/GGZA5z+gzAbDzUVDnfBfaCbKNReT7ngu/0HT8RQCUNe6NdeaOoFvYyTzPQzLKcZycU8Q+Y6HNHlZAH8sPC+/xgWttHuAw23Uc68aI8a+dY7iunlke3nmEvsrJddGYRnefyczn6MWPc4J/Gy958MB5kJnAeajDv5GDz3kVsNL3+DtGHS2RnM9J9/vA9xKQZ4lmystzUAHw+9JLLw1Z8K4j9J9rpIdu8tnprmH5/HHnufoSV44r7YzVPNyR3336J2PV77Z83nnC88wM9+8SAC7cW+T8aL7P2HV31dnnMB+a79ZOaTih71n6V62Jesw2Fmf5c0Ydz+xm6pguef2efLCkCRdSdmFzb9/6lza+pii3kA9m1X8mHSfrNFGPSf1P6Lu73wl9VkOyr6u6ZfUrVgjcNJaFASyPQUH28P/bJoWPGl0g2cup3e6R9pZ1/5VkF8ZllbtczC/l29ZYL4RBaeYvYdcSMkvrWcFZS+i6hMy57V8BcOvMW9v1eGAFwD1eW69p9sBFB8ClzdErVzaf//jHN/ffftsxIHOzPDOBExQkgE0IlJDVzet8xq9QmA1uN9nNZsT5uWFuH5m564a/m+1soAto+Vvw6mY6/Q1fXkfZycIIQVg+F5LNdEGUNuVzg8dZqGZe5WY//fC+cAQgx3NgeRV20UYw6qY+r/5kxl362b8FULTLDGEzAvGHmYj6CR/rR/2BHMuWCmO5NiGKGXf5LEp9jD+UOQYa/JvPzOxVd3Q0s5YxAu5Y4ha9BPL57NDMDhWMaHtmCCckF5DiV/oWsKkH/TAG2EUbs/O0k3bqiQ/MFkZX/k6gY0lZ+n/88ceH33z+suPqXDJblvczkxfbHBv0RT98JAjnesfDLFRizR+fjQuM1E/I8VnHXG+M6AfhHv5kLIhT5GSWt3PJjGY+z1jKeeFYOS7EkuXIhed8ZlwC2JgrPjtXH+gH/W6Gr3PNbE4zsrOse2Z8u57oZw93CPISzGYsmSkrHOcgAKCQmFAmNggHjYsxrNVPGXceqKFv15ss/2t5bd7D15agNua93ufEWlI4qxXwt3qaBeuz18frgOMnkPaASx7gyQM1ZqjmAQgPBbk25AELY8zvFAG9a7kQnlh2jUQHxzqzYI3rHGP1xA+ZGet6rp70O644wDXGOgCYZ5YDgAXRPueZ8UdffI8c12DXOORm+XnnrHMT2415oX+umXyubmZT6zd1MWPa701e87vAgxPCX/puBsCdcKt0nzG+u+rsc1g3m+/UdjSc0O/xeE7p/0ZQzCFlkDHJH2dpMYOvWoxcTP+Wzne12ZPdverd8tcVNtH24YvSptoUhRaye1b9Z9BxFn0m6DGp/0P0O6HPajj2dVX3aPmKDsWW7qMsf/sfm+YhaW95JLIge1ClWZO6/Msqu+KSortLHi/5r6DIKnc7wresHwqxsFyst3m3rdWCa0/BV0vouoTMUmwvYX+DzBUAV2be2rbqgRUAVz22ti954FwAXNhAat78WkLmsHt4ZfObH3tic/W2247BUWbhCRnzVbiQm/kJagUCuek+hhJuXguNUcX3zBB0M5x/s/lu1ifghQxNNt3NAmRDnffJHDP7TIAmrEwAbQarMoVVbNRrK9cLdzKL0xKh6Ctc0idszAMVgEXAhGvXrg2vZkViizBNKJBZXfjB/g3KLLWLfEAH1wjl0cFsMJ8diu4C3oS16isgwW7LNaOXz+jlc+WbhY3/hIhCZbM/BTa+CjzH2aECF5+5SZ9ewxhb2pn3hB5ZKlWfCEKwTSCUMNJyy+jpIQHjUvDP2CNbYG9Ja+T4nNzUKZ+BaqwZI4wZ8JcMYK7dBf8E/7TNLEjtd95lCWjtda5hqyWJMwaQTdybwYt/aEtZZ36RjU+4RuCYByQYByAt7/msYsEwMZXPUrZcLTY4F4Sl6OkYZpar85z2+Idfyx0Tz7sOO5iRnSXUBWLoJlTGHq83Vhm3zOh1/jouCfJyvRFIoqdxQaYvz26mnLVAUqiH3cYFfToP6cesfqGth2EsIY7dXK9v0cMs3MzkNyM711PBZh6CUTd84HqEPmafWtHAjFkP4rj+GJOut6kv+ggv81nfznNeXc+IWWME3Xk/s4r5zHVXEIpM40E7Ba78O9c45yl2Op4CYNdGYbK2085s3fweEKTzPWIJaHVCH57xDPwXAOecye/BrEIgAB5nOmfGvnHGK7a5hrlG4UOBOrI9LJTQV3n2l9/bXN8EgAv3FXmT1HzfsuvOqrPP4XaldKc2ajyh38l9n3DeJCtOGDWfpBA70U8tQ7SI3i0dj9vswdYetdZrRh5o2Fjah89Km3a9Ci1g66x6z6TfZJ0m6DGp70P0O6HPahj2dVXzaK31kQUdipX7KfbxjpK/pG8ukOzKfKmp3R4t7S1rhwqwbSnZl0nuZdJ1yTFrjfWDx3lBgSXGdgmZpXG9hexfAXDrrFvb9XhgBcA9XluvafbALQOAjza/dmUAD19O168fP/vQjF7hpJ/5fpZcNWPMrMVxFnCCIaEF1wiR3MgWRLg5LlBhUx+QCFgQJHCNGWAAKzb7M5PUDXxeh83co/LVZlWywU7/bKprk1l49DEGduOsVz8XrCILQEVmGa9m9mGTcAT9ARBu8HMtfWfmrOPgq5lyvKbv/Vt78KeQgT4dn11QwixWxklo7LMsBahmIwqykSPYUjez1oSyjldmvwnijJ98NfOVvsziNas0s3/HmaLGpLCJ/hxj7FZP9XMMGAdkmb0nTDKWGDNBHm2VYzYt/eg73hOcMo5CvXGWb2ZcCn+yDe/lvEtY6/s5hkJOMyqNb+xHNw8bWKaX98eHNcxkpC/aWRIb2WbhJlw0ljyMgJ+Eg8gCAANvhXZZ5hefCbac71xrXOShknyOrPIFYPhAHxM3Qr0sWZ8Lun5ybeIzZfG37/setgkHKREMCOTQScJvP/eQCDpkGeQEu/bhoQrXD+1gjUEHDzboY/QeQ2V0cK3jswS1rh3CSexJnWyb2dSpi3PLdgnRd4FG1x3aOa6Z0SoszgMlrucJzGnnoQ10dzzz+8bvBeE4r/RPG+TrE+eHY4hcfnKN5Fp01nbGinF0TfDAhId5jEv7Gx9YEMb6PZIVIvyu4Rp0M8bGtuUBFtrsgsrqm5nBvJffaer2/Jtvbf7w5ZdPv6/phF+T4N0h+tw6p/n+blfDaVcfSZyoQ+o1iz5jQ2fUbzEfThrF6XEwtfv1+pk8UNgQm6nHm8SUNgV7lFjAxll1nkG/yfpM1KG7/wn9HqLPSvj1mVa3qn7FwrBLJxUdULbjAslfUvfLKnvZudLulfaWtXmxyt2O8MH9UFgHltJ1mVhv17a9ZXuMLyGzFC8HHtcl7J9T5gqAK7NubVv1wAqAqx5b25c8MBcALm3iFTbnmuUeyfQZwJlB5CZygt2EwJk150b2+PMEj4Iys3IzY9VnZwoQMovUUr3AAuXTDggsgEO2cI+NcWAK1/G+G+aCVTf+3TDP7Evhh4DMbMLMQHQzPwGr2Vlu+us7M92QY6Yk1wupsAOgyka/elp2GhuGm47r1wfbcsM/IZF2md2WIFuIk+MibEwokVBMWJRQ2uxS5PlsXPTN8qxmrglfsMPMUbJlASlmlJKlCvDR9nGmodmGljnVD5kVLOhirIxb/EnWHq/Ct4wboTJyHFtkCxeNad5zPBzLjHHfo11mawuSzRoGhKoz42+GI7YL57XNQxHOC6GoWbCZzW4GJLbrb6ESrwI2YSM6CpItU6zuxqJgS/DF/OJ6s4odI/0tODdjXD1oh85kVPJj3GK7c1bfuugmABdGI8fnv5oxazzYl5DQscRG30vgnWtVZmdmZrlj6nt5kIOYBwJjgwAYG8wQRk/G2vlBe/r3IIo+oO8Eh0LFfJ71OC70ITKQ73ooHLTMeR62ycxZQSLtXY/NQHfeOPb6lT49SMJ7rjd5MEE/MF7I4yezko2XBMBC6fRBPo9am/J7Q93y0IJj7FpO+zyMoO7olKWZnVte76EJs3r9TvA1AXLq7HpqO/yYwJ11DV9YTjvXfK6xsoFzEj3U08My/FvfERP2mZDYzxljf9LHL7z19uZLr7xy+r1N4Z7ieK6W7pRGjTv6G3w8pc/tIE2SMO3qo64n6pAGzKLPCYGzSzzh72WlnzO0M/p9UhCtFy/rgcKm29yKlDbHejqf2bZZ9Z1Bt8n6TNShu/8J/Xb1OaG/atj1dVW3qn5FOwjQ5nIfRePfUfKX9M0Fkl2ZLzW126OlvWVtTqxyt6N7y/qhFpDNoV4T2+bdtlZHKhYUaJa7hMwhuNo0aGtVs38JmaX5co7tKwBunnJrww4PrAC4w2nrJe0eOBMAFzacShtjjXJ7ZH7hqSc3D9xxx7EDEnC58e6mem7474IZgkCF5Sa70CAzA4EkAmA3wX0GJO0Em0AeAcSuZ6DSnyBTQIYuAl7BknLMxspnEW+/t7flpsdQUmiFTgIE3hP++soGveBNOfzbTX/60Jf5DFThiyWF89m4QkTLLytLOZZwFqwKHwRjZoVmNp/AKIEe/QjhzaZjTABUAC50A25RvlcghY3GiGAJOehEBid2UEKVDEp8x3M2+UVHoBpwWD2FdmaDCusc1wTA6VvjEPACaAbMZeaq8MRSt/gvs5fN3jO+8pXxGuuRWcUCenQWVvk8Xnxmxh9jJwg36xvfZmazepgtjp6UD6eEMzL1S5YcFi4K0rDRzxkXPzdGGEvleHiAceVHECsQ53NlZUamMi2bjj2CS9r5bF5kOmaWfcYmIZXxSz/2baY+42P2Mu2yOoBxbFx4uARdxzI96DCGnOplpnvGmLYIg4knxo74ylhyPLEX4E0ce0AiAbAlnDObPe3M8XJsXIvyYAs+8TnVHihhrBw7bfBQggcE9J0yjWliDz09MJBrnP7KOadvsdN12fhHVmbgenBI261ugG4J/LP8vWtoHk7R39g+PnCivQJgAXQ+T1f5mW2e32l+V7iWm02LTMbL6/PuIL8fHa/MILfsNLKM1YTSznMPCPGZuguPeXWeubb43arPvcbDIn4HOr9eePvtzR+98uruG5vG+4m8uHRvMe61o78hrttvy2azczabFdRp+00unOqLmcakVY3JY9fa0Z7t6lVrvW5PHmjcfJtbm9LGW0/nM9s1m74z6DVZl4k6dPc/od+uPif0Vw25vq7qVpWv6FBs6T4us/wldb+ssitzpRaONY+UWhcUWeVuR7jZD7ewb1tjveCCimcvzRg0x8p2o6XVrYe1fwk9z7F/BcDNobE27PDACoA7nLZe0u6BvQPgwgZi86ZbyBQAu1ntqxvPbl67We4m/jhjWEgkXAUKuBlvxiYy+MmMV59ZaXZTPu8wn6MpWBUgZClcs+lok6Bz+120hbrKcgPfzNrM+kNmZrfZVpCMPOFwZse56Z5wm3aWDs6MUq8XAANOlI8PgX27nnuKngkyBCKZ3Zk+yaxO+0/44XjleCjfLGtghgAY6JNZZ/aVANh+0AkIy7VXr14dfvHNiy++OPwiHwAMsNUffC7ktvw2sWGc5bgntNV+/Ik8MjWNt4w7ZNOvENIDAh4CyCzDLM9qDOhPx1UoKyB2fgiX8xAB16oz+vE8WX6FvcS8MSRKpwzMAAAgAElEQVTIxp5vf/vbwy++dLyUT/uMB31vlijtBXBCUvyhHb6XAJhYEN7xt3MyoVoeehAWe3CAa4SUQjWzvbGL9zKDMzN2x4dLBMC8r52ZIWxcMD6OXR7eyBgRJHqNJYMtD+waJ9DLmDOrHh3MeAb+CrXJeKbUO3YL8OjPeZzlgbOcs/GRGanGgPZgm/6mndUNjFn8KXw0a9kDDh52ESS6FgqVvVYAbDve1w9m42KP62euyfRp5m4CZA9RZJa1NmX/ZrxmyeTMZnfN92CMBxjU0Vg1xsxcxyb6EUrzd2bx67M8DKEsddef2Je+cwx9z3mYJei5Bt3NStdOoXsejKJfD/W47hJH6uj6zLXY5XcKax1xSF85Xl73wluUgN6RAVy4n/CuqPm+YtdtVEd/iDlEn7PYeyxkkgXHnpxHSgxM53i03CHPrmtLp0OwHKznVg0Xbzf2QPsW1OKqHa6DwgbXnEou6vuZbZpN1xn0mqzLBB26+953nxP6q8Z4X1c1T9ZaH1lQVOxC9lGwoax/QfZwH7tgYJRkL6l3UXbFJTXR7R5pb7kQdNr+J6fZFe0tV7lH/6k8uG+bFSgNWXsktLdsV2AJmaV18sBzZgn755K5AuDKjFvbVj2wAuCqx9b2JQ/MAYBL21WFza1muacA4IS/OCXBaoJRN/uFX7QVDPC3m/iW4uUzN/Mzayyz+TJrjE1tNsV9T0gxzji1nwQUbqZbOhMbhIS85ua/ENNnkyLP7DahXWbuCZOBK8gHPAAEzOJjI97n6FrOmc+El2ZdYkcC4LRDaKkdZkTbH7ryXmZH69sEao6RAAt5+SzXzIJN+I4uwlQgF9AFyEWGsf3QRujnGOFXYVfa/vDDD28+9KEPDXPsmWee2Xz5y18eMusAwMgXDKGf2XNkVJL9ShZxlqZ17LL0sM+KJWaQB2D1J4G6Y+wzgmlDn1yHLULOjDHBIf0KCYVRQFkPEaCjcC7jxkxkXokDftHxoYce2jzwwAPHGaPo5PxBf7Oj8YPPkc5Swc4hdc/ywpk5K5zDVm1JOG48eGgDO+2H+LHMcWZfZkapWYnAKH7xp340g9JDA9hIP8rKOa1v0FPAZnzTzoxX2nmwwJjllR/Ggr7NBE5Qp+3CfD4zg1edsjpAZtEKZbHnvvvuG37JaPdZyYwPkJ75sWseC+f4zPFAH+efa6DZuNirD4Xf2M/frqfahmznJOuO8Z9ZxblG6yfBPX27Zigz1x0zsY0JXj2wg74+j53X9HH2aUav9iYAzhLNzllhKXGjbdjtPBe0oq8yzbBnTB0v4tcsWWwknpCTh3rM8CUmc/5ii4cEWBuEwtilTOxALm2Zs/RN2/zuQ2fGgsMezGk+82AAeuYP8tDHtS0PXegnrmUtZg4gD7nok2uk8fT8m29uvnjtpZP3NoV7iRO6le6QovG++9sGeK+223Vk0tVHF0/UQRVm0eVkkM1h3U0yZtfzPC1n8u953Sz9+d791mlQafOns4+9XFbYmJtDn8X8NrMds+k5g16TdZmgQ3ffnX3uu7+emO4zrWZZrfWRFUXFyn28g+Qv6ZvLKrsyV2qhUvNIqXVBkVtW7uqDErQ/dJwfPA4PHC9L2L+ETOKkWe4ZPl0BcGXGrW2rHlgBcNVja/uSBy4qAC5tJjUA4MwAziw1NryHL4Oj59OaLedmvRvwfG55XzbqzTzkWgFBAuCEi4JVoVtmDSaUc+M7QV+WkrbPBMD2LZhBHzMlgQY+u1OQJ4Bl854fdbG8b2Y18rmAzKxjXoUr+CahBRv+mf1mNiN9mw1rKVGuFebynoAMeelHIalZxWmvPk4fZmatEwGdhBpAB30irBVGo+PxZvWVK8eZ3Zlxeu+99274RY+XXnpp+OXvfOYn+tOnGZSU1TXzVZBtzNHWMRa8Am/G2YiMl/4mDvUd7wuBzAoGopjBS9sE6Zk5KLgTFiXMyoMH+pwxssy51+BX/HHPPfccA1Z0EoyaBcgrAFjgk+BIYCuEz0MCtMd/gCeBvLGAvsI8MwnNlhQiCxm5VgAsrDUG6U9fEBOUPuaXccmsTPTzwAL+SYiZIFrYZRY445LPSNWfPo8avzp/BcHOQ2TRz664cT1IkEdcZRa7sM/3XGPQCfhLNjvwN58BLOgT/mV2dWa+GreCV/XU98aaWdzYYrav/vbwiQdTnBfItry4sTQeL+d/xoPX814edjFbNTPPjQNtwieZASyMd375XeB643eHY+bhAOLJHzPH1YV/MzfxsZCdmHJ+IxMdALD8optromtxHrzJfjxY4BqXJdJdT8zmRS4/eehC+8bPuMY+xgm56AKY9znoOTb6yVfmi4cp/O50vUNX5LEmCICBwJZg1/eO500AuBOale4r8k5q3/3Rd2efx99hpTvBG42v//jHmx/85V9vrnNvNFGHwYxGPa68+12b9/3M+89vPYNOuzpp1fN8BRtaLGRDQ89dTfbqmy4N572oeXNo3m77pRU2/vo72V65hG9+9MMfbr7/ne+Vpb+X/3P81LaqxfhHPf/qjbfKcq9wT3/7bbNsPk/1F+vw3/zVX29+9Dc/bB66d733PcNa2t13Zzztu79mhxw17DOrblX5ig7Flu7jQskv+mdJ3Uuyl9S7KLsyV2qi2z3S3rI9Q7L8nVQwbtW3+H1/AXzbGucFVUv3D80xU1CgWeYwGdpat7WqfXEuIbM0vxttn0vmCoBbZ9varscDKwDu8dp6TbMHTgXAhQ2q5s2hJWRiach9+kmeAXz7CfsT6maJXktp+l5mDAsSLX0JYBIUCF4y+1fA4GeZuSW8ERKZaeUmvBvm2+/ubVahYEuIyOa/7RIAW1I1syYzgyphp1AkrxHSbN145QSI4r2EHuiLDlmKVACcGYwJo5Vrn3yW1/A+12aGpPpn+VRtF4ggQ3vGcFjAlnBbnS15bPa0mWu7+nTczGakb6AMgMRMaeRoD58rJ0uoYhuwx1LY2JU+yvESLmUAC2MTrBmftPMaoTMxY+alulkuWSCY/jQuHSvkAAcBu/jNEq9mtgpV+Tcgx/LBjhdyhKDGBfoCcgG6XO/YGF+0EwALFpFN5jTwHGAmjLWcLa8CYmSmLMvqaltmUOahDn3vPMdfZsOijz+WtzZDUUArEB9nXGOfWcNmvHoAxPVGoM5cVyf8lBmtuda4Pqmz8njfksdjcOZ4GyNmpAJ8yfzll3gWzArqzNa1BLOZ2Gbjoq9zyhhMPfQ/+hD7jD1j5JzNuE3orR05P3IeCyxzHjtGyHau+B46GTfCWPzr/LGiAvOYdq7pjDP2oVse3BE6O1dy3XSNS9vzcIoy6cPS4tqesNqKBaw1+ptxyb7G0DvXdmQTl/jbwzrCY16NVXTLw0LGVWYyj8sxo4OZxmYN5/eiPsSvxBhQl9/MELdPny9ObFlGnrVLn+Qa+NwbZABf275VuI9IGc33KeO7p333N8FGVe+2leon3/3e5iu/83ub7337jeb7yDka/vQH7th84jf+0eZd7373bnGd43CeblN8dZ7sE58vpH9Jh3Ma780Xcyq9R1mlDa496nWiq8Im2BQV5/TFd159bfMf/5ffKm20ovu9v/D45kOf+8VTvxN+fP365kv/zX/fvCmqPwDLn/4vP79513uO1qKJPp3iq++//Z3N8//Hlzbf+eZrzcP1E+//6c2nvvCbQ/vuvjtt3nd/zU45athnVt2q8hVFxVb5p4/8hfJNYVyX1rt1rhRULq0wJfsKSqxytyN7cD9cgDG7FWP8lhzXA8fKHD5dAXDrbFvb9XhgBcA9XluvafbApQfAo021MQAW/uIQsyLZ0Hezns14gZYwkGsECbS19O0Ynpm5aGZiZloK2HIDPeFKAh+hjbAHfYRDwBl+s9Sv2Vi8uhlvBpk6WuZXcINsN9bdgDd7FN8IgnlVJu9nOVv+bSalz0B1Y197zNil7a6MUt43e5S/hbW7Sg6rB2OlfsJx7BIYmmEtTHbMBeVcq80CZGF22s57CT8EIukbQVkCFeLDzFaBS776DGDiQ6icwFzAyth5nVmX+DczCwU/6CSMElBl2WnHJTOBc2xcIDIj2M/x++OPP7554oknhtgzy2+XTPQRBAqCtEfQKXAy6zHhe84D5Vh2HID0zW9+c/glU9Dx9BmpjBWAmN/MdsyDAQI4/O2YGR+W83VtsGy1ADhhFH/jC+Cccxq7sInfBMD6MbO4h/+cHT3f1zkpqONV39EugX9eR5sExI4H42+7tF09fKV/bBDYm+mch0tct/CX2bDYBsTl1zF0rjBm6Ucz/bMEs88Vtsx4Qmr0NqazzDbys2ww44hMxoG4yPLZrnlZ5thxTzn53GNjgWuFrPm8aXyDnzKb3bmE7ATZ+t4DEHkgxTLeXGs2LO1yXRVGu7ZgoxnAfvd4aAJ7tJN56hrlOuphGg+cuJ7luGgvOgncfc11Czv8yc933Vzk3Hc8iLW77rpr+M349oCDY4htzjkzgLNv+jsGwJ0QrRts7bu/7Rdn8/3buGH/lTckAYD//H/9nc33vvXtbj16Lnz/3/nA5ql/+o9vBsAT/HGWHnP4qsnOhfRv6vuURnuzfYqSl+ja0mbSvuzKDbbCZtugXiFm57D97Vde3fyHf/1vyp65+smPbT78y58b7kF2/fBd9Pv/4l8eVxVq7eC9P/m+zWf/+T/bvOuoUtLRDVbr5ae26/HVd1/71uaZ3/q3mx98lwzptp93v/c9AwB+38/+zFb1tstublWNmyMJ++6val6fWTWraq11XO2qWuv27DD9eaHkFwdtSd1LspfUuyi7Mk9qots90t6yFq+r3OI6Xxjgg/u2oOuhY/wy+apZ14L/m2UONyZtrdta1b5D55C5AuDKbFvbVj2wAuCqx9b2JQ9MBcCljaTCpkKz3JsA8Cc3999+MgNYh7gZbylSNsWBI2Zjmf0lZBE8+rzgceloyyoLKgVetBsDUYEsbQTN232WG1m3ghqfy4pewjB0dZMDGcIqy35m2Vw/F9yhP7IFE1ke1azCLHMsNKCdG/fCDUHq+BmoGXSZxSqgEGLSzvK/yE4/8bfQOLNdE7yrD/pathbZuzJnLfGKzHxeqcBU4C4UViZyLf9ruVX9LYDK8RDsZ4lbS2xjr0DUfvm32YiWEhbumaFJW8saOx6ZOZxZyUK7LPOasNb+0SWhtn5NkMx1tOGZvg8++OAQfwlvjjcGjm7chLG0SyApWCaGgVH53GDLUgvhc94Jas24JfuX59L6zGYzU/mcvn2uML4SgmXmuPomxE8gOs5wRBef3YzfPdxhrAGocj3RtjGMpQ3XCt7Uib4z89fM9/EhAMfavhJkOwddl+jbn10HC/hMqAxoI9sSwClwxGb1p1/fF8gTi0JrM57RxwMYyNenCQqVwzVkAPOac9lr8oCDa1weTNB25oxzwYMgvO6Cl1ne2XXWzHHXfbNVnT+WTkamGanIzvmNn1z3zfRN4C/c9KCHABp9xlnFHgjxmgTB+l5QTL85z8dxJYRHF/3N3NtVVj3Lkes7KxbkYQC/p8zsNoZcN7HR9cp5knDf+Le0vnPNuWAWN6/AdmJSAJzrJ+M3AOCXRs8AbrzTab6XGMsr3K/kpd39bQO10aqbm/VfGbKuXNl8/zvfvTgAeII/TnPkLH46b5QW0Pu8Lg9qb69yt/B1pQ2mBf3wrede3Hz39W+Verjn8Ue3JZALP1PsvRQAGF80blie5baqn/7ixa9tnvmt391Qmr/1hyoKH/0Hf2/zdz780PEl1X5vXNh3Zd9V8/i4xU99Q1mzqta6z/al+1hCPocZ3vjaNzY//P62sk3Lz3t/8ieHeH7P+248qum860q6FwNiKdkluTOtSbv8WHNHu9btLWvzYZW7HcUl/LCEzKV0PW9NyM8PHuMFBZYYg3eyzFL8nTJOKwCuzLa1bdUDKwCuemxtX/LARQTApQ260UbbP/3kJwYALNhMZwgN2FQ3A8wNczbN+XET3k153hNAuHGepZwzqywzjDMjyusTUtpPljpVVzN8ARKCAIGjJUnRBYAgDMqMVJ8tCgAQWiNb+Jc+EbhkRp3QANnqJ6ThVZCMjWZPZ9lO+0ywJ7hBnlBj7Ef6y1KoZkLT3h/9Rn9mMqKT2Xv4ePt/ouvHcBmZ2mTmrMBN+CvgFUTQ3vcS2AEpgGiAjyxrarzpJ/Q0BgQ3+otxyQzLBFyW/KYtduOjhDgJ7OmfdoJPs9p5NRY9cGDWonGdMSkANjOQf2Ojz8F1Xgj08hVgQ7YigNQDB4y/cUX2Jxm6gFr9kVnJGYv6U7CEj82wZXyVSf/EE7bwOXARPxnfmdUoiEN2Pg9b+Dy+Rh+OM1nNyuRV4EefgtHM/nfOZFleDyDwmdDYMu85Tz2oIVzUPx6UMEvWZ6hyrQDYfo0Hx4N/e5CEks88r5mx1d+Mu7pkqWv/JlY8tKG96OPnxGTGsIcbXJMy0zkPQQgSPVSB7wW3VlfIeZQHc4SHtM/5oQ9cYxjnrJKgX7UXHfyc93z+sZmr6DTOgBcACymNB+dFQmDXm7yG8dgFv/UHNghJjauMizzgYLymn7CB+ZZVEhKoOv/MJhaM+8zlcTY7fdvGtcXvHtdgruUXX7pGe6iIsdAngmLGwUMsyDc7Ghm2yayuXgBcupc4+cVYuo86/n7quuroognQsNvOG1+sx5pfCAA8wRenDcFkH503tgvofF6Xuz5f3M4epdZrahuzM/mL79Fnf+f3Nt985isliZ/4x7+++bkH7y9dY+PSpuLRRZcGAB8b2WPlDXe2Xg30vfYnf7r52h//SWkseIbx/U99fPPQZz994rrWfm/qrLBRndd29dfZV8lBNbYUousWla8o2n8Z5VPy/atf/KPNX7/1neZh+6kP3LH5yN//u8dZ7S0XLumbkuwlx7Qou8VvtKmLbfdIe8uaIpdJ7mXSdYiH1sApBM8SMhdQ80hku7btLdvj+7LILMVKYZFptn+PMlcAXJlta9uqB1YAXPXY2r7kgZ0AuLCR1bzZtIRMLD0DACcEFjxaathSl2xCmwGMuCzfOYaz+exTN+YBO2xeU+4yoVvCzTEIdIOcvgQ79m3WrfBRqLBr4xy5mcElDM6SxPpAQOvGu/0KwLANcMC1WTZU+cIc+vBHSGn2pdlfCZ31Z5bfFTDoT/4tIEO+0A6AgU60y8xGdcbngEfGUqAjdM6SqHyewF/gOc4AZvyQCdCkvZl/CbD4jPFGT8eYvrLkrT7ycwEw/ZnxKQDG7hwjYVRm+PrcU8YidRdiOkbCLWTrY8sDM2bCIvTLbHXhncCdz8x4Ba6NwVYCYNrhj3xeqQCYOCd7lxLOZPImCE/fWe7V+WMmODpnjGyn+xaOMT7YI5jMPhOQmbVIfz4vWB/Sj7GUMZL2Cq4AU9iKP/JAiGtHysxMe+WbKYn+2pSvrhFpu/7Sbl4zU1MYy1phvGdGsxAUfQB1jBPPdeb5zmS4ms2bJamJNTNVs0yyByZcl9DNWEVn/O8hA+evc8J55LWCZ23Gr0Bg+ks/5LxBdgLgLKcvQMY3uZ4J1l0XM0s1M6+dF5ZqRz9LEvNZruUeqMgDL+qZa6QxmAdRjAvsMIb0ITq6Hrm+0k5gznv57F3XDG0TANN+FwCm78z4x8+CXWNqnHXsnMLWXGMcP66zjLhrsesZfVnJAl9nlrfxkfHtow643s8z7p97k2cA1zKAm+9NxndMhXuVvLS7vx33MZWbuEn97uj7oAD46d84/RnAFadE28n+Oa/fzng5T2zr54vb16rI2q7kgeYNrZLUk40PAYDVoGLfpQPAGFnYaNw1hC3++fGPfrR59rf/3ebbL3ytHAUfePjBzeO//vdvKo/d0u/Ozjrt7eqvs6+qk/q6qVlUa31kQVGxch8Hlr8vADxM00pQLOmXguySzjOsRae5qKByydMl+wpKrHK3I9nsh8vk24Kuy035Ns+2taqt9UvIPHisFMZ0CfunylwBcGWmrW2rHlgBcNVja/uSBy41AN6x8fb0k9sS0FlqNDPiBIU4yY14M7yyNHJCWzfuzTIFrLiBDywRrrgxLkjI5zaamZpZembzAhjYjBcgoBvt0cH2wg8zubRP4CFUNsPQZ9IKIoQxZtlZplrAhc5mJibgMxMy4YU6CSmzBO04G9DrM/tYqGFmLX7KPlMnyyCrv77JMqy8J3S2hK2AUKCc4y2s25Vppr/QNzNWLbebGXfGgHADQCO84DPjynaWg7XMcvo2y8lmrCQoxu+CXf62L+UkWBK20aftBD28ZmlZwZPxjX5CXbN7gXTGpJAS3Yx/2gk0hc7EApmIr7322gCCjzcGj56FizzBK34XCJmpT3w4rr6a8ZzxoFztEM4Jis3WNpvYdtohVHZsMwNeWQJcfD3OnEVPZArljKHMYMz3jD9L0u96JnLGTII65wl6aA/XJzTDH1xjxQL6FmgCf69evXoTABakO38yY9RYwxeOUcYfuloaOddQ/eE16JRlqz2EINh0zpplaoy61iHbwylWSbC0stBaWXlYx7hFrgdNHAN0SKitXcjzOeeuAwn5jbkcY2PESgZCV+33MIJw1MxYxzQhvr5zvtOfhzIcW3RPAGzMAPY9OKNOZh1nWWfe25XVL/CmT/2pbuhlljYxIry3ckEenHGe8JrPa/e7wFf85PihTx688u8qAO6GYp0wr7u/7RdT6Z4tG/dfeSRlR9+3CgCe7JvzRmXCuJ0n+qzPF7drinLrtd0eKG1GNfZySAB8fL/XoOulBMDD7um0UTvv6h/98IebP/lX//NQlr/68zN33bl5/Nd/bfMT73//TZee1++pfXXa29VfZ19VP/V1U7Oo1rovrpbsY27ZkwDwbT9bmndz657xVZJdDLQlZbfOkZrK7Rq3t6zPhWbZBeOaZRa/Ey6T3Muka2t8F4erGa0f3FcHju0l7L+IMlcAXJlpa9uqB1YAXPXY2r7kgSkAuLQR1bhZNlXmF556cvPAHXccZ1OxASK8zGfr5qZ+AkGzyAQIXC+QFB6zce+mPhvgwBUgcIIhs+sEI2zOZ1bqOFMNHSyjSX/bfeFtBphAzc36zPQcZ8khh5K4lgDNbF6fFyzwQCfhJe9ZIlfoRX9en6VMtQMdfVanGcWWNkUvrndjXziR7fLZoMLYBFxmHXJNZhtmSVZghaAcfdBXGKHu6OvYCJ/RL30jUMzsRCfSuGy0YyqcAG7QJ68CIfqxpHLK1H5BmdCRcUAn44bPtdlXPjdzMccmP3dsEz4LnoRftHesEz5aChjdLe3qM2PJGM2S3M4fbCYLEGBsdj1jYlxyEOH1118fALCHFHKBcgx83i5xgG5AYzKH/clsc97DP/hOsMS/c64I8vyc6zngABhLCCZoM+aRaTYifvLHcaIffet6wJgoh371t0A+54SwWX0T8PGZ2bTY4mfMnQRoxiq+5ZdxSSBujOWhhTvvvHPDL/CX5zvzN/7gFzuMm4x5+2dMHCdtQ3/7EQjiY/VIUCjkx8eZ0S1odO4zB/Q9urOGsZblGFjKmmstf61vBKTIMJY9ZIKdKV8gjxxKlPPL564drvmOSR4oyjXMddqDGj6bOoE81yLH9ZfxJMbRabwOCECNGf3F9UJ8/D0+rJPj4bOMfdSBZZldq/V3rj285xxwbvOeB0Gw07XTVwEyfst56BqW1QcExcSR3x9mFaOHvslM5TzUVAHApXuIXIwa71HGN1jd/W2Dp3S/dkLd7ivP7veyA+B+jzY4dMJ4NUg/tcmiNk1RbL12EQ+UNrvO0OAiAGDVO8umSwuAj43rH7GzrqRE7v/1P/xPhZSuG8Hwvtt+dvPIr/7y5vb77tkZId0aFzaXs+Ou/jr7qk7Kejd1a8pXFJW6TPL3CYCJhZJvlvR7QfaSOlfmR0HlkqeXsu+WlVsYiMvkg6V0bY3xgluXie+CAkv46rLILK3jS/h0h8wVALfOsrVdjwdWANzjtfWaZg/cBIALG1ylTalGuVNlCoDd7HbznU3nfLZuQgthlVCJtsIs5LiZnyVCBX1sfLu5rcwsfZklXXNDWwAsoEA3YSkb4n4umDELkM/UhzY39h+2z+GknTIBAAJVgYfgyVKmwkP+rc2CAF+5ZrtXfXJ0MttXGCr4MfPUjf3MbrNtlqoWRpjRxquZoJlBpi7oIxyhryylmjYLFIRZwhuu92CAMBUZQsQsZ2uGI3pkZrjj6bNQgRvCEcsZC7kE1Tl2jrElns2YBerRLp//DGRBd8Gt0MVn4eI/Ps/newpgzCz3lbbCUAEwfWdZXTJ6AWmA37vvvnt4bixxxXVm5tIXPrP8q+WQkSnw9zACNp3YDDq6mTLTElsFQsihZDTQOA9qODaMl77x0AS+dK44Bh66cO47L4RuWRI449OM/ixn6zWMuQBYII5cYwGZmTVpvGX8GevGVWZM854xkwc18jm26nraYQVhpWOQUNuxBNrnQQpl5Ripe64D9u1aaUUBn1edQD3XEf7mM7N6rUAgjBfYC5qtSIBvc20QMGesGgt5mCCrMQjqPVSRByE8VMG84nOz6f1OyDVOKJtAXxvNnDb71/UyP9cOM6Fdn+1z+A/O9esnfo0b5DBmxKYAGN8Yw3koSN+YIUy/gmwrJwi4E3Tbt/ZhiwdBrGhgtQraopPfK65hyPOQSlYyENyPD1X4/eC4ItP+/Z7g9XlKQL/0ctN9TekeQomN9ydjBbr6OmSf28A804+XFQBPGovzIqszPs4Te9bni9ozRbH12r16oLRBN9LsIgHg4/+r7PDepQfA2y/vSXGx62qe3fz//e7vd8l9z0/8xOZD/+lnNnc//uip13dr3GHrPvuqOqzDnBIMGMKjqlRHTJX7KBpekn+G7MkAuOibkt5Lyj6Qv3tC73i9LjmvvXF7y9rausrdjlyzHwox2SxzqTlU0LUS8+1i2z3Q3rI9vpeQefBYaXf+hYvpFQBXZtnatuqBFQBXPba2L3lgLwC4sMaBN48AACAASURBVHnWvOl1isxdAFiHWO5TsMJmNpvUbjRn1pbZm35uFqkgT3iXwFJAlaCZdrnJbl9eD1ADktGfIEPIa8YcnyE7n8OorrlJrp0JAOwng0KoxnuCJd4TCHkNm0dm4Wa2VoKQzBYzc9nMQ+QLCISy+gL9AQWAQXyQZWAFlT7LEoAjQAD4WdbUTDP08dm8At8ENwljE8JbghYdlW+5WHQX2OB7y+kKSfhcgCz8QG9L6SYsFuLgKzOuBWLI8xmm/G02ogAYe826NHMQu/GBvjAGzB6lnwRxCceNLWIO32c2u+AUOR5GIFP0/vvvH37N2Ga89KlZuPggDx7oW8vR8pqZk8YQhycYO3wgzMJfZjgmMNRO2pKZyK968lk+UzezkS21LKB2vHgdl9BlXH2uaQLgzF5OACyQF4gizyzSzGbMigAJGceZ8cZarlG85/wR5OE/dXdtMjNdADzO9BToAfXxnTFizAvs8IHrFuObhzqsloBtjB2/Hh4xI5d/55xCV9eRPNDi/PHgCv24riGD8WTsnJvoYlsBL7JdN82edW55CMj552EgfJjPDTYu9YcHKYzh9E+W+jabO0s4eyjHvs1+Zszz+0WZHh7hc9dNfLX9//P2UI/Q1ueTEw9CbQ/lJJDPmMo+nXOu5Wb9GlP5veB3g3MhDwg5bn5P8JoAOKsPOGc9qIGvjE9sFtobqxnfJwHwW5s/ePl8ANx8/5BfiIX7kxOXle60Ro0P0ScqNPR7KAD8Mx+8c/Pk5//zrmcAd417y/g1+KtFTEubxWxo6XzuNnv0W5PqhU2mJnkHbFTZBOwGwL/xjzY/9+D9k6HmaW4a29APgH9h8+Ff+dzmtLmD/b//L/7l8b1O67C99yfft/nsP/9nm3e95z2tl2zbTYyzsV++8ju/t3nt2edqOhy15vvz/k99YvPgZ57aXInDwmNhlXg6cW2Hrfvsq+q0DnMqmGUbHgsrdVnk7xsAl31fDIaS3wuyl5K7bBi2a93esra2HlzuBRjj1QftUV4YruZV/Jb0f8FRS9h/0WSuALh9jq0t6x5YAXDdZ+sVBQ/cygA4gZMQIzMyBcC5kc1/mmk73sTGpbuyQ/NaN9DZLBdcZXnLHBY3t4GcAmBBXWb55nNVzULMjLxxNrCb6wIIfSBwGMNBYWtmuSqT9+xfO9zAF05osxlc2CWcMPsZffMZqkJgZGM/7fNzdQJQkgkKWBQCmW3Nq8CRfgQV6K6tjoFjyauZegJo+uY9S88m4NUmgQv65niPARsys+yzvheW8m+zD8104z1BGvEBAKZkcmYAqwe+xmZ+zQDGbwnktd1MTTNSfb6q8MbywQJg+lYOfxuLAGBKBj/44INDv8QqMNN5RD8CaqFtlhTmb9rzaqwI8egPEMnY4X91y3LP2osPBfJcYzlc44ZxE/pa2lh97N+xEf7xKoDCZuEmstEJOJc+2e7vXT9R6l39hLHo43gmAKacMb+Z9el64FzFLwmAhZyZyZyQXyDowQN9bAzns4wFhZZJTuDu2CPbH8ZVsMr7HoBwLmGb2aHoqR9y3eNz/KhNxIxrKPq4DozjwrWattju4Q5i2f4zE187ken7efAls8j52wMjyDXzHNn63/LtwurMtDZ2XSMZ9yxP71haDSIhZx4+0c/GYpZl51phtGOJfsYVNrguG59mN1vu2fH21dhFnusJ1/gjoKdv9USWWceMnfPIcRN20z4PmSgrgXsebhJQe4iFz5z7CYDRze/J5996a/OHL79y5p1NF0DrBFVdfan9IfrcOrPpzvBvKYv+3Iubv/mrv25qP27047/9282r/++zmx9+//ul6+/52GObR/7ef3YmrBgLbLOopMa2caOvOiSfuGQx/acqdtb1e/LNkibslF3Y3Nq7bqd0eN6G2GQAbL8L+Ub9JwNgYnKHjnsHwNsv2knhkVf/+//uf9z84Lvf65Z31yMf3nz4lz+3AWif9dOtcYetXX119NPjtL5uahbVWtfj6TLInwUAF+fakn4pyS4G2ZKyW+dITeV2jdtb1ubBLSu3MBCXyQdL6Xpp4vvA47qE/98JMlcA3DrD1nY9HlgBcI/X1muaPdALgEsbV40bRnPINAPYjXM39XOD20xHYUBmfiUwFYgI08wky03yzOj12swYFcABClK2oE5YimzBp1mzvGYWWmZzOcBmlPJvQaOAGN0yK1n9BQC+Cj8EHcIs/JLPoMxyo2bZaUdmoQqBuF4QY9aZvkxYwzgIFRKkWXI7MyCzdKm20Y+lRLP8s0AwM0N9RjB+y9KwljFWP0G6pU9pK7wb+w89hFv6nvEQdOgjxt+x3f7fdVvuNcsYmynK55mpx9+0dQw9DMD7AhszLYX8AhjjJjP3BHbIExKNxwpfAoDuvffezX333TfEl6V+M1PaWATm84tsY8B+Mjs0MxyBrUBmoK6+EwBbSp1r8bHzA2jGePGqzo6TMeOYW45WvbE3M4CNG2wQAJtdLFz3IIMxvuUD27llxrfzENk5nvqJgwz8YotyHJfxXMhMTA+kKEewyKvls4lH9bC0MmPvoQj8ZLzoQ8b2xt7ujbLDAk76tS3tBJtCdOQL9awekICX/tTPtZfXBLPGv3MtoWdm5doPMp3zjhW6CYD5W2jrPM55qEzeS3iuvxPQZglpbdb3yBF4egAhy8dbgcH1Ip9FLnTVn1k9wLltlnF+X+QhlTyQkoDYbGLnedqeMDYrSSQgtj/HiPH3wIAZwNiUB5Ecs/wuye9E/zaWHEN8zntm8HuIJLO3c749/+bZGcClewcDv/G+ZHwz1dXXdtFovi+brc+Jth5fXtD8rZde2Tzz2/9u8zd/+VfNV5Fp9+iv/crmgx/9SNM1/Z48R/yEMWpS/KjRYvpXlDir7Z78MJe6i8spbNAtrsuODk7bbJsNAN+4WVjEvLdeeXXzH/71vynLvvrJowzgjNcYq4MAYKyYGC+M5w++95ebf//f/quyT/KCn737rs0jv/orm5/6udvPlVPasE1pHbZ29dXRz7lG75pLZeVqF9RaHylYtL3cR0H+HLIPAYCHaVkJiIJPlpS9pM6t7ii6ouTppexrllswrllm8Tvg4HIvkw8KurbGd2242kervWX7PcNlkVlaEwtj2mz/HmSuALgyw9a2VQ+sALjqsbV9yQMnAHBh06e0gdUodw6ZTz/55OaBO278ZzfBUGaauXE+zr4TDifsFNQIAtioz59xthV9Ws4TOWZfZoawmWxmUgpBx89mVE/hhJmjQj5hE/oAD8l69BmpyBLEqTsASlAAtEiAJsARuNCn12UmZJajFXIKZIShAAN0H0Pr9HeWldaflkxVtzF0S6CfstUDoGJJYeFjvgI0AGO8JgA2E09Ai+5+LkzEFwls9AM+B+7xSt/8Yoc+GWfzjbNKswxqlmG2nTrhCwGdcYHf9KMA2FLA2VaImYcZfFavPtYen2OKf7Hlgx/84PA7BnX0nZnjZAebIazvLLtsVjA+5Bp+6Peuu+4aZAOCxzCXeBTg4kv9lLB/fLBDcOdhiMzIFh5m2fYsx+x4mWnpc5cTAOOTBKMCR+Min0eLjepjaW9ixHXAbHT0yZLGzgV1y8xy+tM2s8n93FLxAkTAPb/Ee5YpVr72Zjxm9mYeQHCuOa740vEy7uwX+XyWcclnZopaWlubx3Pc2HDNEzhmdqixTVt9ngdWlMFrwmRlmvGPbG1CX3TD764n+NR1VUCLPCsRsP4al661rBfGPeuAn2sHegqTzSDOygrqy6vrgXOR+cgYOS9cB7jeuLWCBLamzo6h6wn/zu+VrG7A35Z3x78edkCecoS1CZedH64hys81LOehADifcZ1rm7HxHM8AvvbSznub0n3DyS/u0r3SEFPlK44uaLwH2iW+u8/tJOjVeLtGF69m7L72x//35tr/8x83Pz5a51tEUP750V/7u5v33/mBM5tX9Wnp++jLqLlpb8PFdO9VaIb4mNL1LXFtYZNpX/bmBtnsAFgjZrZ7VgCMjkf6HQwAz+Cn1597cfPl/+13J4XNf/LTP7V57B/+6ua2e+9uktO8uZrSOmNhn301GX/UqM+cmjW11u1w4DjsKgbHfGm9bKr+swHgou5T9T7LPyXZhSAryS36o3W862LbtW5vWZsHl0nuZdJ1iIXWwFkqzgtyF1C12QPNfipMsCVkHnxMC+PZbP8SMkfjtALg1tm1tuvxwAqAe7y2XtPsgcUBcGEDsnmD7AyZAmChLBv5ZmRl5m9mrGZWnfAsgYltBYEJgLMcs+0EwAAB3mPzm3b2I8DxecLCDKFzvjqQCUNSX0sjI1/YZdlRNvC1Hd2FBkJj2gn1EtwKVJA5zkpDH33D327mC5HMVDTL03HIbL+018yv7ffqFhgL2ITh+MMfs6sBYYI8PtN2dKf0LKBEe80E5hXwAxDDb5aQ5noBnhl92G42LrKFVQkfHSeyXv/iL/5iAMCCJdqZiZeZwGMYZXwktEEfQTevxlgCGqEbPvNz3zMLVD/b564MR7PgaWvc4EOfY2umJP40vnMsjRuf25tloBP+CoAZN64XCFkmmH6MBUsK439hKddk6drM1OYz2hmrYwjMvxN2jjOrza7WX2Y9CgLHAFj4l/Nj/FxhM/496IFfzI52Thrr2OWaIChNWIp+GYvaSYxZwngMwpFj5jY+zkxnD2GoR2Zk62/a6O88GCDcRF/nbB4M8LBDZoHSLkEgcoWbxE9WPMhxdTyy5HAeanBNMG5y3c2KA7uu8cAHMhwb5Ah01ZnxM7Pdwzp85rqL/4WXfs56YRlyISrxkd8PruG8l2DWdSDXDsdHm3w+Mv3oL2LVwyeuSx7gwQZ+LKHuNfndlWOgnrkWo6/rYGYAj9cEZOYzmRM2u477nYE+rrceZuA9Yyi/+04DwM33DOM7osJ9ybEezXdVo4YdfU3ucxvAvRoP1/Vc/YPvfW/zlX/7+5s3vrEb1u9SiBi6+4mPbn7+Vz63efd733uqzj36nOuAiT46T/4iOp/X6VmfL2zvFNVuiWsLm077sPfH16///+y9B5Ncx5WgmwAIEgBBeMJbgoQhCEsrek9KpChDUaJG42c3nov3B94PeD/gTcR7EaOImVXs7szOaOUpiRJJ0XtPgoQhvDeEoQE90C++W/01TheqUZmFLnQDqhtRUY2qvCdPnjyZt5BfnpNp7SNPpD3vriuqbrlnADe7q5/a2+8AuFvvrmPHTukM4GFk3mlmg2bft2ijjU+/kHa88XYz6Sf9nrl14R03p8mXXJT9PGipvS228XTWVWLI1ppT1pqy0mXwi7YOKvl1Bh0oAFxslwJHaKe9i2QX6Ny+MZGvcX7JsjHQkVs4BxT4TTts2w6ZZ5R/t8P+7ZBZTaJ5vZVXyh9reaXzSp0emR0AXDLCOmVLLdABwKUW65QvssDZBoBNAa0RBA2mUvbdRXC+j6mdBWIRcsb0p6aSdeE7RqxWi6bd51CakjWm84wgOkZ5CdRiit6YKtW2+BlyXIyvP+eT+mM6TqE35Y2EFVaxIB9TnRrNKCxCH4GubRNYcC/fCbjiQn+j6Grv513ba0Mhsd8JKiKUEJLE9MAx/bXgkbaRwhdIFyO2hTMAHkAJbfT8ZdohXBF40v8CTKOtI2xFZ9spFDPlK/eaahpQZFri+o0DEXYJGW0zddZHSMaI0fqoyxhZLTCqnwgi+FF2TFcrUMQGwMNp06b1RDPTJ7XffV098C6OKaFUTLut/QTxgh/0MCpS2O+ZxnyOHU2ZbBSs/hbbyd/Ctxj9aSQmbauHfzEq3fEU+5Lv8R99RHiv/+KHQmv+1v/jGdaOY6EZ/qEcU+maClq4Gc+2td9sG/IEitxnn+HL+LnnvrrJxEh+oqtJr21bKGcfGkVK36BT3MBhhHbsGyNj45nkEf7F+/3bce3Y4t/6nXWgTzw/VnhJG9w04HyFHQTUse+cS4Xg1BHnRW3vJgD+HaOGBbz0hQDYcYgsotop4/3oHP03PivwH+/hPmTSR9Sn7o4D52afEco0QwO6OMdQ1k0ARoHzmf7DPTH7APbhcizEMae9+N77bUMc525OMW2z9fa1gcI5zA1G9it+FKF07EOfVbY91h/nrw1EAO/Y2WtKaxmutQDBWq6rNnEU/SazcGt3dd/dYp2nWveBLdvT+j89VaUvzb2GjxhRwd8pixc0vOWU7NCXEqdon2Zta4vOzSqt/77NbSxV58+2fOZiWTvsYwTw7nYBYJU+xTa2DQB3daWn/vHHJ2wqamZrzsy95u/+IgGAq99MzW5o9n2hfei3N3/+UPpg155mkpt+P+vy5WnOVavS0GHDmpbt6c7skqFgYRtbrqvFekqbVF5NmZeUle7WvlCpojraKbsaRMe16VcAXCe7WT8X2aSdsgvs3U6dm9krfl+gctGsWdS+AiXaIbcdMoufMe2wQTtktmv8FOjaHv/O94L8kh2wmtNXg8meHQCc02OdMq1aoAOAW7Vc574sC7QCgIsWtzIXofpLZj0A5j/SEb4Ie41+ilFjluMeF8RZ1K4/D5KFdyPaWOQ2WhKD87npMuO5p37GgjwL4EIi7+G9HozWfjvVzue0HGU8G9WUxDH9rOd9qp/3024BggvzlDH9aYSlAlhThKpbhC78LcwCCiGThf+YVlqISd22DZku+keIGdtnhFmMjBMEIpP2o6/QjTYeOnSoehkJB3SpB+70r2e0osPBgwerlxFy6DBp0qQKmtEWYRefq5MAMsImgYb+QxnuRw4QDrujG7aOUXe2T/DOfUI32yk0NgJWsKXtIiiOkcb6l+/6g/2gT8doRerGf4iQXrRoUfUCBgus9CXqdIODEDhG4MZzeOMZwOrH2PLMZduBjY2exl47d+5MO3bs6IGt6BbTmVMHegFjPT/YVL3x3N/6aMf6MSaspG0CTdpv1GycE4xcpk954UPq5GYEI38pG1NYO+ZopzBXGI1OyqFN2lmZfO9mhZhKG+CnHS1r39AvnmUsJBYUGzHtmMGWcUMKf1On40uf4z2eNex8EDd8xAhi56/YDuvErsJHo2kZm8499CVR9bTbdvKdkbMxCjXaznZwD+2P4DVGhjufoIe2jQDY/uIev7edtNvnQ9z44mfYgHkF/anH86rjmNFO0Z76P75HSnTmIn2Sctu2bUtbt26t+kC/VU/mG/vbjBPoq22wl3Z27kKGOkfYrw0dE/QjdnDM2UdmYDBVutHr1iMI5j2mgI6bKny2COQFwP548dnXbwA48/dI/Y+not8n8ebTXV/tQZr126+vQq3eTcrnba+8kba89Fr2DnF04HzK5d+5N503+vwTVGpVlz4NcIq2OZlh+13X0l5sY9tKVemUP4kF2rR42ajG0waAj0/YLXX9YAfA1W+ZlloWbiro988++rgCwJ99+NGp1pomzJ2VFt95axp2bt/ZFeorabmtBW3scZlWWthCPaenmjLLlZXOBwQt27bQrkX6DxIAXDyWC2xSZI/af5Cy3TK/ZJncbAWKxeZrnF+yTIkzSe6ZpGvRGDqDfLxA1exfBO3o13bIHPA+LTB+dvvbLLMDgEueHp2ypRboAOBSi3XKF1mgBwAXLB5lL3S1Qyaty0gB7WJ9BKguYkfgF8FVTJFr9FpMORwBnwvznuFoulgX9uMiu9DQKL/6yC8XuY2SimczWif1RTholJ+L8cIUZAhJ0MF70AEYgA7CE+oVABvdhY0EO329u5hvVBrAzahX6hPwRtvaD9RttJdwHTkRLuvAwtKYKjRGLsazWG2HZ2ECFGJKYPvDiG3aEKMu1Q+IAoBBR79HnxiZKPTkHqPeam5ZGxmCQgFJBNGWQ54QKgLgGE0YgS766wOUiVGrjSIgY3R19Gvr109j5C5t90zeWbNmJV4AJoG798S0uHEzg/oKPvELYSdAT7vRdmGXKaSjr/K34Er4iN/Up3imXASr9lfczFAfZW5Uo5DMPsPX9GsjMPEVoz6j/wqAKe+miniWa6O5w6hJ+sqI8eg7cczan96DboJC28h7jBT1LFXBM7bWv7Cdc4yR1ugbMx/EjQ20mcvxFSM57RfhocBOnYWswm3nMm0Sx459Yz2018/QjTbz7gYbN7+YRjza2bTnzh0xAtgNDM4B+Klpo9HTDQPUb/YD37nHPo4bUxqllTZyHD2Bv0SxoyOysJP2FrAL/mkn9RjBy9igP2m38w5tdlMEfRCjhvUDx1TMLGCdyPGMYFPf+yygXZ6NztwXAbCyYn/U+wXtcyMH9owwOW6MMBLYOcj5k3+7iQk76QM9i5hdXakeAGf/Bom/hgp+j/S6regXVSh8uutr8tuoWTNasmkQStTvmj/8KR3eubtZVb2+n750cVpw6429PjtVXU5QoMW+yGlIv+uaU6ll2tiuEjU6ZVu0QMECVSs1nHYAfHzSLlL3TADAPU0ralld4cz+Prh1R1r36BPpi08+PZXaar/jRp+fVv3gO4mo5pIre5G1XmhmG+NtLdXVQj0l7adsa1WUtaasdLlS7ZTfqux+jwAu7KxW9c7xnyLZBQ7WLrk5beo1VssUyRafLXYQ2Cxb13b6ZaYdOrpmu2DhfJ9n2bxS3Tpm9mnlVrnN+nOWWTD+su0ZZHYAcK4Tdsq1YoEOAG7Fap17si1wxgHgJgteD65ckWaNG9eT+hVDCBeBDxFgmN5Y+BJTDwsNjGYEMMaoSg0c0xQLZ5AbIw8j/BBCC2MFTMiLUWVGhwqLkWdkFfIEEJbjfttjJCT6CBVM44k8L+o2TW+E0jGFq/IjDBYscY+Az/TEEQ6gT316beQJKvhe8ByhtKAxAmCBCHWaktX+MhqZ7wTRQAlsXQ8NYySsbcIettmzQZETUzALYgTN1KU/RAiv/AgxI9AQeqhnBNVGRSIv2j0CYvXQNrFfrFNAFicBfbD226UWVS70Mz02KZ/nzJlTgV/THMcocf0bG+zfv796cQlv+Jvy2M1zVY2e5N8xGtGoTsdX3JShbZAb+yiCvPrIXNtDm9QTPaLt7WPBPHZWvhsD+K5RtKJQjH4RkiMbXySqNQJgZXKPOmubqF+MPnY8R+iPfOpzbPOdPk0bHWvYyTHFPY7lCPmF4tidyFJgpT5mRLCA1JTQMS2wmzq0LfcIWaN+jjc+c1wgt15mnMNiH9dHEFPO82GR6fhz3mwUwY089XVuoH5tzD3qJjAXhgqG48YZ05rzGbpgN/VQLrIZP6ROp5wpzJ1vqUdfiNHV+j/tMZrdSGg3ABj5vGfPnrR79+5qHNmWGGUbnw+Oc59tbozBT4DTjF3GpBc+MXPmzDRjxoxez059xCMEYtYJN/Lw7rPHZ5/zk2Mppsz2M6Ex736PntEf1C+eAdwScGsRlLVUV22wZ/8G6zVPt3RX900t1lmpeyr1dt8L+H37179PR7+sbSDJuoYMSSvu/2YaN2NaVbw/9OhV7ynYpJn+/a5rswpPwa9yRHfKDAILFCzW5Wg7YABY5TLbcyYB4OrZmmP8vspk2GTH62+nLS++mo6G/6+1XOWQIWnVD76dRk+aWCyi5XZmtLFemZbqaqGeUiOUV1HWkrLSgwsAF4+FbmMONABuVe8c32lnfxbJLnfcnOa1BZINmv4osFl2X7RDZmWwbA3yn1ftkDkIdM1y7DKTFv0KyO6pAbZ/tp4FfXo2y+wA4NyR1SnXigU6ALgVq3XuybZAKQAuWvQqWHzLlttE5g9WLK8AsHALQ7iIHQFwjNQVfLjAH1O7Ck54jxFg9VGV1GNZQR6L2RHkxQhK0wvHiDgXwY1OZCFcaGCUFpFaRsrFTka2UYLCN+ACUIEXusSoNeFUPNMzRgEKLoRlAm308DMjgKlPWIVu9RG+RisLTYVVjSKAhVExKhiZwqYYkScgoW5tq370oTDNKG70iHA7nrEqFBX8xOhP24YNjJ6zLUYNCqmEG9RlulvhuNHZ6Ip87RSjJiNM1n+MIDbFavRpgbCyhVUx8l0/EWIiJ17C4dmzZ6dLLrkkzZ07tyeyVnvTx9G/gFG8uDfCR30W8Ms9AlL+7aaHuJkBH8WmRkFSH1DLFLi2A50dCxGW+pnpaq1fn6Odtk9IHM/rFVTFdLbe43iI4wb/QjdeXJ4fa0S38J5/O8ZoU2yH/R0jLWN/GK0b5xg/i77sfITPCgJpj+10bJuGm3fSWwMqSU+u/3OPY8XNBvpo3IxAfXFThHVSnwBQX6U9jiU3vdDeCCmdd+ttgwzqcqOJ45w64gYM7jeKWtAvPNR2Ebzq90YnI5dLPbjX8RsBsBHw+g26OQ+gqzAa+AtApRyQlVf8Pm7acewbWYsMUzjji7X/X3X1pOGmnUBbwDL3aDMjlY0Cxr60PdrU55FzKDL27dtXjU0v/FkArC31L2zC2GVjEe/2O21wk0DcgKHujjveTfHsPaaNdt5uBIDjphUBcPbvhN4TXPbvoV63tXTXnyH87f5NtuGp5xLgouQ6f+KEdPkPv1udT9lS3/ZVWcFvzxJ9q2dD5g2kxP7q8y/SUeb/o8eqBaOqncOGpXPOHZ6Gdmc8aCbu2NFj6SvOaWe+Q07XsWpBb+TYMUXnejarp+d3Anp/9nkFnxjX6Mw5zSUpZKs54Nixqv3ozt9Dhg6tZCArju1cvf5cylUbY/it+kXN/tjtnPPOTed0PxdK7DDgAFhlmyxsnmkAuPLvko6oL3sSezBW3nvi2bTn3XXFZxf3pdLFN12bpi+9tCWNW25nwWJ2j5u0omFmPczDR7/4sppHsTGbtKr/11bz8blp6Dl9n5EcqzhBDmOU36v89hrq06HMamWli0lFma/ye/7LL6uNXF1Hjx4/gop5iOdWd5aWlvusqyu1BQDXfnhme1B+yW6R7ZI9CORmG63MxEWzZFF/DAKbDbi+Z5INBoGuuT6er2q+B+SXzB9gHZmZPZrfofnPyW6ZHQCc2QedYi1ZoAOAWzJb56ZcCwwGAJy7oFa1qWkE8Mo0e3wNALsI7oK24C7tmgAAIABJREFUAJgFfRfjXbwXeLAwzcK30YoRXsaow7jwbcSdkZSUEyQYJcp/NCOAixHG6BPhCPdYlxCKNsRUqYK/CG6EbrbN6Dmj1mr/Pzp+pnB9hK4Qxyg/7hfYCJ1j5KnQGdCkHtwTz+Y1As26uV+wI1TmO0FAteDIf8qHDOn1ip/ZhhjBKOyKQMhoPuQbmRhhnvBE4F5fZ/y340nIjy/ZJuQIV0x5KjgFFBmRiDz1EELRBttufyErgrf6aMfaMOhtH2ULyGIZdacv9FG/px7hEeB3/vz5CRAsSKO8Ud6OCf69d+/eCgBTztSy+je2MbJcCMy7PsI9AtcYAaz/oU8829exo1+eLFpdAIwO2K2RnYRR9FWEXaZR18exUYzg9XP7OvanvlgP5IWHLnjHKF7kR2BJGTcURPgZfSRuYon32sdxfNand6ctQEbgL/Z1PhEaI0P/pmzMbmBdsQ8jJI3Rxo4No3CFg8h3zMVNG34fo0ijHZzL9V8BaM8CVPec5rwQ5xDKRNAenwuOX+cEbYe91RNZ+n20bXwWOJZiCmazFGCXej0jrNY/KBfnWnVzbKETMnmhk32jzbA19RPhHTc8qFt8b5QC2jlMuIsufOZzDj3xJ2yPTtSFDtohbnJxrrZfeY8bLIS9fC7E9zNTQNfPcQDgZ7bvyP1Z07tcCzCw6DdJrK2Fuqq2ttay2l0t1nnK9Ya6gZ0v/pd/S6SBLrkuvum6NGvFZQ1vqTZvfPpZ6uoCnja/hg4dVoEyFuP7utDzy88+ay6suwRgYBgL3pl3ABeIhN6/aUv6aO/76eiXgNuj1RzE6sLQYUNrQO/c4Wkkx03MmpGmLJh/AlwFMhzatjO9v2lLOnLgYDcAVk5X1eeXf/9bacSYMRXM+OJI7Vzw3Auoe+6oUQFYpPTZBx+lPWvXVfWSerYC192/x84ZcV6l66wVS9N5F4w+aTX02Z6169PBrdvT5x99nL4CZB4DZA6pbHn++HFpxvIlacLsmbnqVroARUsu6hrWAJp++dnn6djR/Cj1IWlIOmfkiOpZ3egClpSm6j2Ho1LOO/f42OUoggMH0771G9PhHbtSpWO3/fGX4eedl8ZOn5pmLLs0jRo/7qRmqNdnw9MvpP0bNpWYLi2+85Y0tjsq3xt5rmDT0lTCPRWfZCHuTATAtKtoEba+B/qwB2N53WNPVeOnv64LL7koLb77tiJAZt1s4CjK6sCROX0A1Wo+bzJPRZtWv4lHNtkwchK/Avge3LY9Hdq6I31y6HA69uVXPeOqenwNHVptcGFjyqgJ49OEObPS+Nkzqs058fri088qGYe2ba/OZa7g6FfA0do6A3P5orturZ4/jFs2vmR7RzWuzqnAav3FPACEbXg1aHdlrxHnVe2KVzM/pQ2fHDhYtfHjffur+Qxb0VfC8moDz/DhacSY0Wnc7Jlp4rw5Pc+tZvLRBb+27z/euz9te/m19PmHH2e7+MhxY9Pc665K5425oPc9Q4ZUcxL9WAKAi8dvO0CCLWmX7AK52R2Rz6i6ReZ4R61ofskyJbLlFtgrW2bVsPzS+SXz5bZDZlF/DXD7B9q322H/dsgc8D5th5+0UWYHAJeMrE7ZUgt0AHCpxTrliyxQAeCCBcTchbCBkvnDVQDg8T27ViMUMBLNSNAIZFmIdlGdhR5BSFzAFzLymRCIBXAjIwV1LpoJTeqBZvUfz26bR5ks3gNo+M5IPGTFi+9ilKiAlUV9z51k4Z6FfFPo1oNM/41cYVp8F96hNxGDwKKYLle70V4jAtUXewhBka9NjCajbttk2t0Ycc13wq8IMgSnlDUdNN8L/Ew1LLBHR4EI/Wrq3AiaY7Svfa89Y5pY2mGbY0ppbaa9YzpW7hEcVQtn3eewxshv4YkACh3QGcASz8K0v2KUnX4t0OLdaFp8QSAZbShsRQd9ED8GCJLWWABMFKN2oqwbC2wPkYAAYKIIkS+k0saOM+qjLPfzHjdDWL8Ro45JbIE9TREdIaJ+KcRGR2XG6HwjOgXAEezFaHL6v/Z/s64eECysp14u6/Jzo0YjxKuHzDEKnHa7CYBy9JM+FOtyrmDMOg/EqHLvcV6KfUg7jfJFjmfOxjTFzkH4F+OZd20b+yXaOG5icazZb8JqN6to8wjM4/2C8bhpoz7COoLamMrducV0y/a7GzcabeaJfVIPJGNkdowKtg8EwNixWhj75JNeaZfjHKUN43hFP+2IvaJ9ow/EcYLdYkYC/dL5l+/sT32YzxyblDdtewT69gE6xWca7Y7t4N+m43c+wA9jFDf3o7ORyrRF/2YeYR7g3bFYRbKxGNo9Ts3O4DzJ/fadaeTR1+eDPsd7ywC44LeNz9ns3zj1v7RaqKsaT0W/2OoKt1jnKddbmwh6lNm/YXN657d/LGoJi97X/qe/6jOyET948Sf/I332Ud4iMdHEl951azp/0oQ+9dizZn1a+8gT2XouvOX67Mi5D/fsTe899Xz6aO++dOxYV9aiH1B05Nixaf71V6dJ8+dVz6GP9x9Iax97Mn20d39tLDRa6B86JF3/v/xtFU0LkHjzl79Nnxz+ILtd508Yn5Z96xtpRDfM3bV6Tdr49AsVZK3/zdkzLtjcN3ZMWnjbjRW8PcFvu7rS7nfXpQ3PvNAN7vteogKwzF65LM275oqTRt5Z9771m9I7f3isKTyyPHMgkPmSG6/tZRMAxDsP/ynte29jtq2AWcu/c08aM3Vyw3v2rt+Y1jz8WOoqWL6e1d12gApQbPMLr6Q9a9ZVEYp92Z/xNnLMBT3276sB9AH+03MdO77pM7fRFUCq62B8c+qiBWnh7TflimlcroE/n6kAuHpOn4o1GtiCcb/+T0+nj98/cCqSe9177vmj0jV//6PaZwULohTf8sIraftrb2XrMuycc9K8665OU5cs7FUXm2/e+OmvKxCbe507amRafv8307mjzz/5LXVtYpwf2LwtbXvptfTpBx/WNhE16yg21Q4dki6YMjlddO1VafTkSdVYPLR1e9r8/Cvps8Mf9Dk2Kbv0W9+owPH+9RvShieezY7eZlPQjBVL08wrVpwwV619+LF0ePuuXHNVAPrSe+5s+Axs1PyqfVu2pd1vr0kf7dlX9Vef80/QolqHGDUqzbvuyjRh3pympkXm6p891Kvvm20EaNToerBNGdq84K5bq/4q9e9mLnGCDgVjp0j2IJCb7WTFU0i+JfJLlikx4HIHQf9m2+As1TXXvwuaX/T0H1D7FzRqQPUs+H2SrWcbZXYAcO6o6pRrxQIdANyK1Tr3ZFvgbAPAngFcm/Nrj4gILIV29dG4ERbFqC8WqF2IFnBxrwvjLvZ7LqNAwUVwOyKC6AgnjGpDplFQcWE8RgIL8+LCuO2g/ng2LrLQMUatCTi0DTrVRxoLtIEelGexH7AguBA4IoO2G5UZI+KEPRFSRgBkvwiDeFcOdRqRanuRDeACgPCZ8N3UsOgkiDDlqhHVpswW7PouqPbM1wimBILCnehDRtwJNtw4YISbfcg9tom/aRc6xTTh2kefpIxwJEYAxw0EMYLR+4XsppOlDvsde6mr3xtxTlvQF/jLi7N/OQN46tSpPSl9Tf2KfQVx9IXpaKvd7yNHVq8YNS8QFFzyHmG0OtkfcfxpS6Mw9WPtGc/4rY+0j9GytC8CYv1f0CbkpX+E9BEk22fYPH5u+TjJ2kf6ikBNEBjHruPfjRKxnepm9KVtF/QJI7G1GwKoK0baG61v5LZjwY0TRHcyhrywg1H7EQDHTRvqH33ReSSOBecBfT7ajb9tu3U7r9gWZXmmMu2PY1e/MuI0ZkuoB//W5diO41hQHaPmYhuNfKW9timmIPd7fdUzw90w0Eh+nH+VGVPwx40ttsX5Fzs4d1AXZekz08xjP8s6N/PuhhLqc5OMthd0M3Z5tpmKnbmAOcAoX9Pp0ybqMQKYv5kXeCEDncxewD18H+c2Nzw4vxtRh919nqJT9A39bcOhQ+np0gjgFuBoyzC2hbqqeST7l1pdwRbr67Ftq/Ue75weCfTzW7/4bTq0fWeR1CkLL06L77r1pOmA1/zhT2nP2vey5AIzF952U5owd1af5Tc//3J1tmbORUrQFd++J42bOf2kxYmW2vHm6rTt1TeqaN9WruEjzktzrlxVLWaT/pWI15NdgMOb/o9/qCA8gOPNX7C4XgCAJ9YAMJFsm557Mb2/cUu22iPHjUkLbryuigADmFS/lw9/kDa98EoVwZq7sA8omrnisjT3Ktpd24zV17V3/Yb0zu/zATCggMjyS266rpdIdFv9+0crPXMvAPCK++9NY6ZOaXjL3nXo9mgRWJu1annVbiDf+sefqaK8cy9sdendt6WJ82Y3nD92v7M2rSnY5JBbbwWAFy9Ii+68JfeWk5cLi5JnMgCmkUWLkY2sEmxB1P97jz+TFVVOND5R9jnXVX/zYBph9GTBgjBz5vZX38ypoioDBJ1/wzVp6pJFtXv8f/jRo+n1//hl+uRgCQAelZY/cF86rxkADvVgj22vvJH2rduQPRfVNw5gftH1V1eba7a99HoCXp/sIlr+sm/eXc3H1Lvh8aezQCoyhwwbmmauXJZmX7mylx8xV6353aPpcMFzlblhyTcBwI3Pe9ZPmfeJ9N35+tvpw527s3WttwHz7IS5s9PMy5elEeNrm9cbu3dXeuunv06fFsD/XIfjmbnw67el0ZMv7OVvufcXjd2CcTMo5IZxkWuP3HIFpiiaIbPtVqBAtsxCew243AG2wZnU/ly/LnOBfAvkl8zf3NCRmdmrmeOk1J4dAJxp/06xlizQAcAtma1zU64FBhoAFy2AZix6fn/5suoM4AhcG0EzF+BZaHfRPkZTClqEPxHwCGBZrGbhPEaICYyNYo1RUMLDGHEY/8MkBDFSikX0mLrYegU+LK4LWGIkcvWfyu7o2BihFtOGRmCrrfSZGPVoWlJhL+21zpjqNwIZI/tqP6Rqj9QIe/3bcgJM3tFXwCAg4HPPWhW4xig9+8G0v/ZjPL/Y9mpPbBcjIG27UE4wbMRnBN+2y+g17Vftih4+vEp3akQusNL+oFyEwjFSFL0ilBYwxchrddR//LeQxWhs3oVN1hkjl2M55E+aNKl6AX04H5a/vexj07/q7wcPHky8Yn8wDiynL6tHBNExEl/gR/lGEEgwiZ5udjAdLUDMPoxg0nFG+RjVry+6cSDCJvvN81cFwlF+hMn8XQ+4jF40UtMzj4W1lOc+x1R8j2l1PRecNiGTdhhxDaSLc4IbTvR16hAe2ke0ZcqUKVX/At+wM+2yHu41qpM+tA7HKffr49og1mMfxvGA/9j30QeiHPsmbvQwItzxjW5xo4ObcJxvaEecPxwLEeZaj+M2zskCYNuo3zvH2f8R8FKf/hZBtTCUNmg7ysb+9HN1wle4jzJG8KKDYBgfMSOAcwc60Y+MDc/Yph1mPKAf0IHLMY0NOfuXLBHx2WA6dOzm+eFEAPOibq/4zIspnH322R8+94yu1zf0AcrFDRjaIY5TwX18LwbAGb8V6n8jFf0WiTe3UFf1TMj9kXaCoi3f2Xqdxx3hBK0/OXgovfKvP2u6SB5vJF0jaWYnL5h/UisA1959+LEsS7H4ffEN16Rply3uszygjgX6nIso2cvuuSMRWdzXBczY9PxLad97ZSl2G8kDOJMqOQegEuV89V/9oBLTCgAmjTDRtzvfeid9sGtPMQC44MJJafFdt6QLJk1MH+7dnzY+91K1ASBH99h2+mz+dVelGUsvPSFtaSw3GADw2ACA40JRKwB4+tLFadS4cWnLS692p4vN8cjjZYj8vuzeO6u03D1X92/tMwYA1x7IlfqnAoAvvvFrtXPvG5iQ595T//jjYv8mpew1f/cXiU0KJVfRAmK94O7oy11vvZM2PvNi07EEfCO18342XWQscC668+Y0eeElJ/hLs/adMgDu7mcgarsBMNHTm599KZGN4VQvMlSwoSfHthcumJ8W3FaLjD8VAFyZqlvxdgHgLz/5NO1evSbtW/te4u9TvoYMqbIjzFy1LI0hbXyD30PVJrHTBYDDvJLTtqIxmzHOYp3tkt0uuTn2skyZKfI1zi+ZD8riuGraxoKGDbiuBb4+4LoOArs27Xvn3jJjZYktE5lXOq9UWaPOFJntGNOlbe8A4CzX7xRq0QIdANyi4Tq35VmgBAAXLTtmLor2t8wHli1NM8eO7YmOEx6wQB5BhJCIhe94tqhw1WjGCJGELCxWCztYaBf0+Bn1uEgewWkEzS5uC574txFefCYcihFiwpcYydkIcsYoVxfbhT7Ijt/rJQIN3gUqsR3oRkQh78JJoIVglugvQAX1xEjp+ig82iBUESZif4EN+gKjSD+qTugjzIrRq9oopvKN4F9oUfuN3NWTftdUpugRAa8QBZBCe4RA3C8ANpI5QjHbi131MSFMBMDIEL4i2xS/8dxV+1gYij3qgQj6xA0JMYpWuOX3/DumAtbvBTfUZ5rZiRMnJl6AqNgO/VuQRZuMNuczbROjsK3f9Ni8O86QJ2yibx2b9iftE3LGs5W1vamukWEfUl8c645FfdVIUz6PsFi/w972h75CfUY1xns8Wxq9IwATUhOVib/SToGkGxCoR8CGn+NrRm7SD1xGdSIf/bDx9u3b044dO6oxaHSpoJc+FODGKHOAH5HatIP03rzoByOEnVv4TJ2E6270cBOG8D0CYP3C+UIYrU3j+HOeUQ46uNnCcshxEwH12ndCU+Rbp/f3BYCpT7kC/zhm1Tku7tU/KyiPjkbRunHBVNS0xehpbAhc5YXv1oNV7Go7TG+Nv+HDzKHINBIfPYz49mxeN7kgOwJgfIWxiG2Exc6r2GDevHnpoosuqmxBynY2EjivoYd6xg1EzgN8p//azvgcQU+faREQ+8zhM/0+fu/4iZtt4vMnPqftxyIAnPnbo/4XUtFvEW8+nXXVjJH3w65Bqdbv7BbWR91bX3qtShOas1CuWqMvnJiW3H17GjXh5OeZEl37/D//9yy4DBCZe/Xlae5Vl/dJ11/5t59VqZVzrkkXzUkLb72xz+gzosMAn/vf25SlX06duWUunD8vLb3v7qp4KwCYMy9HjB5dpeQs6beoHxHc86+7Oq354+PVucetyhk5dkxa8Z17Tnq27WADwNEOAGCiiktS6xKJyTmhpecax3rHz56Zltx9WyJaMV7AnXZGALNxo2ihLMOpD+/clV7/6a8zSvYuMnPF0iQArn7n10k43QC4kQ4ljcIfAK673nq36W2c4T1z5dK0+bmXssYeG2MuueX63nIzFuX7BQDzf6ivvmorACZ1/qann08f7j51+NvU+LHAkCFVCue511xRfTqYATDP083PvpgObdne78+skWwquv7qNGb61BPMN5gBcPGYzRgzGqBonhwEckv8vkDd9kQAVx2Xb+H8km2S29E1u7/a1Ve5/l3QVdm+3a42ZcstaFRHZoandHWlDgDOsFOnSMsW6ADglk3XuTHHAm0BwAWLlNmLkpkyf7Biea8IYIGDkEoIIDwR3rFAHyMphSPY0IVqYZPRfwK9mL4Y+TEaSkAcU0RHnVyM5z6hlwAY+CTwEC4KsgQYwkH0FLzE6N4YZSfY8p17XGxXJyEOZYzWAlRgD+AT74IM9OUzwB/wAVBC2RjpHKMuYxQw9UaQrW3jebq2h7Z6xmnsJ4GhZx0j34g7+rVRJJn9beSqqUr1B9OTxnfkxEg2I0e1mUAT3WLkbdwQIEgT1hrdKTQ0clzoFVMbx/4UpNiH0ZesL0LOCCn1pWhD6jMC2KhCPtP2AmX71Ih508lGGCbU5TP7nbGDH7sxII439cAmXJ4lzN9GggplY6ruuKmi3t7aind0cOzaZ3wWI1MdN0I5/I/vI6wzKtg5xD5CD3yfMSBkRJ5jgrpiBDFy0QfADrDFf90oEs9aBR4DEpEvZAPc8cLGAuAYTesZqhF0AwZ5US9wkShgzwc2slgdBe0xIlvdaRNtr/crN8loa20b5yEjbH0WxUhP7Rz7zPqREedGAX+c9+ImB/WLYBd9ohzb4diJwDpCa8shk37xPGp9H/urc9zQAmwHsuLXzh/IsrzRsYJR+1e74Q+MFf6tbeM8oN8ix0huATB16OvOgdRNn/NCTyOUnXu0aXx28Bnt5YWf+0yKsNhNS5TVDvav0NzxGvvY8RPbEc+5Rm6Mso96tRsAZ/8OiT+qMn+T1P8Oa6mumjFyftI1LNP6nd3i+qgbiPX2bx5OH+zcXaTbzOWXVecsAiKbXa/++y+zI7qmL720AkKkSG50Pf3//nP66osvmlVZfT9r1bJ00deubCgLmLHt1TfTlpdfr8DG6b5mX748Xdx9vm0rALg/9CWKe9SE8enI+weyANTJ6sQfFt56Q59FzjYA3B/2ryLeb/xaml4X8V5FAP/x8f6oopcM5nZSQAOAvbIXCptowwaC13/6q2Kd6wFwvV4DAYDRoVW7fP7xkbTukSey0umziWbeNVem1b/9Y9NoYXSi/KoffOfE50iTheEzAQBX52g/+2K1Gac0C0Gx09XdwLjgzONpSy+tvjlVAKz/9HcEMM8pziY+sHHLKc/XfdmMVN0L774tjZo4vleR0w6AKyPmj8L8kmVyi+eCQaJz7pgoULdoVmxHf7RD5qDo34JOaIcN2iGzyK4F7c/167LpI98C2SUL2jSgMgsMla3nmSKzA4BLhlOnbAsW6ADgFozWuSXfAv/3Hx/JLpy9iFiwUNnfMh9cuTLNHl+LKhGQCK8iLBPExXS0gpWY9pb/3Hkuq1AoRhsaQcxCuZFNwkzeWcj3bEV0cvHfumKUnPDDMx5Z5HcBnu+8XFTnPcKg+lSnlhdgRlDtIrz3CDdi+mCjvoxUA2wBoIR76EbbAAumH8VWXhFS1sNzyqAPQJl3QYBnnwrdKEe/xbNkPYtWYBjPnbTvkBvbb/SooBefEHAJ8u1DAYspWYXzQmX7X/iBDbAN7zF6rd7G9pfgR0CtbYxCpT0CY2wYz1kWkOgrvCsn2jvCMe+3r3jXF6mL6E8AYYzYc6xQznbEqHcjv01dLZQ1ulogZwpn3rV9HGcxWhwf4qVvoLcR7tpIcKl8fRHdYmSsUFKwyf3aKY5j7cD3ETYLsPxeEM67OtF2o3WRKTg3KtjUysI00wUbqel84cYFNzoAf4nexTaOyxhVrB0jyI6pdAVpnptNGxwrcXx59jD129/RZwWK3B8jOf237bQPhK3KM2LceRjZAu8ID+McZ99od9/rN7rEDSvK510f9Xs+i1HL8fOod4T+1KUv2YcA+3ofc+xhe+7fs2dP2r17dzWn2cdGWxvxjz8ix9TN/Fvwa1tthz6MztwvVNaG6Cbkx4a2wbFBO6Ie2sZnjptD0Bef8TnnWcTIMzsBvuDZ0W5WMHsC8uKmIufVmB47Zkmwv5xnhdlGF9tfQnnskg2AC3579Dwfsn8BhYIt1FP1byt11Ryj1Ttbr/P4A7TPug9u3Z7WPfZU9jmUCOK8W85mnbIopCM9Ses2v/BK9rm9k+bPTQtuuaFh1O7nR46k5378X7PsCNy8+IavVWfUNrqINnvj5w+lLz7thxSaWRr1LrTwthvTjGVLqg8HCgC3oHaft3Bu6I3/69/2Ce47ALix6RhD+ALnFHudTgBMnUULe314QH8DYPUaKADcql1Ip//WL3+XAMHNrglzZqVLbr4uvfzffpoVzUmk+Irv3Xf8HOBYwUkWnPsNAJMC+t9/0f9nAHd1pX3vbUwbn3wuHf2itpn0dF78Tll4163VmehcgxUA7357Tdr20mvpaPeG23bZiPOHF339tjR81MieKgY7AC4er+0ANJUS+bNpfskyuSV+UaBu0ZOiXW1rh9x2yGyXPw64rgUO0y5dc/07X9V8TfNL5o/ZjszMHs3s0BJ7/l933pFZeadYxwLlFugA4HKbde4osMDZDIBrv6drZ2K6eB8hlIAiRoUaPWXEKYvRMTLRiDZBSUwhHc8rdRGbxXUAaYycFTgaKSmI8N3IWxbEBRExMtdoRd5Nmcr3EWzxt9GA1GdqV9plBJeRjKaFjulsjWxzsd+0u5TRnkAH0wtjI0CXqZNjlDS6xUhkIQwyBYZCEOqLwEZYYJ1CY/QwPa+QDzCCveL5zdpUIKpP8C4URj8hqXAPmUJtozCFLMJZIaznePIeIWPcCCAkahTtaPRmjDpGP302njFtVGRM422/C0xsc5SBrwGpiS4F3gppsLvpfz0HNEarC67wbW2HHUx3i276aPRVgZAQMfqydqN9Rvryd6MI4Ah+48YH7RxBoONZ+egbAbB+FftFmepJX2gb6qiXSX2CU+oRhDumqMM039RtOl3HWqzH/kGOEZ/II5KUl8CO740qxk/1objZwD6PkcxGfPOd4zim39XetLP+LFfhnSnI6yNv3ZRhCnDaUg+ABbtGfvJ9jIx1LnYeoF3aKcK/CLrt97iRw7rrQbD2c+xHsBojfmPUqWV9JqCP80D0NTcVxbFmlDa2tJ3R1xznjBMhP+OPjSa8O2biu21i/qC/KEdfOp8IaO2HCLid44xOr4++FgCb1j9uqHETin6pX9EG50ifMQJgdNUHfIYJlZWDT8RI+vq5D9n2t/3KexYAbgGStoRVW6inakvB77JeRVus75TqrBn/pBoTobTlhVfT9tfezAIQCuO8wMV33NI0/bPlD+/ak9742a+r83GbXchedMfNDc/tPbh1R3rzFw81E1F9X0Uy3XpDmnTR3BPK4+dr/vCntGfte1my2lFoxf3fTBNmz6xEf/bBh+mNXzyUPjn0QTuqOm0yV95/b5owe1bD+joAuHE3XDDlwrT4jpvT6Asn9RQ43QDYipuPzr5dqR0AmNqOncoZwH//o9oZwJkLh41aV2oTztEGAOfUOfXShVUK9td/9psEOG52ETG+8I6bekBlg4mtoYiBBsArHrgvnTv6+Mb4fXBBAAAgAElEQVTieiW/OPJJWv/ok+nwjl3NTNCW7/nNs+y730yjJ9fGYH8A4Mp3jx1La373aDq8fWe23vTxkm/emYCw8fr08AdV9O9He/Zly2q1IGfZT116aXUmMBt7uAYEANcqzm5Gfsk2yh0kOmcbrcwU2RB4UPRFO3ynHTLb5TMDrGu7fCDXtwuaP6B+3Q47dWTmeUkHAOfZqVOqNQt0AHBrduvclWmBXABctHiZuWDZDpnfX76sSgEdoyIjPIzn9bqIL0yIsFHgwmK0KTEFGtwXU7aa+lYgyXeCAQEt9QqW+E6wJMzhs7hA73+aItSwS1k0Z7Ged/QEGiHfyC8X6JFnWmsjkQHALroLsnj33MgIqgUHAmLPexRwxfTWngEco3HRtx5WRQgTz671nM36yN8Ytc29AnXarT09N5goPaNY6VPtIdSnPu4xFat9FCG+0W+CL9tgf0WQLWiM0cn2kRGhtCcCWvvT9Ne0R/BC3UahYjftHH1WoKTvGskcfSdGlMaISKIFAYvAJzcrUDeQkvNnPeeZDQv2G+UAVJ4LjH0BdpxHywvfs/1CtRhNGTcZxLO27dc4pmw7NqyPco0RoNEvI5SLUdFGT8ZNGYKlGJXsOI4gyj7C/qbN1Z/QwwjMGCka08Rrc8o5d1i3GytoA/ZAPvNHIwCsD3GvG1IEfXFeEBhiC6MqqVufNYLUDQ/Io1/QjTHD/baTMhFWIy+OYzcguAnC7+ojiOMmF8chZSPg1U4RFAuoBbHqit/HqOG4iUB/iz7i99StX6oH9cb+iFHH2tW5ychbgWjcZOFc5sYHo3o9pzeOfdvBZ+hGn9OnEdjHlNvx7F36xOwA+G58fjju4yaVOGdq47iRI24U0g7OizEqF9nOM0YN679G1Pt9hOjKR1fT9Mdzzp0j3TQR02y70YQy9ifvTQFw5m+O+LOo6PdHrxvL7yy/o7vCFtqlqi3XWTN+01+QnIG7/rGn0sFtO5qW7dFp6NA0fcmiKnKNM3ubXmzCOfJJeu0/fllFuja7RlwwOl369dvT2AbnEO547a303lPPNRNRfX/B5EkngDVv/Gjf+5U+RzNTP7MoP3pS7Xz3D/fsTceOHsvSob5QtbmC3xPDh6fLf/DtNHLMBVUR7HI2AOBLbrw2kdq60dUBwI1dhqhOUjJPnDu7p8BAAWAVKFo87L6pXQCY5+KT//jj4pS3w0eOSNcIgNGxbDW4V2eV2GPbK29UZ/rmXLOvWJnmXLUyrf3j42n/hs1NbwHMzb5yVZp9xYrGZfto42AAwGzI6cuO72/cnNY/8mT2JiQiU8+fOKE6f/vI+wdbThnN84sjDIi+X/qdexJnMnP1FwBmg9W7/QCAGQP71r6Xtjz3ctujf3Uszjifd8M1aeyMadVviTMBAFfDvOkoCgUK5oQzTW6bzFBk4XbYrB0yB4XfDLAvDrhdC9qf69tlIvMtkF2yQIGOzIxebYM9OwA4w+6dIi1boAOAWzZd58YcC/Q7AM5YOFSv5kuM3SULZH5v6WVp5tix1QK/i/UCYOEhC+9GIcXFche5+YzFfOAWi9lAEl6m+gWsuLBtZKVpkAFqLGhH6Mxif0wvHMGRoIH/IAnAXMwHELmwTnsEltQBkOPdSEyAqIANOZ67Klyx7ejJfQBX2iAMi6mT6xfzrVvgYcReBJ8CNN4bpY6traF0VXaP8EZQF8+djFGyAgx9BluadldYQxtIYczLCOIIQYXftB27GKmsHrRdyMp32BY5QjHaaX8KsLBJhEzqqU7Urx0iyPBv+sP0rfoX/SG8xy9i1JyRcwIyYRb1+Zm68a4voKOAjOjfXbt2VeeUmhrW6EbaTHvxJ/SyD/CV6dOnV68Ydbh+/fq0YcOGqnxMeSxcj0BU8Gi0uJHv9KmRlkaJA4W4HJf6TT3kpM+FYfUQOG6qiOlqhV1uVjDq3LFstKIbHbCH0bjY0fnBckZimj5a37dcPM86RmY6L2Fn+oJ0z/YXcw6fUS/yPFdb26GHV9wEoH+ikxtRtAN111/4p+Cf7x1TEQDrV9yrf0cf8283K+Cz2hiZ9Sm5+aw+apl+FXbyvRBUiCiAxRbYLaaLFsq7ISDOW7Fu2+7cg76CbAEq9WpP9bHPtUOsxz527hBwGhFPnfXjPkYiW4dlkB1TQdtOI4lN3Y2ezh34Jxs3GLvcL1S2r3j3LHvlM54dj0Y3+5m6GDWPL/lZ9DVthz1Nxy9AFtS7UcKNPeoRfUQ9uEdfpJ99NmvjpgC44PdB8W+P+oEzyOs65fbVHDfnp2Mi/fOaPzyevixIg3zOeedW0b+kaj7pFXTgzF5A8951G5rqRermJffcmSZdVEvHWTWn+33NI08k4FjORXrVJV+/vUpXXX+9S/TvmvU5YhLwd9bKpWnKwksqRXatXlOdHVwClNDhwkvmp3EzpqXzRo2soqrGTpvSA9BPFQCfP2F8GjNtSvpw9950JCOSsK+GoycRvEe/+rLyjVLQPWvlsrTg5usaij9rAfCQIWnCrBkJkAsEZVNFyYW/L77rlpp/dV/04/Ho9K50cNvOrAjRWC+R7yPGjO6lypA0JBFhn5u6PXtRMqWq7f15BrCK9xsARmDBAmJ9H+ba4p3fPpIAms0u4OP8669OM5Zflra88Era+vLrzW6p5vXJCy5OC2+/se/NNw3aONgB8Du/eTgd2pYXJQtInn3VqmqD0FeffZ52vrm6Oje45DrvgtHV82v05Aur+Z0xeMGUyWnI0NqTZrABYEA38Be9Si42Gk2YN7s6551n/IFNW/OPesDXFl6cZl9zReKZz7Xz9bfTl91HM31x5NP04a7d6avPv8hW6ZwR56Vxs2ZUm6DiRZT+5EsXJPql4VUwbnPHaVXPWSw3u1PKzDDgALjqtjY0rh0yz1pd2zFuCmS2ofuLvCrbVwraNKAyC+bCbD3PEJkdAFwymjplSy3QAcClFuuUL7LA2QyAjVITvpiq1zNQa8+YWopoQRmL0nwmnKOMUaHezyK2n/G3Z20KhlhYdxE+gogYrRUhKH9HkMe9jc7rjRGMAl4gAPDXVMoACaPF0EOYZcQpcoEJLPLzbhQWdVpWB2oELvlOaGeEKu/KpO6YwlNZEcoJd2IEsPZEnxjdGGEAstCf9vLyMj0qMvibqz4aUMBramfKWn9MKx0jRmOUtjoJOJFv+6vInGHDqnbHyFXL6me86wOxHUJYgaZQLKZUFpRHgBajEbET/S28EQaho1ANmwEbAcGCZjcLYI8YJa4vAIdmzJiRZs6c2eMvfLd27dq0bt26Shb3GfUY04sLkNy4UB+hG33CSM0YrSm4jP6ADWO0YgTDQio/Q1ajtOyOU8eAGy+ExYJ3oFVMBa/NlOl9gl8jPoXzMQpcmIX+6gl0FfbqS0J4wLr9yXtMA65vx7ZrI2E0bYkQPYI86udi4wEbHrjXMWUbBXlu/rCvjH7Gdkaux7Tr8eHj2G0EYx2jvMcIYSPc0Re9eI8bKeKcEQFwjG7G7jFFurZ3A4uguT41cgTZtlc9Y1R7hNNxo4Ztty8c9/476hE3cFiH49S2GG1Ln7j5gs9MvY+funGG7/Vbx02E8NTt2HQOiQA4RlfH8RCfD7QVu/gZ8mOKaCG1YzhuJhB4+5yLbaIcvujGG22vzXk/aQRwJrCMvpmHOOt+Sp2uemoOUfQ77pTbdvyhn1Xvsa+Opq0vv5a2vvRaVnkLjRo3Nl3xF/f3edZr98O7l0wioXa8uTpteDIvepczgKcvXVxBjmjFV/7t5+nDvc1TYOK/0y5bnBbdduMJbfvik0/TCz/5t+yF63Ezp6cl37g9nXd+LYUpsPbt3zycOEM45yISecndt6URY8YkIvgcW/HelgHwkCFp6qJL0kXXXpXOHTkikWobuE3Edek1avy4tOCma6uIL86Y3PjsS9mw3bqmXbooXXrXrQ2rrgHgR7Oj9ej7WSsuq86ajhe+tPr3j6Z96zdmN5EIvxX335vGTp3SWLd1GyqZJUAAQchdfOfNVSpv9AXUrn30iYSPlVxEAE9bsqjnFtrYs+mrqyute/SptGdt3oYFhSy77+40vjvFeK+5ZcjQNHRYRuR+9025C35nBACmTQWLsvV9mGOLF/75v2ed/wsMu+Smayugiy+Tkj7nYj5aeMfNDc9IP+5AvTUdLAC4Mn9dIzkr+ZX/+h/Z88K0yxaluddcWUXucgGONzz5bDbYZH5bcOsNafjIkbVxUP1O7a3UYAPAbCpZ94fH05EDB3NcpKfM9BWXpZmXL68AN8cvAJK3Pvdy1gYFhABqF997R096+mP8v6PbWKSi3vzMi9XxBbnXqAnj0sW33JBGjL2gzg+G9PRFQ1kFYzZnjPZ+oOTfkV+ybJ5pl9zcfimfFvM1zi7Zrj5uh9x2yCzshDPFrtl6FrY/17cLuiobArejTR2ZmT2a2aG59uwA4Ey7d4q1ZIEOAG7JbJ2bci1wtgHgB5Yt7YkAjhFXLDwbBQsc8zsXyQEwRjaxyGZEHIvRRroZxQR4iFF2whmjEiPEbNQPMWIxwi0hDfIFwH6GvgKCGN0cgYhQwQV6QYiL775HgBFhrcAmgjnhXUz9GkGekFQAbLpo6opgVD2pT9sZdUxb6yM1qY/LBU/fI3DRDsIiysfoYWEW30eAZeSzOgn6gG+215SttAddhDfqSV32u9DNyFsATQQdESZ5P3Ub1WkEqhAHuQJf5NT3UYyW5Tv9Ej0AQgBlz6aNtjXlMO2s/V7uqtqmXyE32gT90A34O2vWrKrfPGd5zZo1FQRmnNBe7tOvIlgTquEz1kO9Rjiiv3DLTROOjwiA9QX6QflxnMUIRcEh+sRoXYGSENMIXoGberihA/+0XoCn/eT48jNAqBsAqNuxK2hFhv2O/rYdeA6QB/Y6NrE5fccGFNvqPcg1ijZuzojjINo+gkfbSD3IoT88U1Zfxo9i5LaAOY4pN2rgY5MmTapetAedY2aFagFo2LDqFTeMRCgd5zHK6wvo6rys3/AZbXaOc6MF/3ZuitkSIgD2e30+jk3HN/KRGTd9qGvcUKCecczEzAumwI8+HNOHuynJvnHOjdHJzKWC3fh8cG6yP7jHDR/amXbHseK8pXyjmilDG/Rp/u2mj5gC3MwO3s+7zzn+du6Jm460s32FvvY1dTr/26fo7maCGImt/wiAn9nRIMqnBVDaElo9XfXUOi/359sJ5Vq/s6xeINXbv/59+mjv/iJd51y5sgKOfV59tJ2I0nd//1j68rPPmtY3a9WyNP/aq3rOH9Qfn/7//iURTdzsGjb8nOpszZkrlvYuOmRIFYUMbKkWs5tcFYRctSxdfMPXekoCRzc993J1bnLONXba1LTyu/f2AItG97QCgJkXLrzkorTgput6YBCgYO1jT6UDW7blqNZThnSfC26+Pl04f17ts66utHvt+spOzlk5AqcuXpCW3H17w6KtAeClJwHA+dFw7QDAREsvuv3mNPmSi3raC7h9+d9+nj7aVzamOPN6+mWLG9oN+5MiePe763K6oKfMiu/ck4iC76+r2YLaGQOAu/27VbuczA6fffRxevFf/jVLdDXmbrm+gvQfv38gvfpvP8+6j2hOACYR/ye9wkLpYALAlfmD4jvfWJ02P/tiVtuJRL3ouqvT5EXHo+U/P3KkOhv30Na8YwwYE4u/cfsJG3HiuvJgA8CfHDycVv/qd9mbljDmkGFD0xV//WBP9K4G/uLjI2nLcy+lg5u3Zc3tkxcvSBfdePz5pxyyFGx+6vnE2cS516iJ49OC229KI8aOKYviLByzzeaqXvpmAoV6v23a5kEgt6mOoUCButmgbFDYrKBhA+43A6zrmdT+XN8uMGm2X7fDTh2ZmT2a2aG59uwA4Ey7d4q1ZIEOAG7JbJ2bci2QA4CLFhUzFy/bJfN7DQCw8NAIRyCLsIBFahfwjdiLADimrGSBXAgTF8FdODd6LS7yGwUlYBAGxCgx+0poILxAbu3/LjUIKESKkWqCIMshwyhTI1JjnZSLYCNCohiZK+QVfkSwFAG24E17IEMoQF2CEiEQ3xvtZRQs/REhnPdEyKWNhJQROKKjKViNpKSc8AKgoSxBBXVYlvqNgDRakfJCiQgKhSPUaXQobfdMZs98xkamjo22NHoU/YyeE1JSp/CP+yN0RhaXOvNvZGFPdY+RdMBFXkZ8Ywv0MBLa1K1GvluXviucBjARAcyLNqIr9wCAiQAGVNq+uFlB6GbkOe+muKVcfdrouHEgwu84TiJg9m+/1w/jeEUmoJJXTA1uH7rJINaB3W07n+sDnpcr7OVeUzTzGZe+iV8A2ekrYZ2pfGm78oHnAGDeLYedBNARvOqX1BMjI53H+trUQXn7AnsY7U496EQbol/F8REj0E0xLTQm9fC0adOq1ODIpA34ruVop3aOmQL8njqjz9km5xlTK6NnI9gdMyhE8OtmCefkuIHH5wB1G50vAHauVNcIcOs3JiAnzsXWpY9g09h3JwPAzq+UcUzQL1OmTKlS2gu63SDAv/UBN6kYeR43r+gP6sl90a/1CwFy/XOQ+7lXQIxsx6UbKPgMmejtvMY9jifHvhsL9K0Ie/UB9YjPyejTRACfAIAzf2vE30JFvzu8sYV6Kv/O/RHWS8GW7qoktH5nGfylrsPbd6U3f/nb7MirymeHDauif0k5fMLVxMZEL6195MnqDN1mF+lrL7371irC0gu4SeRuTlpi4Nxl99yZxs+aUbs96PbeE8+kHW+szlr8JsqMiNYLLw6QDzi6ek1a96enqqiqZhfjY9UD36rSP/d1tQKAR469IC35+h1VKmmvLz/9LK1/8tns9NaVaYYOTbNXLU/zr7umJwUqn7+/aUsVsZsD3K3/zwkAA2zZGFCfYvyt3/wh7d9QlpK2PQD43jRhzsxm7ln8fV8ef0YBYFqduZDYyEB92WDPu+vSukefzLLp6AsnpoW33phGT56Ujn75VXr2n36SNRcPHzEiXXzTtenCBfOb19PdxsEMgFf/+vfVsyjnIkvBJbdcny6YOrmnOJsuNj79QsL2OX3KfLzywe8kZMVrUAHg++6qzjj2ItvEWz/7TY6JesoQZbvyh/c3vOfDXXvSpqefT58eag5viZRe8cPvnJDx41QBcDUES1pUMF6L5BbOBUWy26Vzgdz2mDjfCvkly+bkdshth8x2+fmA61rgg9m6Fsg8Y/y6oE3tsFNH5sk9pQOAS0ZSp2ypBToAuNRinfJFFhj0ALhg8ZXB8sDyZWnWuNp/zlzwd5EZ+OUiuKAgLowbDcl3wAzAGovefi68iJF9yuY9RiEKAGJKVYGKkZcsdntPT8q20HsuurvoH8/cBLogT9jL/UYW1tdZD50FGvE9QqIILyxD+yhjFJ76akcBLuo3AsDKpJznz5rKlPLCc+EvbYgRZI1sKyBAJ/sm2jGCPn1Bffm3UDpGABsBKTgRFEUATr3oI3gVAAMx9C/08N7Yx7bTSGb6UXsg15Te+piQB1lc8cxN6kUvNwzwtyAlRgBrByPLGQeC5pi6uT4FLXWbMhu4JeTHbpz/u3HjxkrfGM2o/SMANj15BI5uutBX0d3oSzc8IEMfoL+ij+j30YcdX36HzUgry4YD7dd70aZ2/qypbZVlewBdgDheQCv1N2qTemJEN7akrfoF8hwXQjPuNbuA54w7z9SPu3jWdoTrti9GV9XD9whFHbf0pzpia1P9YpO4scAND46pOLYcH/gD8BcIzPf4Ab4fU/3aX3GTiv1Zr7sAWF81Wh2Z1k87IrDUXvapMnl3sw5l4uYUnwsxS4L3O454FwDznXOGn0UAzGf6kJA/jknbVb/ZQN2dl9A5jgk3Lmg7ysc04OrsvBTTkzvv+M533o8MLyGvm0viJgP0QbaZHWrrXLX/DsZNMOocI4BtUwTAbsax/3h3bLiZgjJGf8cNMMjbcOhwenZniAAu+F1ge1sCpC3UU/lY0a+w7sIt1tVyfT2GKdd27SNP1BbNCy6A6orv3nviHRnt/vKzzxPwde/a95rWCGBe9f1vJWCH16HtO9Mbv8gD1pwTeeVffK86lzVeRP2+9avfV+fb5lykaV15/zfTBZMv7FV8/8bNae0fn8iKZubG2ZcvT5fceG2fVbYCgEdPmlDpdu6o420kxed7Tz1fnVOcewH1if6dsWxJr1sObN6a3nk4L2LbGwc3AP5mdwroE5fEiAovTQENNL/o2itPACPIyfHxaOy2AeC53RHABYuQOX7TaFHxjAPAtQdiTnMblml0J5HauX3PhhBSOY/oPvf0hX/516zU0TxL537tyjRz5dK+zwGOGnd1pcEGgCvTs5H5q6/Syz/59+x5lHN6F95xUyJ6Ol7bX3mjysjAsQY5F1HE05f3nu+iOwx4BHAdACajwNs//21O03rK8Oxa9aMHEtkw6i/svuO1t9LuN99pmgmD58Ol37wrjZ7S+xl42gFw4XgtGtkF88CZJrfEaQrMUITvs21WoEC2zHb5zZ+7roOg/bm+na9qvldll8yvvC0bYrL1LBgnAyqzn+3ZAcC5o6hTrhULdABwK1br3JNtgX4FwBkLeSqWveRYKPMHK1dUANjIKuqLUWFGLLmwzqK3wIZygAHeje40ktMoUuTFaCkWrIU7nrsqnEU293lGqICWuiNMiyl0TYMqoDC6jPYI6EzjynfIYfGdBX4gDK94Hm9MlSq4Ej4YRce70c/oG4GeZWrP99qjW1AmQKB+2iSwFoIK7dBbewsVTCUMkGh0fix60E5tJqxFnxiVLGgUxAvHeBe+qJu62yZlGz2M3kQ2ktYWABNlxqhkQZrnRGNvytcDYPsmpk/V/41w9BxP7qcOfchoO8rHtNNGDesfnqWpHYTi+AE+TBu1ifZExp49e9Lu3bsrYKkv+k7fAE158XeMxEMWMrds2ZK2bt1a3a+dBEi0V31oJ+PBc6IFsdqedggc45nKEVoLwyPQsj8ipIwAWCA1ceLExEsIJrCzLqEa/1aW4xk/mDt3bpo3b14V+Wy0qKAwQir7DbvHFM4CL32Be/fu3Vu9KOdYiRstjBxHFj5mBKU2qW+7viI4F6wJYAXpEYyih/2Nj2kP7jWitK+NIshj0wIAmJfw0rmK9wjxjQ51U0eMrtWG+JBzA31Hm40qNmqd9tifcR6K4FzA7D18F9MkOw/FbA3eY79iC+eYOC9GKCwIj5t0HJPoFmGuGwe0p/OP0eq0O25I4W/7WrBLPW7qQD91jhsMPNPZjAL4sb5E3W4o0AbaHBnO79QjxOcz64/3OB9Y1udcPAOYOdIU/6aSdxOFtnNecg5wQ0v9jxfq2XgYABwifQp+FyAv+/dGrLywjuLfNvUNPUPq++qzz9ML/+Vfi1JK0tQlX7+tOrOy5ypoLz6w9cVX09aXX2++6HzOOelrf/vDXudcAjXXPfZUVuQucIWo2/pU3KRoXf2bP2SdI0wbh48cka780ffSiO4MEbb78Padac0jT1TnAedcRPtd/Zff77No6wD4vgYA+LkOAK6zdC0FtAD4xG7Yu+69fgPARE3vydjkELVY3J0CutHCGuOmtRTQ96YJAmArK1g8y/HrqG/LAHjl0iqS2k1HjZ4dT/7jj7PGfbyXsXvN3/8oDet+Np60PS3apb6/cs//RZeJ8+akxXfd2gPo3vz5Qwkb5lxTlyxKF113VTqne1Nps3s2P/dS2v5qXsp6ZA0955w0/4ZrEvXEiw00r//7LxIpiXMvNqiseOC+hmcWHzl0OL3xH7+qQHDOxfm9i+68pZqX47XnnbVpy/OvZGcrmDR/blrU4Kxy3WBQAOBJE3s2KBx5/2B66+cPZUWIR7tcctuNaVJIUR+/+/zDj9LqXz+cSAl9wsX6xgWj0/g5s9K4WTPS+ZMnnZBKuj8AMPW2AyYMGrmVInktzCvV3VOZMnPGVCxTJjZf4/yS+fYq6uOChp2Vug5w+9tl01z/Lmh+9ozUjjZ1ZGb2aGaH5tizA4Azbd4p1pIFOgC4JbN1bsq1wNkGgB9cuTLNGj+uWiAXZAqAWZAGLLAQ7sVnRl0KX3kXDLFY7+K3C98xTSwL5MA7gIhyuNdF9AiABVQu8LPwbVQyerjoLzDhXagipEU3FvOVH6NMIwAGAnB/owjHCCKiTjFij3qEG0awCi60LeWFK0KYGNmKjbVZBLO2U5Ad264OgkZBSoSL9RAnwt4YcScc4TMXiASSQkl1EI4AmC688MIq4lPgYwQ4unEhy40DAnd8AOBi9DO2i3A+2s5obWGu5/ZiFyMXY/kIgI0ANvIvgmBBd9yggJ5Ggwqd0VEAjDyjDY0IpU9NZ4t8+185yNy5c2fatWtXpa/9oW6UFwDTDsrwLkzChhE42k8x0jOmrqU+6jDCMkZlxw0Cjgl0dgwRAQzUR5+YitgNBd7vxgJ0ozz3Efk7Z86c6oWO2iGmGXeOEeQ6BwDr8Lt43ik6UF8EwKZ71j/jpooIgLWdQI82urlDQK5vOt8Jih3Lwm/7w++5T3+z37zH9sUNNfyNrzBOeHGPc4X2RCf9QiBJn0S/dg5WX8cZbWRsOJ+5QQN9qQ8wj+y4kSXOUfXRstYv6ORe24kO+k2MIFa2EfjUHaOXHXdxbonPB8ex879tty7lO44jpI82j1HabAaIZ24jw/kS+aZYN6MA7XYcaS99Bj1oT9zYUltvqqV6NuuE7Wy0wB71jCmg4+YPN1x5drSQN8LfOF7dLBT9D716RQAXgEN97HQB4JbqqQ3c3J9svcq1dlfr9VH5rrfXpPV/eqpIXxaEr/jhdxMpIbsfokX3U3j/e5vS+ieeSV8cOR7F3peQVd+7L42bOb3n643PvJi2vfpGFgiac8XKCmDUXx/tez+9+/Cj6ciBQ1m6nztqZLr6b37Yk+bXvvpg994KAJPWOuciiuqW//M/9+kjHQB8ohWr85dX9OcZwIMfAGuFuHDVrwC49oDIcdnsMko7JQB84ywu7TwAACAASURBVLV9bvCh/W0HwKdgF9v/2Qcfppf+679np4WfsnhBWnjbjT12JnX0njXrs+wOCF3IWap1kbB93TxYATBZHd797SNNNwTZLs5LXnTXLSdE3fNc2fT0C9mRxOeTPeH7325oLobHYAPAnxw6nN759cOJFP8lF2fuLvr67Q3hO/PAthdfTZzB7MVzatzsGWnKogVpzPQpaUh3xrBqeNRVPCAAuHCcFs10BfPimSa3xGfyzZBvhfySZc+ndshth8xG46fPPsnvgLZsnjiT2p/r1wUm7QDgDKO2w0cGSmYHAGd0eKdIyxboAOCWTde5MccCzQBw0QJj5iJmO2U+uGplmj1+fA/8ZQHAxWthlIvffGeUElBMMMC7C/iCQd5dtMaughsWtI28Elh4TrAL7AKrngWarq4e/QRG3CNMdbGcdwGwOseIOSO4WHBn0V6gGCOABae+C7oEOvHMS/SLMgWKRvghH328aJdwxeg5AQfvAhXKx+hF7Rj7w+8jpBH+GlGIHKO0IwA1vSrfx+hC4UeMhPQcaPo7QmvtIDwxqhod3RggaMYuQlajsLkPWCMEjW2O0MU6o1/Fs4aF8xFWahvqjaAuRuYK4bS/dtD/uZc6jWzn7FlefA9U47xRgXWMPnSMCJIFwty7f//+yh+sS/9zs4LpXG2zcrFNjCzX74RpRgTSB9qB7xxn6ol8I52pW3AlLDU1t2f0CuetO4LTGHlPWmNeAGAhJ+20LuuJm0zcWKB/YWcufVBYRh9oe1NAI1cQF9Piqi/3CEn1e4G048yND7U1jtr8Ylm+84pR/wJa76nvhxj16d9CemRjV89XNmo4bmBQD+cIbOGYpq6on+2L9TinKBMbGZnO/REAx0hwAbBjXDAa5wnrow/1MaPGeY8bTiwb4bX2jhsw3CCBbqYzj5uK3HRAndrafvfdKGnbHqO0zThghgn0iWPBfuQ54lnNPlNok3XE9PBGu8dNAsqJ0c/Orfq+Y8e53GeWqZ2py81AnhFshLC+KCimbPSRel+mfM8ZwJm/MeJvn6LfG954uuqpOULOT7UTyrR2V+v1VX5x7Fh643/+OgExSy5SBF98wzVVdFir7f3k4KG0+rd/zAKwC26+Ls1csbRHxdW/eyTtW78xS+Vl9309EeVVfx3asauKpsyN3AUAX/v3f3lCGs0P9+6rzjP+aP/7WfpQ6Pr//NeNF+JTqvR54xcPpU8yzmS0wloK6E4EcE4HnCkRwI3acqw/I4BjBWWrok3NfGjn7vT6T3/VtFx9AVIZXwwAZg5toNNpA8C1h2ax/tVt3Ztb1jz8WNYGFUDb7CtWpDlXreqpj8wIW154Jat+Uttf9s27E5kFcq7Nz72ctr/6Rk7RqszpigBmPmcjUtfR2u+pZhcRqYu/flv1WzpeBzZtSRuefD59+emnzURU348cOyYtu//eXkcMxBv3rt2QNjz+dFZfct+QYUPTzJXL0uwrV/aqn2ftu797NJExIvciqnsJKaCJAO72yc8/PpLWP/pk+mjPvlwxVTk20Uy6eF6ac80Vafio7o1bQQJRwO8+9MdqI8GEebPThLmzG5bTx2Pl/QWAG8k+aSMLxmjRaD6L5ZY4TYEZsmFZUR8XKDDg/TvAup6V7S+waXv8Ot+q2SUL2tSRmdGr/WjPDgDOsHenSMsW6ADglk3XuTHHAmcrALbt9RFscQHbSFqhBIsIQigX8IEzBw8eTAcOHKgW0Fmgp5wRfyygGzEoFBaSClO9z8VyI0Cpl4gu5MdUwEAV4Up91CL/Rk6MCqWttsVUuyzEm0ZZGcJkIYvwwxTUQhRBHQv0lqVtpMqm3QIRo84ALEIa6vIy9TG6Gcmm/ZAhGI3RocLVCLSRKcS13TEdsFHR3CNk4d3oS1Ohco9RlQI6bSfcEZIYMWr0aYyM1EcEgNghRlxTN+0wWhMZMZLbfwtMBVTIEepS3mj1+kjO6j/nQ4b0evEZbRBAq2+EXvQdfej51rwje+bMmWnWrFkVTOLf3KMvGDWMXP2YupQTfccxQfsEmXEOitGGwjvHI+O0/uxS/m1EKToZ/alvUwdjh5ewL266EOiZbtzNFgJrbGidgjD6kbTPRP0CgAVTjFMid4Xmziu1NZbjUZO03ewBfB6jIc1AIMhzXsGWgjra5OaMuKlCneNmBPuI8voaf8dIav3Juc0o1ghPaUPsLzcNROhsO/Rj66TeCP/0P3S3DiO36X83ICBbm0cd1R2dnH+0AzoyVnjp7zHy13sFwPgjf3uPmyTiJhq+d/5n3jX9ewTZ2l49jI7Vf5SvvZxT3Myhza2Hf9dH8OOHbj6JGSbqATBjVhujh7alTmxrRgI3lfgcif8m+p8IfvzO6H/nUOoWZLsRAx2MHnfuclOCfYgcsgbQBjdgoF9MWY88531sEyF6zEKgP8S5AwD89PYdxfCwJUjaApBtqZ7aRJ7zM+2EMq3d1Xp9larM+3v2pTd/+bvEebG517Bzh6fFd9ySLrx4XsvtpS5SiL79a87g3dG06umXLUqLbr+5KkeK0Nd//lD6YNeepvex6H3df/qrE87/5cYDW7ZVaaQ/+/CjpnIoAAC+7h/+sga9w8WZjGsAwPv2Z8mh0NV/9f002kX9urs6APhEM/45RwBHa/CcXvPHx9PuwvO6V3ynQQroRt5asJh2MmcnAvi1UwXAVhB0Oq0AmPpbtMfGZ1+szqHNCctiPgV6T710YU99RJ3SzzkXv1suvefONHHe7JziqVUAPG3Jol7N6e8U0KRu3vDU89mpjSdUAPj2NGRo76fnwc3b0oYnn01ffJIHgAGel913d58R1IMNAB/94su09aVX057Va7P6OxYaOvycKqJ3xqplJ6TOxteJLgaIM982uyKcOBMAcDWcmzWq92SbXfpMk5vbsLLpL98K+SXL5uBsuQUNy5ZZ8Lxoh8wi/z5L29//fp3fU/kl8336rJPZDr/rR5kdAJw7gjrlWrFABwC3YrXOPdkW6DcAXLCQmb142YJMzwAWkAlnYmRojPqKEbJCHQGtwEZo4YI4C9eCEFOEsuhtVGdMrRk7QrBqRC3lPTsUeUJSgQKL9oJJo6lYUDcyqz5dpgAkRiZafyNgaHSnsNv7hWICE2QArYDgAIZGUWUR6GnrqLsA13Sfpqf2rE7rxJ4RuGAXZMcIYmGUQD1GxlIn7eEeUytjV2EDcI7+5D32t7AmbgLQjvWDyTLqIZRGR+0Q4T9tsJ3CeOoWGMW2CZeNjhb401ZkqmfUKUb72iYhjrbBf+g7QCYv0+pSN+e4EvFKO4xyjpHKRqJqQ+pws4O2jiDO6FNhJt9FYIjuEWLxPXoKgRpBUHQDUvOiP41ON4rWtOtGKtN+fE1AFeuM0Zax76gXewB+iYjGfwR12Gzfvn0VbK6iTbovYS3/dPOC0Nr07ujmGBPsxzOD+bvRposYratfxKhd+526hWbqI2QUogoh1ZN3+1jgG+eK2v9Nu6qx6IYTo1MdF9YPAPZ815gG3Lpi2/R/9IrR0UbFeo9zrdAYG6GPmzq0dZzX+d5Ln+X7CIDjOHc8qTN6MrcJPOM8Wr+RyM0r3BMjjO2nRn7hBgS+UyfnBucrfA67OH7VN4LXmM0h2tA2YyM3ETlHukmF70jdvn379mojSEw/73zke3zOuLnE8Y5taLtgWRugT4zu1y99r480pg/4zlTtztXxeUWfVgB4R34kTOVH2b+CQsGC3xw946WVemqO3tKdrd3Ven3RlpuIBnvtjXQsM+qKe8dOm5IW3XFzGjVhfEvtjXbe9NxLacvLrzcFLWOmXJiu+OH91a0A27d+83D6eP+BpvWPGj8uXfO3P2xY7v3NW9N6APBHtewOza7+BMBXPPjdyo4nXkNCBHD+2ZqdCOANzbqv5/v2RQBfdUJ0+KmcAdyoQW0HwFZasKjWSM9+BcBU0K3PaQfAoe5cByPS8+3fPJy1sQWZw0eMSIvvvi2Nnz2jVkVXV5WR4c2f/SY76nTu1ZfXIk4znkGnAoAr9boN0d8AePfba9LGZ14oB8DDhvZ6fhzYvC1tLADA510wOi25987Es6LRBYx/70+DJAIYBY8dS/s3bE6bn3mxaOOWbRs2fHh1FvCcay5Pw849t3eTC8Z9uwBw9LGsMdeizk1ln8Vym7Y9FCgwQzZibwfYapffDLiuBR3QDl3bIbOorwran+vXZSLzLJBXqlvDTAU6MjN7tJ/s2QHAmfbuFGvJAh0A3JLZOjflWuBsA8APLF+WZo0b1xPJa0Qci9JCBj4zMimmgxZi8ZkwV3DDZ0Y2mdrWqCihhgvzLF4LSQWSvMeoXaPBInwVsMXI2ghDBZfVIsDw4T2wLkIe2gYsATbQRuGLZzQKz2r/LzzWk+o0psWNAFhwBPwlAhLgxjm5RD1H4BnTdtannY7poLnHaDHgB1FogAttKyAQ3JtqVNsZ0RoBqn1s1KHgBh3RlbYLZIzsi6mLIwiO0EdooQ2wUQSsRucZfSkwVzfvF7Ya0UvfR3hSDzsEUwK6CPdM8Rx1tu/cjICtYpS38BmIST/yEmDRBlNAm8Y3RlTHtNGCwhidXW+TGKEa0xRjQ/QSrrmpQt1pI9CVFzLq0zUDrhYsWFC90NNxZdQj5QWvgkBk4u+mpdVmwrd4Rqpp4bCbUCsCT/ye6F/eo6/rG4I2vrOPsDewbffu3b02ctjm6IuCQzcV8I5s5y19jHEbwW1t/a+W5l4wbfvViX/HSGo/Fy7Gdzc3cI/jOIL0OCacQ7ExNsOewlQ3AbhJBT3VMUZ+oktMQ287jWzFX4yUxhYC/QjhfdZFcBk34xhZGzdQqIsRwM4HyorzqzZ2MwD/jucS15/z7BxGuRjNyrjDh6ibeYkXnxGRyzwoBOXdVNfxHGR10+fQPfaH2Q/oC+6n3UYto5PPgB07dlQAGF8GAPPCrs77sZ/0FezDcwW7Cqdpt9kvTEVNPbSFF/cKmO2bej/VV021Tr97xXnxtADgjMXwRr+rWgKyp7Ou2uDL/Ul4Qjnv5Ozdd//wp8TZi9nXkCFVKub51111QiRstowA84nCfevXDzdd9B82/Jx04//2D1W0F3AEvT89/EHTKolaW3znLQ3LtRIBfO3f/SgRsRcvoqjXPPpEFpD2vlUPfCuN7znTuHdfHo8A7gDgnrnjjDgDGAAcfaMrnbEAuPaQbDq++irQ7wC4W58BAcCFtmCDyuqH/pA+fj/vTPBzR41Ky++/txeAPPL+wfTmLx7KPud14rw56dJ77ui1mbGvvhmsALg0Anj8nJlp8d23p6HnDOvlq+9v3JI2PvVctu3OG31+uvQbdyTOAm50DToA3NVVbYLa+ORz6YOdu1sao6SpHjdjepp/y3Vp+MiQDrpwzDtD9GcEcDXcSlpVoHOR3MJxXyQ7U+d2yCwxbaEJinouu22ZthoUfjPAumbbtLBjs+W2o/0FMnN9u0xkXuvzSnVrmKlAR2Zmj/aTPTsAONPenWItWaADgFsyW+emXAucbgBctAyZuWgZZQqAG4GMGMUlYDJlsRBRGBEBlHAmpnLWvoAAFrtZqBfWUk7IZORujPDl3gg96iNmWYg3rWr8TpCHri7816cH5jvAE+ezopffI8/F/tpvudpPBW0SoW1MgywQRR6gAmjgYj3lhA7aBlvFNMzxLE2ABeUEHNiEKDQgnoA3AmB1pC+NjhbiAIMi8BKqxXusB9lCsxg9F6MiBRR+HwFW3EQQYWsEP97fswDZDeT4XFgEQDE9MKBDO6pbjIK0HciLADhGEOsb2hvgIjjTNugrRKLvgGn4hxfgBjvxihHfttModXSP0ZZGwBvdizwhvhBPAIx+yBOYI0cArH/hF1OnTq2ib7mESNqG8RQBsGBLe/qOrZWJ7R2HEW4L1/hOX6dO71N/bCg4NQIevYS08R6jh/lOnYkY3rx5c9qyZUsPTHVDgxsSjLr33wJ09PIz9NC21Bk3mtjP9k30P9M6850bTozmRb7gt1GkMXLsY8rGNM78G5n6lemLTbWNfnEzgiCb9sS5RZAYYa0gUQhPvUBTQCn6xHnCOR5d/Vtgic8hlzr1gRg1rJ3QLabIpw7sQb20x/404pV+cIMCY8IxR/n6KFfba0Qv/sA8ih74OS9SMW/atKn6XADMJgjGAq94RICbedy4g5623bmc74zIxpZGmvO9tjUCGJ826p57hOs+E4zOpY1uBImp4OkjUmbzMr0z9ZtlAH39vt428dlDPW7+oK/iHC4ELgXARb8zjg+a3J9NPeVOVz1VPxdr131D5u+oRuJjnUTAvvf4M9kRsNUzYdSodMnN16XJC+a3pH19m7/64ov0zD/9JB376mhTedf8zYMVJNm/cXNa/6en0+dHPml6D/AXCNzoAnyvfeSJ/DOAR45M1/ztgyecFUkq6jWPPJGOHDz+HG6mWC0CeGrDYmcTAL7s67c3bOPe9RvS6t892hT89wzlMxIAp/TO7x9Je9a+18wden2/+I6b0/TLFje8h7m0rSmgG9WaubgWb20LAO4+s/zJf/xxdmSsOg0fOSJ97e9/dEqbVnKB+KFtO2qp5TMzC4y4YHS64i+/3yt6nDngnYc4Hz0PIgMxr/6bB1PKSN17qgC4etZ3p/B//d9/kT45mL9RhefHigfua3j+OaB1PWftZmajGD9rRlp0923HN+R0++n+9RvTpmdeSF9+lnesQRUBfM+dadSEMyQCuPZjK+19d33a+sIriWdoq9eY6VPT/JuuTSPGjjkuomC8twsA62PZ7WpB5yzZZ7HcrPZ3F8o3Qz6yyi9ZthkpW25+o9qyISFbz+7xnttf2XLb0f52yCxsf7ad8g2VKzLfT9php47Mpv3UrMs7ALipCTsFTsECHQB8Csbr3NrcAicDwEULjpmLjO2WaQpoW84CiJG9MXKqPsI3QhCAgAvnceHfRWwWpS0PeLKsEFBgAhRwsR4dBGCUU5d6wIu8CJCth3KxftonGBU+2E5hFe9CY2TWA+AYIQm0Ma2vC/AxmhNQCzwE+ghUBEER7KBTTO8rxKr9JquBa2GuKbbrwY4AzT7knngWpjaJAEg7+llMPSrAR170gRi9qXxhaoyui3BXmMu9RtQZPap8QaJ2VCbtNGIVGwo8BVCmQo6Rb/wt9OJvwae2oS77mO9th5ASW3lOrhF81Kd9gDRGyRr5bv/xbsrXGOkbbajP8S58M32vEeICYAGWEcbIceMAegv9sJvRpQJSyjU6A9i2O575Nxd1cA8Rikar6yPYHvBFnTElsMBU20Xbem4vAFh/iP0eo4L1T6AlgI+XIBkbOxbihhT/dlzzHn04RpLaDvXg3rgxwDEQN8EY8S1Ixjb6kjZAbqzfdjifxVTq2ob5SlsbNRv9wGhtI5mjbvq5oBmZRqHGc4WdX5FRbxN9ybFjP6g77dG/uTeOm77GKbKsn/JuBhKI8pl+T5vjPEAZ+kPbxvPBmUN5oaN+CYxlgwAAGP/HN/kOcIq/69fU57xp5gTmEu1plDbPgri5wPtpu/M2IJrNPDGdv3AY+7vBgHbaH3Ejk32APMdk3CTj/fS9doznPcfjExz/yqF8PdhHjw2HDqdnduZFnhb9xtAhMn+/xF9Up6ueakw2/ynXuEQL7eoxSZBI+s6tL72Wtr7yeuo61uy/xcdvHDN1Slpyzx0JaFF69dXm13/2m6wo5MvuuSNNvmR+2vnWO4kzNr/6/OQL35xjeNWPHugzsuujfe+ndx9+NB05kAduSdV65Q/vTyPHhcXylNLBbTsqAJx7ljB2u+ZvfpjO7yOF9mABwNHV2Czwzu8fS19+9ll2t09dvCD1NwBecPN1veqv0u3+7tG0b/1gSQHdOzr8rADAWrxggbFtALirKz35//xTywB42Dnn5C/SNvL0DBswPwFZc8HcmKmT08rvf7tXbZ8fOZLWPfJkAibnXlf99Q+q81ubzeb9AYD9zdSfAJgNOe/+9pHqbPica+z0qWnhXbdWZ7P3XF1diVTSW158JXFWbs7FGcBLv/X1BAhudA26COBuJY9+8UXa8MSz6cDGLTnN7PP3BP4366pV6YKpk2ubsDN8PArD3/o7Ahj5zfy494Mgv3R+yTaBx6px+VrklyyTW+I0Bepm91y72tUOue2QWeTjBR3QDl3PFJlno08PqO3b4XeDWGYHAJeMoE7ZUgt0AHCpxTrliyzQLwC4YJExeyGzRZkPrlyZZo0f1xPZ6mK4C9QuTgtkTMPKQrmQgjJG9WJMFqV5ecWIOuEA4MnoNha+BXECAe71M89zjRFpABwBAQvswjAXyylr6mT+NvLSFJtG4yLHSE/AH4v9vLgEwMIm9HThnXqM3BImUY+prI10pr0CngjMhD/cI7yjngjLBD7oIkQXMEZ7RQAh0IkA2LTZflf9J7RbJrZDF97tmwgna/+X6uqBJEInI+E8kxMdIlwBhCDXPkIHgaYyjXQUWsbIXv7Wr5BB/3L2Lq8IOyPAFsAbaUyb6qM/qdNNCLTL6FV1QxdSd+MDRmYix++N3KMugJDtczOAIJy+tp1xguF7bBbtRVn7y3YL74yUFWqbnpc2RqApsBS0uXnAsUEUL30mXDfCFVtqN6ATUZaAdtqrX/M59SFLoO8mA/RywwA6aFvmA2yDjfRj/U8Q7FyjfzIOAXu86jMOaENluVkgwvUYUd1oUo+R4cp3zDkmvE/5zk30uzYzkrS+DseJkNPU4pSLkbNx84WQkf53frAv4yaCCLy1V/Rf+ghZvMcNPN5nOmZs7/3oYd/FKFZ9TX0oEwGxsvjMM8edD6jbKFxBObKVZR9Rhxfl7A/mT3yV8e44p37P6AXEbtu2rRqfMfrZ1Mr2Y4zuxwcpT2S0UdT4MymlAccAc+Z+/FXboCd68AwwFXw8ezpG7esXtFNw6zh2nPtcNMLXzTx8X29vdLRufMnIcf4WEJuu33EZYT16bDh8OD27c1fT3zbZvy+ipILfGj3jtqkmDQq0UE/1XGulrtoDsdU7T6gTyEiUWkn6Z3x3xoql6ZKbri3W42Sab3v1zbTh6eebyuScy4uuvSpxbvHWl19rGj0KDLnih9/tneIy1EKE3urfPJw+3Lu/ad0UOOe889Lyb38jjZveO3J333ub0ppHHm8KpOMz4sb//R8SZ9E2ugYDAJ65fEkv1QYzACaSmIji3Ku9ZwCfxQC49oMxy8yDGQBXzchqRR+FTmIDNiSwOWXnG6uzIfWUxQuqM9XjRfTqxqefT3vXrM/WdMGtN/RkOzhZ+/oLAANqX+vHCOBPDh1Or//Hr9Kx7kwozRo+evKktOD2m3qf3dvVVW1s2vn629kgmawSRCUP7f4/UX29rQPgVb08Dd9493ePpsMFRy7wzFly313p/EkTTzQHqaB5jj/yZDry/oFm5jrp9+dfODHNXLU8TZg3u1Yuc5w7ltoBgIvHaaHO2QY7i+Xm2qDABEWza9E8nKlEO2QW+WKmnkUyC8ZkO9rfDplF7S+w6UD6dDvs1JGZ2aOZPnIye3YAcKatO8VaskAHALdkts5NuRY46wDwqpVp9vjxvdLVCuJ8Z6HfKMd6AOxCt5Ga2LE+0tOIOyFyTK9q9KCALUbDuZge09EKKlg4Z2GcemNErdAKaGCqXmRShgXWGN0miBHkAQGAC7yQI0i0PcAJQTP3CAr1HdriYn6MWI6QRTgTgYyfISfCMkGZICUCFeuhXfZJtJ1w3Yhq7BVBdH09/LseAAs7hSoRcAm6TR2LbkJtIQv6m7oYHa1TaBujEWN0of2CzkAZYKJwEkDZCMQZGRc3EyDfftC2tMHU0kaJ2xdG4AohIwjXdrTNdmAv24eeAMwYdVn7P0Xt55C2i2Mrwn7lR+jvZ/S1Y0H/jXDRMUR5N0DECF9g0rRp06q0sXEDRoy61LdNLWsaW88wFTDFFOam/bW/qBsbYAvPb6a87YgRwPah79zLPY5pU1TzeYST2kwf4jtt6pnJvKtTHFOxD+JGEf02bkCw3wTw0baU84o+bT97jxH/6lK/0YHyMTtA9BPvEZLH51NMg23fx7bHso5d51c3RdAv9RHMzpGOJYE5No+p3p1bsINy3PSDjPrzqt0U4WYT4any+Z4xycvIduxiO6nfaF7mXM7kBebaJvxQQKwNYwYH9BEAC6KRDwBmQw8+R/Q5vqu9kW3f4M9AYIB0jMzVtm6KiP3pvCvE97loOnU3v/C5tsMezvGCXj5zvqKPff4YEV0PgPXb3AjgYuTZAiQtruP44Mr9WXZ8PBbf0X1DC+3qUbNBnUStvvPbR7Kj1BDBWYvLv3NvGjdjWnYrcmz78fsH0kv/7adNZU6aPy9d9o3b03tPPpt2vvVu0/IXXjwvLb7r1oagFb0AGG/+8ndVBG/OxfmuC4Esly7sKc6i/o43V6f1Tz6XvWg+ctzYxFnCfV0dAHyiZYjmnrViaWoUAdwBwM29d8V37k0T5s5qXjC3RJPFtsEOgKvncG5bG5Xro/1ffPJplVafNPW517yvXZlmX7myV/GjX32Vtr30Wtr2yhu5Yqq0/Mx3Xn21b0AB8Pmj0orvNU4BDfh98Sf/I32VmbqZDT4X33J9GhueR8jgbNy9BWnXx8+emZbce2efdh60ALhy4q708b7303t/eip9evjDbF9pVJAI6Bkrl6bJixcUb1L7YPfetPmp59Onhz/I1mHUxPEVwO+Vfrru7qIxmgkAisf+WSw3u7OK9gTk91p+ySIF8uf2Ae7bs7L97bBpgcxcny4TmddTeaW6NcxUoCMzs0f7wZ4dAJxp606xlizQAcAtma1zU64FznQAXL9g+GAAwAIQwVCEcqaOFeKaptZotQjVXGSPEWQubMezcwUyRiAaVSjkchHcMyGFUC7SR10Ev8gXwrnYXn+/8EgwRduABACADRs2pI0bN1b/9nsgAWCMxXfrBhJu37497d69u9d5n0IBoR1AQ2gF7DIyUhgifARYGOHsIr6yQOfEXAAAIABJREFU7Jf4eYQwwjLTE9dH1xm9F9PZRoAWgSv2ox7BkpAmRphFeKy9GT8RCAoKY3/bR0ZIoo+X+mgDIya1lxF5QH1lCoiMShZKR8AcgSp1YUsjC/lbOC8ERBZ+APARXFEm2t7+FC7jh6aNNqVyBL/CHtMZGwmrbWObI8BuFCGvvuqADMaLEZiCNOzmWbBEHV500UVp1qxZVbtMde74JspRoOSmCeRrJ6MiI/g0VS82d74QtAHbLIt+sV/sO6NEhcX4sBkFuFcwLGBE19ivESrbDiEoNmwEgIXi9gP+EMdMnEMcczFq2TkswtkISWvrRcfPG+e7GJkd51P9oz5deYw61+8Es9HvlKU/OI/wHsenfq1tTGWtrXsWM7uj/Lm3fjMCn9lvbpoQVmoT55Y4VuI4da53XkEPdUIHI+jrI8vdTOI7vsWcy3gz3bIbdBgH9iFt8Mxw+p2xgM8Jt/FJ/J5nBH6OHzJ27E/tZhYDxgyyzSARbeL8y2fKdP5yPqWNMe200cu8A5rNmKH+6sF9zt8x7bvjlXboF7EvcwBwDjw84XdRIShtqQ4qLaynuiX3R1x9uRbq6nluNagTaLnpuZcSkbcl1/kTJ6Qrf/S9BIzLuXLby9jjHOAvPz15euFR48amlQ98K60HsGzY1FSFeddckeZctSoNDani63Va9/gzaeebedF6tHvGskvTwltu6Kn7q88/T+ufeDbtfnddU30sAEC+9K7b+ix/qgBYd6l0e/K5tGv1mmzdsNWCm69PZ3sE8Mr7v5nGTpvSyy6uH+1d915a/ftHs4E+QmavWl5Fp7NJIF6DKQX0xLmz8hfGczzmJAtuZwIArn4P5bSzrzIN2s9mFjIrfJSZVQDRl37jjsRmlXgxJ+5685204annsjUkFfLX/uEve8tpcPdgBcCo+vavfp8O72ieGYSyjLV5112VpoYz3gGQGx5/JnEue+41+4oVafZVROs2vk4NAB/3sn6PAK5Ed1WvQ9t2po1PPpvYgHAqFxHHMy9fnqZetrjoJ86gAMDaI9MARWM/Ey4UzymZctula6apqmKZqnaLzNM4r5Qi80vnl8xvWDtkFvlLQQdk69oOmQXOkq1ngcz2+HS+ptkl22H7s0xmti0L/KMTAVwyQjpl+9MCHQDcn9bsyDrBAn0B4NzFuEpg5oLj6ZApAHYhP0b7miIUlV3kNvVzXNzn7xiVKSR1sV0oESMyY4SU9fA9C+HCLKO6YnpU4YZAgXtZuDfyUHDDArpyAAOmJBYaIydGsQIBkLF27dq0Zs2aChYIWebNm5fmz59fRRRbD/B306ZNFQQ2lWgEEIAAAAT3uEBPpBnwghefCUFM64tOMdVq7Zl7PMIxgh3hOuWNuKM9yMJeyolRh6YZNnrUCFwBn84eQZsQUkDNd9g4nkOKndDH/jI9N+217fiIekboEQFPhLBGFwIyPUeW9uEfglejz5FtFKCRg6bpVWb0F301Ak2Bi/6ErnxPe7lX0G1bBfjI5wJMsSmA+2IfOhaMoMceMeUr91NGnWifqceNcBR08W9hq9HJRjoauWskMsDL83SJml68eHEFgdGR7zyLFn3wUyOEPVcVnYxsNAWtZ097VqmRi24OYWwQnUm9gmlBG76BLU0RTSpfxgF20y+wo7aJZwA7pvVLZAsc48YEN10YyW3/Om7cTPD/s/feX1IeaZ5vAAKEkQQCBMJ7IWEEcsi1THerzfS0emZ7erpnd3Zmdvfcc/+eOz/dO9fsubuze8e175a65VpejQwgCe+9FyBhJIGg7vm8WZ/SU1mZVREJCRTKVydPFvnGG+aJJyJT8YnvE+Qd1aO0g7Eb1cjOb3FM+Ld9quqdPoibU+KmA4Ge/uimjtrXwJBqfAhTtXcMZS0odpOM0QziBgPzivOD84tjPkZTqFc6OzbM0zGp75N/3BRkedohAmqBetwYEDcLkadjTfDJv+N56kJifcF5irGH76ICxs/tQxXFvLsRiWcMGU/d8U3632cMmU0dVJ/zXn/uPGXqN/ShIZxps2WpqqfehmYWANN25/HYh4Bnvht4d15zzOEH9WG6VUGrSuY7h7J4tn6TC+VtO3Eivbav+RnARb8tvhwExb8Ir+lyCn6LNWp4s7ZxNuV7//SzdPZEvlqH/Bc88Uiavnxplo1L7YoS96Nde/rNe8SY0emub3897Vq1Op0cIHw4Prf4T75ZnRnM79lm9Tm0cUt1fm/uuZOcl0gdPL/31JGjae3Pf1u08L7s+99Jk+bPbdrWVgHwPX/xdBoxenRPvh0A3NjEhIBuBIBNjXrww6sKgJ9MU5fc2RBPMgdvfO4PRRsOaBcKYABwz2+ErFGcmajBouNgAcDVd19mMxsmq2s70QQ2PfeHovngvv/wF4nNNfUXGxG2vvR6unA+7yxbnvcc4P76+aoD4B/9II0c8+U8Fdu9b/UHaedb72T3yKSF89LcR1am4aNHVf+fcnTL9rT91bcS5+PmXsv+/Hvp5rrNIPHZSwfANS9rCwCu/XhLXRe70tGt29OeVe8V+V4jG91w48g04/4V6bY75vfaPNWfPdsFgIvHZzsASLeNc/2paD65Buqb3a6yhuVmWzb/ZtqrrKr5qbNTZtazyL/bkWeBb2e3/Srnme14+ey/O8s8C+SlMsu81HmpyhrUybOvp3QUwCWjp5O21AIdAFxqsU76IgtckwA4EyjT0P4UwMJGF58FWSygu8gNJIlnUNZ+i9QAmZAshu6sV3AJBHmPMMtOABS5MK4CmEV7nxNWWK5lR7Ui9VPdGctzAV7waohnFcCEAd2wYUMFgIFeAoj58+enBQsWVKBXBeXOnTvT5s2bK7Wwqi/qqeKPhX3S866iDhsKCgU/PCN0o02CwqiI1TYqD4WQ5BuVZqpHDT2LDaK9oqpX5aDneGIzPxMo8C7EFwCThmeEflExpz0NBQw4UelGPQR9KoBjqN4IRu3bqNblM+sSYa4+B9DBjgARQ2KTTmUkz2s/8hXI6R+2mTTCbd89r5M2U55pBe7Ui34FTAGF3DhQjbcwNq2PmxEEcXGcAXgEwG5QsJ9j/8e2xRC4nmGNn+pLAN5Zs2aladOm9WzkoEzbznjDV3mPynKBpKCLZ6yT/YrPRVCMMpOyuc9Ypj36P/XhPuNMXzB0PONN4O7cYN9GAOy40Bf0WWxNmdRPAGz4XcFmBP9RuWsepnMMG76a/GhDfX+RTntFMBuBaqPQyc6z0U/iZgZ9ljqappEyN86Bjca5Gy0YF4JN56i4QUQ1cATAEQJTToTGUV3t3GT51F1lb1RUe995L6ajbaqzsSd9SB6OU8qzrfgivsJc6kYQNyTwXNwA5PcI7TO0eJx3I3h1rhSURx+0brTBsUnZfifqy95nzuf5qNKOcyt/ez4948M6OUeRT9xQ5fjR57GNZ9HHs8Cda3i/7AC44DeGPlEKKavnrlQ5LZaV07aPdu1NH/zymaLflSiDHvy7nzQ9Tzen3P4K3LXqvbRjgIX/4TfemFBrHdqwOZ05fqLf+o8cO7YCwISr7q+fP/vkVFr1j/+agKU5F2GwpyxamKYsWlApYna9/V7ROcrUa+V//MtEW5pdHQDc1zKXOwT04ADAPd9ePQa5XAC4+r7KcfjcNHWL04MJAF+yLcIxKsxNW156Lfv8X/z6kf/179Kw4Tf0sfTxXXuqvD4/fSa3F6oQ0ISCjld9P18TAHjsmIaSQs4BXv1PPx/wfHfbN2zE8Opc+nEzpqVzp08nAPLpo/nn4RJG+p6f/Ls0ZFjzqBaDAQBXPnzhYjq8aUtlg3Nnzmb7TKOEbLZCFT1pwdys3zycAbyjDSGgi8fmVYZkg7G+JY6Sb978b5f8lIMIcFWOkNeyvFTdvXQV8yzy7cx6tivPXJ8uqGb2L6bB0p/XXT0LOrNZ2zsAOHfkdNK1YoEOAG7Fap1nsi1wyQC4YIEzewH1EvJUAeziv4vqgsF6CKQ6icX9CBRd7BbqqnzCsFH1pbqNRWwBG8/4PAvsqKxUN7FIzwK4l/BB1Vntd2BXz0ulsovzvAuSSKfySujKArrhnwF469evryAwC/CC3TvuuCPxYtFdwLV169b04YcfVophlZAs0AsgDKtLearOBGDkIcjyrEnqw7PCNgGV79hA2/Ku7YEHPf+zPmxYj7rO/qwHyfFz7pGXast66EO+QgfqaV5uCMAXhM7xDFLV1Kj0VAWr8lMVTL7U3VDR5G0I6Qj1BFVCIP2J9HxWHx4VgIMNVfAK6HguwrQIEiNgxT76mGf8UmeVyLTNNEJ++h9FKy+eEcQIWKNiVbUiZaqGjefcAoQAV4aaVTmrX9AO+0kVeOwjFOm8qK9qQcYSCmEgb/2GCP6N71EO9tdG9IubKoT93FNVHzdlqN6MYeLJk/JIr38Bhg8cOFC9uFR2alvSCf3iu3NS7HuhmMpbbE7f0xf4on4RwzbHeUKI7xnWUd3MPeGlUJk849zmJhj9i3pE33Ee8F0FJ3WMsLfev8kjbkqIz8ew144R+0sb8W6d6E9DescoCM6Htp15ybpjY/1KP6OsuOnCOse5JX7mfOfY5l5UO0fAbf8JylXA845fMPbIx+e1B+kdE7TXcP8RlrqBx/mKdjq2SWfo6BjlwE0s2EG/jX0gNHZzCmOYeY4X7fR7xcgD1scoGPaXUR+og76Gnf1+NJQ7dbd+9gM2Yzyj7Kc8AXLsj/4AcPbvCr9YCn5f9DyS/YsqJLxS5dQmklZqmBVm+sNf/S4d27m7KP/Jixaku77TPGxxVeWiHHsnPr57b3Uer9//jbIi5OeEOTPTib0H0vlP+w91ecvUKenOp57oUer2V7W1P/9NAornXkCbkWPHJM6bLA25OWPFsrTgaw/3Cxw6ALhvT3y1AbD2qP1/xOVQAEcLFy0EDjRIuhfhWgXAM1YsTfMee7jXxsRede3qSq/8/T9kA1afHT7qxvTQf/4PaVj4f7VGTWnZFkRCOv9F2vXHd9PeNR8MZKWe+2ysWfStJxumP3v8RBWevgQAT1++JM372kN98ovtupYBMNBkzb/9qjrXNvcibD3z8fnPPs/eyGPecx9dmaYuW9xvUZcHAKfUdfFC2vDMC+nk3uaRT+orgn8sfvrbaczECf2bw00IFy+mj3buTnveXpM++/gSzwQeOybNfuSBdOvsmQN2RTsBMIUXjcvLAAIaNvgq59suGwzYuSFBgQmye61d7WpHvu3Is8i/Czogu67XYZ65Pl3Q9Kvqz9l9WTlTXuq8VN2W/Irk2QHAuSOnk64VC3QAcCtW6zyTbYHrDQD/eMXyNGPcuJ4FgQgxVFuxEC+sVVXIv1VxRcUpi+AuaLtwLtRggZpFeRbRWfh20T+GagVYAFqBR41UftYvLmS6AM7CuACYurMoL0QAUlF3Q3gK2QAHQAZChAKAgbrr1q2r2mBoZ8Ln3nXXXdWiu2eXov59//33q7RCA8P5Ujc+EwYYwpd2qkQTqFBnVZXYTnAtRIlwQiiH7aOSzrQRAgkDIvAT0tgflB2hVgQI1i+GWY0AWDjoec200bKws1BQpVsEngw2AZZKtwjIepbjurp61La2TWW3kNXPDf/LuzambQKY2u+2Wn4CKN+j/0bQLADGh1CtqlwV4uA7+Cr9rAKYZ7gi8CJ/YWwEpzEksfUkL1WG/M2L8oRM9Jkhh6Ny1XFB+GXCMNM/hoUGAMdwsyosraO2I199BB8TsDmeSU+bqZ+KcMpVAckz2lk4Tv8LeAG/hE1HNa86lXxiiOm4WSP2eQyhTD0ieNVfYjvi3BLHGvZz8wC+RH+pKHUcOi4o0/lKAKw62Pz1Ifoiwty4UYXyyVMVblTd14/JqBTluQhWI/S2HbYtAnPnTXyOOYyXqnPyIE/S01+O46jqjfNp/d/Y2j5yY49qWfwkzvXairLiRhbnlEZQGX/HV3nX56mnwN45hvq60YP8BN1RkS3Apr7OM7aTe3HTin0jFCadtnHMudlFaKvf+h0TFfLMi6rk7Tf9jna7sYB7wt74XaDqGNvF+d3NUoRsnzJlSmWnCOq1U7MzgFuCiIWw9EqU4Zi/1sqqFK///V8qeJl70WdLn/5uBV+bXS21M2SGonftz36bPj99unkZQ4emG28amz47daoKednfhUKXs2wBPwNdR7ftTB/8+ncDJbvk+0CKxd/5Zho/Y1q/eXUAcF/zdABwzSY1APzSJYeAbuSARQuC/XlwV1e6FAA8/7GHm26Aof3tBMCVjVsc6WxK2fC7l9KJPfuyc8CvY9j2+CDAEKhJ6ODc65Zpt6e7/+x7acjQvjOy7bpmAHDNofs0Dei94/VVuU1uOR3qX8I/Ez66v2swAeDuSSJ9cuhI2vXWO0UgvZENUAIvfOqJdNPkSf3aqAOAe5unaA7JhCvFc1NBvrmDqCzLfCtkpyyoQHaeTeahZjbJzrcddW1HngXtz277Vc4z158Lqln0yyDbTu3oz6uYZ3a7Cwx/JfPsAOCSkdNJW2qBDgAutVgnfZEFrhQALlrwy1ygbZTnj5YtS9PH3VLZIEI1FgJY4EatChx1kTmG5WXx2vCoLrC7QC2QiCCGzwz/ywK4IC0uxgOrgLQs6LtYL7QTelhP1X1AARfZLU+4Qb2Ac4Axzj9VWQkUQUEFJCMNbeU+UJcXn1EXXkuWLElLly6tFtwNAS0ARjEczyp2Ab4R8OBeVLABTGijdedvlYUx1K4AQCgHmLC/IlwUWHJfFV8ESjF0t5AoqmjtjwjXSSfAtkzaYF4CYNK5SSCCsAjVBImCWOxhWtVvtFVlIvdUzFK2trP/I2QVVPEuRMcXYvvJI/qaIBVbxY0PgkfhOO1S4Yuf1H5bdVX9DujEBm4MoGx93z7AfvpdVIpG5aCAOL6rYMQOQtQIgLVdVLF6RjVtcAODmx74t1CZ8Ve/SUC70j7HBOXGsLpRAex4FPYbRhybG8qdjRDMIbx27drVs8GCdnr+qaAtbgRxUqYdKjH5zH42VK/qbX2K+1zR14SGqjJpp74ax4zwz4gDEWY6x9h/zj2Oc8q0HfqZ+Tgn+K7q3nDijivtb3353Pkstj0qgX02hnS2ndjYvrfe2pWyBKMqr2mTYz9uEoljhr/jvBshKzaPgFzAG+seIapti++eGU3d4+dx7MfvKfzDKAo84ziOGz1iCPf6edm5LW42cgOA84hqXc9Xx0+YBwznr6/RTkGyxxfQHi/71TrwziUAjptgIvAWamNbxiXvnG8MBDZCQL0PbTt5Mr3R4BzXot8VtUyLfh9VjxQ/cW2XU9KmPe+uTdvfKFtcHztpYlr69Hcq+NroasmeMSPmu9Nn0sbfv5Q4Q/NSL3xz1v0r0ryHH8jzj66u9Mb/8z8ScLyd17Rli9P8rz2UOIO2oR27DQkAXvOz3yTCoeZeYyfemjpnAOdZqy1nAN97d+VvqNTj+tv6Z59PhzZtzatYd6o7n/IM4L6PtRMAU1rRYls/raoA8L/8oqjdJEYBDABmDDeqy5UAwK3agTmMs9UvNfxusdHCA6PG3ZKW/eC76cabb+qTzTUJgCtj9+7pT09+nD4oPFe9FZuhlJ6yZFFTtbl5Xj4AfDFteOb59iiAG9iR74+dr/0xfXzgUCvm6XlmzKQJadF3vt50owIJ2w2Ai8dkOyBIAxs3M2zRPHqV61rqHPnVzbdCfsp8hWORz+Q3Kv87sh15XmUfbEc/tSPPEp8u6KbsX0jZbSoovJNnRq9m2rOZLTsAOMPGnSQtW6ADgFs2XefBHAs0AsBFC3SZC6pXKs9/t2Rxmn5LbwDswj2AikVu4A2L3yxqs3DggrUAmIVsAVWEboIb4TDvwgQW3l0I97xQIJnQir9dgKdfhGE+I8CwPBfJrTvvQoPdu3dX5/qiPDTMMGBk5syZ1UvlLQrPNWvWVC/KNlz0smXL0vLly6tFdwAbry1btlSgmHDR8cxioZ+Qh7ytW1TTAouwYwy/GuuuChSbxxDS2l5Iie1UvwEhgdj0m0CjWujpDpFtSFb+rULN+4JgAb5jwZCkvEc4ZPkCXuCFQJNn6xXMhi+NCts43qLS0JDL2Mb8Izz3OXzB+qmWpM9VqdMWgZDwhf4xZHdU45on9RM8CRV5N7QybRQqGw5W1TFjgH7V71WH2keeDSowUqFO/vo940y4KQQiP9WG5sk9Qy4DYB1/wmf63w0MqJTd7GCoXMow/6ge1X+xIX6OT3lxT4CsopQ+EABHX6cdwCna7rnEbJp4++2306pVq6qxxeYL0gjasWtU9vJvVbr4PVdUSvMs6eOmCgGkPhB9UZ/kM9XNvpPeOSaG77VulGF/q/QnHyG66n76QZBH252v6ON4pjR/k7d1ElxH8Er+9SCb8mL9YvkCWPtQAEz/ky/3qaf33XASATD2c2ybN+ndmICNnAeE4iqAaY/zGj5B2y1LX8Mmjj+jNcRjBfBLv2tsJ+XZn47JOPbtN/KO5zzHUNTUh/Li2dUxHDv11N+cQ5xr+a5g/DDPCnj5ruB7hXnBtvl9SL5uDqEtji/yFzjHTSaWQz7m77yHPfR5NwDRj5znzfcR5cQNO/69/eTH6Y3uUOuO36LfFDXnzvlJ1CtN+RPXdjmVGTKtgOp3zU9/XamDsq8hKc28Z3ma/eC9Fdyqv3LLblpedx9eOHc+bX9zVdq35sPsqjVLOPzGkRVonbrkzuy89ry3Nm177Y/FoWVzCxg7cUJa9I3HE6Gp49XIhTsAuK9Vr3kFcADAsfbrnhlcANi6Zy82NhkAlwMAk3V9Pa4UAG5U9kBjHQjWCvQeKN+S+yg27/jGY+nWWTMaPoY9rykFcGXo3r38xblzaddb76aD6zdlh7MssRG/YzgzeN7jDzfd1BTzG6wAmDawqQkl8Ind+4qU5L2+o4YNTVPuuqM6E3hokxDqHQDc1wOL5tBMcFE0LxXkWTJ+yrLNs0Jequ5aFlQgO9925Nlgbmtm5+x6FuTZLl/Jrms7bFqQZ65Pl2WZ1/q8VGX+fN3lWWD47LZfYp4dAJw7ajrpWrFABwC3YrXOM9kWuOYAcMEibaPFxL9YtrQXABacskAN+CUs8rFjx3rO/mQRO8IoIZrQjkVqlbuCGZVLhoh1QVvYAxAQVgE+gUwshFM2L54XGqhAZIE8LnxHVagL8t4nJC7AFgWisIDyZsyYUb1UNQO71q5dW71oj4vwK1asSPfcc0+14M7CP/bgDGDCP3MGsHUy7C1501ahgyFTsZ0L/EJCVcARjFJ/gYsQiWej0lPFH+3Rds0AsP0RFdXaPoInQUVUAqsA5t0r9q+wEiBj6GXqL3yJqtJGgyyq4vxb9XZUlPKs9TJP/Eh7qkrmWUPcRpgljFKBLlghX/JT0awKlc+tD/cPHjxYqYABfNZDyE7elCt8cuOCIWY9mxZ/ihsXhFqUI8Q3PLPjSjWikFWfFjh6RqqqTMccdgFaoVonb0Nxq1b3bG2V24JrFZ38G0ANBI6ALSq63TwgpNTPBZtu8nBjwM6dO6tNE4wvxjh+G5We2EEop+0jOPU++To+8IFYrsDWELo873wjjKRvo7pbAGmeESqbD23U14SFjh3yExq6ycWNJm5A0D/rbSXQj9EN6hXA+LHg040StsX+Enzz7vPMmW4ssHzuaw83Tbjpo37eFgBThorWaJtGavQYOlz/pzz9UrUu+cUNQp6Hbd+68YXyaI9j2s0s2FxAHDfWOC9SnvVX6cy73yOU4zzi3BDnQs/2xf8dO/iHaRl3fA/wHen4iEBZe/HuhpK4+ST6X/RV+zduAPKzGBnBENCqnp0XbFO9ArglkFjw26KaR7N/RYWEhWW0XE5toi+uYckTJ/bsTxt+/1I6130MQE5hhFBe9M3H08R5c3olLym3aTmhvfjHgQ/Wpy0vv9HyQrXlENrzzm89mcZPn5rTxCrNWVRnv3w2EYr6cl8VkH70oXT7kjt7xnR/Xd0BwH17oAOAazZhnLQrBHQjv89eeKt7+HIBYLO1HlcSAFf2LpgM9q5+P21/7Y8FT1z+pGzSmf3gfYmzgJtdO958J+19b2124UC/eV97MN2+eFGvZy5euJBW//PP09nj+ZEKANTLf/SD6szeXlfdwu3xXXvT1pffSOe6N1ZmVzYj4ejx49KcR1am8TOmZn3nDhoAXJsg+ljg/KefpX2r30+0g41WrVwjbxpb2WzczGkNFdMdANzXqiVzR+65naVzUkm+uX5RwFiKZtBsexVUIDvPJmPnkr8T21HXTp65rpqVrsCc2f48WPzuuqtnQWc2ansHAGcNmU6iFi3QAcAtGq7zWJ4FLgkAFyxAZi8AXmKef7n87uoMYK+oBGWBG/Bl6GQAJwvMnl2qCksVIJBKVSKL+zE8quCD/AW0LtwDg1Cp8QKWqTYFsgJuydOzR1E+8UI9KDyJdRZ+RHiHAnHPnj2JM0gFnyywq6IS3gBQP/jggypMLX+78H7vvfem+++/v0ovCKRuqIp5F4pRpwULFqT58+dXcEO1sO+UowKtHsoKeIQWwiZsqFrMdyCH9gQ+APiAaZ5VC5zQNvSrZQl+DD3KPfuCd8FmrBvPUIbhbM1P4KSSmPsCzahSNF3sd32NdPUgK0I1ntGfGoFZ+lIArYqbOkRfFjxpD6Et7wJMyvE8UcCMQEfQRzrDGOPjwhvtp01UKnomLn6holdQR1phbRwH8YzgerClChYoFc/ixkf1U8+bFoDhP7NmzapeQCj7XgCm3UiHjfEd8hckYUfPNhWAUYaKa9WjhjEWolsn+ysCXAD6tm3bqjHjGcC8C3D1G/tG+wr9DB9s2HHe3RhhHvqb6lL+rZ2j3zk/RKW+5+ViK/qQcaQ6U7AbQwiTLo6ZWE/tK+SMkDqGa9YvolqWugny3JQRx2oMIezzpBM02l7q4OYQ7rs5Qv/SF+PY0pcjQI2KZu3N/OPcUK/Cdh4QgtJvhscmrZ87DlSbM0/GcM6OWecIQbIwOG4EiSE2lxYPAAAgAElEQVScHdfaw3JoG/M+3yWU432VzLEP6He+//juE3STzj6Ofci4UO3u/O151LEc/hbsep47bY+hrm2bvsi8UO8L1MHzvd0IFedX0tefAZz9e+LLQZL3g6g7VXH+NYcuKqN6pPgJK9jak7lP0SeV8mvNB4mF+9xr3PSpFQAmtGiP6XMfbpauiV2P7didNr/wcvr8TO2c+lavmydPSku/3zxkdaN8UUfvfvf9tHPVu5cMoGP+AJl5j6xM05belYYNvyGrSR0A3NdMHQBcs8mVBsBVmVle2zvR5QbA1uNaBsDrfvNcOrZ9ZwvWunyP8N3KRpP5jz2UGDONLr4HiHiQe10RAFxz7p4qnf/ss7T91bcS57NfTogFgJ7zyANpwpxZaWj3ERcD2WGwA2Dax/fboXWb0v616xK2beWatHBemv3w/emGkSP7PN46AH4i3XhL33DlzepXNBddIgxoaqOrnG+7bFDiE/kmyK9tfsr8MNDtyLPoOzHfUPnfs+3Is27+7c8X2mHTduQ5aPy5Hf15FfNsR19eqTw7ALhk1HTSllqgA4BLLdZJX2SBwQqAmy1k/uSeFWnm+PE94EdQACxg8RtoCkAVwPI/wAJNFXkskLvA75maABQXwVUxGqJUkCkMZfEctSIvlaYsjEc1rmGW582bVwFWQjcbkpUOFIhGoCIoAd7RDtoj+KFMFL28BMAoFVH18kLp6yI/8PeBBx6o0nKWMIpiQBZwmrDSwgcA8X333VfBYupDuUAEnqF82iRAs24RKggPBKNC10YhiQVLlK16FGBF3wAvotpRoBvPOBU0YDtBN38LT2x7hDAOFNWE1EtQHSEQedgP1lOgFGFcbGdUQOoX3PfMZUGjdRXKqLT0nE/8L248EABH8CtgU+1OGsEl+RjmWPUh7RYIChYFN+ZvmTwvACYfgA8gTgAYVevCc22o2lv7qaDkmTi+KJsy8C/8lHxU+wpAgWxz585NjBf6UIVzDDErdCYv/EZ1s+NBVaabM5gDYju1hZ9RR/ycF3/bZv2G/B0L1ImxEKFevd/rjwLLqKSO51LrY/o5NjC0c1TY21eUox2wrQpYw2RTJ22rqp221v4frqsHCAqAVeiqAI39GQGy8571iODVzTQRflcLSxcvVq+4UcN5Io4FATB18Yrh4d00Qlvj5hAVyublRpBYpvO8G3P0RfKJG1ocT85X+j995fhRTcy4dS6m/5gnedH+qO7WT7Qp7TB8trYR4BqtgHrSDv3XPiMvgDhwlbT6b/Q752f6zXO/o6pYn6YdMZoE+eKfju8IlR2TtIGyjRBBGdhSf4hRBBhzQF5s6CYDxwN5C4gpM/qINt124kR6bd/+yhVyIWaP41wJMHslyrBBLZRVajdCQW568dV0ouCMXQDC9OVL07xHV/bAhOK+qv/12k9bTx0+mja98HI6deRY0W/e+sQT585Ky57+7oBnO3753JBKGUUI6r1rP2iNeDWo8cgxo9OCJx5Nt82fkw0byKYDgPsaswOAaza5GgDY3ihZhGsHAK5+b3R1pVf+/h+KQ7UTyeCh//wf0rAmIWz7m3By2/3m//Xfr+r5v7ZhwpyZaeGTX0vAzkbXYADAnKe87eU30vHdey/puyA+zLnIC77+tXTzlNuawvFGhQ0qAFybJBra7MIXX6QjG7dW6u8vPvu82K43jByR7vzeU2nspIl9nu0A4MbmzJ07uif37D7JzrcABGUXns9fu7PMq21eKrPMT52dssBW2Xn2Mx7r7f1VzrMyU64DFvRTe7LMq2leqrLB9FXNM7vdlzjeOgA4d8R00rVigQ4AbsVqnWeyLXAlAHDRImDm4mZTALxiRZoxvqYANiSoIWyBS4aAVuXKYnMEwMIZF6EFcSxsxzDDqsIEUYaJVfHFgjdnLbp4z33CK/OiPMthUZywtsAaw5sCc+MZxVFBx+I+AJvzGgG3KuqAWYBkXqoUBcDr16+vwJrKsbvvvjsRBppyhQI7duzoAcAu+gOIH3744epFHbAj0IvQ07w8H5R72hMooKpMEIAtuQQ9AjZBgoDFcK4CS8vD9hGC2rcqrrkXVXRCg3qoppo2wifSCmEAFqr5eFZQQnuiElsFmwAs5ufA0/ewQQw3a/jgCIDr1by0i7L1MeGz5VKGIMnNCFExSpmed8vnbjYgrf6iQthwwfE81xh2V1vTnqgMFFJyPwJNAI52px2q2SlXoMjf8ZxQ6kX+fkY6z/ZVxYh/CW7JE9+I59x61irjRgUw+UVlo38zLnkxzuw78rJ8zzIGogPx3DyhLZwbqAP3gKsRYpqn4zaOX0GbmxcE/vYxeRt62zETgXns57jpQXjnhgfeDY/thhYBopEN7A/uezlmKdP5zo0vvEcA3Eg9qm0EwJ6xG6Fe/HKyvrY12sG6aL9GCmDsETd8mHfckBKBo3lZTvRFAbBzNml51vmJcaxq3D6i/lFhj81IL3Dn3zzDs9aTzwTNjCOV8M4x+rz1Ia3zL77tfMR91ew8Y//6vP3HO/VV9R835sS+cJ52cxTl6mP2H2Xr3/iu58rbDueT+vlIpbJQmXxUXGO/WKb9pb14FwAX/ZaoOVX2byETlj9xbZdTmaHQCsd27k5bXny1SF0LQODc2glzZ9W+7wvL7JN8gL5D+bvpuT+kj3btabkkfHnW/Ssq1e3A15ctOrptR+K81hJ1dLP8UZaNmzolLXjikXRTg8XygerVAcB9LdQBwDWb1ADwH9LBDZsGcqNe95f/+Z+mCbMbnwtbklHuQly7ADDtf7lVAPxf/rr6/45WroHa/enJj9Oq//efWsn6sj8zdtKEtPDrj6WbbusL6iisZQDMmeph8f2yhoDWCl1d6eIXF9K+tR+mPe+sufRoDENSGjrshuo7bO6jDybC8Zde1wsAruaPixcrFfD+NR+kC+e/3IyZa5NpK5almQ+s6JP8kgDwuJuLVN4DjcVelSuARe3Itx15Vv2Y22G1L42S1Flpy7LMLz87ZUEFsvMssFU78izq13a0/zrMM8uZi4dIXu/npequYabtr2qemXUcLH7cyJYdAJw7YjrpWrFABwC3YrXOM9kWqAfARYt2mYurVzLPH69Y3isENAvRnuerghWw4+I494VlLAbGRXP+ZjFa2OWCtEBGCOV9QR4L4yqjgAmCN8Ep9RAgqAJkAdwzfOO7MFbYQn1QHaLY5QxSFtypByqsZcuWVS8uwDQgC/i7YcOGavHfRfy77rorLVmypFJkGRaUvAhlS76qjzmX8YknnkiPP/54BXhtN0ph0gqVgQRARtocz3DEtkJMYamKOYBIVLl6HxsablYoh32FIxFeCDr4TFhE2+0n6gJ84b7gijoJwoVA1N/QzAAV+kKVq2pK8iUf6u15s9rJMrkvMPF8S9pAntgHoOJ50zGUryo9Vc7UPyogIwjRDvqpbQPqGRKXvGOYbjcWUE99NYI8wag+SRohD3BGuC+Y5zM3VWBDYaahjFXCci+GhtXe2FRVMfbEPjxrH0bwZYhnzxKmLOqpklWIyfOGjfa8alW71IFLKMhYAQDrq/geaVV1MhYYq2yOsL9UVcbNBtRDO1B3x6obEwT2QjNVlNpTe7lpQtjoGar6N8+pptTnjD6gQjae16ofCeYF7NjAiAaU4SaTuIkgjiOfV7ktAMZOlG9740YOfYk6x/OsHRf6b/yCcjyqbLW+gkD9xrPV8WcjO+BLjk3tHRWwlOfcGTdqWHfaYR/ry9GWpBNm0h76zg0a2l6/EgRTb5X+KoBVCFs3bco4pHyjKcSxQ77xTPJGZ+u6uQQbOKaF73732L+OOecb2ym0dg50owefR39Tqax/U7YhoD3n3Dyoa1Rd6/OqrrnnmHXc4o/ej75A/a8UAC76raITZ/4Oij5/pcqpxkb2r8Fawiq88Ttr0q63Vxc9iVLq7j/7XrrhxpHFZfYpKMOmLE5veuGVdHDD5pYXLYGvi7/7zXTbgrkDtPVLK3Lu75qf/iqhOmt23TBiRHXrwvnzfdSHzAHDRoxII0bdmDh/eMqdC9Nt8+emYSOGF9nbxB0A3NdsHQBcswnzKCr5A+s2FvnW5QLAFjrQQuQ1C4BRABcsZEYj99fmg+s3pc0vvFLUJ/7OGeghf9sMlM77w0ePSnd847E0YfbMho9c6wD4+O59acuLryTOrm06H48ckboudiVUrfX9yVzB3Dti1Kg0esL4NHnRwnTL9NtrURha6PvBCIC/+PzzdO702TRs5Ig0csyYXj8aAPe733o3HVy/sZAkpjT2tolp6Z9/r0+3nDp0JG1/5c3ERojci75Z+M0n0o3XMQCu5uxcg9Qm+KzUeam6s8rMM6vgkCg/2/za5qe8+rbKrmu+ofJ9pZNnqbv2m77AnNkjOts/rvK4v6r1LDB8dj0vIc8OAL6sw6qTWZ0FOgC44xJttUDLADhjgc6KZy9AXoY8GwFgFX1CMZSrLmKziM+/eXEJ26J6FADAQrgAAfhg2NConPRcUkABC+OALSEK/1NOyGbUu8BYlaCUz2I49Zk+fXr1IsztHXfckRYuXNgDbeP/1O/duzdt3ry5grDmA2BE1cuLvLgAApz/G0NAU3fO9SVvFJXCD/Ik/DPwi7bSLu6vXLmyegkwyRdIzIu2CMCiellwEyEo9edzbOSCP5CA+gMmtG1UhQk84vnLwhbefYY6RbWukFg4QVrhhxCD9BEAWxbwF0AIsFD5pzKOcuhTXjyrijbCQWETz+ojQk7Pp8VmMVyu4AhfsZ+F9bz3B4Cpk/4d1XfCIPLTDqS1b/V56ilMFoJSP/uQOqvGVcmIfxlulv4Sigv8IlgiT3zMkMPUwY0B2NywutjbPhR8CdyEv9qBPjTcrOM4plXRLSQ1XHcc24anjoDLejGueAGAY1ho4Zwws5G6GHs7d1CeV1RlaichYIRi1CGWiX3xL/tNGCk0FbJFNbxjJIJPy48+rerSkNray00SlkHe9DHArj5keL3SMyp9rUeMBGAf0CZ9LKpMfUa7qRTlcwChoYLdtIEv1NvYtmo760Q65wznI9rsOI7g1BDrpDPKA3ag7+I47fmOGzKk5zuF8syTtEJc06reF6gLgB1HPOMlrNUH/B7ye8X7lkn/xFDWAnf6QF/3Gc9CJy/HFPVuBIDd7EAe+m8MYe4mAOd8xn0EwFElbT/Qn/pgfdsjAFYB/Hp3COjsH0QFvyeqOmVnHBIWlnEly2m1rM9OnU4bfvdi+vjAoSKLzF55b5rz0P2t2fHLgVRU5q5V71WgGmjdysV5lQ/+zY8rENv46u0V586erZS/J/bWwpE3ugAKc1bem4aPGpU+P3U6nSMs+vna2e2UVwO/N6UxEyckzh/OPVuyWXkdANzXMh0A3G0TAPBLr6b9H6wvGh41AAwQzF5GGzD//nK6pgEwLStYJIyGaNbmTc+/nA6xcaXgGn3ruDRxzqw0pB9VMhAUAPlF96bHnOyZl+Y//nB1FrCb6OJzlwSAg+3aoQBmfl3/2+fSmWPHm8/Hw4amuQ+vrP7f6tyZMxUovvDFhTR02NBqPibcN/M/gHHMhFv7hnsu7PtrAQCPnThhwJGLchoAe/rosXT68NH0yaEjafyMqWnGfSv6bEbiHOCNv32hSlty8d12/3/6qz7fcRzfsOOVN9PZEyezs+sA4AamKvDNopm8IN/cDizLMq+2eam+/C7Mrmt2wvwaZKcsMFR2ngXfYV/lPHO7vcCcRb+hsm3fDh/JzDO7jgVGGqx5dgBwyYjppC21QAcAl1qsk77IAtcbAP5JCAGNIQAUwi4hIIvkqt8MrcnCt0DCxWcW0vk7wkXBgeA3ghiVd4ICFsj9jP+xVq1LfVCIGZKTv1k4R5UIdOWsU1S6d955Z1W2KjcVxsBaQkmjxAUqo+Jl0R717/LlyytAKVDj3OH333+/Cn2tGnf27NlVGZQlnOF+DCuNLcjHM4pRC1M/8qV8XjzjWbOqXLGrdhSc8y7YMfwptqE/eB4AEpXXArQIHbwfwyVHWCrcENZi7/rwqIZaFQIbDlY4wueGNKWdhksWpOFPwhE+M8wr+QhVDO1KWlWb1l31qMDLfIUj3FcJ7SAWWFlX391sQDr9Gx9WxRtBnEBW6Ea7UG/jN6QTqmEfYbL+Td08Z9RwxVEZyN+eXW2dDBlMHxuOmT6OULv227CrRz0cIT152ncxZK92dEySX4Sp3jdvlbe0m7/1dZW+1ClCfOpNHowDXowt+5D6Cd1sR8zfOcJNDvq7mxH0C/rCz/RlQSVtdeNABOYRQkb/towIFG2rNlKZHMefgDCeH6ttnCP0BfyBOruhxXEW79N2x6LwVeWsSmHrHQFvnCfcCBPnS8eAfgUkZA7CX+MmABctnVuE+5Tld0AjpTD33Cyg6t36OwdRR8dUnHsE2fHLVl+NZTaaryJodtMF9YgbVmJ4b/3ZPvL7hXZy0f644YS6YyvuxwVd5xttrH3IIyr1neNiGPyoQHeuiwrzGB1De8VoC25Q4Bl9gHIMTy8AdjOE7dKmKICLAPCVALNXooyaIYp+0/V8d7T0VErH9+5PH/7qd0VQFT974D/+ZRpz6/gWS22tnYc3bU1b/vBaOt/CGYVUlIX/h/7urxqc8djX5ijIdv7xnbTrndX9hhpFCc2Zwiipqt+L3VFHhgKAhw1LQ4fXNvVcrqsDgPta8qsGgKctvbPHCL3W8bq60tZX30x7Vr9f5G53/+BP0sS5s8MzRUt0Tctqlss1D4BrX8JFNjRx/VNELnjnH/+1CH6R17Rli6vz1YGWza5zn36W1vzLL6pzwUuuaXcvTnMevL9hFIJLBsDdtrvcABg7bn7+lXR06/Z+mzp+5vS0+HtPVXM8z6ACvnjhYveGnGE1ONnffFzY79c6AAbmnty9L53cdzCdJRrZJ6eqM+25AOALn3o8jRp3Sx+bnty7P2185oXi87Tv/eu/SCNQFYfrzLGPqjObz350IttNR986Pi345uNp1PjuuhX0S9HIvcr5Dqa6Znde8fSZb4XslNdhv2a3veD7qx15VsXnOks7+qkgz8tfzeyWDxobZbco0+7Z+V1lP66vZwcA546WTrpWLNABwK1YrfNMtgUGIwDub+nsJ/esSDPHf7kIGUNAG56Sz1h4BoCwyC3sUh0Xw7kKjoQ+LsILBzG0KitBhcrSqFb1M9JSD+ASrz179lThZgFyKmOBs4Ro5iVwoR4COM7+JawzEPjAgQPVC9i2dOnSCgILaynzvffeS6tXr67CRgO+AF4qjUknfATEks/Bgwer9rBAqfoTMEFY6pkzZ1bQGOUvLwAw6XnFUL6NbGU5Mbwq4BIICWRSJUeZwgLsRH2xQVRLel8YryIb8CCQp19U69IvQgnfVdKRjvoK2lW7YusI+hxQAG5epLft2Mtwvj5PmdGfrFdUIPqZsIn+8hmBCp/F0LbUowohOWxYz/lkEQBjL+CckCZCZ5XKvNvX/D1nzpzq5Zm2+GI8j9fzrIWttE1ApToUe9k2PtP25InynjqqFiVdhN7W0fN2gUSe9+vYFPYKaQWywmee0U6OQ8Eo9YmqfcYbSnfGkRsxaBtwkXnBfnVjBvU2fLObQhz3KkUjAI7QPsJL/MZwu4YAr587qGcMK+08o1+Qt2XG0Mwx/HBUY2I/bOf8I1inndo4ntvtObL0GXMGL8oTvEaIrp0oT391HJPO0PuCctNoQzc7RFWy9lI9rc/yOfbz/GYBNH4a5yvHp59RtvCSv/28fhyqyBfOa0/7w3IExPZBBO5x7olK51gX6+DzRh5wIwbto4w4TzlunIPwedX4qpNtI8/F+0Jf/Teqi+PmJhXmvOsj+IWQXmUv73FDif5gqHjyj6HkzdfNGc7dbirAD3lFANzox0u7AXBLOK4Q4rVURm3Cz/49Z8LyJ7qfHDKkAqr73y9TDI6fPjUt/+H3WwebLbSRGqNSXvfb5/oNx9yf8Qi/vPg736hL0th6J/btr8Lpnj3Rf9jKyXfMT4u+8US6YWQtEkuLTcvu8w4A7muqGgBekhY+8WivmwCgdc+8kA5v2ZZtX8J5r/jh99Mtt09u+AybED589oUiQDjz3rvTvIcfSMNCtAcyR11+aNPW7LqR8M6nnkwRAPtwtfbW1ZV2rnov7Xjr7aI8Ocsb4Nj7Klqm67e8+pwGBQCmRZkLmvWNj+1FdfneP/88fVG4aWXB4w+nqUvvarBZpXdpa3/2m3Ry34Gi/h4/Y1pa9K0n04jRo/o8d60C4CNbtqetL7024Eal6SuWpjkPP9B7HiiyTlm/twSAl3NW7j195qoNzzyfAK+51w0jR6bFT387oQCu3LX7Qea900eOpSObt6YTu/ZVRxMQNcONm+ZfqcGffDRNWjCvT0gU0n/4i2cT8LbkuvtHTyfgbbwYA9teer1IUXzjLTdXdRs7eVItq4KxWDRzXaf5tssGJb6Qb9r82uanzPeZwZJnHOMD9kO+8b+yIHJAG4YEBebMxt9X1e8KGpRdz6uYZ3YdC75LOgC4ZIR00l6qBToA+FIt2Hm+Xwu0GwAXLURmrpT1C4CDAlhllGGOgVCGowV+8hL0CX2jChjDRZjp/yxF8EgaYYJQLirB4v9YqQZjUdzQzSgNAVLALxbeWdifNm1apdAFyglJIjQD3qH+JWQzEIsXC/CohnkBtsmLZzwDmGcEhbR7ypQpFQAC7gItAQiGyNZe1F1FLHUCAAMoVI+Sp+caY0fgi2dksuAfQ+AKAPhM+3keKaBXcGSYXdKr1OS+kBQbCs38jHaqXBSWYDfyBGJEaBfD9sa+1c6CXPK2b60v//ZcYf6OZ0fbt5aJLwiEhCTCH+5FH4q2MW2EZUKp+ExUmAp/VJjXq0dtmzARG6j0xT6ovHkBuehbXvoAZdo3blDg344F+ss26/e0R6AjqKMvbaewyHOlqR9tIOQyL/KcPHly9Yohhh2b5GOdBH7kKQDWdhHako9wHPjLi80XhmXHDowH1KW0H3U3ddZfItSNqmSBpX3knIF9VEcbCUDfjXOGz0XQZj/GPD27WZ8if0GdZ6eqLq79nv0SfPJvNwRoN2zvfMN9beN8xRxldAF8jXmA9MI9/ENfoSz933IiOG2kjo5zq/f5zHxsg7binTozt/GiHvQPttImlK0/mA995f3oD459yhaiUoa+o69GBTCfGTY5zsv6g+DdvncOdB60nfxbeG+UBMq2bW4Som3mSXmNFLfRf9wsRB87F9ufbpggD9OpuhYEawf9AntGO0U7Ui7/1i8pj+c8o9v52LIE6s7Zjg3PMFb9HMexY4L3HR9/nN46mBmSOPN3RM93cyu/EQvLqPz4Wi6nNtASKq23/u9/TOfOflpU2yXfeyrdxqJxK1cLtrQYzuFd3YLizefvfOqJNHWJ6snmPYRCatvrb6V9hNIdYFEDhd68h1em2+9aWAG+oTd8uYmrFfMM9EwHAPe1EPMTAHPRNx7rdRPwsf7ZF9ORbTsGMmvP/cEKgG3AvvfXp00vlp03O2HOrHT3099tAhuLltaa2jnmMmgAcO2HSbbvxIQ+dXTbjrTpuZcrCJd7Ea548fe+1fSc3pjPttfeSvvWfJibdZVu5Ngx6e5/96cNQ+EXA+Bhw9LcR1emqXUbCDhndu2//qpI+TxizOi0/Ec/qOoXL8I4b3z2haxjCpiDFzzxSBo3c1oadsPwKvQz33VFvVjQ58UAeOjQNPXuJWn2g/f1mas2/e7FIpjfCADz++7Q+k1p1xtv9xu5wsJvnjI53fWnT/VRmgORd7z2x3R445Yi31rxVz9MN948ttcz586cTVtffDV9cvBwdl60bebKe9JtixZ8uauqoF/a0d/tyLOaYrKtUjYftSvf3OoWdFe2FdrVpux8CxrVyTPDU66yPTNqWCUpqOZV9eVsnyto1FXNs8Dw2fXMzLMDgHNHRyfd5bBABwBfDit28mhqgQiAixYoMxftsvPMzI+G9JfnXy6/O80YN64HyrLILcwC6qg4nTp1auLFwnMjuKPBIjyL6jGVVbXvzNrXgmCyXhXmQrvqJ/L0fFhCKasAFugAWQXU5im8YCEf5a3g1XDMLKhzri9nB7MYz0I69dqxY0cFuwBrqh0FDQAvQDCgTcUqC/rkCRzjb8PEYiuUw9TN0NWeRQyMNuyogBRYKCyJYDwClRgiVHVphCYAayArcKpedUY+hqVVxR2V3KoSsVtUTAoJo+o3Qv9G6m1V4LzTLl4RpNRvGtB3Ylmk4Yqhm1XRRtWjwEWlYQTe3BMYRXW5vghsUT0aQ7ZWY6Y7BLnKXsvBhob5jgrgeK6w9USpByB1cwG2jeeJRjWrwEcAzLvnffJ8VFJ7DisbGdhUgG3xy9tvv70HQNFuQ7iTt2FqVRob7labxz6gXtjD5910gY+rhCZPxhztMx0QS+geNwHUK/3j5gzHETYDxNlmVa7k4zygvYS11NF5gXdD/ZKn0QuEw7w7R1CGwNL3qCLFFoA2XnEsCknJi3mRlxs5yId5E1vwjNEH9AvvqYy1TeaPf6n+VOXKv/Vr503HluPDcR43OzgH00cq7A15TN6WQ3tsZwy5bZ30Vd7tj2jzuOki9o0Q1s0hlKNSmnZoc2Eo9Y0Kd783vI+/COJtP2n0FceqcBvQymfOkdRHf3Cjhap87nkeNu9xs4L1NOw5trOdcXOIY5P0MRS135POHY5b8mMeYexQH+tmqH1sre08Q9m6qNL3DHn8zPnKOvG+69Sp9PaRowP/kiv4HdEzRwyca+8UV6KMmhFKa9YaZA5lHd68NW149sWicm+8aWxa+Tc/7qNmzMqkhTb2ypdwqv/zp+lU4dmE3U6WHvrbn6TRIWJMszp/cvhI2vD7F9OZkpCV425JE+bMTDdPvi3dePNNaTjnh984snr1F8Y1y24hUQcAN7bY5IXz0+LvfL3H1px5ifJ3+xurEudc516DHQAf27Errf3FM7nNrQ2NoUMreD5+xh9qH8YAACAASURBVPRuJfuQasWTDSJsaMCXCzFFw/JdUBtUALj246XInibmqZ1vvZP2vLc2dV2o/T9BzsX8cde3v55ubqJCj3kc3rwtbfz9SznZfplmyJB0959/L42bdnuf50oBMBnMWnlvmnnf8p4NBJxJfPDDjWnvu2uLziduBoCPbt2Rtr/2VjqfuVGJ3y5jJt6aUDqPmTQxjRwzOg1jLh45Mg0bOSLvHPbMPi8FwNhr8p0L09yvPdRTD9S2R7ZsS3vfWVO0GaseAFeuymblfQfS9pffqM6kz7nmPf5wmhxBK/lcvJh2vr6q6Oxq7H7/f/73aVhd2HLat+X5V9KJPftyqtOT5uapU9K0e5al0ePH1c7C7rqYOJqBeQn1OvNWs6toxGb2tfbNbkQ78m1Hnpcwx/Vni4KqFn2/ZPdtQQWuap4F9s+uZyfP7GGamzDfnfJ7KTtlZuHZ+X2V/SPTlvXzfScEdO5I6aRrxQIdANyK1TrPZFugJQBcsGiXvYR5mfL80d3LKgAcVVmqbQlbTNhSQAdq1lmzZlWL1nExmr/j2YgRAEd4EgGw8KKRUlPQwEK6kITOcXEb6AWIAqoKgFVD8S6kiaGAUebxnKAWoEV7BXkstqveIh1hXGm7kMcFfuCuoZ15RnXu5s2bEy8W9gFxvgByQApD9VIuYah5sbAv/BUws5gvfBWSxrMqsSE2o20RmGhbADB9Rz2wg8pZgYzQgLoLgYTAnj0alZjUx3woN54bLNyI/ariTvBKn2k74Yrhi+1nAW292jcqZslXBR15Cp0jvNSXIviPoFBfFBBbD2Gbmx6wh2mxo+GY9Xn6ijOhUZvzrKpm1eL2Ae9uTAAEaxt9mv5rtFlBpSb1AFiy6QAfoi94Geab/NnYwEYFbIuvRQBMPp43TX9Tb+ohkFc5iN0EVCoW3XBhSGI3TTAuVB3zPP6kupR6eW4s49V5IKo7HZO0mzoBv8hHFbeKVeqpml0w7Dm1TtQAxQh/aa8gDxvr1/ShfatKGns63wmNfYbnuOfYVO0Z4Zq2x/7kRT8b5txQ1Y4bowTQHscPdogbNNwAIzwUOEZf1NedA5wH9EvBKHkITinHTR8qd6P63TDRboCJqtP6v627ABj7u1nEiAH1m3ziWdfYgbmJNOYt+BQAG33AvnFs8m+Vr7X/5+qqxqibGfhMX4iqYZ8hH8rGD3zGDT88qw/EMRk3tjgOyCcCeceNcDrObabjXf/meX1Rv2E81qt/GUf6H3nHMqkv/2ZeYH6gjfWKamyw+/Tp9G5O6MGC3xGUnf37xIFamH9LZVQPFdesvC11bcIP1/zrL7NUVfEH5k23TUrTlt3Vevjn7sxuIAz/vNlZ+UTrvP/LZ9KxHbuzf/OaEAjwyP/yt1nlHdu5O334699VC82lF4vSLE4DyjkXeMTY0dU7/x51802J0JbUpb/F6/7KvG4A8F13pCXf/WbDpgJu1/32+SwFmxlwFvNd3/p6Gjvx1qrfDqzblPasXjtgCO/6Cgx2APzJocNp9b/9ugi8YQNgEpsXRowZlYakIamr62K6cP6LSoVahSKu5qii5cWmbnxi/8FKyV96zVixLM1//OGmcx9z2st//w/F55YOH3Vjeui//HUfcNWrfgWLhj6HH2743Yvp6PadRaa7ZeqUdMc3HqvA10DX2eMn09v/+C8DJetzf+4jK9OMe5b1+bwC1u+uLcpvwtzZleoWgIta9+C6jenAhxsSys+SqxkA3vPOmsQLKFl6ceYv+fa8Ro+uzcljx9bmaDbrjLqx7/dCZn8Dbre++FqRzwE25z/+SHX2LmPs8MbN6eCHG6rzeUuuZgD43NmzafvLb6YTu/dmZTd89KiEP9w6Z2bP9xL1Wv/r31WhpHMvNi6s+Pc/bLhhAiB9dMv2IjtVGyFvuTmNGj8uDRt+Q/UsGylQ0895dGUaeVNvpXGsZ9FMldnX5D+Y8m1XXXP9obJXdiWyE+b3QX7h+XkWNCq/RfmGakeeRX7dDpte5Txz/Tm/mvm9lJ0yv/B8X87MM7uO1+HYiG3vAODckdJJ14oFLt//YbVSeueZ694C1xsA/vGK5b0UwCzwCyyFpkCfBQsWVC/gpuo24a8hO2vfXV29Qoi6OB3D+goPIwCOoWtNK4gzXxbcqQsgCrglXGQxXRgVVcU8RxkRABvOlnoC8QgdDSQhL0CGIaIBwIZsVenGYrvKXoEx9VZdTJ7z58+vXoI7oIYAzXcANmUK5VSyRQBh6NiozNUOtKleGSv4AYR4Xm+ERtRNGBRhl7CIZ6KiLyojKUsASznaVdgq7LJO5GmIXJWFQh/Pl42g3zx9XpAUlaLCdsrWpyIAJj/KJS/LIp3gDl9SLa1aUlhkuGPqzN8+H1Ww1gkgI3xRtYntBFCAJkMBAzKBg/SvoVyFlDGcs22ivtaJ8gwnLiSlPPwevwRCCqCAWirTY1hr1ctAJs+5tl+FjnHDBm3X7wCWlAW48/xqNl0I7VQVM24MFY+99A2/CASVUaFNP2OHeI51/DefC68pz3nA+UJfdKOBPuzmD/1R+OZ9IbqKVPJWlY1fuunADRbUyc0TnulKXqpZecf29BN2sI3OgYb8FfAJpbWRttG39dV6BbAwUpsKVt1U4fxruW7g4d8qv+1b6mA5PO/mGf2bvOLmkljXCKqdl7R1DAttP8QNPAJ98vPzGKbbsR838ESlsnOXQJ66uJmBvwXbwnMjHvAc7aWvSaP/C+Djv53nsIG+Zf8bfcE+jt8zsX8igI4boPg7zjOGgMbX3XgRN+UIqj0r3D52DBhpIqrU41je+cknadXhI/3/HiuEpuWItRzMXokyKp9u9ZdqsNnnZ86kP/7X/5lQSpZcKALrFT4lz5t2zIRbq3OEWaDv76pv6+Y/vJ72rS0LeUr+E+fOTnf/4E+yqvrxwUNp/bMvJGDr5bho47ARwyvIBmAEPNw8eVKlwAP2DGSDWIerDoCffDRNv3tJL7MAzNc/80I6/9ln2eaa0g8ABph9+JvnBjzvMxaGynrinJmJDQr038cHj6Tzn5aFNie/wQ6Azxw/kT78ze/T6WPHs/uiv4RA1wWPPVy3YaFoSbBP9iiA37sUAMw81mDxsq0AmFZkLpjaYIAeAPjjgtC3PHvbwnlp/mMPNzyjt96YQNE3/s//lr74/FxRf7P5ZvGfPNXnGUDrzj++W5QXc9uk+XOryAeoT08fPVZcn+q3VZMQ0IQh3vHGquJzlJs1ovoOGzGiGuu8gMA3TZ6Ybr59Sho7acKXvp7R38e27UybX3ilCE4zV906e2Yafeu4dOrQkXTqyNGW2tYMADMODq3bmPasWp0depyw2xPmzUnjZ02v/BzVdQVsC6D7pDvmV+f2Vled7fav+TDte+/9ljZVNerHZZw1PMAGiaJZKqOvrUd2vu3Is3Aeyq5rYb65E0SBCbLxejva1I48K5O2wVCdPDOMWuZ4GRmWfv3n9VJeqrLfHoMhz+w6FsxL7c6zA4CzhkknUYsW6ADgFg3XeSzPAoMNAA+00PmT7jOAhWkslANZUf4CNgmJDHBdvHhxdV4uSmCVt3HBvOeHPTtMCX128WIPqOPfAj/SxcVzF9uFI/XhgYUy1g+4Rv2ATgIkQJvhXevrwb95hjYAYDkHeNu2bdWiO4pmXp5lSn6kIS3qPoAXsC0CJpWWLOgLhbAVL4DK8uXL04oVKyooxL+5CPnMC7gsVKZM8uJdkIE9bb9KUurpGZNRBRtDkQo/hDjan7wEBtRXcM/fgr4IgGNYWu0oxODdfCPUE9zxrDAICIPtgIc+D1QyrGmEK/EMX2FM7fdKTe1sGFeVu3HzQATAlKn62bC25GdegiXsppqRsm2TAJe6+bzgSHiErShTkBjPGFW9SZvxH0IlA5/wTd5th8q+qBi1zx0bQiYVjNxXYYyfkT9tZdMDL3wIdStjALsDT1EaOuaARWxc4L72jiFshVy0T5graMZfVbF6tnRUh2IDywSI2j8RfvkZfcCzcVMAtnTzRgxL7VnDgm7D+jZSvkYVuepQ7aw6Fdva9hjCGduquvddP8ZXBKcqrwGZfOYmBDeh8B79RoWybaccx5q+wmdR3Sk8jGfOet98aAf9reo4jhXSkKfK8KgkdZOCCmfSUl9sj48KnQ2JTF9YZ/KJIedjH/sdYCh16uP4iG2P94WvQmM3gPCsYafpCzcF8ZmbZehDnqNuEQCbl/Mr7TSyAjaMcNQoAvZX3DDgvGe4ZkN6R5+wT5wvG21eivOutlNZ7zjic/Jw4w356Df0icr/uCHGfN00ZNQI6qcvkH77yY/TmwcO9P+jpt0AuDB/KjvQ75U+DWqhjJbKqR7qXbtPT36cVv23fy5a4M37lZmXioX2+/7qh/3Cz0b23PXO6rT99VV5hYRUnNM7e+W9Wc+x6H1g3cYqfHAJ1MzKvDtRNb8MHVJBYc5Tnrb0zjR20sQBFcpfBQB8fPfe9MGvflesYsXHq/+JvoTFv8EOgD8/czZtfum1dGTr9hJ3bJq2MQCuZuuW878sALj2hdGrDm0HwA3K7M8IJ/YdSJtffDUx15ZcKHNRZMb/R+jv+bU/+03R2bHVb5UxoyvVc70ND3ywIW199c3S1e6eul7K2GsGgFFS7/rju+nA2nWXNLb7s2FtPh6aRowdkyYtmJvYoFJ/FnGj55mrNv3+D0WbVap8LsdcNXJkWvz0t9PYiRN6j4OUKqC87pfPprPHT2S7XuVv3b8Tqn4snEcX/ck30/iZ02vl1T17cu/+tOWFV9OFc2UbFZpVflAA4ML5IntGLeiX7DwL65rrVAVVzf5OaVebsvMtaFQnzwxPucr2zKhhoyltgMfyej4vVXdRmXa6qnlm1rHoF2Rmnu1udwcA546UTrpWLNABwK1YrfNMtgXaCYCLFj8zFz4HyrM/BTAwlLDFQCeUsrxQGqrGigpgF6lrv4G//Brx86gAjlBXVZmwKgKq+kV77gGGAByAIQEZYIvQzNOmTev+kVED0D4PFKANQDkBsCF2AWeGbAYoAJfJH9UjZfFSwcdCPfCFF3mrNhOAYZcHH3wwrVy5soIgtJPFfkI+b9y4scpXZSxlckYwdReMCngBIirmIuigcarFhCv8W5grHBMECYBNK2BVGcuzKmcj5InApD6UKXlyCfgiAI6bCAx16mekF5jY56r5DB2sCjBCZ4FQVP02govYFZ/AbiokDR1NfQXm/K2vUX59uFk+EwwJbLCvAIvPYsjX+vCrtFu/AUAB6oA5QlP7mjoKjoSb1C2eEay9aJNqfAEt9QDq4vNAPM969dxqntH/ued5vcLFCN9UtKr6JQ8Asz6oz+KX9ep/+jKGzxZQOaHqk6p+BaX6BZ+7wUEFPPe0IXnHOcX8saNhobWjY54+UUFJOsGu7aRtnmXMs/qd9nazQdz04GYAfCECS4G2Id1pH2kj8LT+cU4ijwifSeMmGOdA7kfwSBrajz/xiipy7Yn/CkHJRwWwymXqbz7YRjsJgOMGiLhxR78UNNaPqahuFvDbDjcYaDeBpxsfol3oK9Xy3ic/Ya6RDshbsEpdhOduVsC/9SuV/86vAmDniWg7+wq/cFMIbXaDi/f9jLxjf8UNLXHzC23icvxFxbNzbCzT8Vzfx9rOTVj6t3Od363bTpxMb+zf3/x3Tebvh55xnP0LqTthYf6VT5aWUXPk4qfKn2hczqcnPk6r/vu1C4CbtRMwu/H5l8vsNmRIWvHnf5punTWj6LmPdu9N21//Yzp74mS2kqqogJAYFTCK4Fn3r6hC8XJ2cKPrqwCATx/7KK352W+yz7Bs1eaNnqsA8F88nW6ZclvDbA9v2po+fPaFIjgy896707yHH+hzbva6Z55PhzZtLar+nU89WW0WaHZdvHAx7XlvTdr+5juXZXNHcwBsDYqW3aqHLhsArn2h9ZjiigDgujL767yDGzanba++lb7oji6T09GoQ+c+fH+avmJZto8Rtnn3O2tysu+VZuXf/qQKsRtteGLv/vThL59tG2jtr5IA4BU/+kEFYftcXSkd2bqtCgX9+SenL5uStFl9airdGWnqssVpzITxTc+8P3Pso7TuV79v20ah/uzVSAFcuWf3Q5xPvOOVN9tuK4q76fbJaeE3H682FoQB2fMnCvUPfvrryzan5wDgaIuswXEVQcNgq2uWPbsTZZo1GwAX2Sq/8LItTZn5Fn07dvIc0K3aYc8BCw0JMrso25fb0Z7rLs98o+eP4cw8oy07ALhkpHTSllqgA4BLLdZJX2QBAXDRImLmImV2npn50bCB8vQMYMEKi+7CC0JBewYwwIFFeBaehTgRmAgmqzKHDKnAmipDQZufRTVwXHyn7BgG00V94QX1Ut0GGBKEoEom7DJn+kbgLHgAaKkoRNEMBI6g0LDOtM/QswBgzzsVMLFQb5kAE8GvoADI9uijj1Yv2ipQ43xgIDDpBQSUCbQGJmtHgYuQQ6WbQATbRsgl0BC+GJLZcKExPeXGvhEGk5/tE04aOpd6xJCn9hvPCFQFmwANlY32uz6hytb3eIa08Jq0wtSoEI0KSdseVYLWIwIuoVyEVdZFO+iT5m89KEPISXscC4ZT5jmVh6oRYwhoQyTzzuYCVN5A4Ah8/Ft7qVqlLoaIVj1OH+Pz69atq160jfGHHwqAGZO2WUBMvbUX7XHcRgDs30AzoCH+afj3+HwErKo3DVuMT8X79gdtI39BHb6F3VRy2l+GjSYf/EJVpCAbO0ZluD4cwzkLuvUv6uDmkPiuqp62CtQNfS5Y0x9UdwsZDRHtGHVTiPWhT60T9dGftDHPqUKv/ue7+8ezvs6/66Gx41mVrXOl84HqZvNy7rNs2mKIZz4T5EdI6fh1M0h8Jo4fvyTjppy46cdNJvHdyAQqpp2XBLvamGecqwWr2DvCfr9/nBvJ07Koh+M7hpWO84xlOceoRje8egy9Hr9DhPD2gXNb3Nig7zjfCphjGH3sGu9bD5/lnTo4f6jwZdxEv9Yn7FfPabd+WQC44PdDzm+Ihj+grsEyLndbrlUAPNBvPpSNhAcuuTiT996//PMBQ0Y2ypMwwrvfXZP2rl1XrvIqqWR3WkDw7XfdkWYsX1qFI62/LhkAd/s2CrEtr75ZndWZe1G3hVcgBDR1W/1vv0yfHD6aW7XLlq4HAN8+uXee3d951zoAptLH9+xLm154JZ0tVJ42MuLAALj6RVBk/8sKgGs/SKryrxgADmU2azhRBHateq8Cs3FT8UCGAqBxni4hlbsbNdAj6aOde6ozy0uvO775eKV0jQCYc3s5U/jCufOl2V1yegEwyttmHvXpiZOVTQm9XBKeuNXKcT4wNqoUwQ3OnGWuev9nvylWebdan/hcMwDsiMQ+O1//Yzq8YUuRD5bWjXrMfPDedNsd83uHiq9bZN+z6r20f+260uwbpr+aALh4xmsBNgxopMw8i+pakOeA9QsJ8rPN/x7JT5kfPvernGe7/CTbpplOkp1fxnd0iQ+bNrOaRb+JstuUWXh2fgU2uu7yzLRlHBcdANzKiOk8k2uBDgDOtVQnXUsWuN4A8A+XLknTb7mlAn1RJYlxgKxAIRRzLsaz0BzP7mQBXRUUC9imIz9Ds7KILrQTqrHQ7RWf4XPAKTBElSLgwvNIDU9N3Qz7DPxdsmRJFaZauMAivGCU+hvS1jOAaZcL/ShxZ8+eXeUn6PPcYMLtuvhA24FYADjKpy6AYhfoyeeJJ56oXrSdewB0Q0ADoIQCKDcFwNpdCMOztiM6aSPgIsDlGWweVdlCBaG6wJHPbYfwhbKBZQKFeJal6rIIa6Oq2DCmUSld7xdCUtIIMYFf2pv62z7qQf3ws7iZQAAtaCMfFZICR96j0rn2+6yrZ2OBis8YxpX0giPsKUylzqpGo6LZ8Ky0xdDM3OdvoTn54w+GGBf4UJ/oowJpNwHQNvyLtgvF8Nk33nijeuE3nMWNGp+/gcBCIiGiIasFwMKu+rOfhZMAZhWxbpSIoYAbwT2hG/VvpNw2ZDJ2FZijVGaMAcaBzoxBXtjOULv6pefYqjr2LFTaxGXoZfquHoBia5XpETqrjKW9nMPNKypiHWv0nZAVEAe0BrjZR9hNpWlUkwuLhcQxjLDKWs8KpizKiWHR9aEIfiO4tH6OY23huPHd+YS8VZLSTmzMeIuQNM7B/E27DS3O8/Zt3DgQn9d/bTu+ok2MkMCzKrajbVTaYwfnKOcwFbe0n753zDmvUwe/X/gstl1QLuiOsDduHlGhayh/8nRskke0vQA3zhOOiximvn7M6Z/6qM84L/EeowiYv1E2yNvvF+tLnvUAmHvkfU0A4OsJ/tJBTdpzLQLggeAvzTm2Y1d6/5fPFv3+HTd9alry3aeyQnp+OafU/jp39tO09ZU30uGtO64IAK66bOjQNGHWjDT/0Qf7QODWAPCEdM+Pnk4jRn+pzrqWATBAatvrf0y73l5d1M/1ieujI+Rk1hQAdz9cAeBnns9WZ/LYlVQAUx5quy0vv54ObtxyyZAsDwBX3wg55q3SXHYAXPtCuqYAMBtHtr7yVjq8uUzhzbmwi556Mt0cFegDLFbWznP//4r7evKiBWnRt56s9ZtldHWljc/9IR3ZcmkhxAlv33Ux3yeoQg4APvPRibTzzVXp5N4Dxe3NdtC6hMOG35Amzp9bHSEwfPSo3ne7uqrziQmdfSlX9fsn9kNGZgMBYLI4f/bTtO0Pr6cTe/Zl5FiehO+qifPnpJkP3tf4zOrgu5+fPpPW/eLZdO7MmfKC6p64HgFw0SzaAsDIMnpBvln55fPX7uzy5oy8VGaZnzo7ZYGdOnlmeMpVtmdGDXt9TQ6cPrvX8385XWUbZbcos57Z+RV8L2bnmVnHOCd3APDAXt9J0boFOgC4ddt1nsywQDEALlgMzVm8q6p4GfNUAewicy37moKXxWjVrS4sC1cEfAK4emUUC9IRGEYAINiNCtG4CO7Cvs8DLlTbGsoZQOQi+Jw5c3oAsIoq6ivEBOIZzhagi/oPOKvKEJUmoA4wZd0AYZyBzMsQsgAL1Jy8gH3kAzhz0R41L+GfH3jggSofYZr5AESESJQJICSvGAI0nsVpyFRVl/SNgEFXtd8EcUKL2C/1AJj+VeWqiljlK58L74XKqsusG2W5MBhVbrXfGF2VvQRoQvgIoGgPtsQn4rmoQhzhnWpQ1Zf2Z1RAWqY+K/yKwFW7RZU6n5HG+sfNCva3inTsh//Q59RRcIVfqSoVZlJHIROAFnU6fiH4icDePjQ8Mu01b2wjHMfPUP+uX7++Aqj4Kr4DmATWUV/BVbSnYzmquGNYZ8Y2bQCMMh5Q/1qmKlrqI4gWtGlz54QYsjsCeerCs57Ha7hhxi2wU8grZKdM5wn7Q1/tDwAL+iJc07YRKAqAGffagTZY56iud5wKaFVkky/tEtbG+bJeyW94dVXOti2GmBaw0gb7Q3WpdlXpq/o2qlV9XvhHexybgmzGS1TORjVNVKI6HgT2tNn89au4USPO3xEAC4vjfOGYtp20VYhPGT7j3KEylzbzmXWKGw/sL9scNyq46UP1sePceripRbtpW9tJv9qfjX4WuFkHu+ojUbVsHzhWeNdPB5qrsYUbIbCD7Yy+7HefkF5APSAALvjtUPl2xm+iXkkK879my7BR/bTnWgPAuX11ZOuO9OFvfl/Us9OWLU7zH30o3TByxIDPRZOd//Sz9OFvn0uc5Xkl1GaxciysowRe8LWHEio0r68EAE4p0U7OqP6i1TMjh6R064zpFQz95PCRAfu95/eMIaDrFcDdCQYDAKaqnxw6Um2UAA5eypUPgHt+1Q9YXFsAML/fL15ML//9PxSrHRlfnIc7rPss+gEb0NPU5suNhI3f+NzL6ZNDh7OzIyHgd8mffrt3KN3aF3HTfC6c/yK9908/TWdPlJ01fOPNNyXCQPf8P3l3GdR99T//ovWw90OGVGpQzn1FUZx7RQBcNbnuQfJa/9vn0pmjHxX3cW4dmqUbesOwNP2eu9PM+5b3SfLZx6fSmn+5NHtxdu7np04XndnbHwCO9jtz7Hja9ebb6eP9By/VDH2eHzt5Ulrw9a/VQok3uur89simrWn7q28VbaBplG0uAG7kR/0aIRMMZIOGAcZufV3akW878ixxpEyTdmeZX9vslAUV6OSZ0bPXoT0zWl0lKWh69qa4bJ8rqEB2ngUNutx5ZufXjna3kGcHAOeOkk66VizQAcCtWK3zTLYFBhMAzlkQ9AzgGN5X8BCVZRGyCMiiYrgRADakKYvkgi2eERzEMutVhqoZPdvVELUAVyAuwE3oABBTAeyiPW1w4TwCZaEseRAOGnUlgA5QBwD2It22bduqcNGqMgFuQD3gG/AKsIuKUAUjgGvp0qXVyxDR5CO0Bi4ILzkDGAgswKPegkbglCACu2i7CD/q1cDUW8gR37FBhIIq9qwH+QsPVXbTR/aNakTe6U/AjUpvnhUQ6ROGlDV/Q5oKULGbAJj+E7zYV6rFBUGqkgXVwhOBh+GHyVOoHTcz2J/6qopn2yAwF6pRvsA0QhxDK1OePoZv0h7UoJ4bzX0VyviJkF//5r5KaceZddfPAGPYj3yBleTNedy88Bf8Bp+1HNoWfZ22YAPzF/KRRlBN3kJQ1bj4cYTwnh/rGcj4kfMAdo2w3Y0X2tM+4F3Qh38Jx92UQR0Ehaou4yYGFaCqwQVcAjL8L/oq9eBy4wp5CxcFwJRtOGbrw7s+EOuhDfnMfFQ30//6aawzdhaaN4LKqvTJW3urYMfG+oo2tX9tp++0M47ZOF9r/ziutF3cQGEZUV3qGI6bOwznHBXfsY8NZU2dIizWFwWv1F01vf7l3OfYok3UwT7EHj6vL8fvC9sQQ1bTbjcQxbFgSHA3TZDOsNPk6VzOM9rBOYq2+Rl1dT50joobVuz/CMz5zLHvZg8BrkrhGOWAfGM96SNsxbMRANv+qvLukAAAIABJREFU2v+P1f6XsOEZwIVwNuf3Q58fTtdLGTRsgLZcSwC4pK9aOQN44ROPpul3L+kdnrLBr+ZososXLqRNL76aDq7f1C9s4Fzh6csWV7md/+yzhMrps09OpTMnTlaL+ReIDnKxpk4svYAO9/zw6epsYK+vCgCmvfs/3JA2Pf9yS7bjHOU7v/Vk2vX2e+nw5m3Zpr8eFMA2ljNoNzz3h0vavFAOgKuZvF97tw0Ad3Wll/+3/6PYXwDAD/+Xv06c+1p8NRnXHx88lNb9+rl0LkSLysl7wpyZaen3v9N3/u5n/mCu2vj7l9LRbTtziuhJg7L1/r/5cRo5pvvM3VDG7rdX1xT4hfMWv0MmzJmV5jyysoK1zIG5V38A+OIXX6QPfvFMOnWo/80cty2clyYtnJcunv+iez4+mz4/dao6xx1Qe6H6/4uLA7lowypjrwf+9idp2Ii+G4kIpb/j9VXF9uJ7Gug/77GH0843366gee6VC4DJDwi8/ZU30ukjx3Kz7z/dkCFp1C03p7u+32CzQnyyzn/4Ptz91ruJjTSlvhWzvdoAeOBZrs58meOo6FdCZp5FdS3Is8SR8rPNt0B2yvzC89WYlVHzapCXqtuanTwHdKt22HPAQsu6x9RZ2bajPVc1z0wfbse81M52dwBwljt3ErVogQ4AbtFwncfyLNAuAFyygDfQwqQtycnzJ/esSDPHj++BMCxAu7gu1HMRWuWnijnVU5QXAbFgSFAiAFZdGqEH9wxlSj6qnMhbZSCQDXAFwFHBi1qRi3RANgFwPJ/YcgQylGXoVlSVKCp5ESa1/qxW8gcA8xJgodZFbcwLcCUAFgKyMM85xISkpu3156pSvuGFAXi8CG0aQ8sKR1Tt0j7AMrCES0hV++1cU/sNBOLiOaTaTLhjPrwLN4RdqudULApz9QMBsHkJJFUs85znjmIvgWM9rKXsqOaLcC4qC904IHTmOdtGOmwENNEXozJQn3UDggBY8OUGhqhy1Rd5t18AOIJhwSX3PJtaAAzYAfLzYuOAYwo4psrWfqfu+pgwiXtsHuAFBMbHgNC0EZ8BANlfjj/bxL8jFBMuUl83QEQVrPXhvn3pmb2U50YO7kcFej2oFFAZElxfU/mq6tLoAsKwGEaZPLiv4lMIRp5xs4DwUPWooM0xwjjHZvicytoYptv8rRv5R79xTAk5hXfmJfyLanWfifNNtJE+GMGqbY9hnSPoiP4ZwSp+7+YQ51Xn/bgZQBs7TxjCn2difzhm45xvPR3H+Ak28vM4/8coBbE/9YEYEcCxFMN4u0mHdNSNd+cM7OE8EFXR9cpz6qmPGCoaOzkPkN7NNDGtAJj78axv6+zcYD3wmQiA3XhSD4CNfuD3EM8ItXnGsa7N42ac+rDSgndBu2cE8++4EeuqAuBrEP5W/pf30653qoy2XCsA2M1Quc3c+sqbac/q93OTp+E3jkx3PvXkl2dqNniy3lz44aGNW9LWV9+sQkA3uzhb+K5vPZkmzpnVELhf/OJCAgQd3rI9ndx/IBG+tBQEz37gnioUtNdXCQCzwLru2ReqcLRArpxr2Ijhafy0qWnh17+WRt18U1r3zPNfWQCMvfa9vy7temdN+vz06eKQvDzfGgCufpk37a5rFQCjAC5aQLSFDRY8j2zZltY/+2KOy/akqf5/cMXSNO9rDzV+rsnCKspnzsXlzOGSizO9l/7Zd9O4aVO/fKy7DDaybHnptXRi7/7sDQREWJg4b06aRajkUTem1f/080sCwHoR7dv77tq05921/dYFRfPSH3w38d7oIhoAKlhA+akjR9Pnn9Q2jZZc8594pHZuct0FoN7y4mvpo127U9eF2lEvA13MVRxPMPuhB6rjCTY88/xlBcD1o5Dv/N2r3k2fHDhURUZo9brhxpFp3IxpFeTn7wGvOhujdN773vvp+M496UKLER6W/egHafT4WwYsuv+ZqMHjBf5Q5DntyLcdeVYGK2pZXh8UZZmXOC9Vd/Uy2zRY8izy68y2tyPPwWTPLEcuGh75rc9OmdmX2fkVjPermmdmu9vpwx0AnDtCOulasUAHALditc4z2RYAABctKGYsJFL41cpTAOzCNwvULuCzAO4idVQTCmmi4qz2HVj7evNdiKmqE0jAJaAQSvgMz0WlpsDDs4gjAAa4qfDiHFQAMC/gGMCNBfZ60OwCPPAGVe7GjRurlyFGARJCOQCS54QKJFl0F/BSN+rAy1C22IW6AJOxpwDYc2Kpj4o9AB75AaIEANRPYKqNKFtYgJ2EoNouAmAhSgSBAiyeE2hE2CPEIZ2Air/NKyqAI9ixn6y7yjSAhCCDMiNcFLAJeTzfsl6tKPwg7xh+WEgWwYl5Wr7hblU6RzWvMC6qOqMy1zYLlQ2hS95CK8/XJY22oV/coIBfOD7oX/wRv7IcnhfmCh898xhfEPCQN2GZ8S9s6JhSsaqC0NDIhi6PIW4dV/if9QMAs7mBz1R1aleVkvp7VDuSv+poFaluRtBvqJttqldqqsyNY71+vnASxlao8XlhE/tY4E69PSMVHxHQCdcMGU+bVdRaLm2gLtqpfizouzE6geU7H0UFsOMZW9nHMdRvHKe2L4LV+jNl4waFOG+Sp/Nd3ASiv+hzjmchtJs29FUVy9TXfoxg03DGQljsQ/+qRie/CLXj5hM/jxuIVEbbds/VJh/9yw0B3NOHuOfGA+4Li+P3kBtBbDvv2ihuZIp1dPyovjb6ge/1mxq0UfzO0peci/3OIE83h9R/H2JjN2LQznrQ7pjTN6yn/iB4d25UASwAttymADjzd0jPGMz+RdSdsDD/4t881QNFv5KqipU/kV/OtQCA7/+rHyYgRO514dz5tPbnv0knDxzKfSSNnXhrWvTNJ9MtTUL6NuoWFLyof4/t3N1vObctmJvu+PpjaeSYL8/WbfQAfn366EcVuEaVWXLdNn9uWvb0d3oe+fSTU2nNT39dKdpyr7ETB9kZwKFhAO8db72TCP3dHywgZPaYCePTlEULK7U3MApwdG0A4OVp3sP3p2HDh/fqMup2CCVcwcVmhmlL78x+Ahsc37u/Utyd2H8gffrxqewFfublmfcuT/MeWTmger55hfouG153ALj2hdnLBNvfWFUBy5KLuXDBk4+m2xcv6secDZZhu7rSkW070obfvZTdt9X3y9AhacETj6bbl9T5E23p6kqnjh5LKIFP7Nnf7wYM6j120sR026L5iXOF8XM2bFwOAEw9Pzl8NG158ZV09nj/c96MewnRvCIROaG/i/n4k4OH077VH6Tju/eWdFHVN/Mef7jhM5+e/DjteWdNOr5rTyIsd7PLuWrSgnkVTAYEX7xwse0AmPowhx7duiN9tGN3On34aFGYb+x685TJacK82enWubOzjlSobNBg8Z6ziT/auTsd37W3Cun9xeefZ/dDtXHhL75fKZBzr6sKL5rYoFndB1Nds+1f1qjcbPM37FxFgFR1f26LOvXMslQ77JlV8CABwO3wuWybF8x32XleA+OiA4BzR0gnXSsW6ADgVqzWeSbbAlcdABcsguYsfgqAhZSALqEdMACIxUtgwkJ1XGyOC+culgtAoqpTIBTVcRFexDCbdob5UB9D16LcJRQuAFcoASgSAANfUV2yQB6VcAIdF+2Ba5s2bapeUQ1qnSiTMg4dOtQDXQF1CxcurF5cKn89B5b/KXZhHjsC2qi3UAIbROWXyjEX/Q0PTHrBJfdc9K/9JqiFQowgRNvG810j1BNqeAar6j8VgObrOzYShsZyBLXk5+eCigiXKTvCOOrFZxFeCgojgNEHDNOKr6FU5YVNbBNQlRftsM7ai3fTUU9tG+sutIsQSLUe9VZ5yH3KwP5+Zihr+hc4yWYD3h0/1FNf4zmep932gXAS39UXVLPiO4YHrhRUhw5VL/JTBS5Ios/5jGfIW6Wn45U2CgrJQ7W6YZBVcwp1tZPK4QjzhEqCU9oV+1jIJ5Sm/yIMa6RyjaBL+BX9G5X93Llzq/ZRV+zmRgv+VgEZz0j1TG/GHS9gN+3Tzqo/qWf0F33ZOuH/lEG51F2/FLILgEkT+9j6RxWq9qwWji5cqOxGe6k37/GMdccQ5dCfpHfe5W/TOi+Sp7aLalj7KypOo6o+KuhJY4QGIWsML0ydsIubXfBzx1eEltaJ9gp2tbshnrWfGyyiYtrNCJRlqPD4mX4t7OXZ6LN+J6nypgzHuREMLK8e1LqxAFuoDCfvuMGJv1UVu6lAiGu+pLGN0Tb2h999bk6h/6i3/UF949znd6229buAdG6AcMPNYAPAOb9Nev0oK/jd43PFZdQ6JPu3IGDo89Ocz9jVGmguLC9WjFoOGTY0jeQ7sKDOR7fvTBuffyWdLwirOmHWjLToqSfSjd1RSHrs24+pgI0bfv9Sv+fPohac8+B9adb9K3ptnOivAzjDcvVPf5VOHzue3U8TZs9MK374/Z701Tg9czZblVd109Ch1ZmicYMHi/LnP/u8CACQ13C+f0b0Bpmo3859+lnPQn+OF1InVG85F2pEANeB9ZsqGBSBAm2q4NOCuYnwucDunk0FgJ7DR9Jnp/LPwaVe46ZNqdrZ6CKELPCi5CJk7HDOn9bXuxezOGOakKglF8rKepCc8zxlEZb8zEfHK//7jO/Cz89VIXGH8N/QoRU4o29pO30DYLl58uQKrF/a1XuZrzb35PeJT1d2HEBxyOaNMFjyqj10SLqRMMjd/ZO9KFmfe1ikJBz8hXPNIaCP9iprSKqUswOeRdxgMZRoA1W46UZ8uJkVhqREWOM+vm7+XV2JDSdHt+2oNhDUA1jG2U2TJ1WqXxShY24d37NriXnq5L4DiU07fa4mi7n4H2rkXgC3q6tSN6MY7S8KAErUO775eLp19sxsCP7xgUNpywuvpM9Onc7zk5Sqs40XfuOxxum7UnXmNnCVs25PH/uod7ohQ9JNkyakCXNn1+w1YXzPxgqOCWCuOn/2s4y61DqZ71CAbH9n2zfyZfoGFS7hoD/ed6CC4Z99/ElDNTTzAopqwlTfMmNaGjtpQhrJpuChQ/KhFpVt0OfW47OTn6SzJ05UZ1ifP3u28hnskYbW5iXGg/PSiLFjqvpQl2EDgP5oyKIx3Q7Y0MQGjTr7qte1oP0Zzlo8HRfg0nwfLGhTtv07eWZ1/2CxZ1ZjigBwNeizss1LVVb4YMgzu47tmD8Lx28HAGe5cidRixboAOAWDdd5LM8CRQC4YGEuZ8Gn9n8s2SmzFiV/smJFmjF+XA9kEbawkM5CfgzFKsxyYTwCXpVu8V5Ub7pwJgRRkSpg0PpROSicAHy4sI8qF5gFBBby3HbbbT1n73JGLy+AQQQx5hVBgeeqAjU8i1QwxCK/qk9VudybMWNG9aKeKtQMC0t5wg9Vl0CrCExiiN+oPmRxn+cFkarKYppGYMn6Ags8V5X6CLoFrPSLgEeoqQpQ1aA2isBOgBVVdMImQZbQXOghKAGs6E/kKShUZchz+pCQA1t5Fi7lCIB5Xt+I6jfbh/+oMlV5Tl71EIc0EQwJOgU31NlzQLmn/e3rGMqaEN74GqHBhfy+0wf2Ie3WfuStClfYQ78IeCkTW1AfNinwog2AZqA3F/exDZ8ZXlqlp6pjytR2bJrYvXt3NWZsB36m7Q1LLpSkHy3HNLxTN8N882+hsyCMe/aNz9MHhkumHVH9Ksyr/S6tqf/1Z0OtYxtDYdsvlCsAI71tZ7MFcwLtdkzSB4Jy/R+/q02lQ3r8g3/HTQkCfUPUR/jnmciqWA396xzmHMN7tJ/t1AbUPSqA/TwCSX1Ve1Om84A2azRG9SMhqgpgx2jsY8ec487oBIJY0uqLEQBHFatzBm20HTEkvHMLdnRMxu+EGBbd+cnvD/rQOtlnlBOhdxxf1JHyBP7OO6TXdnEuda4kT8+WFgDXp3OeEtzWw2T7W/+K6ZzfY6h16+ZcGjenkLfjSAWw993MkwWAC34zVPXO+yn0Zap251/4u6elNrRQRs94L7XXlxNFS08W9093KSheUeWe2Hcge4GfR6cuuTPd8fXH09BhtfPVBzRVV1fa9NJrVejc/i7CP3O28JRFC7LtwNyx6YVXqrNtc69KAfyD7+YmvyLpWu3DS6kc0PCLc+fS56fOpFPHPkoXz59PN3D8xMRb04hRoypA0ExNXrTIdCmVLH22YAGqNOt+07MRs58EVf+GefHyVPPSeqHlp1us/JUsr7isFtp0KWUAXoFywHXmYf4NNB4z8dYKyFcbEoZ+Ob9m+WpmG9ggsfF3Lw2o1B196/gKzAKkc0PYsglh6x9eTyf27MuqMommLF6U5jdRAJtJba46n86xEfP4ycQGGc7rHTOhZq+hw29oOFdlmqS7mPwebZay2lj8xYWqfsytQODzZz5NFy98UdVv+OhRFWyl7pyPXQHXOC9kWy0TXHTPS43q2/Od0/e8huxaZFusoCOy86SW7ci3HXkW1jW3A/Krmm/V/JT59u/kmdmjmR16Ve2ZWcfMFlfJyrLMa31eKqf+vNR5qcoadLnzzM6vwPDtyrMDgEtGSSdtqQU6ALjUYp30RRYYLAA4d4FJACzMqVdAqj6N5zVGqOHfUTHo34IMYJZXVEHVh8FU/ajySTjiO/nt3LmzOpeXd1VpgLhly5ZVL+AsZwIDy2IoVuspLKFOQh4Ukqh9AU0RnFpnwRLPGGKaNqqwFPAKN3gOWIXKE2Ao6ABkCICjGk07UMeoHmWxX5sAA7gnIBaGcj+G6o3nTlIPgTt1VGGo0oy6aGv+RzaG2LVt2ovyBTuxn2IIXIGMalvKFgBTL8GPoIlnI/gV+BgimvzoI2yJDfXFGAI6hqWu/b7p6lGwR0BfW4+rKZcFnhG+aCf6WMhLf2hnbaMKk7yBv6hU8Tf9xjN+uR9VgNqGDQH4G0BNQGUIaMaYqk2Vwih2qfeECROql9CUNniONPeFrIIy6s4Y4QX4BQJTrmNTRaMqU+og8MNPua9tVWxiQ+tMPkI9/Yr6A8N5kW+E5vQhdVfJaV9FJTH3zd+NFtSF+rPxA19yrLkxhXYaHUAFMOkcU6q0VYyrfnc+iJsdnOOom+p+NxFEBa7zkaF83cSibaPaNp6bHf1NVWoMNe0mGuG1KlZDpVuuY0Yor2/7bjn2ofOvc05UztZvAogQ3w0B9EtUjvtM3OBQH8qatsRx5kaNCKKtL/VT3e2mI/wgliPwVAHPvTimVdEKkrGRCmT7hzRuDhGM827YaTcAqBDXR/V/8rSc+s0Dwnj7XhU3/euGF553I5ObPpyDYzjrqFiOc7j1pF36vwDYzS9+Z207cSK9vm9/7Z8FgDb3d0PPF3pB3lVVin5tdScuLOOaL6ewT6LJcu1XW5j+olIBARtQau1c9V51bmPJdcOIEWnuIyvTjOVLs12Jst/5nz+t1Fj9XSj1OJt36uJF2eFxacu63z5fqVlzr+nLl6ZFzRRnuZm0mC63v1rM/qo/VrRQ1M7alq0otrMm/eZ96dW8NIu3/HSLFW+pvBbKumbLKWxLUTsy80a5vvbffpUIBd/fhVp9/pOPplum3V77f9aM/AnZzLm9nxw6nD2mZj90X5q+Yll2+pKEGVUO2eVbOz9lm2AAtS5o3GCqb6eu+R5e4AKXXzlZ4INXvU8LDJVd18w8s/O7yvZsRz3zPblkOsuraV6q7hoOhr7MrGPlRrmGz8wzO79CH+4A4NyO6qRrxQIdANyK1TrPZFugHQC4aJEoczE0N88fr1ieZowb1wMKBWCeO6oijwVrFp1ZhG4EVoV7MTSnIA2gUa8aZgE/hl5VRSpMiuFRWUQXsAF/N2/eXEFgQ+TWA2DgkQBYgCMwsMyozkNRTH5AJhWclC8QAg7v37+/gpHx3EqdRnBDHX3ecMy0XShguFjPJya9KlOhm4BLaMDnXsAKgZKwKUKBCNcFl+QXoTHtV1EHVFGdShnW2fCz1k+bCWA9F5R2GcbaM1At13fV09RbkCLAAH5EAKwKN4ZWFbhSptDDUNLYQPAUlZpCY6ASUBAQzyXMFoDF8NVCaxWrwMv68L/WX2g3a9asdMcddyTUqsI16qPfR3gu4KEuBw4cqHxXkB2VwJRLGl5CSPIB/qL2dZzwjOHOua+dDSdNH37wwQfp/fffr/ya8lDHWib10fYCee7p36oV9TmVp/EsVseUoA9/8uxennODhXAPe3vfzQ6ki/cZt0BiwrjTPi7G5tatW6ux5VgT7vE849OQ8J5tLDD3HShtPWm7GxxU85KPSmHKtA/c1EF9hYuqp1ViRyhIX1COGyOMIkB5MYy+ytEIcwWeEQDb39TJ8WHdedYrKt3j+DCtADbON0JDldk8R3nCVv7thgP9kbrVfvPX1NxC4vpxSHlR7e0mGMMY8xyXY1h4T/lsYsCPvaiHfkebsUOc17G/MNqNGpSvAtnvFMrWtm5OoE8pC78zBLsA1jqbZ4TKcYOEtsdW9jv549e8a083K9BWyuN7C1/3Ozb+CGm0UYM2Ot+qVPYM4KYAOPP3Qs93WfYvoe6E11j+lU+VtqHmiMVPlT/Rms1a6RtCZ+7/YEP6/PTpKlztQIv/zRqPemnpn3473Tz5tmwTMR5e/d//awI8DHSh6Jq+7K50022TvlSh3oC6a2gaMmRorTO7UqWoOnfm0+oM1i0vv97v+ZD1Zd7x9a+lGW0CDr3G7ECN/YrcL1o8aodNMhe52lF0Tp6XXr1Ls3DLT7dY8ZbKa6GsK1FOcRmF7WhH/oS7f+d//GvjUNJ1DnvL1CnVmbqjxt9SqVZRJqNkJVSyv4eYjwl7Tr6chbt/7Yf9hpauHxOLv//tNH7GtJyh0lKaMpPnWzw/5SCDtQUGG0w2uOp1LbBrrqOXZZlvgeyUBRXo5JnRq9ehPTNaXSXJb3q2Jw0aEJpro1wjZVso3+htsWUHAGf3fCdhCxboAOAWjNZ5JN8C1xsA5gxgAHBUxMWzJmtro0N6FuANVRxVwAAx4QiL2YazjYvt/i2AMMQmi4Ve/M3CNovivNcrEFn437FjRwWDgLZCmngGsKpIgIF1jIpUFWAxJClwDIUkimKVlCy2G2IXZTD3gDlRPadthCvkKVjwHXhgGGEBsOATiMElsBEqqNYVrmgf8hd+xNDP5u993iOU1o4RGqvEtAwAgrAqAmDBJlBEGBWVjEKt2J89CwXd0Eq1nbZVZfj/s/e2vZJd151fUaKerAdSmtHYkihSlNik+ExKIWaEaDBBYg+SGSABgrGHr+Z7zCfIF8ir5FUQIC+CBAECZAJk5CCJJduDoS2JT03TTTKm+SCNI5HU2J6xLbKD36n7u/3vw7p91zp1Tte9t08Bhbpdtffaa6+99q7q/dtrbcZIUJw+kIcFBFi0b4SegJg6jqcR7L7SJu0lgBsfXEiZ2x+k2/uVx1HJjpM21Qe+/OUvb+6+++4BVOrHppCm3XGkJvXxWXyJCGBhra/Mm7zvWjBqlK53cgOPAJoAaJ74gvBe6EXfn3vuueFJBK0AeFfEthHhvAr78WmBd64HyhdgMn4CLqEU42pkr2OAftjI+gnZjL7GFz1oYippPiN9NU8hNHKobwplIoCJUOVz4awpswXK+HsCSeeuGQ/QU9sgH9sDk/nbwyKuccJN5l1G/+tDpvMVOJqSPf1X/ceAFhlGwtN3DxHQpnZynnuIRpivLh44QXfBLHJzLmt//dZ2PGjBmHrQAzsbyY9P5CGPTD89Todse647vNIH117HAx28c9n7bfUh1zLLpqyxvVmLnHPIFF6njq7V2tK11rFxXLJuRmm71lLPtUadPPyEDNPfY3/hNeWcS7yHj/Nd4Hrp+pL2pY8efvJggQc2kMF76qpP8zpEAL/5Vv2HzRRw2oSmk4DpGWxjsHPLslG42R9rdtvjrt/n/8X3hijgfR5fvO/ezcP/2W9sbv/Y9lqAyoO593/91/9tGdIOdyR+5tObT3z2s5uPfeoTG6KOucOS9420J30qd2ly1+KN7rEc68f9nNz/y72Ycz+6YzJ3++dFXnlzau4ONTa75m76NHnzqDbdspNrTlR8UnsT2mq3cwbbmLsPpGn+1//9/1heN72z9hOf+ZXrIfBHbhsOSpFV4v2//uvhUNGf/9nPWnepk2b+qX/29PbO3Qm2P21ebX8TVkpZpl64XrKnxIWV2xiIg9vgDOha9dq6qnWrlkvWG58dIA1ze34jrTIrNm2Me0Vcb50uj/q5GMt6b+rfI2WZjXGcWybyVgBcnR1ruSkWWAHwFKutdcoW+K/+j39ZLlsNmShvJDU2D6syn/7WtzZ3f/7O6+CXEaMZeWtqViNVE6pSHkgK1GLz2yg/YAEb3sADI7z4XFCUgNfIWSL2AGuAXIFcglWjdYnIdQOeaMGHHnpo8+CDDx5DNdOmJtRj0957UdHJ9oFyACRTNvMZm+z0A9nU4XMghYDMTXo2KAUa6CPIEEbxmdFp6GQEppAH/TLqUrgj8KC9cfQ0/xZEYE8BhNGavAoTMipYOQm3TTONHGGpwMoIR2GzemZa6oTCAijbYaIIZLQNbWBbgJwRd4ImwbL9SJA9TkVtvwXAAlBetz8utymMPXiwK4Uz/RJIOqmxmxGdQlDkGEUovEZ/ICz3T2e6cdozAlnYg45CHMAi84RoXO/rFcbziv7MJfxNAIzu2hR/FDxfunRpwxO70SblPUyAnBdeeGF4AoCBzrRpFKzg3khzXvlsPF+0IX0xipW6gjJeTfvMvM6DB/o4cJU5pR2wxbhdo8vzQAF9yQhfdHDOjv2K/maUv+DXwyjolgDU+YVMYa/gFL31J/wCP+Hh3BZ6I9O+jQ9NuE5k+uyMoNfX7Y+gOWFgzp88zOKBCt5zTmIPYW/CZQ+iZOpl55JwJQ/hoJcQ3sMhyMv00/bN7wD0dE1nzLSzsDX7hh94cCcPA2R2ANYFdHD+YCPbMkoZPXnQB6OKTd3seCW41TecHwIDPrIeAAAgAElEQVTwXMdzjbGPuf7aD9odp3oXwmpL1yV8Kfvp/PKwAfq4NtgX17aM0PZ7wnmDfYzYt22/B9BvcQDc+C0yjFP9V9O1kmewjcl92TrrFCtMst1cAPjbv/lftKO18NXf+W/+uyFC7NAPItoe/cf/cLiHcY7HtBGco+WLIaO8qTRndxubXnM2W5G1v2rTLTq55kSlJ7U3oa12O2esjbn1Zx1+5n/4nza//KtrVzFVfHOJMl+49+7NQ//oN7aiJ9i9olNfbN3i9ZK9/pXlNjpXltkciyXkLiFz6FbFYSxTtO0SMhdQ80hkTdtaKUXWStdKrTKr62DZnkU/bs2PhsyqL/dE1npfK3XYtbmsY2NdPqjMxkD+83949N1fdZK13GqBhgVWANww1lq0b4EyAG5s9pU3lRaQKQDOyKgEwKbWNU0tG9Y+hBLADyJoebIZTUSkUZGUYSMfAEUUIpvbwj+BIZ8DWQExbP4DuQBrwio2FI0eBQATBUwaXdun/P333z88hSxCSjbRjZ4DCHhvMO1llG6mbgZSsNGOXJ4AC6IMeV+4kbDAuoIZ/23aY4EiMoUr9B1IgG4CYtPi8pnvYc+EPwIGwU8CCts1Sg8dBSfaANiQYwCcEG4KuIRZ6IF8YVlG/gpI1BOZCQ8TbNkvgQ52yHTOyhincaUf2i5BjcADufYZsIz/8CoA83MPIRjBabpk/NjIP3VHtn7H5/qoUXyARXyTJ74KYESGeuBT2hFd+Jv3jPQE1OJL+J9Rrt7byyvlAbUA4PRP0//ij9w9TOSvhx7wedNOO9747Isvvri5fPnykB7ZAw6mkBVACX49UJBR0ups2vEEt/oMr6ZZRra+Kvz18IZjr52wm+uAh0vUjVehGP0yxTN/e+hjfHiEuWdkuGmEacO7jTO6WZ8yQteDD85tMxrQnuCUV8cDH9F/jSAew+nxvAPOaTP9nPZznmT0qdG0jrvrMz6ZEdkewMiIVNemjMIeA2DhYq7l6Mz7ptdOPfUFD0ige0a+CiQFs8g1yla5RqpzwAEfd04lBPWQDOOVByichxmtThtC07xvWICqr2k7yjrfjZyl7Pb/Wdv/QgngXd9yXcusF0b44hO5VruO6P/Uca6lzbKOZe0L5TJ62jFCZ2GyB4kyAjijo6+88+7m+28e3QFc+JlT/g2irMZvkcGuBR2uK9KUf2bbmGiv42pdux2VnwMA/9qD928e+U//kza4Zg788H/+Xzc/f73ufxO7eWq1b/yHf3dzz1NPDmlMpzzafjulkVu4Tmvjal87NTaq9m2qU39/taZbcXLNiUpPaq/Z1plsY+k+3ED+3/z7v9o8+7/8b5u/+NnPO245f9nbbts89I9+ffOFr929ld20SUehnui6x9RL9vp3nuTe6rou1f+qfy/h20v1qSy30am5ZZblNdasW1nmRfPj8liuPnzq0K8A+FQTrQX2sMAKgPcw3lr1dAucBwDc2bQSABvFCnBw4zzTaZrmlQ36YbOVVFBXrw7Ah/LcM0qaVt4zItCNb+QAh4napZ7gzE1uNvqBPABiNt4FA0A2IoHZ5DZCTABMefWgHPewfv3rXz++b5dNdIEL5QSugGOeRGEaDcznggAhD3VNI5sA2E12YROvAj9saJ+QA+wDNvrAHkYmmgo1o2yxneBLCGN6V9/n1WgwI96EDhnxJsDY/mbd/oQRJvF3AkDaQpYA23LIG9uRusIkI4MFakIN78Gl7wmvHS+j+BJeICPTq3rwYAzFBPpG5wo+HQOBDHpTJu/6FMbaP+yifH0dHT1EkFGC+gK+TQQuBxyE5+hktC59dv4YlWu0OX3SL4yEdpw9GICOAGLvLXaOqTP+A3Cl/UceeWTz8MMPH6dLp4wwk4MO3JX90ksvHR9eQK+E1nmYQcCeBwUEePoFunhPrnNUwEo/GD/9TjCqzek3cvRR+mD0tIcZkCkUFv5hC9YVU75jSz7TLpkW2bulMxW1UazolSmY9UsjNTNqHh31K3zAiGfH1fmHjzmPqePneSAkIalg1ihU6if8y0MdRrG67qGvcNKoY9p07rm+uQZ5cMT6mV44I0adk4475dQv9XQdoQ8ZDa9N9R/skdGvrlfKYuw8AKHvZ+R5ri1+J7n2YXf8jfGlrg8jtz3041pu1DL9zYMqltOe2pByrgN8pi+rh2sStsq7scdp1V2zzaDh53mYJzM8aK/MPpARyPpQAmAPSzjnEhhTvgOAO78Xjr50T/+hFCWWlj/4cEujo8I3AzJvJ9gU7ab16ailP3vl/908/y/+5aQU0PjPZ3/1i5tv/ZP/fEjHPOXx+h/+eHPld35v88H7H0ypPksd7hV+8Df+weZzv/arLXnTRqvVxFp4hwXKG237Wq+xUbdvU9X6+6s03XqTa05QelJbZ7Sddl+a/WjJv4Fs1uBX/p/f3fzkxT86/r9g1S9nK3fbbZsv3HPX5r7/6Lubj3/62m+3pSBwz9R1S9dLXlwAPPxfoOoYjYEoy9z+Z6SkQa3UkaiizKX6X+pQW9W6BcolD2ynVc+CpxTHqGzLxpwraHdcpKhmecVZoj8HlVk30Oxr8hL9XgFwZ3asZbsWWAFw12Jr+ZYFLioAzjtUjbZ1857NZaMU2cx2szkB8Guvvbbhyaa3kY1GBrKZ7T2e1BHQCNqAAtZHDzbY2UT/xje+MTyRJ6BAziuvvHIMi9EFKMddrF/96lePo9LYYDeykAEWkJAOF1gNjAY4A5JN62skJ/rQvlFtpq8GCrkZz8a78CPvahXkAeJM42v0HOWF40bFYmNBxPY31vYeWkEdm/7WFyhQR9sZAZzpVpEjFMlIP8cYeY6h90liq2xHKGFK3tRD+ZmqNFPH4j/0HdAjvKE9o9YEUEYoI0/wk1FyQhghraBG3WgHUIr9Ba98lim1BcMJiLVzwumEwhklaGQh6cABloDXu+66a/A1dGWssBsHCnjSjnZEN3wHX8g04cJNIRBtCIlMkSsgdr5Z3whI/OjRRx/dPPbYY8OhAv1Sn8bPX3755eG+bHRiHHjof4zrGLA5VmMILEijDeozr2nTwwwuoEZP0x/gtz4ghNd/kW8kM/KEXfi8d3gzptiP/tAPnkSNGlWdwMtxBB6rW95V7DrlXcvYPQ+5UJ+HNkRP2xG65SEUxtd5mmuhkeX03adR8xmp7wEIXgXAfC4QdX6gk9kY0NG2hPxCa/QWRBu1L0B2LB0jQXBCYOu73vuZ0Ja+27bplj3MwsEIDgUYJY4NtJ3+RdvOfeaZ66VjRDuugehrtO/4i3kAU5/97PHdudknfUg9+cw5jf6u5Y5xRmg7/9DDtSWjlk0fb8YGPvOgVN7xK5RlbuX67hpK2+qU67PrsgdSXOdc9+yTd8h7YIcxEGYbMS6Iv5UA8CRgNwHK3qx2hrWo9av0QzNls40A7gNg7n+840u/urn097+zIX3y1MdfvvPu5qX/83c277z+xkGgw8c++YkN0b9feezh4S7h0x772fs06evnXQu0Np+6wi3f2Fyb2kS33n4qTbfa5JoTFJ7U1s1op9lGux8HlP/um29vrvzfv7v5y5+/03XJWcp/6s7Pbb7+3b+3ufPuu677/24V5E1Romfu+mjWS9ZB5fB/0k4ni51bQuaF1bVo06X6v8Dwt7yq7CtL2GmVWRr+8zJGpc60lsdyz+vraNHn6i3XO1SWWdSxtSYVZZZ1HBqvlV4BcHVmrOWmWGAFwFOsttYpW2BuANzaeCpuWpZl3nbb5uknnxzuABbymNpyfKemUJdNZzfRNRob9oAaABgAQDhi1LBRsoAB6groBGBsilPX1KCAHuQAdb/2ta8NoMkILu8ABty6iQ6cI/qXKOBM72p6VKNF6Rt68iRCUmgnuOLVNMGZ5lUYhU0EB6ZzBmwIewAeglkjPakjCOEzgAmQStCBPCNpt9+j2y9S4TW2Eu4KsU3Fiw6ZwtS61N+VQtRITvQRmgETGCcASY6nZe0neiSoEGxZh/aMikY/yxqBmJHdGT0uuMmITqOOE24INngVihktC2jmb+9dFizRjn6N7xmRrT3HUdVCtoxIFRoKJk3/jM8J9bAnPov/4j9GpfoeEFg7qHumt6Y954q+ahpv+oB8obFRrugD/AUC4ytCViLtgb9G3BPtLjhjjAW3wi4jcnmlzbx3VZDtWNOO92Ijy0hQ/ZsxtCzjQb+xecI5fVQ5rCs55wSFAnsgMv3hyTgjLw9ipJ8jE0CPbYSXfJ5R9dgPfQTAwtwEj0JAygg8mWdZJzMBmLLXOZNR5wJXy2dkKbolJM2oUA9X5MEE++oBHdobR9jnGuA6nK/M1zyAMQailBXGCqpZtyxnRLRptoHu+ELqpM6ZBjkjlbWTEf/CanQTWPPq53mIJTMvuCa4XqCTEbzOcV55XwDsOkNb9in9U5/3UIC20876UqY4z3urE0C7NmZkt2u8bfJvZQmd0ct5lNHJtiMAdv4ZWZ6+VgXA5d8Kdqb4G+S4ePmX1VHBpeVvB76r1TQgO6GdQb22dllhW3sKAP7I7bdvfvX+b2y++uSjm89+8Yub2z4yXRN8eYAOv/N7m/fe/ulePepWJmr53r/3Hwzw9/ZPnBzBPL13XY3W8vtYoLa1tEcLxc2rPVpoVd1PnenWmlxzgsKT2roZ7TTbaPdjSfk3kH31gw82P3v1TzavfP/3N3/159eyUrUcc2LhT3z2M5t7/u63N3/7G1/b8B3zoUfTJlU1emLrI1kvWd8YH34XVju2/RFZLl0vWZe7hMyWDS5o/6uD2uh+2bOWGNNVZnFEiwNatmdR3lJzrtjrxjJW7nl9HT2gjeq9WWBNPmC/VwBcnRlruSkWWAHwFKutdcoWOBgAbmwmlje2AgALgIAcQBaAmUCMzWpTv7Lp7CM3uwU2pksG3GQEWabBdOMeOUafCQWI8CV1LQALmEOkIFGCRiATKUw0IBG8QmEiMh944IHjO4DdGBesGq2V6UeBST75XLgqzKWu0NuIOyCHwIZNeOAHdjFdrBF59CsjxKyDXtThmSlXjTI1IpbN00y/KrBBDm2gq9GCRsw6JgIgwUU6tjDUVLzoaPQz/RA2oBu2or8AOe+5dYwTzmQkneATOY6BQJFxRg5A1Qg6yluOv01ta994FW7QDyGMMBVwCHTlyRjxb/rm/aym6KUe44pv8iokUl/TcNt/dTKi1Eh2/BCAql8IphgPfAmfp7/K9+5a9DNCMqO47VtGhgN5BN+CROzOIQR0N00ysFMAjH94qIEDEjxp2xTU6Mwc4e5gUzfTV0GdfuFd3NjJe4vR17TTgFVk8ETHXDNYN7CDUM1IUN7n0ANPo5mNJAam01/mMqDalOGZRpj3nKdGjnoQA5+g74JCorK5G5l1Q8Dm+oIPCA+pZ5+NNuU175zV11xDkCOoRj99Je8cV5Z2wb6ZWlxZedhB+JfR1wn9lCkcxGf0f+G9hwX0G/1aiLndL9qm68/I1oTSuU64diDPaHihsIdlsLm+hA20nXamD/YtYamAWXm5biWo5vNc4/IQjAdYjJA1iwH6+D1iJDT2MmqechldrN9k9LR6OW6Uz/t6c+3QR9TDdZ/xcKyF+ralD2b/d4F66yUINgLYe7tZpzx8MDUCuPxbYftlXf6dNBRvle7LP7NtTLCVpmrb7DobX6vdAcDcj/uFe766ueuxhzZ3fOnXNkTPdsd611Dj1//u3V9sXvtXz2x+cvnlmxIJ/OkvfH7zwH/89zd3fOVLm4/ugg1T/LLrx3OWb865dtONzaC27JkrtDbNum2fMTvsp850S02uOUHhSW012zmTbTT60Nb/FAj8lz9/d/Pa7/3rzc9ff6MFEbvTyfKf+Ttf3HzjH3xn8+m/9YWT72Fv2KOrR0903dr1kgts4G9/0JdNUS+5kNwD63qe+l8d1IZJDwqAB1ddoFNzyyzLa8y9Cyez53SlUe+JrFm0Vuqwa11Zx/Pib8WBXAFwaVqshSZaYAXAEw23VqtZ4CIDYCGI4CjBmJGQAuCMXGWT3c1woh6FUG6WU0dw5H2PlhdSCD2Avz/84Q8HCGxUJAAOEAzYQTYAGGAkfCFS+MEHH9w89NBDx6l02Rj3kZGN9k3QC1QyZamQkMhF6tMu4EqYxavRgYBRPgMGCkuBXUKZhIsZSWn66+33+tUBcJo61IhSbZsQAYAgAObVCGHTp46BQgIlobAgmj4IF/NeYuHEGADTR8rlwQChiPBC30GuMqkn1KW/psemrLaiLP1HN8AjT2wEdKS8UW1CGuEar4DATL1MW/RNXzVyERszzowrrxmhqB8aLS78dfzxOWCrkbPI1u+MZEY304Sbwhy5RuMCZ/URUzFjDw9QIJN2uFvY+01pH6BsGmVtw5xAF3Ti/l98HltwMMJ5xyt2cf55QOK+++47jr43Olp/1ieMxMfXhWXoxfxFjumvherOHeeG/uAdqehA33jmIQPgOv3gwVznaeR/3h1N34y8Zbxtz/mDnYz4Bv6SMh59/TxhqwcpeE+ZAnn9iTbyIEdGyJriWcgpIBXIZfSta4/tJBjVlz144pphdHgCYA+K6C/o43uMj8DTyNyM7HZttY4QNcGv60YeylG+EcD0z75lpL9z1+wA+LiR/qxPyHG+ug7Q3jhyPKOwMyrXgxzooU7KMTqbMfBQBD4lpEem65mHj5i3rsXqwXt5WEc7qPt4rXUNzQhhdUa2kdBGjntPuwcVtFn6Z7bpnHV9FQQ7vvYlDwhNjQBuw8YmjDpz8jH60n1w4jfbGVSr/QQ9odT1tQHAL/zv39t88P4vj8pf+3zw14/ctvnMF//25ovfuHeI+v3UHZ/bq/XTKhMF/NrvP7N55423Nh+8//52PSluGtxQNn3h3vJf+dTmrsce3tz15KObj33ykzur7Gff03o48fMJfjKxpWnV5hijaS2fWKu1edZt+wz1dz9VpltpUs2JyrbbmtDO0m2cKfkF+3An8Duv/+nm9Wd+vPmLn/1sc/X97cHAWR5H6/EnP/fZYS3+Ow/ef33K55Mamav9kfye2LoN6iUXAg3bH5ClIauVOhJVlDk0X2q9J3cJmS1dD9z/BUzaGqmy/Zew0yrz1OEvj88ZWB9O7Ux9CXMRqYg87Lp0QB8+qG8U+70C4JILr4UmWmAFwBMNt1arWaAEgBubOuVNqYVkmgJaCMHGuveqssnN5pr34bIhz+Z9btLzmZGQ/CeSaD1BlAALOYAZ0jQDBTMSD6uzOe57pHoFBgG0jJqkXVJB8wT8EiVMVKUQFDh16dKlDYAr71YURrmpTh/VyWhQgJLRlaZ6BuYhW9gl3AOACszyXsmMcBPiCBoSxBo9BxTIex7d5Bcoovf43lv+LQThVWBpqljs6Lhsf/tt7xIWRBvJRlvUFygCFADZwBPr87kRkvQTWwAchC9GKBvVJoQ27TP/FnQrJ+sIG41ABuChp4AZUIhOgB2hlanJBZPCFseTsdUGwhNe9QfGWb+2H8gWstNH2jOtNvWI+MW3AIp+jt0z8p1+oYvpntHTB5Gt3DdNunFBHZ9ZXxBGX0lfzhxhDJCBjqYr1++EUdiWOkS8cviB8rTD3KEt6tFfo2DxY+YH888HsoRl6oQ9MipeYGq6Zl7zDmthrJHhRj4aye7YCa3yVd9B9xdeeGHz4osvDm1nOun0YWQlrDYy0pTY+AzjhE3QMeeff9smcjNtO/1Hvne98mpbRqzmt4NQmTqZzt4ywj/a00aMv3M6Aa7rbkYip385fx0j1whluN5QJ/vnhl6+ju2ZkadCSGGxh1CU6dyinP3woAVjIOjmMw/uaFf64FrOe46d9jai1wMxfu5Bi0zjnanlMwLYNh032szo2/GBFaGpkbOuma7ljjv28LuJOgn0E4rnQQH9Ig8GuNa4btue33/20cMp42sS6Gtm1MjIc+2QYP/Ku+9ufvDmWzf8UVP+7bEd/NoPpKNSvdI3Qf6EPgxVWr228/1a/Rqp2Idr/9Vf/MXmF2//dPgNwB24AF8iYj/68Y9vPv6pT24+/unPbD7y0Y90h3WKNY7roAt3AxN99t5bP9n8u/d+sfnlX//N5n2upPjlLzeAiasfvL+5+sHVDSlL3dAYejdA648MUWQfuf2jm9s//rHN7R//xOZXPn/H5m/de8/mC/fctfnEpz/9If32s+te3b2+cnP+zNjyMqKKGz7LNH5NamvTq6PMWenfXh2cXnlSzQk2O7PtNPvS7kdD/lKyWWP//P/7+ebdN97c/Nuf/tmQGvp91mPW4uP1mDX5gwE23mg9/uiwHn98iPQlm8QdX/m1zUcjW9ipU69hj1NlRYGe2Lql6yV7lOM8yT24ro3BXULXJWQu49t1Tcsll7D9KrM0/HOPUVne9j+tJR07heoia23XSh1pWGy8LLMobzBl1UhFmWV5jXGcW+YKgKuDvpabYoEVAE+x2lqnbIGzDoBbG16jFNBsxLNRLyhjE90ITNN9sjEtWMq7EwUIwFIB8CuvvLLhCWgiUpEnaV+Fg9Zng90Nb0Aa4Iyncvjsm9/85vAE+AGBATgCCKILif7j6SMhjX3gPaGa98YCr4Sh6M7fvBKdeP/99w9PYDNgjToCTWGuQJx2sdc4slAbbvcwt9Eq2Mp0nplSO4GM4FLAnlBIeJHwPWUnCDBqGL1MP019Ij3pE3qY2jghlCBE+EF/7Tt98X3BKP0wNW1GvyW0tn9GwyLP6E3KCSRNvYzPCQQBaY6PQN/DCowZ+iVwEaILXJBtCmFBP/0QSppi3DtisRG+CmAFAuufvC9QtD/oKHg1ChJ9iAAWAGtPgRI28r5bwKrzAz3xUXzcu295T5hlBCF18VFsBSw2jbKHGYTrlAeKApfpi8AQmc5zwJKQXzBK37xzlEh40j8L5RkX+uN4mQI9Dxmob0Iz/NX02UaGMqeeffbZ4Ynuzo/04UyxK5jTDsJwbOH9zLThPBSo0Z5jja8J7E0VTHuOEWPoYQR8TTCpr+I3CTzpa4LETKsuUGeMMsrW9SkzBoxhLXomkHQNsFxGEntQJw+WZOSv6w91nafI3hUV7BrqWNiu+vuK7+ETwFfBLLZwndEm2aZgGRn6DXW1R34XZH8zJbPrlD7iPeUeGDHKPm2RwDf1ol3mNjKYB/q07+eBJ+RmhLF2Unbqrq/lupjr5vb/YNv7lj2EktHuXgvA6/iwEHqamjs/R5aPV957b/O7b7194u+a1u+ErfOUfyPVS4bIhvxBnbI2RwWb8ie10bTT8Tzr9uW68m1LDLUnmGMvLXdV/uCX729+SZr8vxE6vL9dj46eQx12IG47+u0EAL4dAHz7ABs+xm/Rj92+szPTrDJTF8+CcWfqSktMcaOqJbNYuLVRVZS5xGZntelxuemmnW6ZSTUnKHoz2mm3sXQ/mvJb+k+QPfz++uX7m/eH9VgAzGGco/UYmYMSV7eHcY6ySGwP5GzXY+5bH9/xu6Te1bnUM0dd43rJHjgpy210rCxz+8O0atrZIYZf+XUFarrWSh21euD+V/veULOMm5aw0yqzMKKNwSzb88AyC73e/sSvd6gqcvZ1qaxio0NlmXUDnfl+rwC47MJrwQkWWAHwBKOtVeoWmBMAtzapiptKZZlH8p5+8onNV++88zgtLqBCUMaGt5vbRtsaATmGv0YLGgFMBK+pXYF3jzzyyObRRx8dovQASgCbjCQWGAnqADREBfJkwx+IxRP9jIj0blHSQ3vHqSCBV6FBwlNAHU/vOTW9s30G9tI2EEkADHgEPFNHAMBGpXLdwMeLbDPv6eT9jNyjrkCdjXxBi0CH/p4EL7JNU0YbJSiU5VWZAD919i5bZNNHnvwtkEcvgZA65zgLD5EtWNUvABHWT9gyToVt5Ck+AfgR4qOzYEc4DuhI2Gs/hGbe6YzPUd9+CKiE6HyGzwiQBf70zchB/FHAqV9iL/wV//KxC2gz1gBbnvinc8GDA7SbD+ULFAGXHG4gjTm65T2+yES+6bMzRbXtANLwT8ZTG2ID5QOYmR+8GiGZ8xx7Ix/Z2pj6AmpBM7Yy8tDDIshJv9Af9PeMjkYmIJknY0db6EwEME/6YcRpHjJxPI2AzLtQGXOBo3CZfntYIeehqdZZG7w7Gv0cD8tmJLDzQXvSP8pbNiNF9XsBMLoJgOlrHvDY/j9hey9vQlje94CB6alNkZxRppTLSOKcc/p9AuCsm/cf236Cd3WzDv/W14SMvGp7XgXtjJH+klA8D004F7AJY05d5fo9YKaCsW3UTVvybw8wYHcfyMvoZeV4qIFypmvmPcaVV8E+9Z1r+jJrkanzGRvHzwMKgln0MOKYzzzsQJtGN+cBB//ONPceOEGOtrduHh4xm4Rrvv1/5d33Nj94a3cEcPk3wjVj1n8g3QQ4u7T+w3dfq8dHhYu/0a77LpjSzjUvn1R7gpqT2jm10gKKTBq3UxU9pcAC/dhXpTNRv7FxNZe+5U21ToMH6Mcu9aarMd0qk2pOUPRmtNNuo9mPMyW/ofuSerdkN3RebvrWNa6XbFGO+ib+9sdwyRS1UkeiijKH5kut9+QuIbOl6xL9b8ismrQnsm7VcsmGAnPLLMs78Bw5qJ4HHJ+qDzeGp7XalO1etFFZXqNDB5VZ7Pfc6+YKgDszYy3btcAKgLsWW8u3LHDRAPBvPf7YMQD23k6jAIWcea8jG9K7IsIENgCPV199dXheuXLlOAKY+0p5AnEBakAvoQDtCAAEfmy0P//885vnnntuAHduxm+/X68OG+wALZ7en8prQhZhmJAmU9wCIE3La0Qq/TaSko11005rF2AFuvDkPeUntBA6CF6RbcSeEX3U835LwJuwAFAgYMgU0ALmXZHXplelnulweRUqGM1I3wQzpqbFBkY3pmxBstHejDcP7UXZvIPY/itD+E4/M22v4FYYi85EHwNa827dTIs79jX6JaBDjkAfHQCAQErBJe9pewApZXk1LS928BCBcBw9fC7XViAAACAASURBVJiKGruZwjYPReiL9JFoX574CA/0TMClX1BfACfQRAd8jTTQzB8OTxA5LDxEloDaaFP65Z24QlteM82yEMnoZl4FfuisfoIrZAvAGEsBsr5qlLCwnvGjvONuOnF05X3Hmb6Qtp2x9C5h7In+AGCyBLBWUMcobudERlzTPrCXfngAgfIZhW5EpGtLvib8825l7OCaYSpr/C/T6jqemV5eKG2EPXZNQC0oNyIbW+X9sbZpO86x9G/8RHCZwDMPaejfCYCdM4LLhNQZjZvp6RNI6tcJe8cyKSOI51WdsL/+Zn3KZluWzTkl3NSu1HUdSBibIFpfxoaZLpry+R4+gG8hzwMf2MFDMLSNryMj7WBbeYDISOf0K3XXZ7GB46kt/S7Vh7IffudR1rYyA4Rw3vdoJw8Quf6mvW+UAroNyRqAa0nZwzxs/Vo7KtzQ/2a1YTcm9Wf7DTPFEmci8ncJJaZZY5IJz0b49ETVD1qtsem0r56tzbVqYzdR/5NUmq7CNItMq1UHU9nPdlsTjLF0Gy35Tf1bsrc/PKqevQjIG1Qoa3BUsKFzR3RPbF3rcsmGAmWZZ2CMD67rge26VP+rvl3vfl3Tcsl64/V14ILJLNuyMZcPKrMxPvP7cP0bpWyjRn/mllmWt4RvHKjfKwCuzoq13BQLrAB4itXWOmULHAQANzYwyxthRzJ/87FHN3fdcccxlGJTHkDG03sL2XhO4DeOXkr4AFgx9TMgi2hGZJriFshFNCKRlYI8YaopZIE6bNCTFvZHP/rRAMNMzYwepn1FDk/ArzDYgaS+m/TCB/4N5AFMCQSEDIAgPkNf9KZP6IhsN+XRk/S8gETsQ794z41/IAKAAQBihKV2VB+jwSxHX7QtOpiWN206BqxCIyACdUxpTLsAVWQ7RkA+obWAFEChHsJtXoWH9MOIU9rY/v64el3aW2UJmSgnhMHOgmxftTf6og8RmNhbG3MgQAjL56SoxnZCTGwkvBHgAkhJkwx4xUYCbqEy4yKAZtyA+4wd48aT/po2mKhUbSdsMzKWctoQu9lPfQ3b4aM88S0jA/3cAxTYlLKOsVHevO8hBuwiADZCERvg3+jqeCCH/tB3xthoUMpQ1ru2MwraaEJkUD7TGPuZfkE9/AC7ZzpbdTYCGD30FezP4Q6e2AvdGJ+XXnppc/ny5cEnvQvcgwk5hsxT4b2wljr6EPLxF/qY0C0Ph4zhaEbJ5rgZBY5/uE4YIc74CTEzilXZ2ECbmEHAlNvoj27OX6Gya4VrnbKUg0znrGsU/fY9D1WMo/R3HQrZ9WWWcHCcdtoDONmWYNn3BLOuBXyeB1NcI+lP3gGc4Np5kRHO6MLDlMZ5eMSDEsjOKwj0VeXwuWuwYJV/67/IYV564IS5jq/lwQR9w0MPzhFso8/nYQTnCePu4Y6M0M1sDtoGma7lyhT4oyOf6w8Jnx1P6njIQBuj704A/M67m++/+eaHXKH8+8Cajd8eVLnl5A+dbvd6sO60WtNrTlSz/Nu4VHBmJabbsKTttUIz691s/eIVb2xA7dP51iZbpaGbpPeNVJmuwjRrTKvVA5DH/2+rjEGWaRqj3ZfzLL+h+5J2aclu6NxxlZ7Yusb1kr35UJbb6FhZ5vZHftm85ZJLyGzoWtbzwDLLhm8NU7335ZJLjOcq89ThL4/POfHjxpCXjxSVbdRo/DzILOu4hG8UbLkC4FOn91pgDwusAHgP461VT7fArQSAsYYASTDDBvT2u2N7fyGPhJXASDbWAT+ALJ68BxQCchHpCAQCBPvw7lw2wb1Hkc+MJEYGEYQ8+ZxNcgANd/4ij7tNTRFNPfQSlJiCWOhh1COvRv4KOShDG+hPfYATTyEksow4NYUxEC0jswQZvA/IyQhgdTECmE38BMC0b1SnOiXgoT7AgVeBhWCWdrzL0nuFjaIzctc66Jv2EZD7eQKsBEcCF6P8GANBh4cF0NfIX6G6trb/QjN0NgW094kSDatM+iaQEUTybw4ZmPLY8UAnx8tX/NLDDIBVoDLA0UhMfNkxAP4KgPVn2qSP6Oi4UNfPM52yBwOEsdpXgGSaYsbC6FOhlSlogVzecY084SU+BRxHvwRUpi2nj/q1QBudM+pSoDeOjk49Mzo5U4Nn2mn7npGaRjCiJ3OcuS7YZR1gHjOH8atLly4NqdW905n+Ojb6te2ZbUBw6D2/2MF5kf6ZUar+LVBEtqCMv9EP4MsY8sAO2pO/PaDhAQfXFWGjoE4f8PAKOuf6I8TMV/0PPTKq2PUw7xE3+jPXsYwYNVo/1wmha67RrtnaUn+wX/n5rnTNu4DkrmhZxk7wmhHE2h7bCk/tE+WM6DZLgmWMxhbIJ4jWjh5WyMwHlLNNx9f1hLGjj6YBp2+ZctkxdP4IutEzs1YI8R0D2nTOpj39GzkC3JSpHcYgO33cqGbrC8SxW6aVdlxPigBuAbMm9GrJ3jre6T+4okSvdF/+oFJLo6PCzX5MbmdobpKGXVNPscKN60yw0Y0ETrNCs1sz69xs/dYpXtg42tcYrY2xSmM3QecbqTG9+WmWmFRrgpI3o512G81+LCn/zMhu2KSlc0NuZZpapie2rnG9ZIvW1SMmtz8uy6Yol1xCZkPXsp4Hljk0X7V+w6bLiKxpWit1pGGxTxdOZrHfS/lH2Z5FPcvyGvOt6sM9kTVNa6UW8uGizZfwjbPe7xUAd2bFWrZrgRUAdy22lm9Z4FQA3Ng0Km9iFWWW5Q37iNvS/+TRRz4UAQzsMpVtRrcabZRRXRrPiCbqAa94An2AP2y0u8EOtCUamDtPx/cxEqHlJjgb3oIhZJAKmohggRob4Pfdd98Ak33l72v/4bt2v2ZGu9KGsIyoMKCPKXBp01S+gB2BqBGOfA5EBDoKdwE7u9KvUh+QI2AaQ2llupEPmAMEGO1oPwRAtIHeRrJ5361pjoURGQGZ0XuCk12vggbHKKN9EyIpD4BiKt6MIBZ+JHhEX2G5sDHhjjLxLeAvkM+IaKN+TflrpN3bb7893LfrXc6APMaK+uoFwKM9YbHAD30SrgvgqCsA1ueF0rwK0QXw9NFIzbxfGKg9PnyAfb37Fp/Ah/Bt/ctoQ2QSmUpqWl4FO9hGgIyewGD6p51pnzrItB3qGOlsql3sbspr/E5Ahk4Zqc2/M6V2RpynDwiTBdr4LACYJ+8ZFc1YEa2MTsx7nvYTvZ2HGW2pTwrXGBN8gzHK+8M9FMH4ZLSzOqOTfpngPu9MNso39TDttfWZB8r3oIWZCsbRsuqUvmIaYvQUGjMeCbBzDvu3IJv6eXevkbOCU9df+qJfbJf5246BtO9nRKogMueuOlLetT6jYMeRwkYDu3Zjn0ynTBv6CmXth/MEeUJ/3vN+5Txwot9mZgcP9VDXgySOhXojTyjteNmGqdONrPXAAf3ISOSEtUJnbOv7rku8Z9S+wNbxoC/8nXM+DyxQ13/zmuOp3zpfaU97mvLczAD2f9cdwK3fB/EbofoDqSW/+Jvm+HuwqkSWO4NtDGad0pehzrSaTTNM1u7EijMqMM0CjS7NqGuj1bXotR/ui9qitUF2miaNjb7TRE35fHrz06wwqdYEJdvtnLE2lta/Jb9hm5ZcHHYp2Q25nXnTE1u3Rr1k3WZLyByGbAGDLSGzpWtjYMu6HljmAsPUGv257VSW11hXLpzMA/tc2Z4NPat+XBdZ07JW6ki7YuMHlVnUcYl1c85+rwC4OiPWclMssALgKVZb65QtcNEAsCmgvdvQuzmBW7kxn5GDbty7ye5mN5vW1PfuUlNsAuwEr0QHPvjgg5sHHnjgOM0qG9qZ7tMIVOuQlvmZZ54ZnmzA0y6b+QmA+fvrX//6MVBJECCMNeU0coGSpk5GFgAB/Y3kpB/Dlutttx1HibLJLmgDHhipZ7ntb9erwzPviMz3tZ33lgLiaB84lnDE+4UpLxhAb8aFdgVU3tOLbgkpdehMO5qRgxm1bFSZsI1y2Md0xkJogYdAEjCrTYWNpnpGfyOa0ZkxSCAt+BKGCfgAnaZj9m5gYCe6WZ+oUp6AVFPsJpTOlNpGCHuvNXraj4ThtAtYxK7ag/bxV/RxrLUx/9ZGyBYm6Z+MpbCI9gRY1EMnYK1jiB4eulBPxlq/wEdM+Up6Z3RCNwFx3l1tP+iDqbJNP4w+edexMMo5b6Q2/84IYNoRyGoz052jm6moGUsjqZknzH8+M+U148Ic5cl72IBXgSM+K+xyntC28NsoUGzhgz65Tpg9wDlBH3iMgSh6ejDAyOCMFuc9+of9jVgVJGqzXal6hbaZHth+CIBdZxOyqp/Ruc43Xo28pX6CfA+WmHFAXxA4Cm+dM0aZoo8gMV8zwtg5nXolkFQ/ISmv+oXleHXdop1MC60NHEOjdfFZ2swDIqZcNwLeKHXhOnZhTDz4kSDb+WfGCOab3zN85nqYOruWpz0S1CZEH6ch5zPvfBb2UkZQjZz0m4za1lf1F9dn1yqjhz2c4trAv/Owg98/r7z33uZ333r7ut81LXjWBGEt2Vsjl39zDcVbpW+C/Al9mNSP4363LXD0+6VruJnLN8f5pNan9b7Rl5n0bLS4Fr2RBRobXlMM2drUOqCep/VtupmmWWBSrQlKtttptnGe5S+pe0t2w+ZLyT1tfuTnDXWXgWXbjYCyyuWSS8g8T7oeuP/lcWratOoo9e7XNS2XrDdeP3xwQJnlfjfG8qAyD2jLqv82TLnMuly00a06jnP2ewXAnVmxlu1aYAXAXYut5VsWuBAAODa7fuvxxzZfvfPOY8AlZAQesWGdd7ACcEwfzGb39ot7+/XgJjqb3cIwAB1PoKqRtWzWe0+oMAo44Mb4GGSwIQ5AfvHFFzfPP//8cQpkNr5N+/yVr3zlOPIwo5OFEugkdBAY5h216ATwoQ/e9QpsyQg0yiBbaEx9ZQoSMhJOmGO0mcBhDIBp103+jDoTapkCFd0cC6P+jDwTUCQAtn1l0q5QlvESZGV6XwEwZYVNQihBFK8Cc4CK/fGeTWCkwA9bGc2HHraVbWc6ZgCf9xgDEoE6QqqE6kSU8gTiKd87P7GnANdo2wTFRmwbrShAExobucjn+CmpyvEz74elf6YOV/c8YCCwTxCX84O5wQEJbOR9vdglwa/A1kMXzA/BroCVfwtLkWWUbaa9dQwzMjNT3QqZxtGf2CgPHnhYAdsIm3xFthH/9E1ABQBGJyCv85C2jXg3mt1o4wRZ2E7/px3mN098wxTYrj0JRjMCOCNf865YdOHf46jjhPDOOfRwbAWReU+2czeB6PjLJFM/e0gCmUJBX7G3Oisjo/8zAtj6lHM8XTexgesRMn3ke46Rr9RN4KmetOl6Oj404QEO13/HY5x1QN8T3lPOdSrBqzDUdQt91INyHqBwHUM3H/ilgFl4zOcC+YzwzcMAtpljpl9T17HLg04ZDawN8ooA1wnk4Ct85rqLLVy7E767XtnnvFYgfdpyGdHM35kCmr6g1zgFdBugNYDYkrKH/rR+ofXh75lt47jfbQsMNRtD2LXw6eVnbHxa709X8bAGKui3o8i+tmht5kxTcf5axQ26bsOz2mIhHSt9mt70NAtMqtVU8ky2sWQfzojstt0berdkN+RW5ohlemJrGtdKHWnQUGAJuUvIHH77LzAIt7LMBczZGqWy7Zfw5wsms2zL7X+iS0NfK9Vbc8oyizqWOtJT0dIl0Uv0Z26ZZXlL+EZxHOfUcQXAJdddC020wAqAJxpurVazwFwAuLWRU9xMK8sMeU8/+cQxAGbD3fTICYC9oxQQJCzI9KBCQjarBXVGfyIHQEQKZ560IQAkmlEIJhROyCSQBHB5H7ARpmymU58ncEB4KJBkNN3MF54YtWlKYsEQG+u2m2BYACGIoc/aJyP5jOaj73kf5PY7++pxel1sMgbAbOCnznqhUdS0I6ihr4AwbMVD2KJ+CYCFeqZopl8JjoR6CYEECcjWNkYQZ0QfOgtMjQ7FNsA+wB/AnshPAKAPygH/vFcXgMm/7Tt6eB+v0X4AZiOh7QdjYpQ2gFkAlZHO2oWyplsWhmIDgaRRw4JmdECOfQf8kq6c6HL6xBPorA8It7CNtqVtbZrR4PqVdxJzEIH7q3liBw8W0E/9xDHCt7GJEAx9sY0+AHTS3kIr9BE8UdbUyb6XwFGwRD8EaPoSdsu00x46MBKTctqYPhg9ip14n/fUXbCrL1KXh3c2Mx5CQVM082/uDSZjAP1IwK2f2md9QPiehx6wh7IZF8YQPfLQhu/RB+ePB2Jow6hL77hlfDI6VCCYaas9cKJs5GV2gEyHnEBSv9ZXTSutfxhpPp6/yFB355aHQFyzBZZ5GECdsJMHHHKN97ABrz7sO//ONvV7Pze6Hz/CRq6dCUMz6pm/kWGEPXI8AJFRx8JYxsWU+q7Z2Md1IA/D2A46CfO1La+ZijpleeDJAwjIGR8Q4t+s2/guPuC95XkAwbmWMDfvk/Zggmtx+pKptT2w5OEVfSBteOWddzfff/PN47Eq/zbYLiq1H0NHpXqle/Lbsm+G/jerje0K3xoLCzeHcFIbJ1aaqfFpPS90ZSb9Ci2ViyzW17IG1xdsbfpMbKNdrbhh1ZU7W18X0q/Sn+lNT+t9u9YEBc9cG80+LKn/mZHdsElL54bcyvywTE9sXeN6ycNCHuxwXnRdQs9W/xvOUta1IbPq1z2RNU1rpY40LCpwUJlFHc+LfxzUloORWhqc6so9cbW2a6V6fZlbZllew+ZlmQ2jzyVzBcCnToW1wB4WWAHwHsZbq55ugZsOgBubVeVNpOsA8JObuz9/5/GmP6AiN97ddDZyTwBsdFVGALMhzya04MH0vmyKv/DCC0MELzDXz920BwzcddddA9wEAub9hrQvyCN1rmlq2ZAXKPLqxryAKCMV8/7NTOWrfgJsXo3qpJyRzEbPIceI04zsS4gj9DBiFpnCx4Q36kv/jL7LKF8jkRMAYyPS5wImBXUZ2ZepUwV99EG4KBAxJatAzf5nVJpwxQi0jPjMiDr7iV2EpEajAmozgk2YwfjStgcKKMO/BYXpa46BAC39kzYzQlgIlX3H33gKaLGXoCQjUu0H4yfAws6kK+duae+zBe443plyWKDjHNj+XtveQ824CHayfVJLcwAio2g9ROCdxh5u8M5nfZ7PBUtARu841m+8TxvZAFbawb7CPepqB2QCmQFKzgnTpLMWUJdDB5QxgjLv8HWMjBymz+iE3/GZawg20Ue1DTb03mL+dm1w3LAnkJxIbKP0jeL1cEAeoMjIVN9X54y0F8xS3ihK+yGs59/aAxnOWcEl9XK+C5h53+hP+4EdXQeMTkU/1xOBPDZKcLsrkjkzDmQUrYcxrJ/RspkZYQyNtbv+5IEW13h0EkRnhK5z20MTqZffC+iPfO/oRZbyTYGOPRMmJwD2KgIPh9gnXj2MIJDHjx27XBusk3MvD4zok5TL+979rtDPPCxAv53fvArSqY/P8/RwCH3XdgJ+6gtxec1DFUJn7cFr+lWmIKff1keG7QwRwAGAy78L/PmzxG+OCbKpsqTuk+QPldpa9fsx2KvfzkT1Tv/hWy0xwTZj0dN6XVBwBt0KrdywyGJ921exYv3yRlBR3qRijY2rjvxZ+raQbpV+TG+63/N+jd5Gq/1tt9M0wpmSv6TuDdktmzTkDr+ZKo58PPit0iXJPXXr7ddL9uZBWW6jY2WZ2x+5NbuWSh0VKsps+ct5kdmw6TImPdx41lru+chBZZ4XnyvquYQtqz5cVFHnKIldoj9lmY0OzS2zLK+xFpVlntLvFQCXXHctNNECKwCeaLi1Ws0CFxUAu3HOhrvpaNlIdsNZKMdGs6At03+6ue3mfX6GTCJ4X3nlleMIStoTzLCR/aUvfWl4ApsAQsCq3FgXzqAbMIV/CzXYZFdPU4GanhW92ODPKF3qAQi8IzXTM+sFlE+wJbwVMJlWGkiQKV0zclZomlGVbvCjL5AIewpO0BnIRh+wGfqZjpY+AiSJRuVV3UwXjH7KyehMYISRuQlKbAdo4DgY/UY5Qcg4NS99coyxlbCJ8fRuXsAv0Z/AUvvpOGAf/jbqWghEhKqpfoWolEUGcNN7do3aZAzRxcMC2Mm0wWNozPsJ1YS9eUhA0IY9hMroA/y9++67N9xDzRNdfFiOcUyIafSs44F/eDco9qCv+LdAknFmbvA0WpLPM/Wx88s20TMjFPU77+NFpvfYApHRDxDsXcOZ5pi2mHf4nTLzjuwvf/nLwwENPrcfAHH0fe21147BE7o7nvog8yPTLRvtqO3TdtjVsRO+Uc601wJXo0jRlXHVjh6kSHDp4QYjWI0OVid9CD08ZEAfjcBP6Kc9GQMeyhaECrqNFOaVuccTmXlQZPvb++p1c1b9HUujTsffTLvAbILgjDx37UFGwuqEkUYNj/WxTq7pRsvi085h17BMu2z/kJnfIx6I8L5o7/l2fMZrCmNMfdcuD+HwOl6vWAvyLm59DZnaVNv4HabNvVNZX2OMXdfzIIFzW7Cdh3Zox+9Ro6d5T78xQwY6uL6io7ZyDcpDVPqZ65LfifpYRnNbnzqTAXATkrWA1pKyt4aq/Yg7KtUrbaV+rX6NoTOtvli4aYJJbeysNFPD03p9Sjdm0q1rrEX60lXiJpQvbw7NrUtjk63a9Gx9WUC3Sh+mN9vveb9GHShlX9vtNI2wpPwzI3tJmzRkt+zRkFuZG5bpia1pXCt1pEFDgSXkLiFz+A1bHYQL2P9y37c/9quWKperi6y3XS5Zb3x2Hynr2LD7QWUe0JZLzeGqE9e7XhuhWqnemlyWWe/MxZoTKwCuuvtabgELrAB4AaOuIq9Z4CIDYFPbGsVkdBzQSrAjAE4IgXUSAGstwQgQgqhQIkSBIUQpeg8qEXI8BL/AzXvuuWeAX25uG3FFOcp7z6KQ1KhJdDOqElilTqaANiqMcmzkC3mMzMv7dvlbmGC0IO8JHYwqBlQZcYpMAYBRshnVKAwDrhkx6uf0AShrWmwBGCBBwAWEA0jy6hgJwxOIMzaCPACqkbnCDYAgKVV50q5w28hGbGdZ0yJnRDDyM9UwfwPUgIFAUtJAM068Z6pofMnIcqMdsZHglD4R5UmEs2loqY/u+A7yBLzKxCftB5/pVxkFK/jBdwQkGQkqANr+/2ALlYVNRL0Cf3mlbwBP7J5pWbEP+qA3Tz4bRx3nYQOAF2NIVKsQ0juuueeaPjEHaFd78F7epYyu9Mt00vzbAxCCZHQwtbKR1fiXfpMRkvQP+zPm+rwQFP/hM/QBWjmPX3rppc2zzz473M1tdCZ+xSEO5AlJaQfb8cTWzk/T1yJTH6AsvkObOVaCPME9/fXwBr7kIQOjdU3/SznHSnjsQQR9hPHDLujh+se6wCEGxiVTl2vjzBTgPPdeVn3T9L/IQBbted9vHo5xrXSN8qCKKbwzknbXGqvf6tMZgZ5rlAAxPzdi1Kj3/J43Olyb52EG03wbQY9dEr57SMaDJUJ6D5uYZcFDP8xhAXaCWW2RAFkA61qs3Y2M94ADffc7y/liJK8Q27VafWiHww488blcO5BBOec2ZfVLvxPSL9QTGaavTqjsvd6sNc7t8YEWDyYJrYXNmb46o9G1O7oKgNsQqgHLlpQ9rNfdH54N3W+G/EltDH1u93xba1q1rpU/XH6GhhdRfQa9OsZZpA8dBc5I2fIm2Vz6Njbbqk3O0ocF9KroP73Zfq/7NfoApN1G0wBnSv6Sujdkt2xyBuRW5oVlGup2sGZ9I3/7o72kcq3UkaiizKH5Uut1PVsyD9z/ct8PrGd1iBpqdkb+sD5yXny5qOdBfa6oY2sON2RW/bgusm7Ncsli42V5jUlZlnkBdFwjgKuzYS03xQIrAJ5itbVO2QI3BMCNDafyZlFRZlneaKfw6Se3KaAzAjgBsKAyAbAb0plWdBecEOKwkW0a4rz/U9jDpr2yAL+ANCBwpgL2c+GD0JZXYQmb7cIo6gqGqOvmv5vkwB6iVHlSX6BtelTeE9AJ2uiHOglBKSfoMGrY9LuZPpm/ed+IQKMHE6wC6gQQuyKqgUqmyBaUCJ+N9BOCCfJM1QtUE77RDnBQ8LJ1iduOgblQEzihvXjVF4xoZUy1De2Qoht7Mp7CG8EONhLgCo68mxZ9gEFARuAn9QFm+AdRxW+88cbgP94dCrAT/GIP/k1/jRYW7uEb6aM5yccQTj3xGaOj9SXsnn2zLsAU2Cn0BN5jG3UWgjNG2BtAaupr4FGmlXYckYHvYwsORfBEN6NTjUrMwwYJo9AT4Mjn1rdNxs/PsbEPATD+IaQ0chx/NdqQfgtGsbX9s//0UbCLno4348iT+vqd9jD1NPUYL8fQCEl8JSP9TZerPZgHQt6MYBXqAR2FZPo5tnZ++DkyXI+MOMcG6OF91YK6jMwVAvqaaXmR6aEE7O2czcMTRr6iE/bCBhnJb/Rpzs+M9FRmAmAjfTMTQNbXDsrJe30zCtU1yKhp5GXmA0GkANiDHdm+a6NjqAxenTvY17YyClpdXEdpD/tgS9YC7OuBDedqpu33Owu9XDvGepgdwnufnTO0ZR3txWt+j7hm5MEExy5hP/3DzynvuoifoB+206+Q4/zRDuirPfMOYMvp2+i7NwAu/tZw3Zj6m6PyY6sle/SbZhH5N6uNFf5Whu/GZZp+vE+DbT/dp7FzWLe8uTVH34obZNWmZtF9Zp3Kuk9Wvl+xXWOCTZZuY0n5Z0Z20+4tvRuyl5JbnRuNvfllgFlPgcOCuIauS41rWe4SPnhgmVWfbqhZ9umy3ZfwkUaHynpeMJnlfh94fOb34XrPyyWLvlGWd2Cbl/W8yf1eAXB1NqzlplhgBcBTrLbWKVvg3APg0eZYAmA31wXAGEXolymBNdYYABtR5ob5eDOcjW5TZ7LZDUwCSOUTmHT//fcPEFhYxMZ3pvBFvqlEhTlGlwpw2tYTEgAAIABJREFU2SD33kna2n4fb0EwT/pIulwiGo1Qo5xRfkYIA3C0B5v6RlUa7WXqUGTzt9HCtCcgEKDxGTCTJzqYHtXPgX+AP57qDuQYw13+LXBy4x/bG8FoZLQ2MaU38nmaDlhgZwTbOHUufXAM+cw2AVUCUdNLYydhMGWFFtpbMA1U8U5a76UFjPI38JvxB8ThG4zPn/zJnwxRxfRBWRnJrJ3os6DRCHHG0EhGfRbdMrJPcOZhAfzciNkEXwJHU27TH3z04Ycf3ly6dOn44AFtX758eXgS/YmdsOHjjz8+PLG1dnruuec2PPm399wS9csTEG56a/3VKGhBoYAKPb2fVtnY3xTSjJtRntiSaFxAa0Jn2sM3fCCHMeBpe4yBABl52p6IZp6ALuEmdqANXo2GRE8jZBlr9GPs9THaFN4DB3nSLw+neDCBsbLvRsgLUoWZjldGjzLfBKaCdOcg7zMv8TmjdQX3zBcAI77uHdBCSddF+qUP8Zn+n2nkXYO8H5lXU3q7jnkYxnHQVxPg5jrr53lXrDCVPjnvnAe7YG/eHZvlEgC7/iYANvU+4+KhCPXgs3FKa3XlFXmMLz6H3yQI91CNa7Fp6LGraxp2VVdT5yPHQwfI9zoAsznwmY+EpX7v0a5zH32UlSDatZrPXS8zrbQ+pr1oTwCMPT24lFcACIXzsEKCf33Ntj1kkPbZBYB/8Oab5d81Q8EGOGuDrzMie+hmzyrb0g39J7exbaitXVO1tvwTK+zZcL+np6i+pz5Vw8yud7Xhc16uvCm1bz+Lm1rVZvbWe2Z9ynpPUnxSpTqkUvkJNmlr1myjJf8WkL2UPZaSW50X29/hrdLlwmWxDQXKMhsdW0Lm0HzVUkv0fwmZZ8CmFZM2ul4epfJYHthGZT0bRjoPMss6LjE+DVtW/Leh4pG4Wu9rpXpfCHPLLMtrGKkssziOZXmn6LgC4OpsWMtNscAKgKdYba1TtsAcALi1gVTc1CrLPAEAuzHNxnoCYDbyjdgEdrDRnI/c+Bd68HkCUjf8KWvKTjaziRYFqgBdTF0LbAEmAcEEfWx0u7GeoMdN8rHOtI/eRnLyt+DD1MpAHtrlyWeCbiEnm/JGBBqVCCAwcpE6RoMJAPi3dsxoOEEecMeoTyMUgQLoyRMoJgAGjPFEHyEOOmMvQCAyGQ8+F+ACLATQgifhHXoZ3ea9m9QXHGJjgaARacI801wLHJBtWum841SQlxF7ytJWvDLG9BUAZASvEJjPkA341Vb8bVQ1dvcOXWymTvRb4Jh3O+svmVpWPbG90aNGCyJTCMQYCc8dY94zvfYDDzyw+da3vrV56KGHjmE/gPT5558fnvgWfeHxne98Z3gyL/Q7y2HnJ554Ynga/Y59hFS26fjSVyPp+Uz/FcShK3Yxxa5pxhkL55lgFznYk/Z4dQ4LgOmP9sy7cfEd5FNPAIwNBbiCYuaQ9/3ipwJg0koDnRl35Wtr/u3ntOP79MPUyruicZ3D9EEQji2MlnS90Bd89YCFPsf80g7en0y7jhvjr4/TZ1NIG41pmuVMCeydsOhjVD6vec+5wNH1Mw+s8J6+nBHACYi1c6Y4NxJVmeNXo1cz8te/BcDIFXbSnuuR84fPs45QOwGwemRaaFN/swYIoY0Qpj1TsTOuCdT1f797GF8hq+sd9V3/adt1UZ3ysI8AmHnooQbs5Hhod/SwHcfWfo2/C4TT2MasEchx7fB7lc8T4mu77f+jttG/Rv5qD171GyPi9wbAxd8ZfveXf29sHa78+2oo3ip99uRP6sPQ53bPu6btWnZ3+eZ47hLS7+kNVJ9Bn9MMM6u+pzV2C3ze2lCaao/i5lZF/Cz6zqhPReftd0i15HX/q2tXmtZMr1avdL/zS8o/M7KbDtHSuyF7KblVx22oWgZmw3yrKtCYnEvIbOnaMNYSut7KMhdwp5aXlm1f9JGyvAPPj7KexX4ffL4V9Sz3uzE+VR8uqngkrqZprVTvt8LcMsvyGjYvy2wYfQ6ZKwCuzoa13BQLrAB4itXWOmULXFQALOxjgzqhlxvS3rE4BsAazg36TCuad3K6QZ7phQFKtAUIfvXVV4cnMEBwJbBkwzsfGb3FJnlGpQn3Mi2uYIT3BKOAKtoFVPG5EVm0BVBIACzMoq6b+QCETCeaEcqCG/TifTfrgRBEHPM0jSz2sJ+mRAWqGWmMLoIqYTl6C3moL8QVnmSknVAXXYTKQA7Bj3CBVyPRBCJ5vzAQWOiFHdAFPfQV6tpPfCYhFGOXEYxCNUCrddBJuA74xReIVjXlMDbVB4W11HW80QldsHFGLW9/M22js9ERe+jTRovzqm3QwchB04QDloXsyDOiFfD5yCOPDNBWEISvXLlyZXgKpJkbjz322ObRRx8d9AA08hSiYxui3nkSFUtUJLbJO1A9mMDYGN26C6oJWLGVqbKRL7jDprYtrKW/tMerfowdSYVMHwRg2NG+43P6qNG6mUbZ6GFkOG7CfiCavs5ntAEoNrUvbQiX6Y8RwGYPwA+z70LFBIYJgPUx15CM0hQkY1cjgKkr/PSeaWQIgNHTNcgIYFPOs4643uSaSNvCR/qLn2AbDzB4oMQ1Qx09KGKkcoJaZTJmPGwvUxK7drhWCRVzPiawdr5k6uGMEB5H0GsH27TvvGYqa/8W2tKO/mmqeWTZbz4f3wGvH7u+WTbvqE8ALKylbcaXzzxs4EESDj14wAK/c02gfddOMzmgj2sDbXuYyO9O5KiThxHQTZnOH8pndLXjpp3T3rSd6cU9TGT6a3VLCI/u3AHcigBuQLQ2DDsjsofvofIvvaOCDd0V3W5jqNivNUG1bu8/XH6GRvs9PUHtGXS5kUFm03N/q19oCeWNpalWaGxy3aiJWfScSZeOKaY12e9tv0Zv43X4bdLp+PbHTKtGq/QtIHspeywltzPY9eGra1sv2fPNstx6p3pzqSi3rGdjbt7KMs+NPxf9o7WGH1DmQX3ugP1eanyqflzvem2EaqWOtCs2XpZZlLeEzc+qjisArs6EtdwUC6wAeIrV1jplC9xUANzY4CpvVp0QASxQYVPbNJsYxQ1mwRIbz+NHQt/cxAauIE/IwmtGAQqTACGmpjXKCiAHCAMUAVdsIwFBRsIJODIyMGGEkENgSfQd7fIUorq5DpBIAGzaZuq4sZ+Rc5lSWGjhHa1u9nuPq6mTsSG2YnOfSEhT8BoVl3BEQAA4xk7oY9Qi4yEQNfVswgWhCvYRwAl7GRvK8m/kCDSEf9jGaHChF/IAKdou78lkzICCmZZaaEwbpjC1b+jjg8+NvgP+vvzyy8epimmLz73D2DEARjGegmrTMwtcsJvgyWg+/EN7oY9lTY8NCPUQAIAUWwNqBT/YSR8jWhtoS7SqhxkYX0GioBYbA4sBxehKFC59VA6QKCNivXPWvtF30zl7ty59FQ4yBkJS+4EMo5tNl44v6sv4kinYjfD34INtOFfy/mJ9y/E01To2pZ1M5458bGgkP7blb8bR1wSr9MF5nIc/hPeZcndXdKmwFp0EfR7A0CddMwTd2ESo7mEDxk3AJnyj36aMz3TkRuKbAlrg57qZgNfx5uAE9ucQhYc3aM+o0YyWd23Jvo8PwAhVEw67DvtZRj0nrHV+Mg9dK5wzrlEJi/k7o4HN7mB/lc1rtum42kde7XtGr9qWhw5ct7f7RVePD5bwufI9VMQYCHop6z3heXDBe9+pz13bpF7ngR8kfNceHjow3TU+xvcRNnJNce4xvvqVd/xSNsfA1OOue66/+EkCcPtv1LvfTb6OYX9CY+S0AHDjd8Zgl/KvpbMXndvSfesEnd72bHMsudfGBLVafTixcNMWH/qdOI8W7THpNNsfiY70texpFihvXJ0maNfnjQ25G4nfW8eZ9OiYYFqT/Z62azQVO8/yl9S9Jbth8/Mmd7k5UbdEueSBx6Gs5/bHd9m05ZKrzLJNKwUb5iwfpVnHsmD5ouHLtmzMt7LMoo5D04UuD0UaMucXWdOyVupIu2J/yjKL8paweVnHxjiWZd6g3ysArs6EtdwUC6wAeIrV1jplC1xUACxoYCMc2OddlG7sJ6jYZazxBjT/Fty46W30ZUbZ0p53iwKP2EA3ItcoQTa9fST03X53XT2Gw3wmFDMqjjKZOtUIYNoE2gF1qUebgASjFZHrBj/QjKhUohTd4Df9qUCQdnkIFOmzQFIAgDza46le2MK0z0AvICqgzEjjTPcJgAKMAg+JIuSJ3t6nakpnoJXjJrARhAEaMhVp2kkfEPB6jyv9xl7a0VTX9E+oRX9MuSpYzdThGRmZ6UsFQwlxiFAlgvZP//RPj8fIlMNEhvKgX7TtGAJBHfuM4svDB0boCaKNkgXuGs2Kr3nIAJkJcem/wIxXxgqQiRzBkhHIRtzSProKQZFp2mzbEW5TRnBmCnH6ig/oF4AnZCLfAw6MA5Cc8QIA40f0adwP74ZmLI2ARxfaxGa8CtAE+0bjYnf0M82xgJQ62p26HhjwFTlCafpgunNBFv0zKp4+GYlvOcbK8c4U5fqqqZUpI/BGJ6EcdhRaC40pa4Q6/fPu7Lzr27TRwlba845pyntgRsCbkZ5GmLummMLYdZD5z9ylPXX28AbtqaeRzY6jc2UcKcq//SxBsXbLNSAje7WB0aOupwmAXW+1oZCSsjkGpiJGlxwvAXHK0W/Tl8ZAMw/Y2BZ6pb0EwBmZ63eXvuR657rteoF8o8yR6/rh/M5DNK6lQmAzD3hgxjljOnb6qh9T1rFxXCmXtk9fcy7pd0YA+/3ra+rn3/kdvBQAbgOyBjRcUvbgk+VfeUcFG7pPkr+dKV2tjubXpGrTKzVtMW5oWi93qLunHicZYDb9plu4V7Nrh8ZmVE+RZUqXN5u6zc9kh731m0mPavenN9fvabtGU7kzJX9J3c+I7Ja9GzovJXeZOVHXtl6yDlGWkDn83l/AWBdO5vY/RiVL1UrV5ZUaPSpUVNHSJdHl/ixhoyVkNoxU7ntRZlneEv1eQmax3yVHa/tw3ZrlksX+lOUd0OZnVccVAHdmw1q2a4EVAHcttpZvWeBEANzYkClvNhVlluXR0xMigIUNQAohqRFXbDALbXdFAG/F3nb81KBCEl7d/BbusjGeG+hG7HmHLuXdoKftMXjN6E7aOyniDTkZdWa6TvpomliBmlGyRHllxCAgEigJoPYuSWzixn1GKAoQ6HOmBvXfwgJ1om9E/wKBiYw0ak2wZCQZOgGhX3zxxc3ly5ePU2YzHg8++OBwD23ejSu0oE8ZoYytTImqrTPVMHbk30AqISGRkQDGBFva237RjmAVuGeUreCTz3alLBaOoK8+BnDH3oBB7Q3QJAqWSFnlAPkEOhm9Z9/xGVPCCvkTvJiKGEBp25Qz8jV1EizxubAYWTxoGx/hyeemRM70uwJTyo/vCzWKmz7SH/wM23MQwMMAWV9/NxqRPppy2Shb+uP8QibAkTEVFuGzpoAWNuMXQmIPNNCWkZLMR9MsI8exI0Ka9pEvpM27aZ3HeWfz9rfxNo2uugvVAcXCQeeBd2E7nnnwQCiYc845aap128LneU+QRrm8MxoZ6GFqZwGxkNg01YI67ZkHAzI9ryDTcc/DE/R9vHYKgF2PXVe1tWNvu7aV8zyjhj20kfWV6YGGcZRtBwCrZ96/nN8lrv2prwc0XE/sg6njx/AX/3SNsh3KOr88IIHfGImf0eQecGCMhPD87SEDdKQ8rx688cCKsHqcpjlTYXuvL+/lGmk/BPjqy/iYej8PEFAuM1g4L50Lrq/0N6G0beb3XBkAF39j+J2+z2+N035onRnZO34nnab7UKVS6ENl+rWaQzZJq+sq7dlgv4c7VN5Th5OMMItu+1v4moSF+llWsbgJVpa3Z8HWRlanrRn6ubduM+iwfJf7vezX6AORdhsNW98SspeyxxmQu9ycqHlGrdSRlkvYawmZ2/+wlUxbK9Xr/60ss2T0njk76H/2QwIHHcuiDw/uXjX8AWWWdVxi/jb6Pb8p6z0vlyz2pyzvwDYv63kT+70C4OpMWMtNscAKgKdYba1TtsBFBcBGjrEJvgsAu/nMxvOuhxFLuyLEjAIDDGTkbN6hKCAGvgEb0YFIRuCc9+BmFCub3oJA9HGDXt1ygz4/tx3aFnYZLYg8o1iBmPYZIAncA3R5Xyn9MOI2N+0FoxntZTSl8IF2THVKG0Tw8gRImmrbO2f5tyCQ9M/PPvvs8AQE86TcU089NTyRYRRxwgeBkO2b9tYIZ1MoG5mLfsBBxoE+A2Lpt/Al05tS1tSnRgF6ny/98T5n6hhNa7vYxeho7CbIoE1sTlSt4AdZwF8gsPUdP6Nux5GR+jKfo5tRmvoIdgVu8rRt6ng3L+NLe9jU+6LR1z4ZvY6tXnvttSE9N/3kXuCHH3548Emhj/3IlK7ooR8IMYnyJkU0OhgZnjDXqFL8xsMC2NX7aU2vjTwPODCORK8CxwTzgm7KpF+Y/p1+CqlIX33p0qXB/kbIo7vA9Y//+I83PGlnDEKxed736zw17TLtEYWMfvQTe+PHrieMmzqjpwcCTB9POdM0G9mMTCGkvo+u+gufmdKb9wXA+gDyXAf4zOhqobLrDrL13zxgkNGZ2/8DXB2e6uRhFl8zipnyeXAgsxfotwn/nHPIcC7qa8jJ+qmrsFBdlZ16+l6WzfU99dRX+Fw4nuuifiH8pfwuKCxw9XAFOhihS78YI+pSzv64RnLYhEMI+Dnj5rpLHX3EvlBfnU2hznia7hyZzsmE8I69baNfpsFPO+Q4C4H1AfRxrRcCC7pNR61/pV96UCXvL8/oa3V95V3uAH7r9N81DeDUhmVnRPawzp5uietLNHSfJH9ora1VNyN1t9cfLt+0Qwro9+4EdffQYedv1f2tsr+Emfu0v0KnSChuEi2pR3lDq6rETH3aS6+ZdFi2y/0etms07XCm5C+pe0P2kjZpyV5C54bM6lzY/jZvlS4XLottKFCW2ejYKrM4pMVxWsKeRQ2HYkU1O3hzBaGnDUDd6LesLU8zoZ83TFn24fKcbDQ+t8y55Q1rwcxGL8u7wUK0AuDqoKzlplhgBcBTrLbWKVvgXAPgHZtOTz/55Obuz995DB0Smt0oAlhAo+ESAPteAg6jyhImuHFu9CblE+K4sS14zFSfbIQLd9DTje+MEEyIZBSVOuU9tgIw5Bjh6EY7G/UAIMGvqX7pY0aNbr/zrl4HpdXJiE9TCgPsMgLMv9FNwCCgAlIaQQlk/OEPf7h57rnnhihRdAFUffvb3x6ewAsAHX3NqF+BUYJgIb/2QrdMzW1aXtoA0AE5BRG0aVpfQTv9z2hNIyzRCVDJZ/qA8I9X/cHISPSgbYCmQBH9sYd3x6ILoAfdeWREo4AKvbzLlnIZHSe8IWLQ6Fb1pByR1gB/+ksZ9DeykLpGDhp1ic5CY/zlvvvuG+78FcrlAQjsYJSh40IfHHfAFX0DVgo+6YvRuqar9m5RdDD1MnNH0Ebbpjk3DXKm5zXylfaMYMz7uvFJAfO999473F+MHzoXvSuc+kbw8p6AWJDHq5HKyHQcBM28egCDvgn5c73Q7zLK1cMEGXWJ3UxX7tqB7fVx20G28I369ttxMbIffQXAjH8eWBG2pv/ZZ9cdYarQz7JC8PTVBIrCwlzXEioL/2hvHIkv/HVN1d5CaA8cZNpg/vYAUEarjtf2XV+SytfeCYATEHsgZZxaOfWgL8wP1g5er/2n8Op1UNzIWA+sUN6xM1Ibn7Z950RGDaOnvuw8dW7jh5l637UdX/JQBe/ZZ9vxPd7PaF9tn3A9v2fsB/Vdo/O7TYivbVyn877pjOJGzqvvvbf5vbd/cuPfNU0I1QJ651X2dpKWfw8OxVulj2dVu1ZTrbb8D1XYo8FpNhlpsEf7O9eq/S0yTcLM/ZimxAK1Ghtmc7be2oiqNDxDP/bSaYb2K9289n3aKX1cq12pbZOmHZaUf0vIbti7ZY8zILfqrA1VO1vq9c337Y/Lkrq1UkeiDihz6FKpR/W+3+oy5zdneYRu2bGsW6jux2WZxfm7xLwo69hYu+b333rPy/25YDafu99leTfwixUAV2fCWm6KBVYAPMVqa52yBfYFwK2NseLGUVnmDQCwwMUoO+8AdoNeoMcm+o3grzBOuOHmd25oa2wjxIx0oqwADOAipEQHoRsQkCf/zlS6ygQAAWsBAEZwmZIYSLD9bro6yAaiAq/YrOfBRrub8d7hyCvgB3kANUEfdQSeAlzlIttITWAAD+yBDOElOgEaqGt6YfQWMHuXKxGRRqkSYfoHf/AHm+eff/6475R78sknhyf6aHdBCHrQFn0XSuQYC+GxpRAFPblnmEhUdEJnxkVfwP5CQfpmpKH3unqfbEbZCUsYE+TTZ16FoOhrlC02BgDjA467MJRX4Tf1saEpuwVrwlTvYaacqYmFcYyVEcBf+9rXBvDIk/Gg7zxNFWz6YeAa9fSrjBB0XKlvFKvto4+gjnkk3NfXsJ+Ri8gX7Dln+MxIbMYbPYGzAHKejKEHG4xSzfumaQ94y7gJsIx61fcEsdoQuxu5q/9R334wFxgv5psR2fgHNgWa04dd64TrgynGad8H9UiHTv8y2la/NXsAOtgPo+mR6/xBN/0FG3q3rynZc+7StmmivWeZMVJ3ZDk2eVgiU1BnVKmRqSdFwbouCLVdj/J113u5nniYhfcywtyU7rZt+nvlCU6diwmQleNaKJDOVyGx8py7GfXNZ3n4JL8PXJvG9Xlf/2UNwrfxWR9Ca8bdtZi+Ge2e6ZqNDEcHwWkC9/QBx0Cfxr88GGDEMLKF4nl/Nzp52CEzD+Rhm3G0cEYEC615dR1Bjvb2u83xwBasF66xrul5VYF2RcZrv/jF5l/99N/c+HdN8ffF8P1V/oV0VPAWkH3sn13b9K3ZZdJtjT5UoTF+47ptX9ml7R7tL6JPx6Iz6t5p9uBlGxtoc+ja2pA6rcEZdN9LnxnaP62L+fm05no97JU+0q6pWKuNW0D2UvY4b3KXmws1S9RK9X2+LLfh6xdO5vaHcMkFaqXq8oamSy33ZC4jsqZprVTPl8syi+O4hN3LOi7hb0vIPKAtq/7b6HZ5ph10HIs2Pw86zjHHVgDcmQlr2a4FVgDctdhavmWBmwaAG5tI5Q23HTL/6ROPb756553H0ZneASyYcZNcIMq/eYwBr0YcR2NaTsAsEKa8m/GCCsoCAo1cBM4CvtgMF5qRHhZARLrPTHOsfNPJAmsyZbGb9dahHaNcBUBGhVEv7941nTMygY88ec80zYJg+maKWkCA7wtOATQCajf9qWOEMbqrv/fImm6YV+zxR3/0R8P9uPaHckSbEnXKw7S8RqzSJ+G9UAvd895K6gEftDF9eOGFF4YU0+gmHDTy0DZp13s7TW1MWzzyHlIjUAWeRuaa0pW6jLmRt4A8ngAX7zUGyGhH7UR9oB3PPJhgdGa+6mu0LWQBVgKyeRoJzJiRzvjKlSsDhMxoS4GZvm5aad4XDvIe+hBRzHvYjrbHd9oavYdNsJU+YJQ7dhRmYQsikrGPEeGMv4cR0FN/yrTY3mXMeD3wwAMbQLeRxEDNTJdLPdrTB0h7zTwDyAp10dk6Wd95AHT14IKRoIJco+ydp4Jnxtj6tGM69Iy29ZCCBwroq4dD+Ey4T9+wFZ95hy8+oK4JJp2byBJgAh6BitheeIgs55J95z31E/4KAYWZQlhfBfv4sPMAX7Gd7X98tqmiM3LW9VRfG9e17/o3r9o4o3pzPurTRo2qc0Yq55di6uXcGUNvbUg920/wqjwhKGUy/bR2woeMure+4J82PDxCecaLeeYhm4y4di13XdCu2ol/Z+St/cosBkJgI+fxYdZg1n/kG9mOfq4Nu64AsM9GdGOLPGDkd2yOh/6Q46APmD4aH88DRvndCgD+/Z/89OTfNo3fF8P3fedXUkN2S+72h0dHk57eN0N+X6Nul1v22Vm4aeOU0RudHa3v0fauvuytT9WaM+tdbfbMlitufO2rf2vjrNLYnnrvpc+ebVe6d/33erfG8K3UqtQr3YciZ0p+Y/yW1Lsleymdz4DcqqM2VG35f3kcGgocVOb2R2nJrLVSR6JWmSWbVgsVzVn25Qs3lnUD1b/tijIPasuijq1v+YbMW9J/G/Yp+0ZRZlneEuv6CTquALg6C9ZyUyywAuApVlvrlC1w0QDwbz726OauO+44jsDyrkwgh7AiYVWmmhRU5N2WggFBqxvibsCnoYUoCQO8jxHoYhQqEM3IKiAW6WiBU0ZBIduNfSMxkSPcGaeS5t+ABKJMgcBCJKEuYAAQZLSxG/i0YdSlkaC2YRpVwSrvC/3c4OczAa8pbOmb9+0CDE1HS9tAOACHdxHzOXZBjimYgWZCO4Gh0ApgZSQc4yCk4W/HTNgN9DKijnp/+Id/uHnmmWcGeIY84IdRlQBFo0IzVbbAxPTCQj7q41eCJ4E6r9qGfhHhzFMboCcAmCd/G+EokDMKEL2NnlM27fG3UETbGDGKH2JfIDZPI0/R0TttBdS8J2zCN8YRqYy97WJjx8txpT9GMo/L8m900m+xJwCM8gI8PgMA80QX/J7+CoBpW9ubWhnbm/KYsXrssccGCOzhCmQabS7QxFbYgbuHtQev29+HVwffu3z58vBEjg+grQcVPLiQKabVw1fGUf+jH/oQvu6cE/o6n6hLWfqPjY3ANZ24QJh+J1SmnCBcX6C+hyJcQ7zz1XlrNDyykIkMU107J9TJaGdhbEZ6YqOMgqUPtCH09pX3M0JfkOv8oJypqQWn9MdDDgLe9PnUw3u/PSyAXMEmOiZ0Vud81XbZF/0iD87YD2Gn5QWsCYD9buA9x9MIYPzf9SIhvd8P9DsBrPoLjZ2H2IyH9jEql3JG+xqp74EPfUAfUQ/aMCU+Mv1cADyOcPY7z8MP1LEvfp85vh6kSf3zPWSs1DclAAAgAElEQVRnKuu8C9jvXMeD11dIAf3W2yf/rmkAqzZEuwVkD3Oj/KsxC/ZrNcw5SaPrKu3RWL9nI3X3aHvc8b11qVhyRn0rzZ3bMsUNq33619rsOq2hPfXdS5c92z6ta/n5tKb6vWvXaCrWkn8LyF7KHudNbnUu9FyiboV6yRWsVsbqVrZnxT6Wqftz3aLlksXGy/K2/6kpdb9Wqi5vaLrU8mFllnU8sC3nN2W95+WSF8jXyn2+iX6xAuDqLFjLTbHACoCnWG2tU7bARQPA/+XDD2/uuuNzx6DMO4ABKhnVmfBQY+Wmun+brpPyGRk1bJjedtvxk38bNUldIS1/e78od916362g49KlS5tvfvObQ8Srd8Iiy5THRuCy6S6EzsE1hWbeNSssow3TOQMdhWDWF44D2Xi4iS8cAb4IMoQ8CXoEwEBg4DNPoJIRihmVBtjlCURWphFggA/BJX8L0o3+NG2t9+R6L6iQEJ0cH0CLbQHgeBJF+YMf/GDz/e9/f9DNFMPCWCAfaY55GjWJHkbUoYdRukJGxlofMhKZ1wTApJwG+nvwgLEShGMDoqd5CgcZA0Edfwt3MtLTfo7TMQNagOj40/33338ceUr5l19+eYDApqhGR8Eo/Uygk1GK+pv9M6U1fRfY4yMCbP0KeaYpBuYDphkTYRH+JgAWDKKbEfL4jXBeOUJ3ZNPHp556avPoo48eR84aVfzGG28M9sR2tEcZnswv+syTsownNvnt3/7tzfe+971h7qIr4591vK8anT3sgD/yb3TT1/FlIxnV3QMIvArsjfikvhDMNMv0m889lJFRxtoWOR5EMNqWtoWH+Dt+zavzDD/W77ybmj5wBzdPxtUU2kanopvrmRkF0MH57wERI4F9XwiZBwOE2eiz64DFrvUmUwUndM2Ia+97dl3e/u6/FnWsjPE6nfM1I5499EA9101kZ5Sw6/64HW1k1K7j7UEUfMCDFJk+PlM8e8DGaHO/R9TFtYE2HFvtgUwPZeAfmeYeP/G+XccHWbxvBgdk2n7aU/l+D9J/DzHwnn3S9q6Bfpe4hliOvgj8XWt4da0VElMmH1feeXfzgzffPPl3TQNetWDaUnK3jlT+nTYUb5W+CfL7GnW73O3x9eWb9s3KbVtfV3mv2tf1YT5JJ5hyDxvtNzgXpHZxg21qb1ubXqc1soeue+mxR7undWn8+bSmer3rle5tpg/fowt3uiW/YdCl5LZtcmCdl7RD1TXqJqhrWy9Z9/klZLb8pW6o+rxcZVbdtFSubs66N5VL1huf3T/KOm7/81WzZalUXd4Sc63Wk6OOHLDf85uy3vNyybntc0BfK/f5Juq4AuDqLFjLTbHACoCnWG2tU7bATgDc2BQqb1AVZZbl0cMdMo0ANiKPDXajCI02ZPPbFLNuNAs8BK/jFLgArARi441xPhtHAAt2AApsmgPiSHkMSBJiEs1oxCYb+EAodMm7bPMOWP4ewxE20NGbCEogmvfRAgmEB5nm2M159aKveW+xIETwgamN2MOGpjcFVAHcAL/eYwsUE6qMU3siA10Fmn7una7ANoCJ/RWyIdOIUqGP9+VS1ztOaddU17xvOmXq/PjHPx6e2Ib2eXhHqnAMUMkYANNM/YxM2vKOVvXAZka0Go2c0ALIaOpl+olMZKtT3r8pzEHeOH0qehoNrt5CJsfMOkSuPvjgg8PTtM2MJT7Hkz4IqgSbAE/rC8aEW0aFG6lpBDC+JnzPqE3rCYCBjIwDsBggKewCmpp6XD83MpXxMZqRMdDuHoDAxkT0ArmJnDeKmnKm2k7gbgpmdDAal/kH9CT1+I9+9KPhiV3QEbt5GAEbeSczPkgd2nA86J9t4ttGUArqjLJGrrbxQIp+6Dql7fPuaMpaz6hNxlwAbFpo2nbO5p3Mjitjlfdhey+5GQPomz6YMNb1zOhXQaLpy8drIOuKB1IYA+e5wJB/ux5lyuDt7/VtquicC36JCQqNSKUs88/o6IwYzfTEOT8T+uaXo2DTSF90pF6mlVa/BMknAWDKZj8EwPhRpum2T9jQcfZz2vHOXNP+85m25TOzK6inAJVX7MIc49X6rrXI8HtMO47X/3Hf6VPCWsdV+C8wFt5q34zY1v/GdwQ7dh4goG0BsWOGvBsC4OJvi+EnQ/mX0VHBpWQ35C6t9yT5fUueC/jb9o+xPzXH9SR33FuPG/n5TDp2p9KFL1/cbJtih9bm140a2FPHyXrs2W7HZtOa6vWsV7q3oT783uh0ePsDpVyjXrInt633GdB5KVssJbc6yA3Tlr1tqT6V5TY6dVCZjflY1nMJmQe257nw5QPbqOwfRT3L8i6Yvy3R74vkv0vYpyyz6Lut3xdFmWUdT5gPKwCuzoK13BQLrAB4itXWOmULXDQA7B3AblIDMYzSY4PaSDk3nL1Tkc1mygl0jO6jPHeqAptM8WkEFiDIFKjI8X5QNr5zw9xoOFMCA06FSEAmohKBjxkBlillhSmmfs1oMyEN+gq2TMcsAKavpJh+6KGHhmdGegngBNK8Gp2MEwkQhFv0EzsBA0k3bZQrfeJ92jSS2bsvAZ+CnQTNwAjsa8pno24Fzxn5i3za5D0BmBG8yBE2GKlMHwW8tE0kLk/+piw2BcwB6YSl/Fv/oN8JXk2Hm2l/tb13uVLHqE0Ap+CV/qEr7fA39gCKmX41I33H/aA/tmlkq2mfhVeCI8DoI488MqRH9j3a4e5j0hxjQ/5NfW3HwQYjpZGXaXvpi3ZEdyOyTaHN5xnxp+68r68KgLGzUdTMMX3IgxbUGUDEURS1+vM57SFbiIR/CXT1VSOisZH2TrgthGd8jeLmsIT3ZmNn/YXDEsj3MAZ6mWIaG+qfGRlu6vE89ED73vksjE3oluPqeoFMD1U4z/Ev+44djKhlzXDdIJIT+2ZUpn7tHcC04WEK72jmFZtpe9cw5yv25WG0sesAOum3wlAPYJjS2zmjTCNaE2oyzrYtOB0fcsmIUSGsqZOZoz48GJEQWNmmh1ZX6ziHjGg25fQ4QwT1XP8TRI/TY2//n3D1GH4L5F3bBJyps/bV52lHuC7YTWBOn5lf+IEZC/jcvnngCf/K1OCZItp1Xj34N/JYHzzwYXryvA9YGwjM1TOjm3NOuoa67uHH+f0jABY6Z5sHB8ANUNYGdmdE9jA/yr8Ws2CvVqO7k7S5rtLExno92qHmxHbHkvbW4yQLzqTf/gN0wSUUN5+6VmhtVt1I+J76TdZjz3Y79uo31e9Vu0ZTqZb8MyJ7KZ1XuR3vb50HKAPg4bdtVY2GP5Zlbn9clzSolToStco81aZL2PPURnvDY+mS2CX6U5ZZ9Lcl5ltZxyXm2gXrd8nR6kvWMv57Hmx+HnQ8YT6sALg6C9ZyUyywAuApVlvrlC1wbgHwCZtZTz/5xOard955vAEPKDBqk43sBHymDnZTGzAFFAIQmZ6XDfaHH354AKdGeLLpjVw2y42KY+Na6GzkmRGUfMZmthG6wC8jF4E03o2b0MHNbwEAbdIPnhkJmmlo0V+gw8Y75YzOAjQTGUq6aTbhgQFGDqKv/UEvIzXRQWggMM9+kMYXAMzT/tAHopq525i+Ca4EfXlnLZ8Z9ZwpQ4U8RpwKDLEbcEMomKAu0yQbkWtEp3ddMq7YUegjfNYneBV+UCbvWjV9scBHCIM+fAZoMfoOiMdYe/cuwJL00oyzkbNGeqoTcrGNQN5odWCJ6Xnpt0DFPpp6mPYBwKQvBgIbjYcuL7300gCjsaPjYGQrY+R9t/QZHYyapy76+rnRioy18wM9kMVYbn8jbdPTCqHwH8aBV+/4pa6fGx1K/z0IQJsCU6EznxtRa6pbxithn/MY6ArApby+jF6CRPxKn7J92hSEqwc+KaRlXqE3PqgcPhPiM07OK6Eb7QPYsbGRr9hI//UuXnxB3U2PDQTm4eECDytQzrnKoQ4Oj9D266+/Pjw9lIKO2ACfy6h61os8TIGPM672ybt1Tc0thBZQ7wLAGRGqf2ekf97nm3fFurY53wWnGfnsXB1DSP0UX8toXIFkgl5tiz1zbTay2b4bhZy+khBSWCkAVt44itv3aYuxwU/xf8F3ZgowGpf+5QEg/Xoc4cu/GX/GEb/xIAe2FLR7AIgx1CfTN51TfK585oGp3I00Rh9t4/dIvqKj65EZDhh/15g8LJNzVh/xrmnGZwyAPZjlD5kTI4AbUKsN1paS3ZBL/5fUe5L8pkbN7pZ/u+4sOLGxto3HjU9sN8XsrcMug8yg134DcovXbmxuVS3V2sQ9Seieek3WYc92qzZq7F+HyF6veqXbO8F12GYPGrZt6d6QO9h9oUG6sHKb9q2aty62btl6ybq/rzKLI1oc0PNiz2Kvj/YVqqVrva+VOmpzbrsX5bXW0gPKvJVtWfbKspFqBWul6mvwEr5W1rHxY60sszgfyvJO0HEFwNUZsJabYoEVAE+x2lqnbIF9AHBrw6q4EVWWeYK833r8sQEAu5mf99yyeS3gOwk4Cra8G5GNbe4P5d5RN+6RbfRnykwQYSQonwuAjURmo93Utmy2C+NM6WrqaAbR+yL52w11Nt55AB6MpHTzHqCToMINesCNKXC9m5T2hDDobuQWMIC2eAgO6A/vobcRlEZ0YisjbykPmOXJxr6AzQi27Jt9Fx5uv2OvRc8RRUuEJu0JNRIOAbhoB/sJfpAhNBJeI1P7aDvKCLWNvMM3fGA3+0dZIbHwAjl5/6uAxzrqDvQEiONDpCPWRxinlG/U3ziqGLsa8ZwRwOhpVKbRd4BaItVJYexdq8A3Uh0DB7Fhwir6he1Nk2x6YnTzvl/8z7uj9QX6jkwi2pEhnBTi8LmAl7+NLNZ/hZBAWPVhLADY2Ip2hILeC4wN6BN29tAEcNWHwNx+M6a8l1HJwmCjW52j9Dvr6w/U9Q5iX9HDCGD646EM03sDfTPqUr9RT9rSFz1s4WEN1yrXIA8WCNGxM3r6wPcZc2xnSm1TpCOTetiSOef80L8EfujindiOhTZzLhkVzueZHthyRvr6Ofowfqaldl4rT7/NAy9G6NqWNs4IXX1Cf0rYqy7jdWAMbf08+yiE1a6C4YS/zjdB+C7onPopK+9Od+3QN7GTBx38PuLVtR0dbY/3tT1+y1xm3ASrfC4AThvYpt97tG36bNOqW9c11kM7vO/3hwdN0Nm+O774rZkU8H0POKR/uxbn/PSQSvbNgzbCYe34yrvcAfzWh3/XFH9XDL5X/lXUuz+3JXc7Ccqa1EseiWzIbttkaKKtUae7ZbvsLNjsuzL6PYrWJ7Y51n8vHXYZYya99huQa7Vn798pirU2dubq5I3kFDekqqrM1r899Jqswx5tVu2z/c3RKX387d+q1G6iqVRL/hmRvZTOq9yWazb9v2bdWqkjPRv+WJa7yiw5wXmxZ6kzrbW83PP6QZWiz9VbrneoLLOo4/C9OLPRy/IaX8plmQfsd9WMjW6XR6dsn0bjZZlFm5flHVDHfefDCoA7s2At27XACoC7FlvLtyxw0QDwbz4GAL7jGCAZrctmORv0bjC7se4mP6/j9KgAKjasgVI8AQVGf7kxzka1wEeZbNwLu2zTO4K9T9YoPAExMozmYrPdTXbBgCk3M4KNviGHp5GxpvD0nmOjaI28RQ7gzKfwTjCLfFPMooMQCSgFjAVomm4WGCZMQx7RhvTBSE3sCXgkmhHI6J2qwhfTo9KGUYJCOvpB3ddee21oV8iEvYTJCYAT6DABtDvjTT9McS0A3v7m2P5EMZoWG2RKbfQmyhkZjo2vlDXimvHS3kZiAlCFoERdk5YZwCkcYVwEwIIddBGYo79Rj46HUZn2VbgqAGYMjNY1NSx9sx38Rf9n7JBL20QnMz60jS9RHriL7dGBaG6elkPGCy+8MKSWxobaBNjJkzaByN41a+S2bWMDgCVw1+g/9H388ccHO/G3MNIoauwpMOQgA9Gv6CxMxIfUw8jEjICnTdO7G4mpzxvxqX6CPHyBOvi792pjo7zb1oMc+D62RzchV6aZ1/+wuX7jYQbnnGAu7/jlcIPzCfBNP/V/xpv2aMeDIOrLOCbA1GcEoh5gwA9N/Ut/jfBMIEl/jfAXlmY6ZD5nHdDeHpSxzUzh7MEcwa7jl2urANZ5PF6rfd/+5XwQfqqfdV0/MxrZdPT2Ke3l+usakVHBlE8IKgjVb+xT6s3fglXnSaZDzojXBO6u97me0Z4pnPU1dMrvJH08I2tpg3+7xpjCHd0yotoIeOysX+Fz3rfuQaFM549v4ov4J/6ED6sj5TOVtdHw6qZeZuTA9/QHf8zsBMANyNUGUEvJbsgd/Lz1a25huDzo0tOo2d1ub6+Vn9hQrzcj9Sa2mVL2an+XtWbQafogdL1jn5am1W1tSk1r4sa1iptn1aZn6c8eOk1uf482q7bZ/sbvlB5qdCv0ajQVamvTkN+S3ZDbtmJD9lI6l+WeAV2rDtpQteX3B7VVo1NlPRsLxUFlLtH3A8uc35frI1QueUAblXVcwofXflfd89RydVPWRrxW6kitYuNlmUV5rd8BRZlnTccVAJ/q+muBPSywAuA9jLdWPd0CNwUANzalyhtiJ8gUANtzYZD3XGZElRFIlGWDXWDnfZ9AKu/PBThZnrICSVN3skHuxjUb9EbRCjN4zRSdRhQKGNgM905PNvWFJrs2w4Uo6GAKaOCRd3J6ty66C5vy3lY2670f1M3+BBACAtoxggwo+Oabbw5Po0MFRujK5j/6I1coATwAoAJwTQsNcBbS0CbyBd6Cc6MqqQeEBcA5RhmpaT9oT5kCLiMKt7+Lrx7fbevnvJcgRIjjewAMIzEBNcBPAR+gkQe2QEf6j83pj5AcX1Kn+++/f0gjTn2BvH3k1ShAZAraEoIJVBjfhEr0BXsI84kGFC4JCdHB6FDsBDSnvH3DJz3AALAxLTHjxhP/A1zzFOKjL/CXJ/JNnWzK7YxaNt0yfmo0O+1kinX0QTbpq3niE/YZoE60MX4sYBN0EwErTKIPRtsCn4W2RrsjT1lGK+L7gk5lMwYJeI3yNjW3oFMoKpxHl0zzjf2NgsVGRhtT3vt3jfxFltGXtGNZZNAv/E+4bbpt/I35xnhiL/T0AIvQLg8OCEmNtsSPrCMAxveMfsaugkx08sCA62pG5jp3BMDOPefdGABnhG2C5ASwYzDMv6mXgFdwm9G/CZ1TBmUzYhVdPWRgufy2FPBmfxMmjwEwsnxYLsEyfzvP8FN8MO+oHh/wyXXLgx4eKODfrAX0QXhKff2W90wnLXilfWFyvtoOdQW2GbXueoXu6MtnHtKxz9iCecb8xxf9HuXztJmHCxL4jvX0O1YArE/cVAC8xO+Va450+o+yoxLl30ITZA/fp2VNjhto1WiYsSX3Q4UnNtTvf7Q8sc3Ufa/2x0aYQZ/uIMyqf7fxGcuXN5VmbHMCmTyx9Vn0L27A7VJicvt7tNkZin4zvR71SvepdEt+s7NLyV7lbj20bIfmuFX9vy62rGm9T9sflyVVa6WORK0yT7XpQe1ZHJ9TOxEFeiJrva+VqvvwEvO9rOMSc61h9LKeRZlleQfud9WHi93ufGPU1+Fi42WbF+XdCvNhBcDVGbCWm2KBFQBPsdpap2yBiwaA/+kTjw8poN3cZ2PbqE43vjGO9xyaUpWNZlMcA1IAjzwBJsAp4I4b8Bkta1RiblwLnd1QFxZn+lUBsRv5bHgLgIE8RnUm8Mu0o8o0ojTvwjRVLn0z3WxG+Ql9AUuZ0tW2BMnYSTgpFAf+Cj5pU0BslCIyBR+0ST10MIoUaJt3hgreBHGAJuxOG4AyIBVyhAaCTe3jfbHqTB+M5EzI44SwHWxpFHam5BbSOy74EfAN/YGgghvG0uhUQTntem8w9YQvwG9SMwNIiHrl6R2ejF9GZeojwhV8yYjQlKlsgAy63Xvvvcepk+mr+qOP4BMATYQtd0Fr44xUFjTRjinQ8Q9TRDN29B99uff5ypUrQzuCLVOMew8ofaN9+kofeFAXG3sPKbqTXp0U2aSuxk7Y0zTjAlh8QP+nz96ta/r0TPdM34hgBhobvU/9y5cvD9AaO3CgI+9kRi8jLx2DnK/6V/oU83sMgI3IRR/7adpoD4EI/4Wq3u1MewkShV/IAvTyxIcEdKxJPFnLlGnaXV4F/9jf9dCUxMxRo5etg75G/DPPXC/pY6ZQF+DmXEK+UbJCXQ+3OO76uXPe/gmKEwwLqj2Y4vgY5SpMFOwKfpWVEcyWTXCaa5Dr3vb/klePMwOo9xhSo4vtJHzOuvY1vx9ca1kjPYSQNnDO8l7aljbQwXlmPzwQMk5hbZu0Zx10MysFa4frpj7v/eMeCMEPeLieoTO+x3zbBYCRRx100VfoR+ps9gUPNeVabopq1+4LCYCbkK4F2JaUvV25y78pLdhUqS3/6AtlUr1+b6KZPTu2V9vj3u6pS8d4s+rdafgmly1vhM2hV2Mz7bTm9tZ7D10mt71Hm6fZw8+nNdHrUa/0QlBhQodbejcMuZTc4TfaAgNflrn9kVjVoK5rU25VgYaqZcvWe1+31SqzOKLFAT0v9iz2ujPlzocfF8dxifXuoL5xwfo9v//WR6dcsmjzsrzGd1VZ5jnVcQXA1RmwlptigRUAT7HaWqdsgbMEgFsbTCdsfD395BMDABaQsqEtyGGTW1Bhilw2nt2Ep5zQivS3PPnMuzaNbGVjXSjg5nu+stme0BeZRpbyt1GEbrrzGXUEaII2dLSd7XfuFk4o21ScbMizuW6knVCWzXQBlRGGtO+mfEIz2nFjfgwyjI5mYx+oBlAkOtS7H4n+8n5YZKZ+Qg0BMH0Sppk+WoiI3gAHwSp2oQx9U2dBAa+Cm4zyxgaCemGutqG8EIY+Eq3LE1BmmmQBH30WtHEHLoASOClcxxY//vGPhyd1lGt9dDC9NuAO6EhdU0QD37SDMMkoPEEgevOeABgfMI2s90UDpx955JHhiXzBquAU2Kw9iUT+9V//9c13v/vdzauvvjpAXEEuZbAdffaeUHyFv43u1q+YQ0YI43vCqpwnzjkPKPCqXwjfeAVIP/XUU8Or9ekDAJengCrT4qLT/8/euS1JdhVpOnkCxG03YEjogAohkPVV9/XME8xAM48yTzAPNYO19UEIaKEjQgdUQt1tlOi5GYkXqLFv7/yy/tqKzHRfEbsiI2qnWVhkRqzty5e7rx2R61vuy0xns5/xrRD0o48+mkpUU67crGLi/7e//e30wI9AZ/yKHKAWP+qnvZ1XmUHu/UOY6/jwMTAWW7lpAjnEFTBdCGnWvtm66Iyv7NtSvwJk5gA/Zl8zXs999cxkxmApeLMu0Q/f4md0cB56lmveGzITGVnIx9fGJ7HqZgwzcNHJcQpEec1xZjZv3k+8R2XGtbq5AcF56lxHLu1pJ8REjptuhLACRvpTN2OTv51Pxp8luL2PLEH0Mns178HZNvvPTUa0x95muZppzDzlHo8vE+Z6P6SdY9d2jNe5z2ve+/2g9/7tPdy/3SBBe2PEzToAW7Oihbo8C2aRrb3p29hbblJJv6Nbno1upQnHhu2F4/Tj2cDeW7hvLmNo2nCyPAO4Ab4O8b1i1xeqltw5iMvfy+otL0U2ZE+qlDWxYe+KpjptbaYLBjvpjWSh2mCfY1a8wSx76lE1+F62qnZyh9uVF7D2HUNxAey2bvbWdw89hvveo8/b7OH7/S56o+m1roOxK/2rA52/pHRarwYpW1o0dD663Duga9XBDVXL4GwKsRUU2GQWjNpw6KHtWZY3cA8qjLxxW6tpWmt1qVnR7mWZRXlrzLWyjg0/lmWe2bgrcdswo8FWEntom5flNQZUlnkKcbFDxw0Al0J1azRogQ0ADxpuu6xmga8B4MbCUnlxqCizLI+h3QKAsyypJVV9ZhEayMHiOIvQ/giLATeUneXBQrqZdkLezAjLDK/MeFOmUDnP9+S1zOD1LF3PbQQcCoMFq5Zkpe8cmxlxwm3eMxuLa4QdtBNEC08sqwqEyLKhu0CdGcvAIMAaYJGFefXMUtVCIvtBdpaaTjA7u3I+m9kMWuGf8Jc2QhRBMM9mizF2IBdZo4wly/ruyt6jP8bIGIC/QG2z1vQBIMysS0vtMlZhD9eQUcrDUqwCKfrE9sJiy6PyOjHFxgJ8scy4FrjxnNmSAhfkCzwBv+il/Xnmx3EIMdHTWCZL+O/+7u8u/uZv/mZ6DRiNrYGE6GSWIbb2zFrG4WYJoZ4QE1jPa5ZhFkxif0G0gDTPlxVC0g9Q+t69e1P2r2CKa3OTgTE8f+98OMXSMgM4/fnJJ59MfsG3gF76QE/LcwNTgb/YzFgRvjufiD2zcbnWcTAP3GDA+8wH9PUMbJ6FWsgwA9o5ixxLQJt5zvUJ9CyVjU6e04q/0RdI7vnHloXGjpaUN/7RGZ/iX+LcsrxCNzN8LU/tBhVjllhznmZGtPc1weQSfmpPYsm57f2Aa4Sgzkuel5n63g+0s7AYOeqiHEsbJ5inX+/Ly/uzfWWfCYAzk1lY7bPjMJvajOXciJKZyIJo/anNsLHVHoTSOffpz/udcbPMphWoZqZzZjKbRcxcYV4yXss5+xp6CKzznp8AVp39TOHZewO6eZ/yGmzv5wy6mVHuvKIf48IS51bjQB98nhsLjLeTB8DF70CO9xDfha77BtiSPXur9mXyslVzqC3ZjzUe6Kg3koVqA/2lhL36fkzQwSTttP260sfdfewry4tZo4o2FsFu6mJvPffQY6jvPfrrmLrfTW80vdY9UHtnZDeM2NJ5k9sG99XYr5u27rFyy3rnx4XK8z+XJZPWWtXlTV2Xej5PmYcfetmaB7d7vee6L8syi/G7RryVdTzDeVaJ34ZryneDss0bnR9a5qHl3bXY3QBwJfq3NqMW2ADwqOW260oWOEkAfMNC3M9fe+3iu9+aS0AvHwINns3uZMHZH4ELC9h5BirAhSIIk/8AACAASURBVIeL9QmGLKmKHPvLEp70JTwS0gBbskQvkAgI5CI5C/aWnRbwsWgv8GRRflfmlufHskgPOGZBXVDC2IQ8Lvr7jDwW44XNCXyUKTznPaAiD8AGcBxdBUn0k6BDKCjEy4xsAXGW4QZUWZ7YjMAEyZ6Jiq6WQUYns1nR1zGbyQaI8CftZplh7O84Pc8W+EumqKWbzcgT6AHVzKJlbIIY2wl9jA90oR3X8DDTjte1t9ARHb0uM6oBJWQSCzDJAAUkmY1InJkF65m12NNMZ2L4tddem4Cr5zkT52YlE7fok5nhQhzsnnpqz4wbx4z+WbrZEseC0dzg4PnCjEvbobNlxhMcCQ09M9gzgImDnLNkMwOBAcCWgCZe5v89Hk6wlnnFa4I3N2qYjb+Ee4yHTF78b9YwbfgbfZmfnoFsmXDsiVw3T1hKGb2IPeZ8nkNtGXcBmFnPyFEm9nrppZemhxUJsIvAXXjKa0J0bGmf+MtzhPUXNhAQm8nO9Vk6X/gvDGXsGQ8CVYFrbrwQLhIXXp8gWKCa2bO0QxfkJWAVfOYGiSV0RbclAEaW8yTv40JpN9aoyzKDGH2yYkFm5lqePu+r+i4zlb0H4jfinQdyfN1nqxgQ18JW79HMEUE4+uy6x6Vuxg3XmG3uGfHI8sdrMrMZm3gmdJZm9rMgbZeZx8YC1xtjZhgTa3nvcEOPENj7D9dllvin/+/Li9f/9Kf50gaIa8GshtxJjdI3rMtGDdktuWvaYzZ2Z5Qd17Tkfq1xw55e2xvJoseB/g7Sb6qxhw63GXsv29wm/AzfLy9sjYy9sWB3k/i9dNxDh6F+9+ivY+J+N73RtFo3lVlLdkvu/CW6bPJ6y+PLPSVdyw7omfXw8KERL2vYf5NZiJQ15nNDZkHDqUldZN3r5ZbFzsvyGgMqyyzqOHV9YKOX5Z3ZuKtmbAy77J2yzbe4uNFNZTvucOIGgDszYGvbtcAGgLsW29q3LPA0AGABQQJgy2kKHzGaABewIYRk4VsALMzhWZkJwFz4RpYgRQAMoBIAA4Jc2Oc14JKZm4AYFsXNPgUSALoopZnnOQoyhRLIEyaZrcWiupAUnVy4z/NMHQfXCIYEVkJRxqvt6MfsUmSjG7qaYUw7YSj6CtoZIwACO2SfvJ9ZZdgBOAawSpAuSBBecJ02xp4ff/zx9EA+P8AHyySjj2PWRlwjpERnIZNliPE5GbM8GMf82f/w6lxVoKrgVGCLPmbXWXI2ITt2FLgSK5Y9zRLlgpgsHUvfQkCBJhms6EhcaFvjCyhpLGMP4R/Qk4xYynF7FrHnxGrvLJGtHYVhwlhkC4byLGbHSjuBotmA2N+yt2ayYmuyWAGygCrjhmvVzz7NUkcXrgeCc71+Y8xku5rZjG/ItM3zi81GFETT364S6Zld6tiJXWyErRkHD9p5jq5xKQgGBiNf+CmYZ+OEGw+8D1iC2ZLE9imMox9L+eI7yn3/8Ic/vDprG9t4bxLK8awNeXYTAHPWOWn80a+xQ19umHATAX/bVh+Z/YzdvT8gJzOAlxnu2MLX0sYJH3PMCYvNKM57rB90CS2VlaWftadzWDhrtq+w2nsq7+cGDrNbhZjcL5RFP86FHIfzL8fgPR9bunHGagT2zXOCUzPDke0GCWygb7Lc//KDP+OG681WN/M2Nz/ltQminTNZ4SE3BiQY1reC2zwWIe9x3s+skpBVHcx8FgCr110DwC1g1gR3d0b2ZPyWNk8GADft2R/FYiYN9KeEnvWu+eq+R/+3/TNwEP1u6+SM328tHnXt0Fi4u070Xvrt0f9Qv3v0VzVtv4veSHqtW1Sjvmj/6ItR1Sw92Q0jtuxxSnLvgK5V5zZUPTx8mL8ol1SttboUtcm81aZHtWfRP7cOIhr0RNZGX2tVj+Ep3KuDKg6oLG+NuVbU8Wke94HdXY6gU4iLc9dxA8DV6N/ajVhgA8AjVtuuKVtgFAC3Fo6KC1hlmYUMYBfOXcx2gZ2/WeAXDiYAToBlmWMWvgFNgCTAp9m6AlEWyIFYAKHMYBNAJJgVnCZ0EkIiV1hmJiaL4cIm4RnP/Di+ZQlW/mZhXTCQ4EbQkSBY+ywzgAGlZvPSH/qhKxBBuCH8oA8zKOnfc0S5TmhC9iRlmunbksKOifZmFQPtzFQzmxEfWZpW0Ib/BC7YE2APXKU/frhWeGGmppBL2C6QSTsL+/G5Z/hiN7PDiQsf9MlDf6Gj5+Vimzz/FnuaAYotkScgyQzG+Tv8o1K5yLHEMrIplcwD3YCC2EagaClxywZrf9/HHmQME6+eeYxPBf6MM7PMta86CbqyTKtgjjZZYt0YMf752+xlgK9AM8/+dM4wDqG1sI5+jAHGzhh4FgjiU/yPPxgTNkYfNifgS2JMO3pz5FoBbp7TrV8sVY2O6ERc4kPjlnaCV6Faxqlxw9j1AfPAGDcz2lLn+n2Z6Y8cMzkB/5a11i/YyIoCgjZ8KvBDb/2d5YWzhLp2IJZpw4/3TMZk/wJN+hNqMw4hsHNPwJubL6ycQJsEwJkt7FzQR2b62sYxL6Hx8m+hbZaARpb3aOMzM73zsyJLK/u793xBPbpYOj+PEkgdEwDnBh03JqBTVqpABze+6Aczmo0tqzlg88xUdsz2id6CbEEz13oN7TL7evlZgs2FzmYac62fWW4EESSjpzbJDGx+z0x+feqcyT6uKwE9AoDL3yceBVv5e1NLdvH7zzR3yhpcNlxTdlObhirdUT5qP9hJ264DMbEc1HCfKWhwvDcZ+CB6jXvwbK9sLXZVrdBYgL1O5F56DfY/3Odgf1Vzzp/NndbTFa0LWq2byqwley25Les1bLGWvkeX27BBNSh7IusWKLdsKLDJLHi1aM+yLRs3xTVkFkY8NSkO+1JcTdNaq17nh5ZZltcwUllmw+iHllmWd+RxHz5+ayOvtXI61FrXWp3IfHgCsbsB4Gr0b+1GLLAB4BGrbdeULbA6AG4sYJUXpgoAWPC4zK5zwX9XCej5e8TDCaYIbFgk97xGFr6BNzwLcSlxbDaX15sBxQI60MBMWp+BSWb9CjsBVkJdyySju5nKwC7gJH3xI3Ax6yqBh+fYsphutqOL7LyW/QjthKy0E3RgCzOIAVdkEVr6mdd53wxk4Qa6Adx4AIYsNUwWIuAUyEBWLZmMjAUoCFAzexNQpW0tn5rn0Oo37CLswp74hYclRgXAQBNey4xX+sDu2kywSrln9CLL1jN1GY8Qk/FgA8sTC4ItkwzUxEdAOmQn1OZ3z8xFZkI7AZPAxziiDT+en4y9KP3LmbZuXEA39AF84gMz9QQwGcvIwr9c63mgeTZvAiRhkOAbPzMPBOOZ3YldEqByrbDYbEX9ju+JZSGVgFfIhd74k3jj4VwyBgCRxAAPfOucYj55xi8y0Y9rPCeXtoJdwbxZyviFmDOrUt24XlDN+AXsnj9seW6hmtnT2l4/o48+IvYs15wllBOYej3XmTUrdAYcmgXu+5llzpiINfzr69hIaJdle7UtY2P8Zs+jd5bfxeb4Hf/rd+JOHzEe/W/cuHkDYGgWtJtv9M8Ssgpol1AyM0m1U2bxOl8EkDwnBF1mAPP+EgALSAXpeb3+8L7IOPxxkwDxbplsbSdMRxa/e1+jrZshGE/OtWVWsrqbuU3c0wZZ+DWzbT0z2WeuzYzq5dm6ftY55syuzs0IXMf9ls86dLdqANcJpd0swHVm8aYe2i7LgCcAdu64KQGba09sfQWA1/g+MQd8+TtTvWVP7qRGWYuVZfc06ZivM8LH2zZ8lBe2bPrYhcNXNq23wySDY73JuOOjGXfZ03hleRGtY5zGYtYusXvpNNj3cJ+D/a1rzvpo6i0vNW6M987IXkvnI8tt2XcNXRsy14n3ugXKLRtjKsucv/SXTFBrVZc3dV3q+fxklsfd8E/VlD2RNU1rrXr36bLMYvyuEW9lHRtGL8s8hXE3dKzGb11k2ZIHvw+Ve64P5ng6PoHY3QBwNfq3diMW2ADwiNW2a8oWOGcAbIanC9wYxUX5zGjydRecPS9RSAgAAVpZrlnYCGhhUZxzOYV+wgplZunkLMtr2V5kIA/ZgoAEtJlVRV/oQh9mvLnYnovpQt8sAW0mGM9ZAlpAkNliwhzLjgIN0ROIyrOQEX2zRK+lU82CBaxRkpeHNkN3ICsP2mFX9BQAA5UyU84y0mZC55iQb0a28G7XOZ2MxwxIs395zUw0wBZZlTzwJYANyJdlo4V2jF/whUx+FxTiH8/2xBZmkdNGALwLYAnZsavQzjjlNYEjANhziYE1QCCAn0AGGxh3ZtYSc8JvfjcOBKfpY6EXMvRrnl8L3MY++M34ExAvy4oriz55j/FgV/yOD/Vxwj5vWrxntrblYYlvAVaWnVWO2fnEA9cIzX3GjmZ4Gov0IYTN7M/5e+PDqT/nknCSZ8+1NvOR17SHc4I4FObxGrHCphKziPGd7yewpE9959xEvudzM1+IB8C2Z8/yvvYnrrGF8unDs6EZd2bh5lnDWdZXvZzn3HPwOX0KXmm/zAAmZrx3oZNQLwGwdsosV2NFGyfQ1jaZJZztaJug0BhSpptIGGv6KQGwcyZjIMGqcyaBu/1433RDhhuMciOGMNNNP+hEZjr3HfRalk7O8Sw38xDbluHHx+ppNQZi0r6z3HZmQme5aa831hKsZ0awAJj+vQdiLz9Hl30t4b73ZecV4/Y8d56N5cyYzk0I97/kDOAHdwLUtkBaA+S15M5BW/6eV2+pyN4VDVXKOn+t4UAnvVFEjwN9TS4ZH92jKwf7vq7rg+h0iHE1Y3aoy8bC1JD8xkXlxbSqzAOMbVinwb6H+hvsq2rG+ftdp/V0ReuCVuumMmvJ3uTOLi7boeG3ssyx4Lw1Nhuqli2wxpg2mbe6snXzKtuzESBryCyMep6b9c5LIsviGp2XZdYHc/B7UlnHbdylOKo0qru77p1yy2LnZXlHjIu7pOMGgCuRv7UZtcAGgEctt11XssC5AuBd591mRlZCpHld6htXC/EsUgtRWNgWApkxCEjxTE0ysoBagDEznlj8nj8fH16VDgaMCIdZwBcAC4aAUbngLSgRhAG6XJD3fFgW382GtOwywEtYyu+74IKZXsIV9BWw8JrlYAEFAjj0AGSaWSgMEe5YXhdbWS6WMQp2BUy0A2TyEOYybsv3YlvbAtrMfDST00w7rskMRKEH16p/lnwW/OIH7SgEQrallT1bF9BmDBELXm8Wn6/xuiVyuUZ90cMzgoX8XGOsGR88e44uYxDOmFm4PA/aLHBAp2BZsESMCALNXEW+51kLgPGB8c7vlkM3Axn7ZHYsfTFO4hwADbyyn2WWI3GUmeECXmRjWx60EcibDYqeyjTjGhvqd2xkpjF+Me4swWzmN31zDRmrQEvj0qxJ/CcQx245952f6sF7Xr8885jYTSid2ehmfntWLHKwoSWZzUDG38J/5x8y9V2W186MVMvkGm/EiuXlzU7FDm6KMFawufGPTkJl+nGTjKDOWEE29xbLoWeJaTdF6A+rHRCH/GQWuJUYlvY25oSeCb3znuz7zt3M9k047IfeMhN+FwA2I9lrEngKodFPH+Xc9ZoEn7l5Y5nR6v0KH6C7mzqIa+ULe51DtPM9P1toY0Y38eSGEktRI88M59zcwfvGkD7Ex242yOoDblpybhGv3uOIe++vWU7ae5iVIbSPn2luDMi4IP6M9WUVBK/TvhMAfvBF6TvN5KdyyxVBahPkraVz2x4963U4dMcrj7dt2rI/5uhuoK+9+ns0Wcbts+PKVjwdtOfenDp01zvlFRfA1tCltWBVUWDPsQzrM9jvUH+DfVXMZ5t+F/WR1FteatNQ5s7IXkvnNeSuIRPXFeW2fFaUuV6s17StterF9yaz6NVijJTtWZQ3hXxRxercqIprTLeOlgcfT9k+jQGVZR7Rj2UdjzjuNXSsxm/DNeX4LY+n2HlZ3pn5sDzuhR03AFyN/q3diAU2ADxite2asgXuCgBuLVYVSkALNLK8ZZZJnhbsvvGNxx55zmQCLhfmgUdADwDPH//4x+nBIrYljYWltBcGZFaZi/kssAuAyd4ESAFWM2tKXckiBTZbtpjrkAMcTdgrDAJAAuh48Jp6mNmVkIPxC2mwh9maZjqju2MCIln+OuG6wJK+hETCANoLgAU4yCPzDf0YI9cjz/K9jE/5gjzamoFoSVl0w27YD58I6fUPcFTbCZUBJ1xvlpywC2AN2MSPlvPGvurh+cfYRX/yniAPQJYZykISY8Qy38RPZkAKNwRx6Ga8Yiczvin7S2YxdhAcMT7ALlmlWWJcSKo+9AGIJgsb3Y1BNw4QQ2a0mllp2Whjzkxr7PP8889Pelhi3YxV9BV65SYCfkcH3gPKCo/NDKdP4VzCXOPUUrnozVjxNwDKErhm+edGDTOV6c85jY0se21ZcudSQjZ0UQ8z2tEdO+W5y94TnD/oRHxwb3Azg1nmzC1jLc8EZ55ge3xhLPCac8nSwW4k8Z5kXHo2OfHm/YRrLPcuoGXcZonTv1nAnsWdmczGj9mdjC8rCrgBwnN/sasbKRKyCx+5Xvjn+bYJTbOagXPDmPEemFmqgv+8fy83ufDeEgBnSWHt6eaERwvCD792RnDaM7NTBdBei47agd8T6hrf3q8Yg3POuZ829r6IvJQj7MUH+JR48zMjz6vG3sSw/RC76WN9yPtu1uF654oVIMyqpx9jFT2tDoB++sZ7Fe8bp372YKOswuFnijZAv/S1ts04uf/lVxe//OJ8AXDr+88c/OXvePWWV9Fclt1UpSX3qnFjrGMjCLUG+ppsMDayR1cN9rur27116Y7lgLp3u96rfXFRbK8+4uLyIlOlwz11H9ZlsN+h/gb7qpiPNn3xvVG0WjeVWUv2JrcBuJpBVLZtMxYOH+9lTQ8OzyaTHn5AJyGzPO5G3B1V5gpxXBdZH3m5Zb3zg8fbWem4Rvwe0Tcr3K7Kd8Gziosj+nDUjhsArkb/1m7EAhsAHrHadk3ZAo8B4MZCTnmRqSizLO+WFcefv/baxXe/9cwVvDM7jcXuLAea0MCF712gIkt8WnIXyPPZZ59NjwTAntcrABYImGlmyVUW54GSyPEc2QTAeQ6iWawCHtoJGIArgj4W8i13axYqr9mn2Y1ml81mnMu00oYfoZvngWaGF/ACkMiz5ToT+ADqyO4E2gpyAIhcAxAzmw+QoM5mSgtzkU3f6mopaWQKLDNb0cxXgIV9Crsst4udeV8ALkRRDj4HRFCemCxugSO2ExDpd0Co8MMsOp7xO9AOOf4AT4Bu6GHmp7DMrFfhjcAcXwhUGK+lxy0Xm6CQuLB0uFAaXcxc13bYUgDMXOBv+gF0A0oBykAbz0o2g/r+/ftTfGM7swQBjtgHvQQ6jEHgOH+vn89XzYzvLOMMiMIOAn/14VmYixxhW5YRxpbEFLKNVWMFHQSa2g172c6zcZlzZnOjh/1keWDvA8S5sZrnDi83jvC3GdPEnxnGxp3Z8m6wMIaQSWwTO44T+2iv1Ck3Hmhb4R1jVybXez6ypa7ZLCAAJgbQhx/7MROT+4cgmz4s7ytMTTDpBgjGmBnZmT1tfCcgdiNIzkOzfo0d54dQ0Hs1Oht3CQcFhsqmXepsX97jstyxsDmzbnPTjPbEpqmfY8rPB31kWWpkeq/k9zyH2Q08eaa5mwnox7mgDfL+7TzH9h4BQPxob8uyo4fZ/d7jsYHxQz/0L4D1HmpZdf0qiDZbOY9W8B5pP7SxwoTVAaxsoF28X9g31y4hvp/JPncygA/1XWL5Jaol95bvKXvJLn6nmlQofxO0Ye+KhiptTaYLBjrojSDUGuhrzMYLUwz2u1cMjXljvupA+u6jwirXNhag9um/vNh0Wyd76jusx2C/Q/0N9nWb6Xy/L743ilbrhjJryZ2+w1eNNzWuty63XEPmGetadVfdrGVPrRIr5d7rA6rreWYyy7ZszI81ZB4+hut3svJ4jhgbZR3X8OMpjPuIOlZjt+Ga8qdwOS6OaJ+z0nHhxA0Ad6J/a9u1wAaAuxbb2rcscHIA+JbFJwGwi9RmywmABS2CH7PsWKwW9LEALvSy3CoL6JZZBagIyIBnZgALYLkmM3+FUIIIFu4tXwwIIyMRWCOszfMaBR5cI9DhNRbr0RmAx4O+ATronVmdQmnL1QoZl1l4jxZEHl5l7AmKeI/xfvDBB1MmqRmKLP4Lsimh/IMf/GDK8DTDDOhkNqT2tsQtOlp6mrEIS/GX2XDAMc8JFlTTVkBnqVL8JWRFDvYEwuU5s7tAnz5CF4FoQk5BH8DEMfnMa2Z1WvYaWwvPzb7kWeBiGVz6NSs2y3ljG8cJ3BPk62PGkGcYMz5kzmuy35j6sV/HgTyzbWlPO+z+8ssvX9y7d++C7GIhFTEG5AayvvPOOxdvv/32BHONb6EVMWZMe/YoupsVjH8EQ2ZHc612sJw4c8DStcjRHwmVBavAM9pbQtdMbjMokU+8YCvG7Lw2VujTcusCvsw4xZeWTBbu4VfPhKYfAZiQM+NQuzs2QDP2tK2Qkr59jXkk3HfuqruZsVmuHPugo1m6lqe2vC8xhZ7EDna3uoDwl2fvHcSMG03Qw9LiAGzsTBwL6tDd+6j3Jl5zs4F2o01WUdC+83fm+d+AZXYn48yqBMaA98rM5OV674cJh5dloWmX7zs/0pbe7xJSqq+gkjb4xfudmbVZAcES2dg9X89Ydk57P0I3PyuEoMSa7ejH6gKpp5tokO15y+jHtQJeIbWlwIX8vO/4zKJGXp5x7esJiIXSeWSCmw28//GcJaDdbOPcNvtY2G45az+beM64yGxgffepZwAXvt20AGADZt0JubNBClaYm9RbXkVaXXZfeFn2VcPGWPsjCHUG+hmz7/597jLi6q4YtE/f4XfkisaC2YjG5UWxivA9dB3WY6DPob4G+qmYLNv0uuiNotW6p0gdas1fvMpmqbc8MblHtsFadq06tjH8wwOIRgyuYaejymwYvqznEWWWdWz4/CRi+MxsXvbjNu5qeN7arm7KmndqrS7VKnZelnloeY37xV3RcQPAt4b81mAPC2wAeA/jbZfeboFzBcC5OJ3QIDOyEgqaoQW4ATq5MM4CepZ5tRSy56qy8A1E42FGHu3NgsrsN6ErIIB+AC0AYGQBUoXTCT2EFiy6C4A965U+PEMRPS0XKhRgYT1LEwsYzBRzgR59scW0oHlZytSsRW336aefXnz44YdTNilQlgdjEy4ByoDAQDgz3Rgj0I1xClMTmAiu6NcMZ343k9Oy1kASM+CEIwASIQu/mx3Ks79nSVbhulmCCUqwIZmt+aBvf4BhlsV2EwCQRMgpfBS6mfWbGYH2JzS09HECVDcdmCUt0NQe+MSNA5nZ7ph4zTLlAm3sDbznYQlq4vDVV1+dHsSt88ASxsBzYD8P3nvxxRcvXnrppQkuWurZ0t8CNNoJ5HlPfwkkuc64sIQz+hCzglUBlWfjEpfMDR7EkcCRawRolpHNcrKWFRdUeea2ccH4LQmsj/LcYe2BTAEwOjovBWXMw8wmFs7mud3aZHknxm6Wa6ckugBtCX4T2jEu9HSTQW4YUTfs4oYQNkKYaZ3wW5Do/Qg9GCcZ/PiIeYutzS5lvMLLPA9XEM17/I5uS3g3f6d/+LWHfe8CwMyRBMCODVn6awmAsY2bYminD5Hjj2DS0sW8bizQR2Yiq5+lj4kFxuc41cNYFAC78cj3E4Jm1rBg1s8Z5wDzlWvdaOI9xs04mRWO/mbv049ttTdt84xfNz6oG++78YDfcy4Qt/xkFrg2SQDs/Yx+sAH2cJyWh+c94yA3vtC3GzjUOf2RGd0bAL6M4gaI60PB3hUNVW7/IrqrxUAHvRH0bZpqDvWlgIGx7TTRmGVrVx1Ix1pnd7hVcaFrZATlhazbhO+h47AOA30O9TXQz23myvf74nujaLVuKLPJnb24hh3WkNnStREH1VjviaxZoNbqUsOiApvMgkeLtlwr5so+auhZGPXl/xHllqWG5bHM/8QcVmZR3hp+rI1kpblbHPcp6FgKiJ4Zy59qp2Cfc9ZxA8Cd6N/adi2wAeCuxbb2LQuMAODWwldxEakss5gBLKTxWagg/BRImrHG3wBWgCYQROgL1BMuAXY8exGIxYNFbsvDmrHJgrcwwf6FYoAJQJEwDEgjALZPYSyONFsQ8OBZsp6/acadMCTLyPI7C+xmGAIKBCmeX8prQEYeLNxrC0GJsNWSvWTzApLMSOV9S1h7RipjEIBZHtZsNbOwzVDGdvYpKOM1M+4sK8o4hA/aAVsIW4DygkL6FpA5ERJSZiaboIJ+PJ/WTEh8qe0BYviJsQpYtT16YWOu4xozw9HDsQnSsL/ZkmYZopuQRYiCX7Cx5x4LSbjGuMGW+klwg75m4QLzeDBewD0P7CT8IgPYjG3nAjYVoPtMXAAHebjZgPixn8x61N7Eo7GcWd5Cfmxgn25W0Mdm7irrD3/4wwUP4s7NG8QH0BT7OPfoLzPshcXqydiF58im/8zGzfLvyhTsMz8Es17L9fRhuWfsyo9l0XOOWnY5MyDRl3Egm7hxcwZy3XRhX8pF3zxDOLMzhX8CYHR3TqCjmfpuPHDzhdmonsttxrXnZdPOzGP8ljBWm5mtynOC3SzfbYxmVrCbBDLzdpkBLMjNcvGMNSsYuEkmfbMEwPrbtsJFY2YJ3tUtz3rW9sJRZHj2rhnwZvmb0eoZysxtZeaY/DxingmDLQGNvb0HOd/R37LTCZcTpCc8997Ca27ayKx0ATHvJyBOmIxd/YzhOUtAa0/ijo0qzGM3X+V9IKG0GxcY73UAeHkfqALg8veIOVjK35XqLVeUu6bOzVzhhunKNn6s4UAHLR89+nIwpN9QX3v2mYru1f9NIx6w+5ABT/Wi4sJld3itRbLrhO+h23D/A30O9TXQT8cHffH1UdRb1gGDd5X3EgAAIABJREFUY1tL9tHlNhyy6VqP9LpZ61Ytt6x3Xof6R5RZHjfuKep5VJlFHafhVEOuIfPwIstaHnw85Z4b9jm0zLK8NeL3FMbd0PFYsbv58BbLN3xYtmXI3ABwNfK3diMW2ADwiNW2a8oWOFcAnNleLni7kJ1ZYfOa6jemB9CLjDmAn7AJkAIc4WF5VCCJAEJD87cwlUVtf4RyLOC72M9rACnkJAAWhpmFyyK8mXfAJrNQgZC+7jPjFbioG1ABMMmDxXahh1lfAKjvfe9704P3BRQu6gMg0JOH8Jm+uY7FfkCAWYZm4DFOsyKxgWWNzRZEBzOlBcBmfdE/upm1LOBiXI4JXQCxQC0hG3DLM5mxhz+ZJaiPBSLITAAsUBR2ooO2BaR98sknV1m02IBxWsqU84NfeOGFCQRTOvndd9+d7KX+nkkLbDFbkhgwRoUw+ED46Bm+PAuQaW8GshmBPFuy1dLL6IZOPIi51In3gDFkaz///PMTaJ6/3z+cACl2tcwyr6GT8e9GCMYtYBUY8pwZ6Ja2NSsZm+En7ILOjtNn+vH6HNN77713wQOd1IN4xk/GtfCYeMC+9GG8JgA2g164ZUat2dRCO/shzvWNWcX6HV2Jc+POTG4zoYVgQlLhG+2wY55XzN/Gt2NH712Q01LVnj1t+V9jIM8V9vxtN7Wgb2acez/CfvrWLGb68X7AmPN8ZuNFe+Fb5iUx4Q/zS7jn5g5kuDGGdnkPFRBm1n7CWTfF5PvO6YSLZjcnAM5MUiGn9/20sVn6QlbH75iMJe/lbibx2ffRUds6p82OdaOCFSK819KXMcG1bgLIbFs3EyHD8smW5E7AbXl0S4TTnh+vVyZ950YN7al/ae99G/3cpOD1bibBhtwv3ZDhfZPXc057z9JeywxgY0LfjWQAt8BYA3adtdwpOloj7LDz8nfRxxo2fNPX/rKnZh/q17PUYviDfaaUvfq/zhsH0GvM0Sd6VWNhqTrC8gLUTQL30Gu4/4E+230N9FG1+/x512k9XdG6oNW6ocwmd3ZD2Q5Htm1Zz7GgvDUmG8MvW7U8pkbnT6vM8rgb8XFUmQ2f3xq8lw3qIusjL7csdl6Wt4Yfizqucd8sj/sUdGz45qmM3VPw4co6bgC4GvlbuxELbAB4xGrbNWULrAqAG4tK5UWtW2T+/U9+fPGdZ565KjmaWX4YJaFDZoHxOgAYuAgIEx6S2SQQAkIBU4AdLmxznQBCAAs0EoDxXma10R4g4pmhyKNP4IzAhDZZZtYMu8zOM5PU95CZ2XVm+gkfs0QooNKsVUAgD8ZjNmeerStwFK4BJoQPwl4yOwVeeb4x9gAwAgf8EUBhI8vZZrYh+lqK2fOX8YX2wDeALR6WScUfniFMO30shBEeaRNBhoAHH1vW2r7xn5ATyA3o+/zzzyff4yvsYCab5a/JIv7jH/84PWinfLPIGY/+EsTiMzNrs6yx2eRASDOJBZbYjR/GY7YgrxHrjt0savr53e9+d/H+++9PPrL0rJCdMWhHM9z5280IZnbjF/XDrmbzuhnBrF6hj0AR/Tw7VTArMCI2LH2LTCGjoIgxAt4//vjjyebGLT6idDX2NmuStsaqmxY8F9qzvc3aTwBszGfGI/OdzRxmNJrV6JnLZoViA/1tpif2FMbS3t/NnLW8N/ZHd8cvCMys+8z09Pq8n2X2pmNnbnputpszBMDY37K8mTHtOdRZuQB7LvvMbG/8avx79jSxLeh2MwcyhdY8a2fjN6Ejr/m+IDczinnfTRPeu322/LNzJcHuEmwu+16C6PzwzPLVQlkzkJcZvY7dTG/kXgeABdkCaTOxuVdgdz8zlMmzG5mwu5t43KhkSfMlAHeTipnlbhJxjhnLborynuLnlvd1Xvc+akzz2rJShvd1rvN+i24J3gXAaZv0ieA//XDMDODyd5N5EOXvXvWWlyJXk93TpKFG2RaPNWx20NO+b8vUbagvBTTHtTTeXn1f54k9dRpz8Bld1Vhgqo66vIh6ncA9dBrue6DPdl8DfVRtTru++PoI6i37iqwluyy3YbiyzKZD1pC7hsxpWNWgbNh1HZE1TWutLjUsjumoMos6ruXL8tiLepblNebcGjIPH8N1LcstT8HmRR3XiN+yHdeIteK419Dx8LFb9055PEe0z7nquAHgauRv7UYssAHgEatt15QtcG4A+KevvnrxnWe+eZXtKoBi4ZsfF8iFAgkKALxkQJIB7PsAFbNDeY9s0IS1lg6lH0sPs6huCV4WvxMuCewsJWxZWv625HEu1gteeRbyCMpYZF+ew2kGrPoLsgVHXEO2Kme6crYrv/NMe8GZQNDxIDPBjfB7mamMLsggi5oHC/xm1Fruk2v98Qxk7C48B7w9++yz04O2QgfHjlzOI6bUsq+hJ1DCsQuuBMD6OH2OXGAFAAPQZ/a25+7yuvbA75S/xvdANDJJ6c9MNTJR0RcwKRjNM4rpx0xNofIye87zjs2ONksUICR4y7LPmSVnPGTGnSCM/j766KPpgY0tdT1//344xQ8bH4CEnm9KrAjE0QcdhP48u1kCv2Fz4WWWfhVAA3uEStoGv6AHD0v7Mj+RxwN5gmrsDuynH8sUWxobXyUA1l/OmeXZzYIr9XVOmI1pFrubFhi7ccu1AGRkCz65D/zbv/3b9DCLNrOjnUdc41mtWVYafxiTbrqgH6+zvLCg10xns2iFf4zDsuv0IwDGp2Z0WwI6AXDeC50jAkE3SfAsDLS8NfrRp7YR8AvIGQM/yloCYOztvZhnYzWzWHfdn2mr7/J6f/eavHb52rJtAmPtQZuMCeGldk8onKA6QbNg2s1AmeHupqHc6MB8NpZ5f5npTJ/eB2ir770X6y9eN5NZSM97/Aiw8zPPWNb2OcYct6+jl/Mrs5at9JCfd/o2x0s/Zi1zL3HzS8ZA2tHPigoAbgGyBvg6a7nzTCx/X2yYrSzzsYYDHdS1j56eVD92OdBf2mVojDd5YE99xpx7xlcVF9eqFigvmF0ncA99hvoe6O9J9VO1+fyduNW607gO/pqK9FSut6637BmuLLfhjLLMtWy7hq4NmdVA7ImsWbXW6lLDogKbzIJHi7acQr4gbmpSlFmW15B5YBUNuJLY8niK9jkVmx963GV5jbgoyzyib0pBVp9eR43dsr2P6MO7ouMGgKuRv7UbscAGgEestl1TtsBdAMCtxa1bFq5++uqPLr59WVJV8GQZVo1iNlNml/E74BcYxrML3mbUAZ/IqANGAbIsXSvgQrbn4bIwzvmqPFgYFwaY1WXmKyDFM12BJgIV2rvYnwBYMJSZukItsxyBYGbDCZstcWv/r7zyysWrr756ce/evQkA82Bh3xK5lpoGeAmBsY8L92ZwCXiAEPYPIMVGQDEAmqDZc4Npa4lQ2gFygXwCMqAg1/CgPwE+PjH7lzNhgcACYMYnQEj4myWg9bVQAxsD48xwVT9fQ452AErqW/XI807RGeDPM/ryg4+FvWZYoo+v0U57usHArFPgKfGFTYifzL7OcXI9f1t6Fr8Iat1ggL5mqeIPsr0p+W02LGPTX8SS2Y2WDucaIZOACtsxT7g2SwUbn4zfcrZAS65HV9/nb2GucJC4tWQx1wuQs2yz51nzntnIxg32FII6P4iz3GCR59DSh9mkPguAPaM6wTeyPF/ajQXobAl39OA6xqZtnTv4z0x8dCfW8DU/3puypLvXZanfPDdbAGmmJOPyPoK9kU0/xio2wFc8o7s+8b4kMGT8QjnG46YM9DQT1X74Wx87R7G7Jc6xqfMvS0AvfZAAVVDoHKLfhLnz/xsPr+aY72e7JYRdAuAl9M73zej1/su8Mia8p/qZoj2yb++LjMP7jGf7YnNLubupJbOW8QuwWMivnYw1+vU1+tT3zk1l8zftvOcn4PX6zBr2vpiANwF33je93vsR8eHGGcfkvBJue79SPuPQTlZGILZzk86uLy8bAK5/S6q3nKK3/F1xjvVW837jZgdD6jT76Fsphj3QVxptaHw3WX1PffoO3X3FocfVWhA61CB2yWksQlbU2Htcg/oM9TvQV7ufgT4qdrZNX3x9BPWWvZXiTe7svbIdGk4uy5y/nJZCrdbqUlRRZqnjtsi6puWWjfEcWmZZ3pF9WdbzzGx5zBh+Wm1+VuM+4nyoxm5DxfIn2qF9WJa3xn2yYaCynkWZI/I2AFyN/K3diAU2ADxite2asgXOGQC7EJ9nHrroLpxIYAi8BJTwbAaYZ6ACn8imA/gAQVxEd9GeBXhgJqWCgQNCTBa3zc4S1uazpaB5TeCSWcuWkRWw0t4FeK4xI85F/yyzmhmOjNfzbwGAzz333HRGLFmrf/3Xfz3Fi4DOUr0AJEsrC44EGcjKMxw9o5hryNIlWxYIJQC2JHDCQ7M76UMgSMYwGck8sCPjB7TR1ixcfMDDjDbGKcjRr1n2WVjCa7TFVrQ325dyvAJHgSJtBYpuDBCi8Tc+MAsXEGbWqAAW3QRwxgp6mKlsiVxsaGlj9BH0EVeCEqEa9sjxCciNIf42g9hMZXUH2CIf2E+2sjEEYNUPxDW2JobMFEY/fyzZSpx6PbEqOBM6o6clagVTxguvm/mKPcy6FyjzN+MwI1oYBdjSTmZTmiGLbPyK/pbn5m/mPXMWeG/WapbJFoDO32MfPgbthPaWuLXMMb4Q3FvuXJ0901p/5TmvltxmHgjScyOI9yhjmmutCEBM6FeBv2cEMwbs7WYIz9CmHzOi8TFzjAfXm60pdGP8Zpwm/BYe8p4QV6DO37ZFDj/Y1ixwNxIkTF1mshtXziMB8K4Pr/SV7y+zRvM6IbL3e97LzNf8nfeWoFl/cL33D9tlNq7x77x0Q5D2tIy3ZyLjU9oYc46d991UhC6Z1e/8cnzaQphtRrCxakY2MeQ8ZAzGoxt3vB9mmWn9lj5dzhk3LSDH+yayzCI2/vk7P9OEwkJtbEGcMu6MAceZPrz/1VcXv3zwxY3fa8pQqQHByjLn4Ch/76q3XFHupG1dk8bwynZ4rGGzg7rm0Uuzj56FFsMe6CslDI3vOsvvqcuYQzvRNdrDzdeVF3UO3X1x0anS7d5jGNRlqN+Bvtr9DPRRsfOjz51W607jOqScvyCUZddbHl/u067rWuOvBks9rOqallvWO6/PlSPKLI+7MZ+PKvOItqzGb8OUh4dojc7LfjyizTcdb4m6hm+q8VsXWfNOrdVKn/vFwZyrjhsArkb91m7EAhsAHrHadk3ZAlcAuLFAVF6YKso8pLwsAS0ANrsus7mEGz6b8QkwAyS5yA2sEYYJq3jfDC8WsYE7ABrOWuVBf2T/AjF5jwVuFucFrLyfWYqAJP6ev1vOIMpsqwTAwC2hjpmkwihhiAv9eYYk47Y0LBCQErEAV6ClYDbhKDYQ5AK0eQDgzI41M1IwJWwCOnId0I0HYxcAm90M2EAeWalAYuAc1wGkyU59/vnnr8pSYy/eAw5yDiwP2gO0eF0ws8ziEyZYttqsM3wtKOc14De+1Q6MR2DJ+9rbcVlGFwgmCKQvS/QSC8qkb0E1egoHBWT0Y5ln4wvfeHa0QIV4yKxKgYpQiFjJ8r5ml1r+F10tE04/xCS2Vg9iGT/oC65j3MohvjxvOrNDE6qbiZwZ2W6sEKRyLXCfTQe8Z4yRyY1fyRj3emJNYGqWKX9rJ8vcMl+0R2bBuiGAMbpxANmCM8G6emf2YmY/Zrai5daJX6/nHmG2r3DN+OI9r0dH7Yl/hY9ci+/wQWbG6lsBKzbQHuhnn97kiTWBJbFo2W43GyCfecPGjJwLgjjkCCzNVKZv3/dcYuajcUVMCiwZn/5WjrBPWKp+jBN53j/pO+Gfczn98BgUufxMSYCbWb9e58aYzCbOmF3eO7IPrlHfjDHjx80Flrr2Huwz7QT5XM/fjFGIT3yrl9dYip42/PiZlZA3s4GX42Q83ofQneuxdZ7bbYx5j3NuMw7PF8Z/fiaiR5477HXalnEs71c5D9HdzQ7ei9PfCYCNHz/H/Cx0nADgN77487Xfa8rfIWaHlL8f1VueoNwG/G2arWzfq4YNn3hNyzeDA2j3caXc8JWThP2uDvMP2LXvvPmKg+k8qkDxuvJiVFHejc2KC2S3dbW3zoN6DPXb7OtJ9HGbfR///O+0nj6pyhfUW660YDt/sJ6Ovk+7ro3xV53aE1mLlVqrSw2LChxVZlHH1uwvyjzquBv3h7KexXFX47ehYvneXB5Lo/OyzIZ9Di2zLO+I4z4FHbfYvdkCp+DDER03ANyJ/K1t1wIbAO5abGvfssC5AeCf/ZgzgJ+5yujKcytZnM6MQhaw8+xEwAqwDwBmxhuL6gJTsyrNMqQNC+DCVEDWJ598MoFesmr/6q/+6goOs9htpiYL9AIj4ZqvseCeZU4t7+v5ugBgz1LldwGYMEvobVaXi/7ARs8lJmsL0GDJ2ixTzXWWjAUKUm6ZB+MEwDFWoYIAiGfPKEY3IRHZZ9iBhyCA8SEXMAckpi3jsBS1WcmAVDOyAVeCaMChcERwZOaZZWcFGNqYCZGwC/vytxml2CPPKCYusKPAHn/Tr/7nOc8AVjbXoTdy6QPoxhj5QdeEYfQnjKe9IFo9uEaYlhnsghLeN8PbmKB/QaOZr+hqPBHHxAD+EMQxNiGpZa7xIX7mgUxjSdhjFiN2Tvho1qIxjH5cTxxwLT4G8POamaTvvvvuxdtvvz2V9BZ2Mec8G1Q90F0Iim8scWv806cbA5znuzKAsQX9E/NZvj0rAjhesz8Fevg8S17Tjxsx9FFu5EC+fWVmt/CP+42bDPT1skSumyyMFfoU+Du3E6ZqO3ykP+jDuWbsW3IYO2BP+zfzOkG15cwZq+dFMwetKJD3UOJSUCr00zY8CxQT0BrTgm+udyNMgmRlC1SzbLAZq8a6fXs91wp981ldM1OYttqWtpZZdmMOst0ghM7GYMrKrFp18H6J3bx3GR+eFYy/+dFmxmWOLze82I8bUZhrZmzTb54r7KYP+8TujsP3+NsMYfrUX5ltr42tCoHuuemGew73EK73s0J/5JyybDqx6j3UjS8ZA1zz2Vd/uXjj8l666wtOCz4VodgaMqcY7nxDK+qqyJbshiZNNTojnNs2O+iNsy9/zJ6XVzXHsjRWe2w7J8RBpNzqxyfTy61qDDdoLfoM99KDbtd1s7eujYVmdRjus9lXu5+m/K7reuLr2tdbXmrcUKQlew25a8jEDGvIPUOZ1RhvDP00AFojRtaYI2WZDcMfWmZZ3hq2bIz78DFcH3m5ZXE8ZXlHtPkp6DiZ58CBcWh5VfUari6PujyWRudlmU/5XNgAcCfyt7ZdC2wAuGuxrX3LAucGgP/+Jz++AsAYgoX8zNJzMV54wWK4JXoBHMA02gteed8yl0JOwKCZuQJgAI0AjffNlrI8MO0skctiu9DGhf4EwZmlJ4jmffRCRwCQpaozA3j+fH/00W1JVvoAnpH5ycOMZRbeM+NOmGDZZ8Ag4JXS1oA4MnQBtMIsy/kmJMRG2gF5wAFsITwECpjFLARkXOqGHQW4efYu4IkH8gUQy4w8szPpM3USOtC3cIM2AkXsYPlUs+jQwSxtATB2R3f+tgRvlqEFXgjX6dMzhPU19rB0MvYAFrNJwLNt0cf+hcUAmMyqFIzluaq5WUGAJ6gjXgRUmbFthiKghrN3eeB3bM41yzOAkSHM8ZxS7I89jJeMJQGz59iyAUEfA37MSv7Nb35z8frrr08bJyzF7fmzWfaZ9+iXhxmYjFs4x+/Gk6CWZ8t4m2WP34TsjEnQx+8pX5/5LAhLuG0JZ+zl/QB5zkljTfujq9nG+tfrBKLYUBgmvMPubhJgnGbYZ2UDoZ7XMBbjgvmlbdwkQR9m9KOfgM57HXPCeUY/bl7xTGZLoBP/6ptVFRiHcWsmcmaaOl6eBcDLTSwJic3qdpOA8FdgKCD1HrjMROb1JTheQmNlZ0YxOhljfiYYA8g0w515K0QlBowbM8LRR1DuZ4/xZtl570FuaPEa+uc17x38bta148QO+AxZjEugnWW8jRd1dgME8jy/mTEaS8hUvtdkrFjZIDOg6dfPW+Rb5WAJ5GmXRwgkABbQ5xz87C9/ufjVn//z2u82ZRDVgHNlmXNwlb931VuuKLcBf5vDK9vhqmHDdpMu/R5a/lH8k+pnr/522aJpz445h2zS6eDIbcsLXyN6FhfLbhO9l44DOgz19yT6GejjNtv6fl903Ur1livBz8ZC8NS0arSG3DVktnRtOHgNXdeQuYKbWt4vj6lo+7K8I8ddWc/iuNeI47KOR7ZlNYbrpqyPvNyy2HlZ3ho2L+p41Fg7Mx2PFbunEGfnquMGgKtRv7UbscAGgEestl1TtkAXALcWgIoLUWWZBXk/f+0nEwCeFgovS3EuzwblPRfdPWuVxWpBRwJeFqbNRjRbKs/uZNEdOAO4NGPUZ6AJ15K9yEI4C/i8Z3lY9EjAKxRj4V39sk/fF4wCdcy8QpaL9S6g85qACf0ox0xpaiEPYxdsCewETEBcMnU///zzqVwz4PdHP/rRdL1lowEF/ggBkEfGLg/sLnTIDEh9A5wDKGET5PMAggiIPUsY4EUbxs+PmdsCIvq0fLBnaWK/XRmSgFf194xV+lT/hDHCdPTB1mQB61szPYU1wjIBLnouz3XlGkEaGwMcsxnmvCZsQnc3BQikzOxzvICWBHHoLnAR+Fmq12xvsyy1Ddl6lF/Gz1xjdrOwFkidZYGxnxCWMVPmmsx3Mng9D5v4U3czG5HB2dM80HH+n+fhxT//8z9f/OIXv7j48MMPrwBxwkcyo3lwvdBvF6zC1gm9hWVZal3fGYv43flh6WRL8AratVM+O2cSjBrntBPsmWVMTBKr+M+YMl6EXLmpwaxPYgG9sIcVBbCrGdtmD9On5YUzfo0/xs1c5IEOQmbijgd6Ol59jRw3CWBLoZ5zk9fcMJIQeHnmLLpZwpxnZSagTfhnfKLPcuMDMZOln22bmcDad3ltbgLJTRvGIX7wvonchNneb9zAgw8sA45/hO5Z4cE5S/w5F/Sx5fStwkA8Cm5zfPzunOJaM795XTs7TmyYJbkFxMaXZ1jnhhDvNTyjp/dYN+1kqXU3SdFP2tZNOL7P3/obuW7qEAAnCOZ949UYyM0AuQHgJgBc/v4wf/CUvxvVW56g3AZGbZisbNurhgPCW35p+ly92n0M9rNXf0trD9iy6rAhe1SF38F2rQWrrv6Nhc/rRO+l30D/Q/01+3kSfXRc1VO/rn295fkC4Ol7V9UZDUeUZc5f/Eoa1FpdijqizNJgemp2vHRcfx7R7keNj+K415hva4y7GsONYZdjuDyeRueHlnloeUeNi1OwY+Nz4vCxW/b2we+95Z5PwYcr6rgB4GrUb+1GLLAB4BGrbdeULXBuANgM4Hk9bs5sEn4AI3zdc2yFfyz6u1gvFOI5F+Ezk43feSAHiELpXcEQC+mecQq8Ab6y2L8LSAoHBEieLStUyNfNQEM2sAtglwvq/i7AyBKe6EcGLw+BNmMXkDke+jPLD/lmdwK5n3322ekcVzNn0VEQknCOa3iYMQs0MjvNctP4BjsBlujb8tT4xxLRwEUgMOMVzphRijz7xO6WHeV6gc383e3hY+VksYMluxOACDDyjF3hiaXBLQ9OPFkCWpjkhEuI5O+0BZjhP0EbMSEARiceOSbaCjGzvKrxIpDDX+qcGY1mq/MaEJeHYFZ9aIOPAIrYHFnEEBCGs4J5oKdwxgxg/G62JHHIBgEgcpbZztLjyOBhdjTjcTMDZ2a/8847k589L9rsVWJTWE+fyke25Y31L7FkmWPPmGUsbgzI0upZAjrBvQAtS4v7vps39EneI7Sb8bI8pzkBqZtSzBJNAGw2rJmggmTsLgjH72RLA9ytVoCOlohmDNgKiGd5asEk1wqhGSPzgHmd2fJuYDA7Grt539MG2JrXLLGOXzKzHhmMxfbeY4S/jj3vV9pc+C0wz0xh5lgC0swGNhPY+3tel3A952uWGTYzWj3sh/uC1Ry8XxF7uWGEGMXuxhrv278bfHh2vAJgY9v7sfegzGb2HoWu+pP3vccpk/d9TR/yt/MwM9i1UYJuN5zgV+NXiOw9XuCuP83KznveMnvZ+74+yOcEwLvO5T4mAG4BrwZ4uxNyG/B3jpXy18l+w6bwtipN+dN4+6PYy0hD/S11HBjnbcM8iF63dXIC75cXwzpjaSxKXSd2L70G+h/qr9lPu4+m/HVdVNe+3rIOKluL+c2F7bK+DX+UZTZ0XUNmy65rjL8hsxrfPZE1q9ZaXWpYVKAssyhvDV+WdTxyHJf1PKItTyJ+j2ifsg/XiLXiuJ9WHQ8fu3VLllse2odFeUe9766o4waAq1G/tRuxwAaAR6y2XVO2wGoAuLEgVV5oKsj0DGANIBwE3rFY7mK1i+4slgsSXCxPEIwcs8HMIARsmDHLwr8Az6wv2gG0AJhAHAFwZusKfhLwCmHpz4Vzyz7Tp4v4no0LGPUaoRdyBQk82w/wjexLAK5ZV1nm2Ow2+vN3gQbPwAohk5mDvJYZryzuAz/MPjVrFj3NKgMqCFdoKzzzrGD+/uCDDy4Ag9iQTGRAl7DEEsdA6DzrFxBJZrTZ1WY5WnJXWAXwAjbzbCx4VqulVufvzo8yELGHpZ8zszbLb2eWLn0hU6CITbkeX2kvgB7+AAILRgFNZlVmufEs4yo4FQArU2hKbPDQ78SR5yujlxsTzIpnPNgYW3umJ/rcu3dvejBPcrMDfvDMTvSiLzO+E9iYiUms4FvG6w8+Rg/gs7Cfcf3whz+cHtjB2BOAJZSiH+eC9mA8nrmMXz3b1s0MXJOxii6CNDNtzaq0zyyRi/+UJVDNksbCtCxJLOy33K1ZnsJj4V1uUmCcZqb7jM2dc+jw/vvvT/PDuUrsCfn1D2N14wv6Cq7zbFuuwS9mgHLfc26GXBf7AAAgAElEQVRin6wKkCXHLbGtLO3nHLeygGdmZynfBLuOPwGiAHiZAUxbfoSQZp5a1jlfF+wuoWOWdnaO6yMzgC1D7fsCYMaUG1ack8wPKyoIaPFvfpZkaWjGYWlk72mW4s7saedS3mO8h+W9LeecOhNnZuq7UcLx5aYgNxyY1SvY1QdZFl1w7j1eyL0sm+1mh8ygznnkPQA5zNH8LKJdZnUnxP8jJaD/8//u/F5zyO8PdlCWyQWF7yV3Sm4DcTaGVv7OedWwKbzlk6ZfhvyTI26OZe/+rgS0rXKrnw4v8dYuT6JBeZGtM5rG4tQuscM6DfY71F+zr3YfTfnruaeueb3liQHg+UtIycS1VpeiijKn7ku91/U8JZkrDL1s0bLdjxwjZT2PGHNlHdew5RHHXY3fxrAPH79HtM8pxMUp6LjWPb0Sv43wOVrsnoIP74KOGwCuRPzWZtQCGwAetdx2XckC5w6AWdROCCSoyTKw81rhN67KtLJIL/RiodoFcUEeIECQAaQBAAMkBRmAADIiOVc1y2BaztOzFc2SEwJbspWFcDOABY9CZyCApZMtn0x/jFPgYTaeJTx5nQxkQBxnuy4BMP3Sj1m0ghkBELDNUr6ABTM6LV1quWXBueeumqkMmPX8S2CDP9oQu3EWLg9s+9577128++67E1gE7GJ3+hS0m4Fsxht6ekZwwhehIb4VrDJ+wCt9zf9EPJzAp1mXjjlL/iJTEE9mM5mm+MPMQMuWWv7UErHGBf7BJthHWAR8A0QD5Ikhoaqx4HnU2CNLXlumNUtRA47wgVmw6CfIw+/C3LQTvhFmm7FtuXJ0MxuXMQoSkYXtaedmBuIG//KwNGyW28UGwHae1R159O15w7yOvi+//PJUYpw+HZ/jcA7yLADGnpYkZi6YrY7fzRhWN3TyHGrhNLK1XYJm/Sq4op3ykZdneWdZX2RwTWbl+77zGVlCa6FmQkhLmLtBxfuU8Y/dmBvMEYEjNnFu4yNiiXEJYLGRcWUWLnrgFzOAhZQJ3YTs+tXMa8G3r1ummn7NrrYkN/OS8Qlsc6wJgL13OpeYm1lqeAmAnbs8L7N2MxPedvrce0/CYcecMWbfvOZ9200ZZgB7PAC+YV5kdril+/M57++5oQWf8bf3ZfTP/jM7OsfmmPzs8p6FHOIGvc3eNkNY2K8Ps7qAseFrxKKbJhirPnQcCZX9DHVThRswvCZ9ZNtlBjD9uYHCMemb6wBwC1Y1IN0acteQOdmy9E3PRs3WveYtTTrgvD/OHpgfkn9l0jEjjV0VJm7Ec8Uxe+tT6eQM2rQWnirj7a0Ifk3isD6D/bb7a/aztvyKSx59T+i0nr5tlC+otzwhWDl/4Tq8DdaQ2dC1PqL6+NeQWTZ8Xc11YrrozzVsVJZZ1LE1648oszzuNeZFY9zVGK6LrI281upSu2LnZZlFeWvE2qbjLRHX8E0ldnviat6ptarf9MvyjnivuAs6bgC4EvFbm1ELbAB41HLbdSULnBsAzhLQGIDFas9ONOPJDCwWyVmoNkNNKMDiu4vcyBDAAfGAKoAXF6YFwIA9F+ABLp7TmdleZnpaXpV+MgNYCCN0yDKutDNDCxiZ2X3ok5mvWYJWAAH8ErLmGcBmIwIEAWgAJkvPJszCTsIyAAPjRj/BmeeEWuoY+2EvMz0FedjYcQIVuB65nnGKTTyT1qxe7CmIUAeehUXYXXsIYehf3bCnvl0CYPxrlp9nwmITrjfjzrNeBaxkmgJQzNK2fKllWvEHumlnsyfpy0xOyu/6UE9iCpsxFjN8GY/+NJ7RTTjHNUK3LN8tQMJXzz///PQQPqKfYDSztAFZ+kHdGJM6AQs9E9hYxDf4mHmR53iaGSj44W83UGRpYjdk4E+zWPl91/X6Q6iVYF4QzDPjxGb8uPmDawW7Aj3+1rZmHyZs43rnec4PNy5k9qljp+/MsjWDU7mZQSkopx83KNDOTFDnGfcpN10QGx999NF07rJ2RA/9RsxZBtosbzdkYBvLL6OnGxQsAW15aMdtjCXANTMbH/jj2dPeT7Er77uxgD4Fv/P/Cw+v7GpVBm2ZZcSX2cJca4ZoZldn1mhmMOcHYALgZWawsqycgA7eo9wkQMxYgj/vtdwD3JCSZZb9/DBmebZkNzKzkgHXW03BEvnO35xTxqpluenDzT7GHdeZkc143GyQmx38TND2Amezhc3etXoCdkQvM7wFxfjHrGrvxUvQ6/zJEs9e42cKct0gdBcAcAuENSDcnZDbwMWNoZW+az7WqCm8ZTs6asqfLumPYqif4b7Ub2BsNw1taNwjtjqza1oLUJWx91YGH5M4rMtAn0N9Nftp99GUX3GHbXqi65rXW9YXbqfvVysNriy3YbCyzPmLY2lktVaXoo4os+Wrop4lA/WG3oqosu0b4zm0zLK8NWJuG3cnRG9sWzdl3ePllsXODy1vjXvGpuMtIVn0dSew6yJr3qm1OpHP0KJxymNe8T6+AeBO1G9tuxbYAHDXYlv7lgWODYBbi0+Fha+fv/baxXe/9cwEGfhhUdtsR7M9EwCzWC5o8Br+FtoljAVyIQuQtQsAm+FIO0rbUgKa6y3l6jmeLHybaSqAtawqi+sCLBbF830X6PNMT0Eh8sxgcwE/sw2BSvYPyON39PKcTmAN0JrsUTMDAUn+CBl5dpE/4YSQHX1c4Ee2YFbowviESOhE9hswBDDLA5lco62xN+BEe2e5WHUDZCxLI+MLs3qxo0AxAbB6WgLa0sOW1hXK4RszUrGPABjdeZj5iTyhG7/7vllw6CHkBL6ZBagemTXJmLFTnvFLO+Gi47HkqtAqAZ2ZyGQZ8xCs4gvhHPYVEKIb5zxjI2GYIJ82ZCyTPQ2wSuDKmD3nmZgSYqGbmeWWpqYtY9KfyAKKEwOCTzN1AYrGGDrrg4x/s3E9G9lMeGID/wmvE9phe4Aq9re0rT4yW9x7giDQ87CJc6Gbz/h/1wYHM/kZl3AwM8uNZf1KG36cv4Jqs+6xE2PnzOXPP//8ah5xvXGFHc0m9d7gXPLMcPqgb890Fpb7OvKwt6AwY0w/ej4679EffiTehey8z1zhgQ2zfPH8fXwusZ4QMe9fCYn1hfqZBS6wzrmQ/nRe2Z/P3ouWf2MH9Mf+bsxBhhtisjqA8ct7bvQwhrKChJuLeM2sd/o1o9tn7yP6QgBsLJiNK1x3k4hn2btZh+vcVOGGFOYIr5lV7n1tWRbaOWRco6d2EHQjI+G792CvsZw0so114mhZVh0/CZWxofcbofPBM4AL3x0cy6G/k6wpt6XrpEj9iobJWt85ZzUaenSlN2QP+ebqovoYcghjV11KGBjbdebbS4+uT65VYk8tiotFh1J3l5zWQtRtiuwxnmE9Bvoc6qvZT6uPpuzb3JDv90S3tK7D2oYSLQ2OLPfouq4x/iPLrMZ2Q80yBC77s9H5oWWW5c3/IJTMWWt1KerQMovypuGURrPCuBs6HljFzqhPwj5H8+Ea86EYF+UxH1HHatw2VCzHbtk+RXufyr3i0OPuytsAcCfqt7ZdC2wAuGuxrX3LAucOgFnU9txTFqWFfQk/XGx3AR8DZqlUF7ctx8yCuteweO0ZjgIqFvoBNGSy0qdnKQLQeNBeiOo5uGad8jc/ZkwJEIAowlr1AG4J/BIAmxGHHORartgsQs/yFfCyoA/YAdaQdStUEMTxnBla8xeYh1clr+mPsX722WfT9eq+LBmLTRmfoBw7mGkKdOZ37CmgAXIA3NBN4Igd7D9L0wobzA41Ow69zU7jmSxozt3NM2kTKguSPZt4eQ6qGc3oIaDTNgJg9OXHM4DNICdTUghvtiQy3HhA35Yxxq8Cf8GYcYkdhTwJ4dFVYCMYZWyMmQxRII5lVskAtry2dsT+tONZOGeWLTARAImfkJNnEJsNbCYk/vd9+gCYZ4loxqHNBcAAMDMciQE3TWSJWmVmRquAVh3cQCEkNAOY8bghQGBHH0JCrs8yyQJb5Vr+l/hKvzoOISX9eO+wtDj+Ny7xkT+8b+wISM22RS+hGDGibZGDPXmYAYw85xF2JLYYmxmrntPMhhTkCxUFm0Lb3AyT5d+9f6GHGeP0LWxFjn0a654FznwxjrGN9hYi5mvI897hHM8sYF7z3iZgTICs7CXU195L8Lv8oPSzAb+oMzK9/6ePBcDYzhLuxgJyvR/ZB+2ZA9iP3934wj1Qn7kBwooFjg0Z6GQVBGLAe7/3anR0fKmHmchuROIelDbVZvhBUC+s5T3nhJt16C/PFRa+G1OeoYwO+sisZORmKWntKnT33uRmCm3MuD7jDOA//+djLmuhowY4K8tdQyYjXEvuCcLfyRytb7Q9+w3Jb/oo1W+P5bGL97r6StJhpDSd0ojppuTdzRsLXQfpr7xUV+htD93LC1hLNQb6bPfV7GNt+QVPXDXpqV7XvN6yDmWm704rDG4NmS1dG04o63qGMquubwy9HFFlu89f8Euq1lrV5a0Rc2Udt3GXfF5pVAyfcuw+rXGxxe4t0VYPtErYTm3qImveqbVqdVz/DlEczDnquAHgcshvDQcssAHgAaNtl9QtcDIAuLiAlBnAllsVWvC3i87XAWDhQWadCR2EOJ6fyCI/8jzfU7AJ9Prkk0+mh0CXdmRXPvfccxOssf8EwJYvpm/7zPLAZtOa0cez0FkomGU7keNZxsgx49RzRRPw0s4zgM38Y9EfWMojswQFhkSZgI4zSd98880pO1GdhQEJEswyY9yAaLJNAZTqls9AXwAe/gNe8bD8tsDCUs2ZgSk097XMLATA0ic+mL+IzeVoM1stszUFoc4ogbrZmgnU6M8MSWQK2ARE2J1+gaiekck1ghv871nGjGuZIcnfAh1LCwsJeaZP3xeYI5sx0yf+ttyqc4JxCFvNWE546HjRzdKy2DPPFhVkCrfxt1mqZJWTDQ/8Uj7zRb2dB24yEAL7LKDCPwJgM8R5XgIsIJZ6YlvPbOZ3z5AWtNFOgOVZxgJLM/KNdaEaegFjkcUYBKVZHtj4y8xU7w2013cCaZ6NAaEX/fKDDNo7L/CXZ/sqk2sFxG5GwZ65keL+/fvTBg3GYVwKn/GH59DmBgrnAe0tU0x8YlN8oXx9qTztYsnvLIe8nKeM1x8BMNc7NzNTOO83gnYBsjIy6zc39Pi+my20rc+09T7h5gEBbEJn/aN+OXbvhbZ3rM5xNyIRA5aP99xf/va+bMUC+sgy3JZgJsbxPXPTkvhc42eX/ZrJbeULP/syu9px5LPVHrjeDRbEKLrynn41lhP6JqgWAmOzZTl+Xst7WAJkN+zknHhSALgFx4rfSaYYq38l2wBw2Kplt3kydyzd88ujm0yrj6vLhq66vKg5rl1d9Syzh7IH0HWP3q+/tLhQtW/f5YWumzraQ9fh/gf6bPfV7KMlvym74+ee6LrW9ZYrLd7OH/xlU5RbriGzoWtZzzOUWXZmy/U1i9ZaXWpYjJGjyizqOIVR1fBFmWV5a8TwEXU8sBkNtpLYss2L9jlqXGw63ujzNXxdCrJzu+8W46xs71O4n12OeQPA1Yjf2o1YYAPAI1bbrilbYALAjQWb8iJSUeah5S0BsBnAAC9+XIgWPGXpTCEPz/Nn0MPHyl2apScgZXGcxf4se8qiPIDkgw8+uPj9738/Za4CQFhM//73vz+dxUo5Xku2IsssK7N5MyvOsp3oI0Awe5MxCY3RLTOnBFcJDAXVlt4EEqGH2bBmGCufdq+88sr0AB4o0xKiCU3+5V/+5eIXv/jFNO4s7Slsy1K9wlZLDmMPrwE0kYXKg2vIdAM6ceYpD+CXeiRUS+iMTzOLTrDEGACwAGfgsz/YyLH7muBpWVpbAKTfiC/kC22E9FynTnnepxBSSCbkpT9jh/FaylWIIvASyApz7INnZBiblqLmOjJ3Ga8AmLaCauTjf3yBr8zSc2NBAnszWzP+gVKCXcA6Ge70+fbbb1+89dZbE3T893//9wniUz6aTRDoIvzMLFShL74T5GUGvODJDRDEhnagvbFOnDNvsDGbBh48eDD9nmXGhXX4m2uJefQEWGtjs81pgzzGSXyabQuoQiczcbEZ9sosV+eK9jQT2exxdOV34Z0bG+jbOEeemwiwh/2ZrY7fvZ/lJg+zaT03mLOD0dlsXe8XxIUZ+MjmnoW+zlM3LhBHlnXG9uqXUDVLdusPobL3y5ybSwAsFEx4mdDVe7S6oUP27/zdBX9zbmeWsKA+gX2+v/wcsPqBfvZZcGkmsaXh3ZRjNQPmj3ErNCcGPJOZOSGM9r7EeJ0zjNkNClnmXtun7toz4fTys03Q7fUJa7WzY0KOn0NutsjNQcYXccg1+sa5nfczfZnVDATBbgJw/n/21V8u3vjznx/7XnPo7w7TvaD8zakHG8tyi9+b2ro2RtZQoWOtuW1TeNluA7L7Nuzrf3U/6ltqyF7XddOy44iuTb+OdHHQa4qLVqN9tha7bupkUM/h/pv9DfXT6KMtvyG769ue6Lrm9Zb1leM1ZE7fGzpGKxrsVGS2xn/Esa/gopbny/48oo0OreOpxMYpjPuY8XsK9tl0vCVCDn1fKco7ibid//kvqVprtYK8E9JxA8ClUNoaDVpgA8CDhtsuq1ngnAEwFkgAbAYwi9FmyrHYnRmtgoPMJBNAmA3FAr7gjsVrF/GFPQAXMu54AEyAX4AiSzCTUfvyyy9f3Lt3b1ogZ5Ed2WY4mh2VC+O0E/wAq4BagOaEMMvSmcgF5iCXH6GTGV78bfan2dLYy1KlyPP8WECDUEJ4wfVC5ddff/3iH/7hHyYAnOdWmiGnbQSZ2BAgBxAHDAodkGeJXbOw0R949eGHH05jMcNOOILthC/zd4c5q9fr8aXyLWOMLyypCqjyDGOzWXnmR8gtQDGjmmvMzhNSZAZuAlwAK9DZEtf0m9nRAhvGQ7YsD8bgxgLLEFuOmTgAynnuKjbDj2bJ4vM8w9QzbxmDOifw1t74VQiUY9J3Xotsz9blWvxo6WjsSzvi4He/+90EVYGw2JcNEGTAY3vjwli0dLBlYJ1/zjn0zdLn9E8s6NfMNjQ+Ga/ZwvTneatmUvK+5WyJeWGx8wwbGN/CX561F+P0XFdBOa8JvYy/tB/jcrODUCwzXrlGO2fWcfbpmASr9Oc8ZozAfDPc6Q9bUaKdsvTGpRCWGEe2UBvfMn5kO4cs/8s9U4iJ7bMUcGYDuwFDoCq4Byr74waLzHTmPef2rvuwczuvFSDzmnPVjFvbO7/8m+ddWbIJgrOvXRndeb3XaQPe897ifKJNlrH3eu+VxIQZwPjSzF7jCjv5OYNu+sbrM+s4f3ceJWz1XsZ7ZrDzvrDYZ/oxFukbHXl2HKlT3vMzg1g91SNBdGb9Zva1Nksf3P/qq4s3vngEgFtAqwGnynLXkDl/4NS+uHVh9V0AwI2xTaYoW+Ky4drym/5R/fY4ri4cvvLKcvtLuMYJTVt3XfnE2xcXxbp6lRfRbhI8qNtQ3wN9tftp9rG2/KpPe2rXta63rC+2Tp+d1YHNH7Sl1rVWl6KKMlu6bjJLfqo2qpuz7vlyy2LnZXlHjuOynsVxrzEvTkHHauw23F2+G56Cfco6NgxUllmM3bK8M9OxGrtFM5bj9hTuFecYExsArkb81m7EAhsAHrHadk3ZAucGgP/Ha69dfOdbz1yNnwV0II1nL5rJZKacANiFahf7E0T4XmayCShcuBbo8Tegw5LFlMIlCxKo54I3WZB/+7d/Oz2EPyymZ9le4ZAZWGYf0w7wS6Yi54Dmwr5QQQAqoGLsXJfZosvzGBmjMIAML6/xrEqABACAZ89Qtewsf7/xxhsX//iP/ziBvyUcwVbCC8uKohvZoi+99NIEBQWAginGYClf2gJ/eWBb4YpZlZbZxum0FUyZsYo+mWFsRqwZd/gVoM7DUqdCWmGWYwKmCVi1M5BSIJzZn8YNwB/4CZjzh3hxzAIPxmO80B9gDgCZGeJm9gLsAK/INAMXPQCZed4u+luymHEK8PQ1Oqa/jCchaYJwYSyAkNjDXsjGhy+++OJVmWJs8Yc//GEqgc48oC12e+GFFybgD6R0fi1LPic8xFaCavo0uxqgaPa3NuQ6x5HAT515X5grTGVsQmVsxmYNyxvTB3IEo9qQ+4aAjGuZhzzcFOLGkNyAkDZGD2NxCSaXwDgz6c3wdYMG+goHiUOBISCe+wsx572DsTAuHthzWd4a4Mg4mReehcyzsYyPjAfnnCWIic08v9h5nrqTsc39BP+lXbxuma1rhq3+zM0dZp8LW30mVoSYtHdu+jrv5U9mgC83AKGPvkifZHaq8yShsbrxmpntZmHTPjes2Gdm3epDYsyqAbnJxLbqnvGeY8t2xqN6umHJEvTeu/IebVy6ocVMX0tA58aDzGD2fXRBnmPUz1apyI1ImRm8hNRupOAZAPzLB19cDbMFtoqwag2Zky3K38bqALgls6FB0VSdET1q2xTeGuOash1Bs4+279OqA30tndKyX9WjB9Cr2tVR2tVX5srqtRa+rpM6qNdQ3wN9tftp9LGm7LITLxs21D7q4i3qtuzWGFhZ7iazFF5r2LPUcZ37G/0lsWuM59Ayy/KmiVRrXWtVl9eaw4fW8cjjLgVay5Q179Ra9T4MyjLPyIflMR8xztbQ8Vhxe9R7RTFuT0HHbkxsALga8Vu7EQtsAHjEats1ZQt0AHBrQam4UFSWWZT389d+cvGdZx4BYGBUAmAzPIVmAKSEEpnZa+nO+TvKwytAC/TI7DwzNQUmQmdAKnCIzDsAsCWegXYCYGCU2bXCFfpyEd8FehbP/UEuYA2g42K9gCPhBdcm8HOxPrPSEiwLO7iGB/DB7FLhBLDIstFAMcHUr371q4t/+qd/mgDwMnua8QiQACLaGwAMOARYCQLMSvN8ZWyDTwCKn3766QSvLHuqPfGxIMhsasEJz/yYcYrfLcMM8AJ80cbStoyTMaKvoEXZ6CGEtPQzdsfOQrUE2W4mIMMZ8EmZXTOI8YFA0n7wP7HCAzvwPmMVdiZ8wwdAvjw/GTsI79UZ2Z43KggEHmamrzqZQYkvMitYeGQsArI8QxhQxdiA+PoQPcxkpi9iCd3xM7bgGmNEQJbP+MsYwcdmxpt1LHykH21oCW7BE3GwBK/q59zHNpY79+xlxmXpYnxprLtZALsYW4yL+U2Ws/MoM1IFYLn5wnsFsnOceQ9y44LnwnpWN3PNMuHMfdtxrf5kUwCgHX/kxhVsx8O5ze+Ow/LDjFGImaXPM/vTs46JGeNSOWaEmgGqb+iLuOQ5N7S4CSHvF4JbY475ZWxgL4G+cNB7In9nNQbvZQmTvY/znABYnXhdGL38THBs3kO9/yeENW6Qk3HppoY8X9lxOHY3hBAf3qMsU+8YMkM39V/awnudIDwrIjCuLPFsDKGzoF3ZAmD05hrL+WsvdFcngXduqNK/6XM3thDbZhSj765MZV5zbPe//Ori9QcPrj4DD/29YfJ9+VvTSqC2+B2nrWtjZA0VOtZqZTb3x1f3h0q3fD3fGHrj7cZTSh/o67HL25recsGe+hxanScmr7GwVdGptbi0S+CgPkP9Nvtq93HH5Ff8N39/qLacWpcb11v2lCjLbQysLLNhsE1mMVQafqpI7ImreanW6lK7ogJlmUV5rdlZlFnWcY15cUY6VuLWNsVhl+/Fp+DDo8Zu3eD1T7+izLJvivLWsGM1dhsqHj52i52fgr2PreMGgKsRv7UbscAGgEestl1TtsC5AeCf/fjVKwBstmkCYMsqA6FYaGcROhfIM2MqF6VZuDaLDpDhIjkL2coy8xRAJriynCzZgpRhBRaxSP6DH/xgKgMNgAS8AHnyXEvh4TKjEF0BYmTVoYdZgAAFoUfCz4QSLtZn9tz8v8j8MSr08HxY/haWmQEM2LDkL2NXFhnAAGDOPc4SnkIwoW2W+gVeAgSRl5mgAgwhCaCJLFIgLQCMH3wjGPTcVWGM2aXCLG3IMxAtz+QFYiPLM4rNLkYH/YF8z1q2nC2yLTVs9jTPOU7HwTiB3dhSiMm12lb96MMYE1wzVs969TX0JW6Ak0BsoSJyPL92CfbRTQAIxLbcLPKzTLIgx5LCjEEf52YEbUzcYk+yFgU+2MtsdmEtuptNSwy5cSFLv+o/5AilE3p73m5msZrNTVzlmbP8jhxtY3lrxmMGO/2ZwYvdhdoCMsZm+eycB5ZVB2oKjs0At8QycwCbOxfzrGMzSb3vWAaZv81gR56xSt+eBY5/7TPnrfcebCxoz40pwkfmEXCeZ+2FPpbEz8zwXaXevSZBsL7KM2GzvLV9my2sTZzfxoLAL7N6ic+8n+yCtd4PvLczHu87+GBXVv4yA9gNNuqyvCcmZOfaBNTKytLdbpjRB4xBO3nP5tnxCGbdfGGMer/MUulu9sn7eOqTwN5Yox8/i7IMs9chC5vxbPY272WMOBa/XGTGdZZzzs04jk97YgfmFfcXy71b9QG56UP9yvOnX3558fqf7ggAbgCxFjZcS+6JAeCWzeYgKX/fnZq3WvflD/WhTs2xLIfSHttNtthTl66Z72z74oJZRf/ygtV1wgZ1Geq32Ve7jzXlN2VXfDf/r1RtObUuN6637CmxhtxNZtGtxWBZw55FDadmRTXL8bzGeMoy64Opz86izLKODaOXZRZ1bN2VijLLOjbGXY3foorl2D2qfeqDOV7sbjpWQ/PGdg0zlmO3PA+LnZflNeZ1WeahdSzK687/DQAfZDpsQq6xwAaAt9BY1QKrAODGwlF5waoo87//6JWLb3/zm1eACciQJY0TALPIDvDLDE9h3PyZNmeVCamAt5ToJWvQ1wBEAD7OebWcLIBKuGH5VOS99dZbF2+//fYE9GjPgyxOHmSHJgBz4d0Feq4X6gmJAAjCWhb37VM4QzvhidldPAvyGKuvZ+abWa70aWlYs7UAG+rMor9tBcCUaRJXzgMAACAASURBVBYcYT919jWuN6PRs3F5FhjxvjDK0rH4T9gLRNI2lmPGDo7Dc415FgDTXogKeEA+UC3PgRb8qGdCYfpBF8aaWdpCvczCFiDTT57Lih15D3gHbKQfXiPLT395zm2WOBbo8oxOyhVMMgZ/MpMyz861bLRZoIwBeEzcEsfAQB7oZ2l0++F9NxZod14zMzYz6IXbQnqhjxmMZpNntm6Ws3UeJkB2/AJ44S9tiF/AOg/iM8fnHHQceYa1GwCwF1nlZJezuYA4w1ZAZR5muGMTY5bx6kOyae3TMt1CZzeWaDMzqs0sJ2aEbgJg/EjMGqvEqHp4PeOm/7wHmZlOjDI2beI46dMNJdy/Pv744+k+pm3RxbK8yBKG+lpmIBtX+eyGFzNFsdGyeoL307xO23jf8x6U92NjR+jqOJBnvPu8BMBmgSfMFQybwYscX8sNP7uykrPss3POPrn/aDteMwPYygfYRABsrPhsrJrpzLXOQ/1uFj/v+VlArLiJAH29XoCr/7hmWQlDu7phBd2tYkCf9I+8nPPLChKZMZxfUvKzRADshhHsIAC2vLyxgW9p5waM9EEC4PJ3hjlISt+faq0uRRVlTt2Xeu/JbclsaNAYVmdUc9uG8Nb4GnLb/nj0wdoeb2sMe/RzdWlbwxsuaNr0kF3faVmNRaTbxlFeCNslaECPof6eRD+NPlpjaMi9zVfL93ui61qXWzYUKMucP4TLpii33GSWbLqGPUsdt9xe1vJ4gKoRx+XRHDGGz0rHhm+eytg9hThr+PDQsXtoedNQDh9oJYkNV5e1PPRYyvJOISZW0nEDwKVw3xoNWmADwIOG2y6rWeDcAPDPXn314tvPfPMKDlgGGVjjGYQsMpu1KwDGWln2UwhhmUsWqwHAZPECigSFyBHkCQkBwZ73yAI7i/cspgNdeADgzOgCwpEBCwQ1a8xMTgCBgAx9BLdm1NFHAihhgO/T3kX7BG0u6guAGZvZd9iAcWAvrhEmoRuyeEZfHvRn6eQ333zz4te//vUE07Kcc2bz0QfvCV6B3owb+wlMzEwFfgHjzMo0Q9eyz/nMeBJ+mK2cJVeFL/QNdMVvZq3pCyGhcM4+LWGLXYQ22Em4o415znGYNeqYeF8Yi22FO2YO4k/sTnzRtzoLqOhPOGk5VnwnMDS7Drn6mFjUR/SN3RgDccd5sdjAc4MZ/xI8oadlYtWTa7gWGfQpwDZuBPK5+YBrBFJCZWLDDQ4Jexi7GxsSljkm4lq450YKbGtmrtm4+EgATP/+COaxK+dz88DuQmbPthb8Yk/tje6eFYyOZlVqG/ogBmjPmISCmfluZjjXuKHBjSeWE8eG9A/ot1KBIFebuAmFa7UX/Vra3HOLM+MaeEz5eMZgNjt9+mMGML7JUs5mINsu/ZYlnrU3c0h/6Wc3hFim3bhJAOzv3suWANj+vVdnmW8rHJgB7OaT+bv/w+n+vgSS+sjS3cLL1Ck/C5BlG35f9okvuNZ4EbCi0zLz2Y0pxkDej9xc4mYV7O+9BX2ck8Jt+vQzyQ0p3g+4lnG7WUffWXYaP2fWvTqbxU4fxmxmV2uLZSawcekGBzcUaC/HJkA2o5n3udbPj/wGkyWgW3CtCLNOReZk89pXu8tW9dZFU7V6nxo3BNe1dXi9K3qte7pf3Rv7FmrZaCm+Pabr9Gv4aWSIZ3NNb/Xu2mG3FtiWUgZ0GOqv2U+7jzXlN2VX47Mntm6RessWtVtlkbusa8NYm8xCBDbsWZA2NamLLHvo4DFX77k+oLLMuoGeynGX7dgLtlL4NlyzgbQbLLqGD8syi04sy2vEWVlmUcdS0F42qousaVlrtcL98Yj2Lo95JR03ANyJ+K1t1wIbAO5abGvfssC5AeC//8mPpxLQLtKzUC6YtYQuC84urLPYLXxKqODvGFN4CjihfCoL6S5is7huiVbP17Q/nlnM9rxDobAAB8gD4LE0rmfT0qdQz8V09MkyxGbECqBYZLetJYsBO4JRM7AYa5byFdIJgAEYZkyjO+eJcsYrEAxQAIQQ3AIwAOI83nvvvYt33313Or9WkLHsk361PXYTVPFstqLQlGeAnmDL8r9mmeID7YFfHaegjb/N1s1Sq8BfoCG2zixtzzJOUKR8ARf+FVrhD8GvsWCGK/7Os4YBd+glLEWGcZXndFrqmmxcfhd0Cpmw0Xe/+90JyuMvfG5mHxCXWDazV/iNndh0gF+0GdcAb3mglzblekGfIBgf5oYBx00/PPCnZ8EKr+lbiGTZ2Pxb3bPMtVAKecS0ZdudK5Y45hqzQLkGO2MX9MzsbLM1hWb8LRDMEuPGL772R4iZz5arJT7I4AagYjf141pBmIDZjRXzd88ZQKKnWeJciwxi21jM8u3GEc/GQAJH70tmAONfxmb/CYCd5/jGjQ3er3LDilnzWfLYrHrkmp0pzCf28RX3RWLQ0sX4xjLg+kuQamlsNzhkBn2We7a995EsFS1E9r7He0tIqb+FpNhJcJr3pqV+zs1lOWj9mB+w6Ot9wM8Mxp5nPS/fd1OA0JU48F6dpZSzXDnz0fsM/RsnS5hLv1aIoB/vp7Tz80c75cYVdDG7Hvkpl/ZuBuB3P3Ny4wDxwFzzXkf7hOvaHdlZlt3xOl+NabOD9d39r766+OWDLybTl4FXA2iVZc7GKX3HqrW6FFWU2Rp/w1qN7ktjf6xRQ/haNuvbre7nHGtLfy9s2Gdp/KH+dnlwDx36AbH7iupYWos+h1JuKae+enejBnuNZUCHof6a/bT7aMhvyW7I7YZJXXRd43rL+iLu9J2lOrj6oOoy5y9NJQ1qrS5FPa0yi+MuGbxnSluXRJd92RjPoWWW5a0Rw8Vxn4KOa91jKoFWNOPTG7sNA5VjrSjzaPKOOF8rMWubohnLn+CHtvca8/rQOpblrRQTGwDuRPzWtmuBDQB3Lba1b1ngmAC4uuAzDai4QPXz137yNQAs4GKR2wVlAVcC4Mw6M+uSrs0GA/o8ePBgAhuWRc2zPQEqZkEKsFjQNhvMhXfAh5DVksTAGuEdi98CPBfIgQuCG0CPfWWWnZlTmfmamb8JxVm897xSy6s6fkAOmYIs4t+7d286qxh7YSsW+T13FX3I+OVBWVke2Cchhv0LtOkjARVAlgcQHLAMmNU3ZjhjbzNntS/2SzApAE7gbYYj7YQ8wF8AKn0KqLiGfvFBltfWjrTT3gIyxiFwt2Sqmc2ei+vYtIEbDQSg+AB5whbsSZY5D37nPXxkyVR0B8bzQDdLUwOMsTvwxfLcjBmwhN7455NPPplsaHYssog3rhFiWp6b/hKcLkv1Egf4Cp8xp9zw4FnC6G12s1AI2caFGYwJc830ZK7htzxbVzgqODOjFLupJ78LFOknz2Lmd36EZoJF4otNHTwYR56zyu9m5BOvbpBAhrqhp2BaEGjGvxsmzHL03Ff6Fp7iY8tOa2OhJfHqhgL08CfLdAvNsIsbQmiX1QkAsshZlu8VZJv9baa9ZYCtlkAfjCkzUo1zNwtgDzYZEIdCZ+Q7Vz1bNjO+saP+cmwJcbV33n8zK9frBcDORe+Bxop9IycB8DLDl/cTBO8q95yfD95L9Tv9JgBOGO09KbPc7csNJYxH3enb97GnZ2wbN8jJDUr8jR5uLCCuiQfsaza7GcjMJeeGmxrcHKEuZoEjV5nODfpxUw7y5/+r5ns68cCzlRHwie9nNQM3MeR800a8l1ngzlUA8Btf/Hn+KlD9hlP8znB0mY3vN+Wx9yxV/XpVtfyjdmv4QOkN2S0fPyn5Db/vMnwvFq5xXdOG/QB4/IqD6HyDEq0FoX0HM9/c9payl4SB/tv9Nfu4U/Kbuled2RNbt0i5ZUOBssxGPG8yi5FS9NMa9ixq2LyF1TStterdPw8tsyxvjXlRjIup6wM78tDy1tCxOuSGa8qWPAX7bDreEiHF+bWGHauxW1Rxi9vbXH1gg3diYgPAVeNv7UYssAHgEatt15QtcG4A+Gc/fvUKAAvaPCvWUpS8bsanmUrzF8mHV5l6eRawC9KCNhbXhSAspgt5zEAUPPKc0FmoILwDmJk1CGAxqxJgYyacC/C0E6ICa8hC5Fm9PafVEqfCLv8WsAlWHKuBIoTkdQEwOnz/+9+fHthLAOz5r2SCffTRRxP4JZPyP/7jPyagZYZXAoCEdwJRs6cBHJYUBpoKiC2Rih0ZLw/PXQXKClATZJuthu5CsQTA9PPss89O8NIzm2lr9jXXmJVpxhx+NQNZCKTf6A/IYhlwwacbBHg22zCz29DJksWCIfrBhmRTooNngwpbKbv9ve99b3rwPuCNGDDukC+U0/+0MwMYf1k62VLSxJqbIriWsaBznmkr7HLO5Jm4+IMSymQYC2qZUwJmS4dnWV5izuzKzIY0VrELMcjYtB3X7Iptz0bN0rTGqeBX/Y11xobN6EeYK5jNTGWzGrGR5YPxmwAM/wjLhK4JtXjNeUyfzHuBP7rwmuc987d6GmMCaM9ZxlaMM8tRO8fMsOR97xm5OUU9nFvoZiazG1u4v5n1zrgS1KEDco1FYsH7IjHAtcx9M4TR1TLtxlcCXuRnjAlqE5bmvUn7aCM36JhV7fgE3cYK7+c12ikB8NLuucEgdRDKqkveA+g/73F+JiQItk9l0k9eY/UC+rFKg/N5V/Y1serGAWQaF2Z5M1YzsrGLn2mZdbvLTukvoXRmTBsj3ncZl37nWfk+I8PPLsalrDyr2PmT/fgZxbMAuAWQinBrDZlTjFS/hRX1bMmc+i5rcHoAuGGzniUunba2/PkmUo2Qr7Ubv3JsfCOK7q3jSKc7rikv6OzTX301b2cve+k40He7v2Yfa8pvyW7qXQ2Bnti6xvWWdXi2hszp/84VjPW0yiyPe/6Hv2r5cru6yFrftVaX6hU7L8ssylsjhs9Kx0asrTHuavDW3V3TstaqNw8PLfPQ8ra5cEu01YOsGraN23jN27VWx73nlnVs2PvQMjvyNgBcDvet4YAFNgA8YLTtkroFTgIANxbKfvrqjy6+/c1vXsEJFrjN9GTBWtBpVmUXAJMtCLTxDOEs4SuQdFHeUszAJmBHZn2ZzWvGHYvonmfquZ+ZUcpiullUgBsgIc+Z8Sbw9DxLxisc9GxKoYVZvwIIX+dZKIatyJYFPGIvsxv5G5CK7A8++ODi97///XQN0I7XBFcCePumTxbzBYWWlmWcZK5S3hgALLgyYw+QZKleYFOWvRZqCFGxB3ryLLTFbsIE+iCDFohtZrgQF7sDHRkL/Xi98M4S1oJcYRN+wyaUVLZsMGMQBgp+uE7QgZ2EnM5WXjMjFZhmiWGANdAXG9EPPkFHYDEylJ9nnLohAFtZutyMPWwlGNKv2AzbA/h4DdlkInONcMey0cBj4Q7g97e//e3FO++8c/UaENlMZXwspMwSzcIfM66F/WZ9M358IODFbkJtYRJ+cR6byY8tALaAM/p2LjJmYRyyfQhzuc64M4MxyxxnuV7nLrIFkQl+hVhZrjnPMjaenM+MK89dnf/vnjOFeeTYeU/YKWQ0+9VqA9rM97MdMa6PgbbAX3zt/MryvvrdewzPZphjX/1ghj7PCenNjnZumqWKnbEbdrDsMLbgNceW0F4guXxWruPX3gljmQe7Nhv4OeB7uTHG+6f3jATEmcXsPVOdjU8/ZzLmzLbNDQ0zA/rG1WeSABgb6gdjMMGq584zz3Jzk/GLHtgWPSwBzfX+qINVJYhnM70tVZ8xxe/eT/KZazJr2bH47EYM5qPj8R6ELvl+xv/S3rS1BHQLKhW/N5yKzCleyl/tGi3rTcu9Tw2L9u+N61KFOyJbgwyZsDGGNPxQX48J2FvCtXGwnuRe6F3Xury4M9JdY9Fql/hh3Qb6Heqr2U+rjzsku+r6nso1a9Ra9RZxp++TKwxqk1kwaiNI1rBnQcOpSV3Nmpa1Vr04LsusD+bg86KsY8PoZZnFcZflHVHHatw2VCzfBU/BPpuOt0TIoedCUd4Wtzdb4Kzi9uHDiw0AdyJ+a9u1wAaAuxbb2rcscG4A+L//6JXHALDlUYETwgAWrgV1QKHM/PV3wQ7GFLAB3QAmLJgLZ7neH7PLzN7iObNIEwLl68ijP8/BBbABFS2JzEI/IEC56CEAFsTRtzAAfYRuLrwvAbBnLAqtzeLidcEktkAHHiziC+0s88oYzC4VcqNHlq0Wipj9jA8shysQQjZQkwdjN3vWcsv4DtBIXwA7r88sQH1g6V6eBVTIER7Rx3PPPTeNCXvxyAxgALDjt6SxZwibgSmMETghCyAOVBZI4q9dmXACYMYEgOMh8EBf4ovXgJ+0IWaAv0BgITP9AO0o7UzpZ/tETp4ly++eM8tY+NvSsZZOtnSr2dgAI/xMfAGOs5yzZzYTp479008/vfjVr3518a//+q9XJYtpBwAmc5zxYnuglhsULBmLDuhkqW1j1cxsfIM+lh93fpnBK5zOc4bxTWa5Zmlkx2w2OX6mT9owXwS/Qi2hLvIFwJbJFf56b8iy55kl7mYB5y46mxlriW98YvYmdtVHbmYwu1kwmYBZ+Oj8En4TE8LNBKT6mbEK2d1Qgr/VjfGpu1n12IM454GN0xaOz+s919ZzYi1T7H0XGy3vh2YdWwbYOa09r/tgy8x6x+rGFjOEsQW/G0MC4CW0tA9BZ2YDew/x/qrN7T+rLswLEw+vNnxkueUEnFybmbLYGDlWB/B+kSW8hfhs2LDahHMK+2JH45N4MAt/OebM0sbmbhxwXPlsTCZQN/b8DDU+7QedjWt9TTxoR+/VtPGzBVn6JIF/GwA34FoZWq0hk0Apyi3rOQVxvXWx+9b3ylmFhg4d6Q25PUtcKrG2/KZt0jR1i+4waHNcVZfspVO1kxXatRajOv3vsVg4rNNAn+2+mn2sKb8lu6l31dU9sXWNyy0bCpRlzl9cSiaotboU9bTKLI57MnvJ6nX/VMU1XN7R8uDjKdunMaCyzKIfy/KOqOMasVYed9GOx4zd8liO6MNNx1sipBhna9ixGrtFFcv33DXGUpZZHExZ3inMrQ0AV0N9azdogQ0ADxpuu6xmgf/1v/9PrWFnSbG40FReOCrKYyDXAWAWyllQdrHeLFX+zjKcudDN6/Na3Zyl5ZmWLGa7WG7Wlhm6QpHMGjXL0axDy/smBGZhXPDEwr5A1HLLAB0BA3IAhcBK9aVfMxPNNGUBX1hqKdQsfYo91FcYy3jUk2ssjWxWrQv02IVrBRDCAiGkugokBSpZ8lcoxLgtGWwpZSCisAy7k6EIBAaMCH4T8hjEZpXh3+xbP+YZwLsAMOMR/ALGgO3oYfZ2ZmUK4pYloM0+NePUWONaoQl9ANwAuPqEfvJ8Wc8BNgbQHfvwAP6+9957U5Yu8YK9zLZFnmWr8ZHyBcK+ZsaoPha8ERfCWHwj8E+gLdgByv/mN7+5eOutt66yDdGHbGFAofGQ8clrnm/rWcVmgwrtzRY2g5GxZXZp+hbfoKebMgRKjNtY5nfeB14L2Zk/wmezGY1v4zk3M9i/z9jPzMWEekLGBGLOU/TOTOiEZfbtpgz8keAvszITvplpj16MXTssyxAL452LZujiazOh1U2ASxvLTuMzz+emH/XRRujBxgVszjzKUsHeey0j7v1D+9Mf+lsCGvv746Yc/hZqm+2em3qcj7TJs5S1wxIA573dOaKMLJ3v/T8/KLMvdbIcuEcNoDfjcYNCyvEeJuD1c0QA7H0155xtsaFVIpwHjNHNEsg2hvy8y/u+sepmHGyPbDeSGKuMN683VvW7cub/1R5O90h+1DlttNysY3b0cvMG19pn2vv+l19dvP7gQR1rNr4zrPE95Kgy528t9e919aZlmR3429N2RbA83xDqY2xZOcQ2+/DKnmaLYQz2eZ0x9tKlZeEn07i1MFVRqbggtkvUsC4Dfbb7avbRkt+Q3ZI7f0BVvNZq0xNZ77/esj6uTWbRtUWnHtWeRR2LI56a1UXWR15uWey8LK8xoLLMoo5T11XDF2UeWt5RdWz45sBm7Hhm8+FNxi/G7VHjrKhjeW5tcXvzdDyivcs+XEHH//lf/0v1NrW12yzQtsAGgNsm2y7oWOCcADCT5b9dkwEM5ODHjCuz/VgYN9N0CX+FftpTwMriutmBwj2ehVcJdlkYpw8WwIF1PAAkS9DFIrx6ANDIUuVhaWTAlVACcGn2nqA5s+kyc/C6M4AZk2VYuZaFd6A2dhEG8b7ABplmDQMveWS2r2CIdpZWRq6QyVK8nomsbc2wY8xADSAn4JBsV8EUoE7b4QNByhIAWzYXkOHZtmaRCS/ohz6AJQJgxi4EtWw375kFyzj4QYYZjJYO5zX6E1SavYwdhTq8h/+4Vj0AZZ73m1miAksBHHayXDMgVju9//77F7/+9a8v7t+/P9mKB++b5Yp8HsSqY8sscQE9OpLBjE0E+vRthi+6W5qcmAVMca3nADOGN998cyoBjW4+1Bl/57xANvNBAKy9sxRwxoyl1i0bbMlvIaZzEh8CxgHhZmjTxixr+vTcYwAw8B1bLzNCc0MIPhcE8/vyfgC8ErZartzyu5k1LqRUtvYgFgS89pNn4wraaOPGA0v0JhhEN+1AO20mTPVexXvMW+YT8W3fbgSxYgH6Mfdyg4Rn0QpTGTuvMf6E9JnBbva19yDGq26MVz97DzPDPjeZcE2WYhYqeq/keZnFKxBHHtcaywJgrvEnr80sbgFqAua8ZhdQNZaMUTOAhZxenyDaLNi8XyBH2zleQbIbXLB93k+43nmOfPV3nmcmc25WsB16OKf1C3K8N2UZcO1pZr/nirvJyM9W3tdP14FkbW658fRBAvNPv/zy4pd/elD/alMEXi2QtaLMm/TwH1zb8PfNetdHVRxS3e6PJkn5mrq2KwPaAWO0dJ+/RJTtkg3HrrqUMNjnLkX30mNo5E/2ovJiUkWt4oLTLlHDejT7HOqn0Udb/lqyG3IrrrVNT2zNGrVWlxo0FCjL3WTeGgJlWyKpaM81ZN46kH4YlUFaeTxF+0ymPPCADi3vqDquEWtF35Tt2NDxwK7uRM8WZzcZvxgTR50LR9Rxi9ubLVC+VxR9eDR5FxcXGwCuRvvWbsQCGwAesdp2TdkC5waAf/rqqxfffuabV6BtWXrWzDlLTgqABZPChgSUZnhZ3jTPMfQcWxbjE8aaSeeiOFAAoMgD8MT7guIsVcyCOUBFqPfiiy9evPDCCxPcElCbpQqgsZ8Eyjh/mcHIArzwcXlOJwv+QibsYhZfZgDnuaKUzuVBNq4ZxFwHpGMB39eED2ZAAxs8H1ObqqdAEEjHOb08zJYEWpEBDAQ2k9tsMwNdf2W52vl/jRnAC8P+P3vvtiTJcZxbN94AuuVBBAkQAEGAAERJZqJMLyBdb209rW4kUpsSzyJIHAjQdCBI/VeEXgC/raxeNV/nVHd9UZOJ7O7JHiurnqpIDw93j6zqWOEeQFLLTAO6kY1dBHkCC3xNdi4PM4CR5zmb2IsfobAQzAxdAE2WEDb713NfsZ39G5P4RehmBi62NBbow6zi999//+rnP//5FE+Uh2azAHBNUOO519hQICMYMhMYXWhvmW9iybOPBclCebKQAYcAPnxgmWXak5mNb7AtD97T3mYG4vfMRhckmgHKOPWhPuA1z0BNKCgMQ4bAEV9opyxvjv+AwPxYYh27m6WaUNeYTICnno4jgSB6CGbxXZZ59gzWefZoQkgz4DPbNd/PrFTBmDpyrdnHvKd+ea6quhOH+pO4IuZ5FrqhN68Re0JMnr0/ma2pT5FrP8YB88ey0gJm75dm46K7G0rMDNdm3hucC4wn/eA8Fj56XQLg/NDzHsdrzhmBJNdkOWfvi3MAbPlq4WVmInuN9wCec3OC9x715dlYcGy093PIOWoGsLZTvhUaaOe9EtsL8fP1Oeie3wPdPJGfAxnLvo++xkgC7/xs1I76zXG66cnPAGPRzyFjyqxmIXmelZwZxo8KAAeQWweo9VIXZIM3v3MOCO61HQOoQ3IPE63+3jw1H2o9Ll/xw/0cL7z4yqdGtpykUaNt075eVGrUKxey5qIu1mGwv+F+1pQ/IHtI7wG5jUttMya217huOaDALrPw7Ib2rP1z+HJZDKZvMiau67trNTaWpWXW8gZsXsssjV7Le2Q6ttFbmvFaXGfNrlUfu0vLm1y9sIGWlve86riwW/a4PWPQpeO2lrcD4DbU93YXWmAHwBcabr+ss0ALgIcWgMqFtFrmgLy/f+ftq6+++OLxXFUWuT1PkYXrzGBj0dyF6iz3fPgefShpmWUvPS8UUGZGKwvkZsf5GlArATDy0EOgCDQzY09wawYwC+ZkkQoS33zzzSseZMX6YyamWWLqlWeLmuUmcEFPF/EFtGZ/efamZZ49B5f+LM0s3MNmQjXgmzAYO83LjZohZklS+jUjL8FIlv2kH4AmD34YB7bKEtBZglfgIHzhmnl2Hm0EGWbjAnIt6Y2fBXn6HX8wPh78LnwXugkZ6Q8QAwBDd+E14FSZ+o2xZBlx4Yjgib6NhyzJ+9prr12xEYA+zPT+5JNPrj788MMJyvIebXifH3zhZgTPAsVmwnb8ZKwwDgEwAJDxevYuwJQ4BP7yAPKScUyZaoEiYxBWZxa4/dOn2eO5IcDfbWc2OW2xtVmIQjNjC32ZH2Y7YwMejE8QzjVm4jrnMpvdctP0IWRK2KSvBbT0KRTLrMiEWpbiFWjjR36EplkCN6Gwv89L5OrHfOb31COrDwjKzX52TmF/YtbMdMuqYwPjk/mV5cixtfcs/WS2fWaCOhfMiuf/li42JrCDY8vM7wTAlk5O2wrUPTOWuWFpeyEpY8kzhgW0AlZLMTv35wA4qwMkkMSv+hM7JJQWfqYPEybPP3W9F+Vzfr6cAsDo7eeDshm7PhYA8zz3O7qajc6zulsVgv4cG88J523rJgPP8CXO0qZuYvHzlOtyeeJQowAAIABJREFUY0zOc33r/T4BcOqU528nXNeeQwC4/L4wza3ua9IQHLxT5sXwd+RPgW5UA2ZqrXRoNyC40/S6+wG5Q74d1HlYttYb1P/ifi4Yz20OHvLPWJQ8iNYji0F3Dmhslfoo6qL+L+hruJ+BPu6N7AGdR4KzF9tbom+5AoQ4fEGpTNC1uhb1EGSWOk4mqizU23Itmcur2Y28a7VSbJR+fAg6rhEX9bhLO66h4/Jx22u5tH1qeWvce0sfPiodyzH3ETF2H29id0DF+tOm9mHZ+dLy1rD3ljruGcBNpO9tLrXAyKrPpX3s1z3HFnhsAPgf3n336qt/8uLkURf8zYYUMJjB5pmpCXxc/M7XLMOZcENwZelkFuNdGBcEm9WGHvxOJiJACrhnBrDAj2uFLCymCyr/7M/+7Ordd9+dwKI/AmYhngBYIKxs5AEiKcvrWBmLEFH9BMCCOs+hpT/65Txiy+sCeyxdLAhmXIIErnGxXx8k0ON3SyMLkAQ6yABYv/TSS9PDbDD05KxZHtgu4bslcfWXADdLnurvLFubpa4dv6BPfc2E1jcCFXyekBmdLc9MJu7LL7882V3whL3xCXEoMKdP4aDwA/CRANhM8bfeemvaBEA/lnbG9mT/4nMAMA9iULijjy1FTH/4Xtu7QYHXPEOYLFABMFnS+pzfafOb3/zm6te//vUUxwJgfCT8BzLy4EeAjZ0Yn2AXG3oecG6kQD+BpPY389qscbMFzeIGOL/33ntXv/zlL6dxv/LKK5Pt8T3jN4sbuIl8dBZmCfKc76cyTjPz1axKoZcZycrR7nmmMbY1xs1YTWjm/HCjhFUI5oA4M08Fo0A2fSDcJT7cmJDwGrtaqpnrsSvXG5/EkCXWLTuNHPu1NLQZ4/ohs1adh87NPNNZAIxOgkLG7gaUzPR1XvGeGePqMben7wvvc+67SSQzpecAGF/wYwy4EYN+zELnfbNshe+3AV/BZW4myK8WuUGG1zPD1jjBpgmAMxvXc7cF7p7Zy/+xv3ppb/6fJZb1V34+aTP1yZjPzHE38Vg9wAx372HEIvpgKzdBYEN1sV0CYOQ75x1bZvqn7R4FAJ4BwDG41rTmT+Gm3cGyF/DI7pvygOBe2zGFh+ReYIy15U8qddZ+utWA/W/r4uK+L9X5nl9XLzLdNY5y0W0u4qK+B/sa7mNN+QOyh/QekDsSjmNiO427VtdalgrsMkuvLm3PUt7090CpYgvoW3GHv0Xa1l3DrtVKMdwPZnGb1+N+CDoOBMYa464jsu+8EtmL61p2rbadC7uOZ0JjYL42QTYmrvNO16q/2dfyNrxP1DoOGLyVuQPgJtL3NpdaYAfAl1puv66ywOIAeGDxqV5kKmUiTwDswjYL1oA3shrNIjNjicVnFpz9SfAijOUaAUFmZU4LdC+8cISdyLF8ryWVWQx34ZwFc0AUD0CbWbgJY13ABwZYWvXP//zPr7773e9OIFYYIFAEFgqizRgTUjNmFuLN3GWB3Qwv4UYu0FsmmTF5biq/m40LDDTr0rNxE2QLcxKEmUGNrfKcT8GTY0Q3oTVjN+MUoCCwI/OUBwDVsWbmoeBIX2Y2oH4CPgDJgOv2CSTMkrCCK7MLsySuMCOBJD42S/ZLX/rS8cxmdBcOAlUBtoB1YT36msFp+Wj082xn/Ih/6f+NN964ev311yfA4vnLxjTv0y8PxunrgmbG4Xm8yHdeCMyJCe1If5b1xgdkfwMOhUhkHX/00UeTD5Qp3KWNQBLZZjoDsxKImfkpgM4MUyER1wjC9WdmGaYP3RiAT8y+NiuZsRDL2J+4tMxsnjeqHebAkX7xkcDc+wHPAkHazCGmGY+8TjtLp2eZdzOxud4Y8dnsTcaQGduZJW52tNDQcfEs5ESO/tBexBk/CWT5P74gNvGr9wT0SRjr/DUDGL8jj/hwg0tmmTN+Yph4z3LM6ky/+j4Bd57xK+A9/G1xOMvXsQoisYX34jkAdp5mdr996nf9nLbmd+c98eqY5/Pffv3cyE0hqUvGsFnjmT0udBeOY695NQfkGbf407OUvYfynnbKD34/uxI+G2O5GYEx+PljP8Z5bt5IWK8NnRO0oz8/A/zsnNs2+zFGs9T7/IsL7T/+42dXP/i0PAN44PtC9SXp4Oiq6a2tTlx/u8Sur0qhOxqVQxrrZkDo0CgH5E7uGtF6TdkDsZMqD+l/48KLrzxKeXYJI8YvAnRg4Wahnk+KaReF7tThwrFc1PdgX8N9DMi/N7IHdG5jaUxkb4m65YACz6vMetyHL1GV67tW16KWllnKqwYypuIIpt7h6jkHlH6sY21peWvMh1LHc6bL93uRnSW7Vv29YjJjO6ByMEvLewg61mPe4/buaFs6xja095YxsQPg9qa2t7vEAjsAvsRq+zW1BR4rABaWAgjmABiY4mK7pZFdxBdWJdjRmMA5AaTZhCxumz1o5izwAFhKFqgwCxgCOCV7FlAsFMlsKRfp8+zYv/zLv7z6i7/4iwluZdlcganAyYxHwIFnnNJGuMh4E2Ron4RBjIUfzyrGFpw/zIMsUGQBYMz8pU+zfc1+9hxZMlUTCGVWcpZjxk6AzcwY1XbYj9/xl6V+gXmeV+rYzDwzM1cfJsQXOgjDACdmZeprSzSjC8BOWJWZgwJiXjMGyJAWlAtjGaNjRncyZ8my1O+ZlQlo5YEtLcVr2WliwnOg6U/Az9jc0GAGKNf8z//8zwTzBKO8ZoYwsgSRgrTMzDOWiAPP02UcXsNZvzywD2WjAd/0LWCznC26manMtYK83IAgAKbPhHH4jvbCQ+EYejhOswWJZ8eLLYTWXM8cI054nwc+tn/jBr0FfWZo06/xk6XD0dEsd+cRrwlGmTcZd7ynj4GkViGw7DQ2zqx1r0cfz951bmUmJu2M2zyT13uUYJRnN3/wLLDP0uWZLZ7l5LmHoGcCecbpa1Y9sHQ473FvZIxuJmBsbohJ0Gv2MP4y3rSbANUMXDNVtU1mAONj7KQ9BZjadJ4560YS57rvIzvhqLo4T90EgA98TbA8B7/K4XXvq4L9zMY1fszadaOMMFQAjE+cO8jTH8Qv92Pujx4/IABmPFluem6P1MfsfOat8YiezufcHCWkF4jTn/GP/72/Ok+sOOB9JjfoqJMbnYiZzAC+ubBz+PPucQPgu5Fb8sny7/az3/8GmedZeccGA4KHQONacg83l3p8fctrkQOyVWK4j+OFF185SXi2q2sTDtl7QGoNboZknmg8tOB0qrMLJ/FF/Q72NdTHPZG9ps5trPSm6LWtW/adLw4hsM/zqmc97slIXeuuVS+vjd8BFUc8vnhs1PYZGFAtc2kf7jqOhOedbUvX1LG7dEyscZ/cdTwTPmVQrGHHNrBLFTeL29o2z+m9bAfAbaTv7S6xwA6AL7Hafk1tgccMgFloNgMYOHEqA5jF+MMa4AvHDNt5BqKL2MBf4FqCVUulskDvmbEAD0rmskDP4rjZkJ5HKgDODNzMlhX4sCguAAYyCouzhGdm3poZaH+AnCyzzIK+JXsZM30mZBFmA6l58CMAZjxmznLuLMDHsr30YUazWaRmXAvdBJeMwSw/wBg2AuxhW+Sik+VqE1qRfcoDmCcs5lohiLAss7gFdgk96ItxZLlkbCjcUTbjEFQnXDIzj1gCvqDr1772tan8MBDYc3C5xkxlMpeBwID1OfzwPFsgHXYRWJohDBzB9zywszLN2BZS4ldi3Bgzi5v+BMDoDJjFN4I6xij08pk48QxqXqM9shkHGcD8rkz0FhgJaxOkey16C8jM0CUm0Cl9lgCY9/UB/rIsOnYwhgTNxKrxIECmbzdl8BqysZslr7GB2fCMCd8DjdWT58y8FboLs3JjQGace/NNwJUZz2ZEZtax8ZtzknYJgZHHGIxVbeBcnkNHY5F5JAx2kwT6Cn0T0hvf6JZn5yY4NRtVe3OPw25caxlwdBNeZtZtwvMssyxA1La+R7++pz+QkaBbv2bWrbZwHhGj+otrfR/b3QWAeU87CKy5NmF1xov3UO2l7vQjwFUe/mSc3Dvxuxsc+N140YYCVasYuElGH3uefWbb07eQH539ycxe/SG0FgBbMcK49h7qOMwK9jOJ69GNHz9T+L9lp51H2EfbZwnohM65Gcvx1AB4ALjVwOtZZd6a/XtTg4Fubny/cxGB69sFhUv7OvvFckBwbf/DF7SzXdugbzkmd1Kj1uK64YDeF8k/DnpYsxsjebarzxhl0AajJr61fTsZLuhwaGHslPwLdRvud7CfNeUPyR7Qey25I2ExoO7yi7koWiqwhq02lVmOezJR69ANZdY6Dvh8hWHX1qzHU9q8ljdgn1pmqeMasfa86rh87HaW7Fpda1fGRS1zI3l73J6JttIvbcwO3KI2u98+hJio59WAwVuZOwAeifa97agFdgA8arG9/ZAFHisAduGaBXazCVnEdrHebEX+L5Qzs06gAUBi4drFdmASkBdgAkTikRnElptlAdwSnZ6rynVmK1pml8VzAQ8L44IddLO8Ktm/lIEmI1Ng41mhwiLPqJ0WEK/LANMv7R1bwixtwHsCH343A5hMVQAwNuRMWx5knGEHoJlwgv4EzIKMzKYVnmBDQR06CYQAHkAkZGofxmZWm+Vz0cuy04BixgasQyceyLHUqcFvVrbQ7vDZ//nUFmgCUDR7U3vyvpmavOePtuPZ93nPuAD8AoDJ0hZeINPy3mT1oj+6m3mI382GtMxw9o+OZliaCc01ZiALfvPMTOxi9rYZ2bwPoEY3XsPOgHbBkVBRgOMmAbMRsZ+ZnGQxc+YuPvze97539Vd/9VdT5rJAS0hEP2Zps1GAB/4SmmVWvrZlPPm+pbKzjLHg1ixWdLMf+iZueAgH0dNNG8xZAaEZ19hAQIYc7EKcaoM8TzfBWsLDBJZu6PA15GAbnoWH6CkMM1ufmHIeZZ/Gn30nLJ+DPjOZkZ2loQFrzjPsJwBmDJYJZz47JmOW/5uV6T2S/p37jEPf0Lcl052z6ODmD8YudE0ALChMcJ0ZuFlK2LELvZVplQHBqz62VDHyHIdAlH4bACzodQNQAmBLOGcWtnOf6wSj+NB40B7pIys3YEM3vCDHea4N6Fv52N3NJ4J9Xkt7ez82e5+xe78R0hMbeb90/ia0FWDPy1+7Ycq4s2oFOviZQhtlJeDVN24YwR7ZZwJ5bffxH/949f3fFSWgB2BTDb0ulXnHdS8ESjwrfoTslizgbJ9D3yKvGw8IrW1/+FJTa9O3XFnnQb2P9/p6pNFwwD5z8cP2avV7Bp3aLobarbB4N7Q4dkrZC3RqF6ZudDfYz1Af90T2mjo3cTZmhk7brtW1dqUCu8zCm6Uth+Z/KXMN/xQjnpqUKhpwldh6PAOdLy1zaXmbxsUjs2MVZEOx23m7a7XSvbf04aPSsRzzQ5lb9z5uH5G9t5wHOwBuI31vd4kFdgB8idX2a2oLbAWAhxaeysUkZHoGsAZg4dysSSEni8pZmtKF/TxHFxjEg4VpMzABuEBeFtUtgcvCOwvYLFoD13ifxX8hJtD4P/7jP6byv8AlYBhgygV+4ATQhMV5oQGvCZg9A5jytgm7BGYCG8bmAr/lbFmIT2AjIEgIY8arIAW7mQGMzJdeeml6CIAZlzDAkqyWRwUGcE32g/14X9iEDQQEjBPowTN2I3sVGZmdim2BEGYIYz/PwTVLFZ0E3ZmJKWwVYgAkhCfopQ8yo09gwntZatdxCICRRf/YBUBOpjSQ3rFZnhbYpN8BqalTwmJj0MzHL3/5y5NM4HKem5pnsXqGtddiG8uMC2WBPcQq0JP+iUNsnWdDC8+NH8/yNItTAPyLX/zi6mc/+9k0xr/7u7+7+tu//dtpbhhPAj3G7jVummAu+SMgxo9c61w0brC7dgTS4l/0dc6hlwDQDGN86DmivIcu2MoMYCEn71GmG/sSewI2fERb9NTegk/jwzmXWY+29TXkCQW1a2ZYI1N7MfcE8oJTz1S2PLBlzDNTX0BtzNPGcSDHks/2T8x7P0kA7KYKbK2OmbnqPPT+hjzmIXGGPYWg+WEjyONaNxmoH89mnwpJsZsbQnIjhq/xnJm99pXQOMsL29Z5JoTkHuOGGTP+zYo9lQGcGcTGpzrlOIT5WS7ZzxxsxI9xLbw25rEVnwXMA+xg1Qja62/vB25kMfva88O5/3AdcyTnofexvF8ZY8YC9wb9LZRVPmN2TGad5/izPdcgWx28PzN254fQmbhO+O49UBszBjdFZWb10gB4re8fN7543fK95dD3C7dzzbju1j8AzvwBf9fb5dep+jvkseGA4DXsf7DqwM+AvmvLHpbvMAfHkNYZslVj1mfQpRG/WJuBxa+mz6EFqLnAC3S5qL+BfoblryX7Hsht/G+bXt3ewnXLvvPnNhO2tiUOLe1ZyyzlTV23QTcgc3mRnZZdq97ea9in1nHDuHheddwqbjeNs3JeP68xUY97aTuW8tqYHbid1J8KtW0GOq9llvZZWt6Wc3UHwCPRvrcdtcAOgEcttrcfssBjBsAsTFvOWQA0LbRdZyaxAM9isyAFCGQWoAvnLFyTPQkEBZgA0FjgFqAJbJADOKUNi++W8zQD2NLF9MH7LqYLgFlsF0CzmO55pm+99dbVm2++OQG8zM47fH5/fnxN+JplTlnc9zxRXk9Y4bgtFw1wECQKzWhDZisPs2YtpZpQdV6yU+BhRjHvC6jQBxvQr2ANWZbfZVxCP69HL6GCEJxngSD2svx1lnvO8qVCB8uO5pmellMWwps96zM6Zdlf/o/fBMDEBhAYn3neNL4U1gqALUPO9cYcz5nlp1+R+a1vfWuCwII89BHYCxKxtVl4yAfOJcQUAGMrYCln+ALaLd9rOWxsiI2MIzP2+L8Z17/5zW+mUtaM62/+5m+u/vqv/3qCqUI/YRVA0RhCH8tOO/cYr1n5mcks2MSXZrtb9tlze3kWUONf++EadRaaYi/fNwOYawRgACttS39mKp8CgmY4oqNzKsvyCpx5Lcvq6uf5nMAW2Amf8Cy8ph8BmDEr7MZuxqLldplbZrtbRpjxcX8ShqKzG1Jy44t+RXd/jHmhHvEjNKaNmfronBmtwmBLFnNNlkNXb7NxGZOQ35jPe7XZ1Ixpnu2c4NvMYP3ofSlLFgudvTfSj4A453Z+cFqm29cSLPOa91L8YAlq7xHIJkY8G1dZPpvxis+xvZ8Hxq8Q1I0Oziufnfv40ljG1s5D44H2gmB0NIYtCY4vrDph/OI/Ngy4KUk7aq+0q/PZLGvLRjt3ed8+s0y8n32Ow0x5KyHkXFkrA3gIfpVg64bMW8s+T1Y7DX+vrzmn240/oMs/uoe+FF7a+BI7neurlHmw6uDPPZF9ke6HyTc44CfNL7/yRJfPoMfFA1jiwgXnTr2odUrvC/QY7m+wjyH590R2rfOgvm2o9WJrTVeBgXXv/YAehJ71uA9fSCu3d616eVPXVc9jMpcX2WnZtbrWbiOb7zqeiY6l/TIwv7aK2zXmYR1npb0fgo71mAdiopZZ2nFpeW3MDgy5/lSoxzLQeS1zQ3tvpeMOgEeifW87aoEdAI9abG8/ZIHHCoCFf1mKNyGp5Us9AxijATcAuDx7pi3AiSxMAN9vf/vb6RxUsuBYIAeOJAAGrpHtywK4wAUQKGgRYiJbUGEmF4vgCZ3NOuasVSAgsNFFeAFXjk04zLNAgjGZ5crvQossFSoAFlhm+WvG9vrrr08PS4wKPJAnMARMZfZoyhfMZnam59wCvwSBZryho9BP+byX2dlCVjOAsaFQzky5nARmICLHsqNmcwohEniqS5ZhFZRYZhiIYv9sEOABZBXQMi7hC6+Z+a1v9KHlc+mL14R/QPe33357sr3ABHt5xi9yHINgCHiDnejX8aAveqobMcpGBctnW1aZNlyLrjxbwhydLN9NKWse+Ps73/nO9OA65xI2oj3+oQ83SwD60MmNAjnm9IcAKEtE51mnwsMsF2u5ciEqUEwAhp6WXcc2wiSzEZnDysqy1cI+bYyOjNH5zvjwr2e3Gl+WYjf7mhgUZPoaOphZ7jN2S8CsnjnPhfzcA/xJsCgkZe7gWwC/cSP882xxxoKd5ufDuqEEX9G39zAzQXkf/xOD2MD7ieX0+b9z25LcgEnLYNMOG3r2sps5vF+gryXDzfylT4E84zDzNDdQZKa1Meb9PzenJMT1fQHy4e+hz4/3ZUE5r+VGEORlOX2um0N+XvOaBNiZAWws877zxv7p200w+l1QzNykHWPGbgLg3MghjM+NN+iknS0fTey7ycDNCPjV9/FbVizwM2sOtC31T3t+nx8RoP+No7zXYwcefn5kSe3cQLRZBvAA3DpCtTvh72ED2vHnFPS9q8/4I/v4Ry+vDZaJHvqS2DS+xE4PRC5qDgHTAVsMy9Zmg32kqYfGcpePnkGHxvVfWJty4eqcPvUi1ClBF+gw3N9AH/dG9lo6D8g953ffHxPZWbhrda1BqcCmMksdp+9jKxh+aZm1vMMXzGpEXateXtXpWAjV3qnHsqF9HoKOa8yHetxLx+2Ar9vYLVWs4/Yh2Psh6FjH2EBM1DLLoKjlDei4VdyuMZZa5tL2LuVtOQ92ANxG+t7uEgvsAPgSq+3X1Ba49wB4YJEpS0C7KM/iuuVZhTFmtwEiWJwWygE2ALiUyHXhm4V4SvsCZIFaADQyLM3yc5Ga9mYAs5gOZGFh2yzcLIuLHsIAF8BZnDdzij7pT7DI7wAdQYiAy1K3AlLBKLLQj/ZmoRIQwkXHix5m3grp0FMoyxgEwMCChCmM28xE+hcCCQHoW2iBTDOm0QM7A5LMDEVvs4/NHPQsVzPpsrywmYNmhdJnnnWpngnMLXVK/3lGq9l4lrvNjDihc5aMNes3nz2rF2gqANae2D9fE1YBXoTjmb1sXAGAAazYXx8iJ0tlC7SEYoJg9BUwMS7PFsXO2J0NDoIjdCeLlwdADt/Qj+cOYy+BJ3HP5gf6IUOZ+ESOQFUfAqqZR26G8HxYwYdZz8jxh3hxMwT6W0JaEE0fQlTbYSuyknmgo5sMEjR7BjAyBWCZlWi2I7oIrrIMslDaErfEuboJ7QXAnnPrNYxNgKfu6Ob9aJ6l6pzluiy7KyBM+JlgNCF6AmDnDP0IBR0Hzzmf9YM2QO+0s/ceATCxIrCkHfOVMXoGNX1bBcEMXMEm9zfGpB31B68JkLGl8rPU9DwTlf+fKrWdH4CCywS8899p72eGFSIYF+20ieDTOOKZ971nCMSRNT+/2PuO8Nj75eFvys+nvr2GOLYctIAWe3rfoz/lZSZ/ls43izgznfW3fsXu6Xd8yjwyc9sqCfNNNfrD5yxrjo0SmHs/y88uN1flhgTbJQBOUFoB4MHvCtWXpFGZZ+DvjezfOfx9IU8GPq3dDeh7ajlr4I/mavxto1E7PVa5h5t3O7qp3VjrcfmpzHBfp0YyOL4hY2zZeIG5Uy+WnRrnYP/Dfa0pf0D2kN73QG4bkgOq1iBiDVs9OpkDhq/HXsqs5R2+6FWh1LXq5VWdXjcqVazjdxp2q0DZ+dLydh3POKj0yxp2XDh0jPJK7NJxtrS8Nez9POpYj3ngHl4F2NAtvNOyazV2s69llveJWt6AvWuZC+u4A+A20vd2l1hgB8CXWG2/prbAYwPA//fdd66++uKLx0wxQEaWTjaDLhfLBaKUiwVwAI1cLGcx3gVxM3kBpC6smzmVJYpZABfK2A49zPBlAV8YK/ygvRmBwBTOKOVhBiSveZ5inslpliAA1GxeSxqbbShMycxC9MpMSyEdbdWT/gCRL7/88gSDMhPPxXnhigv4jMsfZAkvEyh6Ti19ah8BLv8XoJnVa0ZiZvKiu0AmMwMFLOghPMbe6pvZawIMfCzEVB/tgK8Zo+WJzaY1yxJQQyyZxSYs9QzgtGeWISYeBHRzsI6OwNXXXnttyj63nWc72wexh30FUgkiE8gLprC3mclmWTMOSlfzIPuSjFriP7M/BWPGP3K4nnmhHH53ngmSmUu8JiAzLpSXGeTYwBjhfc/2dYOEQNtx8cy4f/3rX08P+tSHwi/8BrRmXNjbLEPnAdcLw5wPGbNcbya1z1xj5mqWTnaMwlbngdA2AZig3uxTxp7nBifYV+48ezXBpxmYjA9/YEeevZ/YlnGb3YmtEuBpEzc94GPviwJerrEENDZNH3GfAqYTO0BcAbJn71ru3c0IxILzU98yRs/6pn/Bd4JAwa3w3PvPuQ+8bJdA+PA3xuHPB+OS370v87tg1nuHm3d4FgAzPn3MNd6X1UtbKiPLUruhx4xtYs0NM47XDQreC71naE/86lzx/klM5X3ae5vvO0+IAzcTMVYz+nndceRmBWPF5wTA/J7zXTjvPQh93PDCa/TlWebzChVrAeAhCFbCrknmIPzNjOFT5aOf+vJ/W/bvfFmr/CP33JwZen/ETq3gUuZk+lbmLX667fIhuYOyh/V+cjMZGe3Udngcp3oY8MewgvfpggXmT70gleO+oN/hfgb7GJI/IHtzuQO6joRmL7a3QN2y73xxKDd9j2oNVepZyzt8iat671r18h7KuCvjDA27tuRzGRe9dXqj1zIf0VxYPm77GbuZvTe8ny095t7a282DNXRcPm5rz2x3v136vvMA5sEOgNtI39tdYoEdAF9itf2a2gKPDQD//TtvHwGwGapm3LGY7Y+lSFkMd5EaqAEEBqQK1Vzsp01mWgpKyMgk0xFwJrDIZxf86RdgB4BDTpa8FOi62A9M48xfsjOFvizuC7gShjkewACwiwc/6G8WoXorX6AhEEQvS67SVsCFXl/72temBwv1QgsX5rMUqvYyMzhhLf2ZqYZu2IoHbZGLD+zTczMBDugF7MTWmdUryLDcMboL1AWE6CqU530zMIVeCTGE/EAUbQSk8PrMSsYn+MZzVgE12hm/qxPXGwdmECbUStCYJY3etpy1AAAgAElEQVQFLfSB3dkEoL/MYMe2+BnQBoQz8xXbCldyY4EAWeDI2M3ORH/Pm0YeZc6JaXUSKvF//UGs5TwS3BLb+Iv5Y+ZtlvIVYnotdkMWchm3mx54XbiYWbvqgo/xL+1+8YtfTA/6FEarO+N0UwTynUtCLTM9zW4XAKKPpXbzPFTinWsE4cYdOhqTCXUTYCk7M1iFgoJDnvkx63MO34zN+bPZ09hHKM+zABg59kWMC+9PZV0ybvzIs5maXEOMsPlBoE6smO1Lv7yHXOcMse89jjmNPF4zVoSOvOZmHMZuuXGuMZaNG0EtY5m/NrdJ8wGYIHgOlt3wkX3l5hE/M4S32tj7lPpp9/mz9x+vJy7MFiceE5S7wcUNFrS1H32JDY3v/GzJjQdmtmcFBK/xcw653ju8l+OjjF/jOsdkn7kBKDctCJ2R6QYIqy+4mSOzf/380o9LZgAPwbASep0CwDf7OfxvEmem79IZwNd/gN9YKpj/Ub5GqejSRtP4m4n55AOibv3Q5A7b4gKbHC+prXhHwwEfL9Hd5jLKxay79OyX7ELKBf0O9zPQx5DsRyy3jcfeBL1l65Z954svEmOfpfWs5U2dd627Vr28hzLu5eO3H/nSNq/lbRgXu45nIq6cr23cDri6vlPVPizHUssbGEwtc2kdS3n9XaK/5y495jV0bOO2N2M96u0+h8vB9CPZLiZaHXcA3Eb63u4SC+wA+BKr7dfUFnhsANgMYLOQLMFsuVYMwyL0PAOYxWzgA4AD+JTZgpmxOC/HSpbjRx99NJWhFVjYJhfqkW+GV4JowaWAmffQDVACZBR6AeyEOwCCzPJCBuO01HBmxwmTEpgIAizRrG1sI0hGLtm/nH+MHsI45efZjwITM5mFltrEs3O51jLGAjiuFZxm6VdhlOca47sse212Ma8JDwS9nqmML3lfeyXQ1/a0zess7WrJVd6zFLEg2//jE/wKyATwTgu7L7xwBIL0LYRUFwGIgE0IY/ls+gcAU/qb5zzf2Cw5bGi2rrrjP2Gv8SO4ZSyWjkU/Ygy4CUDyHGCAHrFMTJt5nn5XX0uYY0vikrbIYf6wiYJnxyy0nmdsCtD0MbqRjQxIZO65aSEzJx27vuY99OUBeDZz0TNHBcnY3TGjr/YXCtPejQG0y40abrYQzmZ2sgDYTNAElAI6YZnzMDMpE/wmEPTeldcc/iY8nFGbcBH56J7lsc1Iz0xM5673EZ4TAFuxwFhzPjLHiHHgPGXCfR3Ab/ltdLDkvWNybtGHGweIH+9njMf7kBtb8Kv9O7eZU/or75t+wDnX8v6GjbWX8zFhvNfOAXCCzQSi7YepPs/2+ptnbWPsz9vbljlrpnbGBbbAhlmS2Y0czmee3agzh6ja5BSUpu18g4/ZzXnf4FpjJYF43le1ubHK/4XKCf6N28xEzizg9Nm9B8B3Zv8G/D0Y5wBCo+RzjvVkrM4WhY5/oM6zgk9lCT8J+KezlMs/2u+cAwNwsAa1a8i8tnk9n9uGT25GQ1fUtrhQ/jTcIY1ONB7ww7N2dS+vf8b50S4k3Rj7YJ/Dfawpf0D2kN6l3DVkjsRlqea1yE7brpUiu9Zdq34Bdvp4ag01YKSlZdbyZp+3dw2tlrnhuFdwTe3xpe1Ty9vQh7uOZyJuYC4sH7udd7pW/T2ylrfH7Z0ur+04EGNryGzitlex1nDxz+G653IwtbwHMA92ANxE+d7mUgvsAPhSy+3XVRZ4LADYha45AM5zaAUDAmCzT6eFsuvMPuCn54myEJ9gNs/utHQsZ6b+6le/unr//fePZzRaGhaZCSaEIizge06iWbS0Fd7lWZlZatfsOc8K5VqzPxmbZ/cKVuaZWwIGXhdGC2qF1TwzJgAj+r766qtTKWL6MQNSsIRthJeWyKWNY3M89CEAMHsVUGhZ2Mw00xe8ZuagYJX3+N0SyIJ2bCzAy7K2c3CaQETdzQAXtmXGp/qbkYcvBC757PnOwDFLJyfowJ6cD012+dzu2EZ4ji3tH/DL2dNkHJtViW98H3kAOGQLiRiDOgPteQCqPWtVmIbdBHEAIzcWcL41sQwI5oxfHvSXMYKt6c/rBfs8e34rvrWMeMaiQCihrpn06O2mDJ7N0D98BzxAT6FwZtUTp5QlRk6WURYMCvF5D1sAq7WRWapu9nCTgPGVZaPN3OWaPItV2xu3Gb8J2rKUs68L0jIu6cf5mVmX3szztYx5AW9uatB29OM8xZ/Y1pLl2kw4aZapJdl5Ju6JRSCwPwD+X/7yl1fvvffeZHv0whbELdnCxJQwj/sSMUw7f9yYo3zao6P3y9yc4jzmGseUGfy5Qcffbac/Eu6qwxwA64/bgH4Cee+lxqL3xuzHTT/o7SYVbMI1GSfzqgTcb5wD+oX2zsO877npAZ+aAT8/IkDfZFYzOjB+QTs6mDnv/DAj2fu0sYWf3GSh7to9oS86C7v9fEAH5xJjS1htDM9BNHI2AcAD8GsObZvs31MloE/B3/wiNwe/DQie5sK1kJN/UJR/uN/6hbK00xCMLGVO86j6pqsB+tZ9y/FzeYdkH24WI6M8tr3sqnFbXaTcqO9OdDK0mHSpks8wPy7Wb7DP4X4G5A/JfkhyB3RtQ2dMZGfZrtW1hqUCm8osdczPrbP2L2U+r+M+a79oUJpyMwC8aVz0xrn3IOah2LGN3d413V2ga9UD4Idg73rMhz+wK9d0rbaTt4ZfKsP0Q/bDvRL7PNp7qzHvALgKyb3RhRbYAfCFhtsv6yzw2ADwP7z77tVX/+TFI0Rh0dwSvAmAE/RpKUAZ8ApgIeBikVrwxOuWcCZbkQfQC2jGOaSWR6U/M6KyjKuL9eghIBM6sPArfPFsRCCAmZg80x/ZmrzPT2Yy87vg1UV9FvITGAlX5iVmzfBCJu8BFy3R/O1vf/vqjTfemOCAi9Nm5CUAFoibxZdn4OIDgQ19accsk2w2XEIxS9gm+AG+mWmq38xKsw9lCTIy+y6zJ/Ux7wu8hCh5dqmZsrwnyOB9gaU68UwGKw8gidCPssrAWjJrhTj5LChDpmd/AtEAbvjcc1HR08xjZBJzQFuBirFGv/iNBwDZsrqMMc8Zzcxjfv/kk08moIee+Pxb3/rWBIAFom5WoC224GG2KXYBxvJgDmUGqZmLmfkoOEsALKBCLnrzyE0LWQIX3+c8ctNFZsliD69BZzOd3ciBLdL2ZrHmGb8COKGspbs923gO/BxjAkp+F6ah3zxL1rK5xqbQ3LEnVMuSw/Nzt+fwyH6Add57jF/skVn7ts17iD4k5shGBwILCblX/vSnP7362c9+NsUnMYLexg2+E6wz3y3pjd0s+21cZSwJ4b1v09Z7Jbppo8xCzfj398Pfp58fSyU3AFh78JyVE/Spc4dn76tCTMaa9yP7YxzGf1Yh0KfZZ24E8d6Umen2nxt7hLFswDC+3SCEDt5nkOM92vFkuX/GYfybAZ9ntKsbY8izhtUvdROsOweQ7TXIcew5D4S/9mOJd216FgAPALIaipUy7y7//KS3LP98nKu3ZAE3396mP3oz43e2IPMUHJ6Vf77xR3O5mPOUXqWNuK62+9S4b123HJB5L/RNYw/qPqz/M/bVxGvtp0bYHW3qxaDRfi6cIxfpc0FfQ/0MyB+SO7sn3WXiIblr6Tsgtw2XXmRvgbpl3/l2gGqNGNnH3Ybn2Xa9Kbuo7FqN0ZClZS4tbwrxs5a+blAafGl5D0XHhc1Ye+Z5tffS495M3safM03cllPfG0Ujcr/v3Pmls4vGrtXV1Q6Aq5DcG11ogR0AX2i4/bLOAo8VAAvDWAD3TE9LiLIwLRARprIoTVab2Yt5nqJZcoAhYBqL3cJYIIkljT/++OMrHoBgF8GznKvlZPEMYMPSxmaPCS9Y/FY/ISMZclkWWrgiAECGfQlZLO0sMBBkZ0al15hVxtg40xiwiJ0EwOgj1BZMMQ5fywV+x5agwgVvrhXMZrlXARntBFuH72+H7E/7wd74yAxiy6HOATLtEwArM4F89iMoMfMOuwp5LMkKZNHu2AOfeNYqeiFDmAXQsH+AKlCdzQKWUTa7meuQ4dmsdwFg7GlmLGWPOfsWsCwoJ04tpwuw48H/3Zhg5q6xxTO29UxbMmnJKAbWcf4wGcDYISGqWcqOnXEat4JmgJ2QVXjHHBQ+WmIb/yqbsQmgzK7OLFL6MJPZzQX0YTYu8ZPAiT4ys1xoDczU9mb4ajf6o29iC5uZ2ToH7M6jzKTPrObc1OFdOOee8Duzdm1HX86FeVal8NO5KrymP+cKz84FYRp2N24yQ16Ya/lonk+dAYzNPJ85ATDwlwdxzb0Tu77yyitT2Xg2MFjGmLELQrM8uPFiFrlljIkDy6oLgPG9G0Ecn/cUbeuzG320qe3nn4iZAcx7ZrhiT22fm0v0d97XLJ2M7fSP8aKflCUARqaAOQGw9yMzYIWgZgwLWfm/n0mOCZt5Pjn3Ys/JtgQ/12SVBnUQwuf7bpiy1Hv2Z8zZv3GfWeun4t+z2fPz9tQ8SHtkpvS9BsAzOHdr9u/13DxZ+jlAsHP4qXg9saAxh7zGdF578o/ZBMc2ztWIOXC8baViAEzWAHANmQejdl+KV4TVkxq1FtcNB/Q+3vNG+3hys7z0ypPXDY910d4HFuHbfsdW7I5S2wWlG2oM9jXcx4D8Idkby11L1+VDpNe0brmG7UuZtY4nPsdus20ts9Rx6nphR9byNh73wsOuLfkQ7LPreCY6yvlV27GU18bswNRaPm4HxrK0fZaWt+n9sbRjPeaBoKhlljq2cTsmrtOya9VvuKnlbWjvWsfS4K28HQC3kb63u8QCOwC+xGr7NbUFGgA8tIhTLlbVMgflmQEsDAAaWBqZ14QBmbEq0Dx1BjCL5mYLA4Uo4wt4MtsKQ/N/Fs1//OMfX/3kJz+ZsmczG1MQIKy1NCgL7EIMFrsFQrQTqAoD0MHzZy0zDDDJTDh0QZ4ZdmZ8JoROGwibzOg1u5HsUgAwsgTAACQX/QVtmY1oKWrGINRLcDvPYkRX4APgCABpBi7thO/z7Dhk004AnCVRD989Pj8CWq41847XBVfYAigiMBSeGQMJKtRZ6IkPBCD8Lqylb0F0Qn7tQIYkkIz48jXL4gK2BDdkDpvxDUDjzFUzgJHBeJVP1jnxRulxMzWJiz/90z+dHnmGqBnE+BCQl3COa5FBNjG6uGkAXegbaCWQtHywgJY+eE/Im0Bf+M2YmTP42Oxqz/gVDNIWWwvP8ZUwzLnH+4yDhyWx6dfNBsjK+eM52c53xiEEVU8zgOmLvplfwE5AOP6iHwFaAlwhKrFk3ArCzJImTnhtnpFKrMxBtRnAvJfw0JjMZ/TQHzkfT5XeNea5TwhZacf1PCdwFb47J4lPoR42IRZ5ODeJFeDvz3/+82nTAHMSGM+mA+KPOCOGKAntGa/Ic7OM5cKJDfWwjDEgnnFqW3QSAJs1mpUNEvzm5hTvh/nsB+PcXryubJ593/uylSCwXfaH77yvC3Vp40YP5M6zW83MzQx0N5Zk9m5mdDMu/WEs4zMzttFBH1mqHv87D5Gl7wSv6Gu2r9UckJ2Z9nl2r9ed+nLh513ev70voneWjfb6nAfGsvdX7JAVA5YCwPX3jkPQVN+j5pn3kfM7XX8Ucw15T2Wjp4y5vLkS0x+np7J951D3xB+7N/6wvU3GXeOey2xtVFnyulEpc7LtY5Y7EINphiGb3Ljw4iuf8sJykkYcfHvbdkGn6q1cRDo5b6sOotFgX0PjHJD9aOUO2KB13ZjIzrJdq2sNSwVqmaW86WNpYSPV8k58Jt6mSi3zIYx7QMeFXVN7u7b3hj7cdTwTHWWc1XYs5bUxOxA6z2fcDth7aR8uLW/Tz5kBO7ax24vsLNm12gHwOf80dtwB8Dkr7u8/iwV2APws1tuvPWuBxwqABSkCYEs3C4TMgmShOQGwgMkFaYCb2Y5ACwAGi+a+xiI7bQEEZGTyINszM5AFjjpDiINuZuyglxliAmBlIx89PMNUUAYwMesM2QKMzADOrDV1cuGda4S/mZWL/jzQifN/OQcYSDM/r1GY5Bm/6I8OZqRyvbDs8AX95kcqYAdAKGizZLXXZLaZQJCxmTkocGGMWepU2JBZxYJdITfPxsIcROhPY4hrM4PS8zKFallOV53RTTALvLKssKVwfcYGADMybgE4QlJLK2NTs2kZpz4G2ALgPvjggwmU0RebEjyz2fi1TDL9AZfJ6k1AzOs/+tGPrv7t3/5tkkN77JGlsAVYbpoQLJodbFanGYpme6I3myaEqQJzxjSHZcSHfWpP+jU7lfaCf0uAY1P75Hptr548ay/ixwxIARd6+j72pn98mqDZWBbw04/zNAGamaIJgGnr5g9+z8zVzH60AkACY+2TWaX8nhn7CYCFkvZjRqelyj1LnOsZP3Yz85zYFrSzIQP7cr9UX8sLE1/6g7jhDGAebm7gvmhpfOEvAFi4jG7AdQE78BdbO18zq57x6Kes4OCYvYdmOWahLc9zyOb/s03ekwT4CTlpmxtzvB/4eeEGF+NBKI1O6k4f8/sZ12XWvvc2AW0CaP2ZGwMs6U08e6/nNTZ28GCeWZ49s4bzbF1jzeMC/PzBvrmBx41Iwlj0ycx07Wq88r7X8J7xn58dxpVVHXLOJAjO+fLxHz+7+sGnn97+faaEhkNgqpDZlH9WzGQrM31vKf18Dv5qgFMQ+NRn7PET9xTsPbFqRvuzf3SkrMJGUwyf/SYaDUqZQ3LXkHmYnCMjG7PDFyFf7QfHcdugx6wxZLpFGjeLOlVH/ardDXHD/Q/2s6b8Idml3mvInG5rlRP7RdBW3Ilb6plLO027VtddLW37Ut4adt/HfS58hixUhXHv7r7vumXZ+WbyBib4ruMXG7tl6NSfDrX/HkJM9MZZ/LOztuMj07G62Q59Beks2bXqO67lPYfzYAfAbZTv7S6xwNm1mEuE7tfsFtACzwMANkPR7FcWswV6eXZjZisKBVnMFriS6fbf//3fEyAxO9XSzLThPR6AKSGBcM6ymvNn27Hw6yJ5AmBhW8IR9QHMmAGGHGGWUFcAOi/zbLvMRBMAIw8wwwMbACZ5YIfMzuJ3QYbZtJbdFQYkFBOwCLFoA2TK82XpT6icYIdYFRKhH5CKh+CEsQtYBRkAEX1oaVfaC1MZr4CBsQi2hHH0KTwRvmP3U3Da8s08C0q4Ns/BJQ4Yr5mPjFv4Qtncb37zm1PWpCWcgV4AT8bla8J14BGln8ncJVNb3wHdXn/99ensXkFXli8mw5U+AM3KxI7A33/91389ljzGLsZYPgvGGaMQiDFamvnw/e8AKY3zzKpXluVyaavuxIOZ7ZawNftYoKw9LcVOvwmTnJNCTwFwZmDSZj4/zB42xjKjeV6O2Vik7RwAJ9SlH7M2sYfvqS9yzN5Hv5wfbtQ4BRydWzzPATD98KMsNz0At908gr2JrSxXLgDmHkM8WP7abHPBeWZmE8tsPuDBNchkbgkxhcbEnPda9DXj3znMc0J6N+YwFu9tbu5wbtNHbuSYZ/0KbtPWxmYC4NyQMt8MknYUVKY85ehDSxvTRniN/rlxwLboa4awMZvnNFuVIHUQ2HKt91ViyvnD9Z4/7jnh2D3HNc+ezkxmyzzTRqhMX/re/hl3bjZImX6+Wg0iQbZzUFs6H9L3Zorn55PfUz757LOrf/n9H27/4lYCrBpQjcg7WQL60FO+lfEz36Cgr+cDTCA830Bl21Mw+FZAfOKP9Dvb3mZxFmtKG01ja79yryFz7ogzutS6ril3UPaQjZ8OstY7t7Ybstkz9/bsAoYWte6aAxeoMtz3wMLoNL1HdBqQ/ZDkrqVra9rerL2mdcuy81reic+MW6fE8gbq4/kRjXsN3yzvml7LuuXSPizlDd03S5lLj/kh6FiPeeCessft7RZYw961zH0etKF5Z7vSjPU3u838NzCnN9OxN3b1vWMHwItMgV3ILRbYAfAeGqtaYFEAvMbiXSnTBShLQGcGsICKBWqhoNmbLJy7MAtwIyMNKOECv/CPRXWyYjkfF4gnVCUr7utf//pU+lSgBzQ6rN+9MIERz1gFqnKtYI9+cjFdwJoA2PKonk1rmVT04Xdhlec1er6qgC6BkTBLIIp+Wf7ZrDSzU1mIpzwxj1NZmQLgzGR23EKozK4VCFia2VLV/N+zjpEpGM7zYQXhAA9LAJuFTZ+WlmXcwlwBmGVV0YW+6JdnYa0lntFBvyeA4nXgCr4W4tCnMUDWoyVv9Sd6Cv/1AQATYMvDjHTee+ONN6YHmbkCF86S/ulPfzoBNs5U/cY3vjFBeEE3ZcaRw7jNsiPbEjmU7c7zj5UJjMOXjMW4AtD+8Ic/nB7EqhBH29Ke2P7KV75yLE+cZdUtIcuzcYUMy/Ya+7wvdHbO6Q/8zBjMHDQblWezfrneOY3tmDv0YYnaPDfV65EneDIOBVlmkGaM6XvLPrsJwSxcruFHe6KP5eUz3t0kwPtuIkg9Dt+TPz/q5sYJdDSuct4mRMzSx94v6NtMf653rM4DfG35eMbrGc1mZOMXs6Y9/5h2vM99Bv3s1z7xxyeffHJFuXh+d5zOCdoZQ2Yam7FqyXzPb1a2m2DQ21Lt3luwl5UQ0NXzn9FTe5669yBTcDbPpvZ17/+nnrVlwn39ZH9zmOnGBnRE/8zCpS3+FG4LgD2n2VL7fuh7v8k+9TWytTfxb/l4ATB2d5PMqY0tbnwwXh2Hmzfwi/fQzEA2NoXG9KFtsWEeB5DzLjfkCHmdF5bAdi7M/fbb//3fq//3h/+5/bvQ4PeEs1+qCnmnsn+nmDh8+l9/B7juiYzfsgS0uiX89bXbIPBd7x//2I4/fk9C49uyhM8a63yDGhAWdj/a53y3T1qUcms9D5N/RIMegl8g+0nEDak0PIa59DELDOr2BTSvF6Ju02VgQek4Ry8Z10A/w2NaQ/YaMg8f9JX1ulbXokqZVcfDIntN65YD41la5tLyJpe3hi/HXctbI95KHdcY98JmNNIrsbXNS/ssLW8Nez+POtZjHphbVYD1Hw0jd5Tt7j1Lz4MBe9c+XFrHUt5Dmatbxe1m/nsIMbawjjsAbqN8b3eJBXYAfInV9mtqCzw2APx/333n6qsvvngEqwkMBcAsPmcJZxf+gVXCWWEQMEJYRunS3/3ud1MGsIuzLLoD3gBlmUXrIrrlSwFFwhUhHiAGOfMFeP7vwr3Zc+pgSWpLfAoZ0VcY5njMpjWDTrDl4jtBIpwwI80MWcAKcAK4CTD0TEYX/c1aPHyeHs4VBUYAClzUdxE/YRft1SehkfAwdTITDd0Eq1leOEGcWctmWyJPH3vmrOVvBcDqid2Ej/o9IQ1AEfgLRLOcrXAf/xIDlF7FTkIUz4dlDAJt/G75WzOQaS+0BSILpYG7nPMLZCMDGzhMDAgs2YwAfCMrXYCGr8gkpgx0Zk1qB0ss8//c9EA/PCwxjd+NO8ZtfJt1SWy78YDXMuNb/1n2mrHzQG83MQgUuU5Aht0zU9S4yixQQTeymYM8C5sAVUKkBMD6E3nOWX3Ee54hnDHpzTOhLv5iDDw7XzNGMtMy51/aZp4BaOlboZcbJIR6Xot/1T9hZs4z51ICIvX0/HDilHHiP9oDCnnwvvcb7yf0acY2fedZsvwfW1jOGXneWwSB9G02sD5inpmt6wYJzykXtmfp8rntMpM//THP5E1omyAx4fmp7F/9bZzQJn0mrNVP8w9ZNyGYIY/+3led71zj67xmDPg5wxxwEw/9e6/2vuD90000xgU2TgAsdLc8NTJtm/dd5WpbS0Ajn/71XW5mEEBjG+Xn3PIaXpv70M8P/Wy/edZwzh/n750AeADE1cCqkHmu/PNd2b8Jd0+B3lOvGW/nIPBd7ebXngTBTwRMv922oJC2vGvRobb5IUDr7651yzVkrqXrkw+f2g6TKkOtrxsP2GUu/qL+LtHxC7qmXjQ7pc/AwuVxao2Oa7CPofEMyF5D7hoy77pvPWX6gfG3bhsT2VmgazVEQrYDHJODuhF1rXp5a8TGQ9DxMcVube8N46zWsZwHe9zeHcG9GWvPbHd/7Adz73Xsrd3fw2uZpR2XltfeawduT/XGhTXGsrTMzeQNGLzRcQfAI5G+tx21wA6ARy22tx+ywGMDwP/n7e9MANjF/iwZLABm0Vm4Afhz4R+oBaTj2YVnFuCFI5RGJUMYoGV2HQv2AjYhCO8LRwAcQgAzkc0a5NkMK8viHtYVXzhm8SGfbGUgjVmwvgZQE1yhp5BY8IMcgaHZydjDPhiji/kJfoW56ARUBAIKELh2Dg14TyCDPBfzEwwnHFG+evAs9OJ3swzN1hU4Yr/Mrhb0cK0lZT1HGDmWRKVvwZbPtBNeqC/P/iTcI0aAv2ZE8kzfxAMP/MMGAOykjxi78JJYANSS/S0M5n3jioxdHoBW/clGAwEvcJn3MkMZAAwcFgAjDx0t2a098Q168UBPyytrB0AqZcvpjxgS3gjEiW0zRYHdZvaaJU6/wldsJmQXAOM7MyGNT2yXpZ+Zq7wGjKQ/M2uxVUJOYTFzFLvzLOzNc4l9Db3McM8ywfo7M5CdJ+ia2cTGCGM36zjLagulBTa56SHhs/ejhIpu9MgM4JyTbnrQPoIxn+cbObBP9mMsYwfhoPCRZ++BvJ+yuQ6drJLAGM3Wdbz4L0tlu6kiS/zmfSIzPd2Qkfck7J6lstUdvRKCes/Ar+jg/UC72meWbRZ6zUtq20dmqSZ8nJeWzixVfSvwNlvWeFGmoJux5uaS3KAhBLX8tRsk9Hvqh84p01g1y5t57ucRnxMJgP1ccU64YQe9uOdaAt1KELRXp9ys4eecAJg+tLfgn/mI/n6uOD9op07e57nGzTyW0j78nfb5MZ4BwD/8n//v9HebEmQNQaszMo+yot0T+WT7hqqR+Zv3iYzxHNhd8HdugAYG11nTDikAACAASURBVND3VAbwHVnBc3s2oPjsl9MNfHnD9mcVvOnXtvmSsTfvc0j2k6BrVX+q3UX9XdzbF3dhs+BzqzblQmNeP9zfQB9Dsh+S3DV0HZDZRuOYyM5bXat+EX36jF1hQEvLXFreGuN+CDqu4Oo6gpa2Ty3v8EWyGnrXagV5D0HH0oZrzK3Keb1b6phdYyxLx9hD0LEe8yObB1vFbW3vDef00jrW8haOsR0At1G+t7vEAjsAvsRq+zW1BR4dAP7Od66+8uIBIgnxgFw8+L8ZV2ZDArpcYPc8U55PLaxaephF7cwyzPLELI7TF/AOQEdbdfEMU5+BJlyLLM8Utdyr/Vsa2Ta0N5MS3YVugADHJBRgIdkMZPoy23EORIR26uXCOzqZ+ZrnObpAzWK9C/eWcwYeCLXnAJiFf2ydcNJzH9WPwPXsUWyJToBAwDtZvsALwWnCKDNNuUawATQFntJeWOUY5wA4obUQTUjDeIQqnqHL2C3pLSA2m9JNBQIuYoGSzsDaLMOt7V577bUpaxfYLohkvJYLFz5nrAKAOQeYEtCWicX/jJmHPhLiA8OJIf4PcLG0smeymk2bZZotRe5rlnP2Gv6PLN8X6uJLNzsk6NWv+NhYFPAZv4yBa9xs4bnAvK9tPKeWZ9rjG+aEmzIsZ+w19GVpa+JPuJ3ZjgJO4kNQ7ZzDDvSFP9Arz91mLAlsiHmzHnlPIOk8TVApAOPZds6Z+RnYmdVq24SVbuRIaKweeW9AJ9pybWbICyedB1mGPmFvnqFtJqmZ+ryXm0+8j6gn75lBz3vOD/2KvDncNrbdgOI4nft5vxRwGlNpU8adAPjwd8Ahw3cOgHlPOybE1zZCyvQ17Y2/BJzew4hB7yvGgn5AB8ZnXKJPZs7O/c19SeDuZw/zxDLfzImcN5bAN069/2LvjBHvR/qV9s4ldPd+mIDYLO8EwIJyqyCgqz9uMskjBbK0dwLgzNi+7wA44e/hnnA94hNln/N+cdvv9Re4WcO7gPCp906+Fn8kH/+wLhcLTv0hXgPDEv5O9h0xUCl3DZnDut4InvODHNJZcaU9TvV+UX/nh3FvWgwtJM21LudIXjbU36D8tWTXcgf0rWXGvelc0Kwh81yfN3xbK9A17Fpda1DavpZZypvc0xqplLm0vE11XCN+Szu2bhlQsfb20j6s5Q0MppZZ2ruWt+s4Epq3ti3d4g2y6rP2Ydn50vI2vZctPeaHMA/KMVfBNfZRvdm9do+x2725A+CRSN/bjlpgB8CjFtvbD1ng0QHg6wxgF7aBEsIuXjPbKjOAXbxmoRqQyLNgIBe+Pe+Uhe2EsC6CW/YZeAecA/p5Ni/yXEA3sxXwkdlt85KvODLPiBTYCKjo1+xioIOlevmd6wTA6C1ws7SnQeICsGeD5tm0yLFMrCWgtZWZ0QIIs3TRR0CbYEUogE5moJktliDOLG3koxNy0R+oDoTjWiGTICIz4vCNYEfdaa9vhE5cK1gRdgGnsjxqgm7LRFtiGV+YzcvYEiryf/QQSrMR4KOPPppgbUI/QRGQ+ktf+tIx+xX9Bd88WxrZjFV8yFnUyAVKZmlnY8TMPZ69Xh0Zr+XIAbUCOHxptrklWoVaXMN4BLv6I4GqYDSzyY1P7G1cMD5L2CZoNJbwgVnyjgcfCqDd0EEb7Ib90Ft4mJma+p14F3A5X9HdDQFmN/N/7w3MM/3FnCZTmmxuY4h7g4BS2OkcFu7RR26eQA/nhVmxQi/0R2Zmw9Pee5HnuCbIs78ElYe/ow7Z/c6nhIsCR8eJj7VdnpudGyH0rbb3Hsl19GN2ttfYh/cvfaLtzSq2fDRxknM/SxJrYzeqCPQdp5m6zvs51LWdwNZ7XgJg+lDOPIvae7Rj8N6a/soNBupLO8ummwE8zyrWv1yj7bUp41V3/cOzscaz9xBilfudVQrMps/4zE0IjlH5jE3f6Gvl83rC7owrs4aVk18+1JO+HGdm+3ofR0fvV2nbvH6JEtBD8GogA/im3Nuzf6HCtF0TAJ/yw/wLYQOCp4WqWOx4CgRrnxMLIvNFrtruA2ByU5mHYK6/Z/ctx+ROatRaXDcc0DtFD/czoteFOrWZXSOqHL8XX3LRbM40IuoF4Sdf2Buxh8+NuuVQ+tQqctfQdQ2Z65i017RuWS5ULy1vKO6W1nFg/i097lrehjpuGbu1fcqY2DTOSh3rMW8YEw9BxzZuS7dci+tG3rXqPz+XlvcQ5sFD0HENvywft52WXSunQde6a7XdPKj1W/heuwPgNsr3dpdYYAfAl1htv6a2wBYAeGgxqVwcUqZnAAtRWHi3VC8L0ZZdNXMQMOICP20BQWay0RYYZRatoAw5lke1pC4L8cIxINGHH344PWgLeGKBfQ5UkKeemRXmAq2AwYV4z+NlsV+ZAlL+zzmxPPjdhXQyX4XaZmOmfAEBcsxwNssOGQA4bGWZXzN2sQ1jFqoJB4Xa2nmeFceYhH9mENNmftYrdrdMseCdsVgmFjmZeWhZUgJffwq97NN+BfFmBNK//hTO04/AB2Cn3Hfeeefq3XffncCjvkvg5MRDN8tSsxkAAExcmJknpDcrUp8KdAR46Cg4xSYCOM4IBgADcr/yla9cffWrX518pc7GCq+lPYDBwBbnBLY12xFf8n5mGgswkWGs4Qf6RZcsfSsYFeZZbtjXBZ9uqmA86AesYvxCrnxfiM+1llWnX2IVfV555ZXpQTvhvTrjC2MHO88z5PN9YT7tsR0PdFIW2dvYnMxr4w4fae+cvxkXWcI640SfCMEO30s/vwHatAc6nMqsdc5k6eTcdKEeyM3+LPerPfC771sCnP+7gcFsZMaIHSgXbhl8xq/ulvxFr9wYINwjroxlYsT7pfcb9Ewo7lxQN+at56fT1g0cmSnq/PM95y6vJ+Dl/2lfs27TZrThdSsqqDv2cyOM8zSzanMclqpmvAJN4bhZzerivZL/a5MEtcaP99a8F2NbgX5mAnsN8ubnBmc8GhPItBoD1wjiBc/62vuhWdHGv5t73GDjBoDcTGOMIZvXBcDMN/pXL+cDz5989tnVv/z+D6e/1wx+Rzj75aiQlyWgz5V+vgF+ryGwPk9dEgyf1bFocAr0etlt7+Xrc+h75x/Zt5SKXvO7XmGCdUBtER/qNjT+Q1BUw5qa1i2vGw7IvhGXo/2ca3+hHufELg2EhxaVUrmxlehVgOpxnp81WjQo9R6ySylz+lxpdd1Y5vJq1iNf3EZ9z9st7q4RG/W4N4y1NXTcKnbXGMvSMpeW9xDith7z4Yt/FT5dq15e1el1o1LF+tNm6bHU8ja0d61jb+ztPrdKHesxD/iljdtSxeVjdmAstX3KwSwtb6t77Q6A2yjf211igR0AX2K1/ZraAs8bAHZB2sxCFqOFJsK/LA/MQrZwyGxCFrtdbDczlsVbgR9wDVDCw7MthbgsmPMjMBBCItPywFne1CxX9CbTkbNmBSksoAszeQ0oyUM4zLjMpARa2Vbgh87awyxb4JqgmIV5M8qQmaVNM0NPaOB5r4wP2UBjs09zUd/+BcA8Z6aoEEHAZSYw8vOcU+G2r/NeQhLhNK85prStcIX+hVTqYUlXgQRtkQP85QFwFTJlFrfQAt0ElpYDJy4yo9rF9szM1cYCG8akbvxOxi+lp5HN78Aazv196aWXbpwRjH48AM7GJePk/4AWbZuZi4IZM/4EVmaZJgB2swB2MUvWzN88p9n45Tkz+ox19LGEs1CN/oxV7cV7jJdxAw6Ja/qzfDbzUdAsYKM/S3/jR8qZA3aFguie0NozZb03ZFl25jJ+BH7m+a1mTeaZtMYY8yBjw9h0nMJlnjOL1bh0c4YyzCTO6gbqbJvMFHWepWwzPc32xv6MQcDsfKVd3jucP2Sx8yAWhH+CUXTQ3ow9s9At/21mOXY3o/vwd8ihHLPjyMxh7SAAJp5tm+WSM3NXW2sP+3B+eo9Kn3hPzsxbN7ow1vSDMS+0Q65VFogFP1MEubxm/CMnYa/3Ae2Ibs4PfchryjRr3s1H3ue0cZ4Rr87Icc4rh/f0h/7nPTc6cY3w2znDeI0nrldnP8fMBideEp7rB8s9+7nr2K1qoZ3tT3/dSwAcMPfwhSuyf+eg9wvK/p1/8bsLAjsnnromFgZug8BP/WHywAHwEEwdAJhryT1E2+DPgN5KHu7jLpUu6H9whIfm5SJUI7teqEphg/0P9zEgf0j2GnIfocwmbsbCsPdS3XJDu+86nomQ0jdr2HGr2K3HMjBxapkb2vu+61jrt6Ff2pgdUHF5mLZ0jA0Mpvbh0jqW8qahtE4sZW4mb8AvCw+5tmJtm4Gx1DI38t9WMbYD4DbK93aXWGAHwJdYbb+mtsBjA8D/AJz7kxePgJVFecAbGYvCqsz4ZDHdxWkWrVn8ZvF9Xo4WsCFIA0QARnmwUC009H3AicCEvgFXvOdZri5+C6oEQmaxKk8gDWyhDQCYMs+WbDUzUIApLLMsp1mbglkzJIULCaUBwJS5xU6CbqCA2ZBC5QQGCQVStoAKICFAzuxj4Y7P9COcyGzDzKozKy2zeLMUsPIFtegmzMIOwsnjwub12Z+CJDMPs6SukJtrBKVvvvnm1VtvvTVl3aq/IEy4j13RjYxRs0YpHwy4zLgRJApBzbwVpOELrsEHwEvGBgAFwCXsBPSS+U3/2uHll1+eMmPx269+9avpwfXCIWFvQv38XdtnLJoR6jMxY3YptlKnzEg9t8EhS0CfKg+cZbz1N/2aPc8YGSvQ1hjB92bAC6oZG+cgs4EiN1vMYatgj/EwNmEYNif7F/v7Qxt19t5h9rOQLLNM5xmnp2BtApucH6eyp51zjIefU1mah+/4h3LQPNLebjwQupklDUznPeMz732W/mY+Cf+MKUuLE7f0lRsK5tm8mSGfpYATTgp+9QnjRRfmhPc+nrOKQm5ucYNGZlYKFNP2gnjnvvbEdgJgN0V4f/Eem1m4wm/Gpt1p74YAAbAbX7AxP7Thx3HSzozazAAW5nKdRxAwP/AXtnZMgt2E6Mi3TLc2zvj1Hiewpi0/WS5dO+YGhzkI55rMorYvfeHY0ddxMkbPGiZOvBc7z+5tBvANAHxAZfOzf+dln7XhPNt36ezf274APlPm77lyz/G+CwY1QByAg5vKvOHk81+za13XlDso+/gd6fzwzrcY8Ot5YRe0KBek7pJcL36lkMF+h/oYkP2Q5K6h6xoy2ygccNPyi7sDndc2KmUuLW/6LrWw0Wt5hy9yVe9dq+3kVYO4blQOufZMbZuHYO+HoGPvwO3m1oCObez2IruI7FqtMKf3GLvT5Q/BL/c+ZvcYe+YY2wFwG+V7u0sssAPgS6y2X1Nb4HkAwJ53yuKnJVuFFiw4CwXMVmTx3QVpFrPNAAbk8mCB32xC3reUqWVxARUs0PPgrNb33nvv6j//8z+njEweLNqbAZZnxwo3Pf8V0KVsFogFwCyQC5gAX2Z1uljvs1AOMObiP/omjPXcSeAFmaU8zKwFJACceSQAFkQkWDLgeE352BjoBsAUjmBbbZ+lVDMjNRepzTgTxFkWGhuhK9AauJ7Xq4tlvhMACwcFFzzzI/yZQzraC25o9/rrr0+PL3/5y8fy14zH0sr2jW7vv//+1a9//etj1i46A4DZCIBMQbuvkTHp2IkzYodn4C5xg25mljMmM6zJ+kYfXrPk8be+9a2rN954Y4Ip//iP/zg9sKG29xp0MQaE+5kxbSzm+b9m33qetHAnfaAsNwlgl3kWNjEs5GM+aEfmj9mhmWkveDbrFVt94xvfuPr6178+zTVLtVsil3G4KQP5zB8elnDO86Tpm76YS2ag0y7LumN74s2sSEugYz/jEhtkJuop4GjW6eH796Hss6DcTFjs5j3CLHSuMzPcfrzWPjPrN+ep9zbmsZm5AlyBG+25r/HADv5wXzPuPDMZPZxDxC/znGvMEMZH3oeMhcx8tuQ8/nEDhXORfnMeZpapMeA8Rmae2y04PQXetXfKzwzgU6WkE5Ka3YrNzbb1GbsCx7GVZdX1RfqY3xmnm1O89/B6gk/vR+rkZiHa4D9L8+f9OTfRoKtg1Q1H2kbg7cYhxmA2PDFvn7Tz80nfoa+x5OYP5zC65f3SzyieEzq7ucpMf3TNKggJlb0f3poBPACYahhXyJxkzQDwbfD3NgicX9K+KACcn9PZ/7SgMge4J4DufDH8xkLMiSzgJW2uvo9O5nUs1V/aR7N/i3ie913b+DalL+hzZPzDbfuV4ZOi6wXHG5Oqv6pved3BwHiGZJdyn2eZI7FXmnN5kNZ3vB0Amn3m3GXXOt7KcdfyHpmObeyWZlw+bh+Zves4Kw2+tLzJ3AsHxdLyWvUGQqce9RpjWVrmfZf3UGJsaTu2cVtO/eVjdmDCLG2bpeVtFWM7AG6jfG93iQV2AHyJ1fZragvcawA8sIjkgtXfv/P21VdffPG4iM2CNtCGBz/Crix16sJ4lmXORWrgDov6nLnKea5ACzIJebBALXTzWXDK+2QMcg2lYwErADdAkxBG+MHiuRnAQjfPWgUqsLhvRp2L5ZYANRtN4CKgQmaWPDa7K0t8ogfwjD7NlPacTewlnBRoZ/Yy77vIf6q0Mm0F1GYdc41gS2DA4rdQDjnCGzMD08YCKHyiX9FXKCH4QC/LigIfhCPYTGBuP2aimeVrJqVgCZ3NOHz11VeveJABbOYuNtQXwh7ALVm3AGDtis763fMv6cuzWNHXrD2uIWsYOZZ4ZYxCevr2rE+zitOOQGoAMLHwT//0T1f//M//PEF45QOOgKHIMJuQuD18J3wC8Y19YttsWn4XWOaz8wc9hHbY1LhOkC6EyqxFbcM1wvGEmGZxZwal85DYNzaEZYzFuOIa/ZXA1Y0R9I0d8YWxnACYOcgDGwj2cjNB3kOM9XlJYsd6c434AICF6LynfO9VuUkF2cYybY3VBMHGoDL5v1BbOO49IjOezQBmgwr3R6Edds3qB5Za11+0J474PxnvlMomRnKThXBTGExMCHPdlIOvM1tWOwlpPRecmNT2PGcMzoG7MhLCCiQT/tK394GsImCZY/Q2c5x2xnc+WyId/xgPCXLtj2u8Z+Q9dB4X+te48V7rPYx4doMNr2m7HJe2RZbvz/3C/xnTPFNZ+Op4iUfa+jmiPgmv8UdmGmufzOw29ox1rvczjFg/BYA/5gzgT3//9PeaC74jnP1yVMgcAcAT3D1RAjrj+6xOKzTQv6fi7sYf1NcrFKdg710AeEjlwubTfBgRuqHMtXQdlnu4iYxYbczGpyQP9jek3LM07lfaTvZSL1o9+dAZ0nZI/sBYNpe7hq4by2wd26vZealrda1d2Xktc2l504dM13vXqpd34/PtnDM30rEe84Adzw11/NbVa1m3fET23mzMAzGxmY6ln9uYHRjy8jBtYCz33d61fgMGr2WWdlxa3hqfB23clkOuY3aNsSxt71rePY+xHQC3Ub63u8QCOwC+xGr7NbUFHhsA/j9vf2cCwP6wGG/mbmY0CTQBEy5Y53mLQkozo5Dzi1/84upnP/vZlOUGPCOLMqGbGY4s7luaFnBCJicg2EV/4IoZXHnGosARkGCpU896RY4QB0gF+CKzNmGpi+iCVeGZ5WwFdMAZs9SACDwYn+Vd6QvQRXtBuaV4aevCsX2bMYoMdLRfzxv1jFGB7jzLlv8LT7J8sPDATE50Qm/P2gSS8sBW+jDPURaIc73QDMiH7XjOrMl5BjD/107EkmPBr9/85jenjFwBLPBFcKFM/EbmNxAYe5JJClCcl3ElDoXk2FaoxliJM+QIQ7MUL2MgM5g4dEMAfhGEA4DJAkavH/7wh9MD/2Jf2lkOmU0JZtkyTu0gtEVnM2uFgJYkd4OBcW8WW2ZNYnf05hr9L4QWbGZZXXzGj+WH9bVnaaMf9mL8jMGsYea2GxsSbGQ2o/DRuKKdmelAdmxBnAsL6RO/4Ysse22paWNVmC1An29GQF7OFeUnEM/zX7W92bp5FjGy52e5JgROaKc/BMDoy898g0UCQTPEiUPthc0t76090dfy7sYPepL1zoNY0S4Jf72vIlPfGg/OU8too2uWUNauni+bWak5rjloFxCfgrGZvZogOX3qnM3s6gSaxnVmIgtTs0w37Rirm37wrz+O0/mp/HlWPjYwWz43gXAP0N9mpltOWbjt/T8z/ucls83gRa8E7lYbMFtYfR2fZaf9PCReiBHjyc0IbqShfc4J439emUH7fPzHz65+8OmnT3+vKWHTEAI7I1NZ2lssOV1mVvDs2bZPrnkylFOv1V/gnrHhxRD4Dih8kUob+FE9l4yNNWV+EbKn++hFDhwHzZd288zX9StuN7oaWrTyyoG+huWvIXuX+czhlQJ6c/ber1uWnS8tj/EvLXNpec+rjm1wl6Ez4uk9Ju4yfmnweh5MAd617lptJ6+N2YEh13G7tG0ewn2nHvOAwWuZG8XsGn5p47Ycch2za4xlM//d8xjbAXAb5Xu7SyywA+BLrLZfU1vgMQNggQJZk4A0Fp8FbD6zEC1sMqMJ47nwnovgP/nJT65+9KMfTdm8wF8etMvsVq4FiAAJeQC+6JvsQQFAZsa64I1uLtADRgTAwGv0B3QCo3idRXUAGADSRXQW0M0QFgjxnBBVKJEA2AV6oIoZnpntZ/YpfQGcAWTTIiEL3Nfn6ArfLDXtOAU/PCuH3wUxQhbkJQAWuOgD3jcr2fOMgWBmZWITbSck4jmvF54DDSmXDOzTb+jjQriAi+uFfvQvNAEA8wAAezavgDvL0QJvyf7lgRxsg43txxgAZgqSzbwE7DAmNy4Qbzw8nxn/0T96MJYE6/qG0sg8gEBsWvj5z38+AWDGha3oS4DnZgShDm0Efj5jb33Aa4I8bCiUT79pL0v90sas+ixVTp/IyKxKxmCMGPPI0V/40LLYwkOuV1euFzglDBS8mvWOvnlGsOepOk8EwPiC340ty1PrT3XHJvTrucmZFZ+xPgfAZkB6Lqrj4P9sEBAAW4LYUvHa2yzYhL9+AHgvEPRpV9rOISa2tPS9mxoYEzK8N3oN73s+eJbp/vDDD68++OCD6Z6VoNrMY+Wjn/ddZaKT8Dthq/b0PeIg7z3GfI4nPwDnVRCQnW29T5gBzPvOqQSX3ht4Tvum/vo2AbCbU8zGzaxhr0VeluYXbjvPEqwSD85ZnnkQ095vc36lfPXPCgzalHa5CUF9nB/IzMoJvO/ctZS6Jby9b9KP95m09ym4rg/yMyPB6Md//OPV93+3PQA+wrFj+efTZ/9Out8CgTM2t4S/6jECgY8LAQ0AxgbN6kYJf6d53n6zfSgyDzevdlT9+AflHu9ntSazhgNjuLSLRa9r4vJEh/VCWF470NeQ/I3lrqHrpjIH7NnGYi+yH3ndsux8aXnYZmmZS8t7XnVcPm57Sy7tw6Xl9SPZDobWY54G07XuWm0nr43ZgSHXd6ilbbPH2BlvbhSza/iljdtyyHXMrjGWpedBLW9gUtcyS4M38nYA3Eb53u4SC+wA+BKr7dfUFnhsANgS0BoACEGpYIBEZgALS1lot1xnnlnoQj7gSdAIzCOjE3lmUAI0EuwiFyDi2Yws/gOQAGDzMpgJBASjgAN0NutSEOwzQEyAge6CbLOKgQEuzNPODLfD5+ih3KyldHlfUAd0crFfwIXuQjuAKWMGVrpYn5DNrEiz88z0yqw3gID2Vjdk0dbrfd1ysGaYCUeERjwDNHkAHPQhYzOzMPUzHgTZ+CjBvSDeLFKe7YtFegHWa6+9dsUDACt8wY/0xY/Zupb+pvy3Z9Y6NuNAECKsJZvXuGRMxi0yeLAJwHECfl966aUpA9gfs/SIBc9y5T2vRzd+GI/9zGEs8edmAGLNc36JG32E3fAl46atWbSOC1vl+8Qy7cw2p29jyHKyPAt/BHHOBa61FDV2wYcAYGygDc1SFU4LMLVXZq3rN8YuXHSTAq9Zyl1f0rdZvMgz85zXBZXqjj5uNjB2ec6NHs7DLBFt9r4gG9nCUuxlP8omNoWE+DPBbo7VOWCMZJar94TczGFc8GymamZrWrHA873ZiCI4R1/ins0PbFj4r//6r+nsczO8uVZYnBtBsqSwOvnMtcad4FvwPs/0zXEY52ZZax/tmBDSe5RxR5/C9ewj/aWNT0HnlOM9BL9laX6vyyMAHB86qr/vu7GAsWt75rhVJTyjPe9FCckzC9tYSODOeL0X+D59mQFvVr/zmnjOuPD+iEw2EHFf5jVBtTbODF/vAX5GGc/aPr/EfGEZwLeArKcQXQDg287+nWf9zmHvfYC/GQtp7+mP3/hDOf//1O9PhNz83rkD4O57+AA87VHxGFie7jedtk+3GtD/0i5Wua5cCJr33SwM3bhmoJ8h2RvLXUPXhyKzjcfeRf3I65Zl57W82WfCXTaoZT6POpZjnsy9fKBVEgdUrLVceixLy1vD3kvrWMt7ZHO1CtqeUW8Wsw8hxh6CjvU8GLiRrSGzidtexVrDxT836p7LwdTy7vl9bAfATYTvbS61wA6AL7Xcfl1lgccGgP/h3XevvvonL96AnQIbwVdmIrIwPQcyZtoJGYEZnMfK+ZY8AKR5nq9nqAKmPEdUMDsv7SmQyGwsF+/NGjMDE5gl8BHQsiDP4jpQGvAmmBX48Ywc2rOAnwDD3wVT6CAIAbKY4WkJaEEfYIBsP6A2z4ICS4sSaAlpDp/Znx/BuIv+wImEVUID3s8SswIAYB9j9MxPMx3N9hU0eCYt4/H8ZF7T1pndBoQEQuEzATB6WEZZ+I2cOUBGL87VpbQyAFhAZzv6N3saEEbp7wRgjH2eWc6433333ekB0DULD/3xMxsX/v3f/316AIQFOWSfm4Us3GJsZqYLmxgjQI4H7XzdWEgIoRxAFP2SgUwMqZN2Z5xuXsA3jlmZloM1O96Svsao5Wppn4BMO+I3+9KH6OQ8GM7GHwAAIABJREFUBioxdsZqrNHeGLQ0Lj42C9VYpw/PtQakOf7MlGTs2Jq5ZtYvYyHuGRu+5UF8GkPOI+NbqGnmcGZdngLA2jOBpxnAPLs5BR/Zp4APG6RvbOs8EqyhY95/EoqqU24IyFLBxp2Z/PiA+4GVCMxexwfMHe6TVEz48Y9/fMx8x4ZsIuGBPfzx7ObcWKBfnNNZ+h2bmoU7z3qeQzf6yMxds/0TAGcG8DzTOeeH8DwzJlMOfdE+/Zvx7X2QNupEjBKv2Np7oBnxtNEHWV2A+OUMcitQOD/1Ddcbd5lJ7GdSltI2AxjdvF6/0I45wIMxuanHe+X83F70QGc3riCHsTHPBMcZX7QXDDv3T23aQc6zngFcw60TMOsU/J18zb9480bs3VIKWtveJ/irTvNM4Pz/fQDAtQ8PE7H6/tu1uha1ocxDvA38lLoe43FA9I2mg/1c2s1q15ULVvP+hxawDl9S6iH0LVeSu4auG8pcy56NQweGvRmUWMM+tczSQLW8gblWy3xEOjYxO2DCa3GdJbtW/T2tljcwoFrm0jFRypuGsrATN5M34JeFh1xbsbbNwFhqmWVMLC3veY2xNezYxG3p5odxry0HU9v6ns+rHQA3Eb63udQCOwC+1HL7dZUFHisAdiE/SwWz6OoCtJlVLHwLroQoLIpnJicw47e//e3xjFwW2D2DNMv2eq6wC+EumrsIr0MEBDzn2Ye8LxwQ1AhrgQMuxgPmPv300wkCA2HIAjU7FwgtABCUaAvHmVmAvue5wwBXQTCwxDNWkQvAAz5kWWkzLM2kpG9/BLxmpc2zEYVKZvuanefCs5mYZmDO4bn2wDbCMK4RYKc8YZiwHoihH4QfvCbAykxmoRvtAcBvvvnmlH0qAEmAJGwFEApRiSuBlWM205Z+gL/vvPPO1de//vWjbfEDIAU5lpLm/4IDMmDJHAYCOQ70dxOCGweAlAJLbCCQ0YfoY1x4vqxZ7wDXzF7NTE3BjWf80k+WJM45xRgZvzGED4Rh9mmWtOV985xexodfHAfXE/PMQdsh39Lm+AXYxRw3o1vwR2yaAWxGMjFuJjp6A+3JXmX8wjLkcR2QTMBFf8JY51HGaG4kSXsfvtMesvG9zlLWcwBMv4zHOSG0RfYpYH4q5oWUCYDNUs32vCaopt88G1pQaMzzHnOA+MOv3Ac9Sxybs2GGsuM8iA0zyfEZ9yzsqP60x7/YMrNAfd+NILTzHu19R/s5v7z3JGBLO88Br9mnbgTKDOFT2dNebz8JgLO9/jW+zdimH9p5r8fOAtKsgqCszCx3TNyH5wA4M2vdQOQ9jOvwqwBYG2JvKyt4D8S//vC+98PMShZKu5mEawW89OVZ8vzuJhk3OPi5i4zUOTczeO/QRjx/8tlnV//y+z88/Z2mBFA1PJvJO3ndBHdPl3627PN8I8Ic+N5HAJzfT46LQNd/0D8FgK//ML/xh3z+8a8dmwWBpX14CJzq+2/X6lrUhjKnIVUjGtP1eL8ckf3kJnvJVbde045vaPGo0bCJ0ZmcYR0G+hiSvYbcXWYTNVWbAVMuDyUGOq9jrpS5tLzj51Fj9Y10rMd8/dlZDaVpNCCvFTcmsht512oHwOd8tJkdl55XY0F2zizT+6WKy99rBzq/7/7b77VnQq0PsoVjtvfMfY+xWr97Pq92AFyF+N7oQgvsAPhCw+2XdRZ4DAA4F47MABZyAh7MFMUiAg6fWZgWAgh7zIblOkDGRx99ND1cBGfxGvjBA/ABkGJx3YVrFs49u9RzNbnGRX1BmTDA/+eCuMBInYAfltoFMgKoAIzqAQAW2AiAhWrIAEioX8InQSFj9uxGwSrt85xP4aHZkthY/TID0feFWgnE8UGWw1WnlJnQ23LVAuYEeQI/y6viU8FplksWwKIv4Alf8Yz9sb225npt4+xBPzcEMNZvf/vbRwDsOAQijOHjjz+++uSTT6bsWcGVpV0FXPSZPwBlHkBdARuxB+Qn+xx5bEAQSKLHyy+/POlC1rDQLMu8Ws6ba5CBLMbsxgUhKIBGgG32tHFmhqvyhVnCR7MSzVzUjtghs9m5Dr8xVwSFQC/mDbYVANIvfSLHc5EFnvjas5DNSAeEOQ785JxLKGj8CGrRyzLHXOv8ISbcqOB8Z56ZQczcwnY8C7iYM8a957y6AULo6PsC8/T9HADjB3TXHsSjpayJl8wcxS45nxOMml3qnMrn3Hxiu8z0876If8wmZ2xmRRvz2IF45YEfzKrX3sS/pcfZqILN8LVZw4zL+15myTr33TzCs/ej3JSRpbDTjo4lIeLhb4ibwH1+L0YX7GHcarMEeQn5fX2eZT3v1/jGLkJO7zl+Nngv8hx075HeN+lXiIt/uCfjG2zp/QI7Oc7cVKGeyDLDVz2wSZ4n7eao3GygnTP7OUs3O96sCiHI5j31ExYnCM4MYOWkvfOz4d4A4GsIeDL7946s3wS+9xn+GkN+PhkLCYCPyxAJh+d/qCcsPbdgsjRYLeVN99Tua3INlDeXefigaEc1tRtrfS16sI/bFLqo7xA2tJB0l1XOxeiJa4f7HuhjSHYp99HJLMd9vF81s2JAZiNuflu8+5rOQ12rIRpy77MK1/Dh82rHxxK3tf8GJmEts7xPLC3vIcyDeswDfrn3MTswlto+e4zd6vbahhv6ZfmY7Wd/bZ89xp4pxnYA3Eb53u4SC+wA+BKr7dfUFnisADjL2ZoRmhm384VpFrU9P9bzV8n0I/v3/fffnx5AIsvLfu1rX7viAdCypLTgBvjmWZgs2AOaACoJel0IP6zXvTC9J5gyS5VrzNDKM1CBeZQXBrIAAoBYQBgzGs1YFZoyrszgsk9eE3CZ6QVoEwACFQRk6AK0MRsRWwIHzLAUJiE7wapASQDH+9pLoMVrmcmZ0E7AbDaw5VGFF/TP70J4YBHgDtsIk5TBc4KQzAIXngoyaCc0wjbIBdAIa7G7/sQu9I8MzogmYxdgJhRU98xU1v/0x5nCr7/++mRrM+mIPSA/D2OJODYznWvIGn7llVeO9safjtVsWSEyGxmID+PWUrzEprbH74A64te4SOCuX+jDHzMxeT51XqlwD7BGX5bgJpOch+f7Muc8a5t5Jlz0euyvPdCXecf1jAMghi+E3pYUFkwLubSN40Uf7McDgOnZxL/85S+v3nvvvWnzhzCLPig7TX9ulECu4NW5b9n1w98dhwxfbJPZ0c6/3GwgIDYDGHnGKs8JezMLldedi250yCzWBGtmAB+hzjUUTWjpfMU2bDIgy5z4ZWMDmxAcB++Tsc4jAbD2Io6Yh8SfWfHYzbgzC5yxqS/+8exz7GFpfP3q/OWahJzee8wCzs0uCdsSfs83njCujGUhadom/ZXXp2/nJYydM/hTvwt+uW9kNQXjCtmWWfYezrVWY7AcP7YU6rrpQmDr5h/jEHvmpic3OyifMfiZmKA749j4ylj0czazghOiZ+a7Me5rguSswpH+yrLqn3z2v1f/7w9fbAbw7dm/kyefcLYZ+E2Irc/zC9lDBMDGgeO4LSP4OM5TgPDUYsMdIPG20ttn0zwG4GQNIB+KzEPA1d//+5YhckD+KUUu6rMYUb3odZuscjEsLx/qc0D+GnJ3mU0QDVmpELhnpd1ppDXmRCmz9nQpb/qMrCKih/NLy2vVO3zet627hl2rvuNa3sBgapmlcWp5D0HHDcdcR2Jt8LrhvZ/T9UhK/z2E+1g95g3n1fIx23umtk8ZE0vL60eywufBgmPeAXAb5Xu7SyywA+BLrLZfU1vgeQDAnuvKAr5ZqS6csygu/AM+2NaMN6CTWZ3AK8ATC/BkXgLTPM8Ug3tGqRlvQBBBBv3lWZyHdbpDaU4Wz5EDhAKseEap5Zwt1QlcASSgG1CF/lx4Rzezdc0sZrwCmQSnCaYs7ZqgwkxM9CXrkQfwwcxZAYHwDuCWpXDnmbHoKChgzAk9XAw/lQGcAFfwKSDi/5ldic3wDaAQcId9bit1mvAV3SyDjA6eyYm//MHmwBls+eqrr07Aluw75Tge7PrBBx9MD2JAMEUcAHSxq4AIP3t+8ze/+c1JLv52nPgYeAbIFbIDvbQ9MBJAh2/0se9ja/rkQYwIg7ERQA9oJ0A1ftFL+M+z8BobCr7cjJCZ5fpVACysTPAr4BPSC4HRgbhLYMtYeR8ATJlb5yP2ZByAfXxmhrBQmTiydLkxLfClj8wA1sdcm1nJvI498N+HH344xRF+xx74SgCcQNkYc4NGll1PMJlA0blvfPGec4ZrhO+ZQT+Htpnpyu/zM4CFoQkwhcWZ8TsHoW6AwDbc43h4pi+lsZ2n3A+wBw9Lw+M37aXfiEE3IfCam1SMAfpJAOy9B9tYltsNKQnXhbVz6H34e+9wXm2WZHbsc7iZ488Pzbm/lJsQWD/OYXECPoEsz26M4Z6fVSME+IyT+xd6c6/NM6zpS9sxj7W5G0bMYM57e/rZKhdz6KodswR0xlJuINAGxrUl4Zlnwt0sKW/ZacahjRibn7f5fKp8vP6bKitQAvrT39/8XjMAomroFDJvP/v38Nl9/LkGwNNr+ft1g2x73+GvPnZsed9J418EgG8I+Pxoq/rL6tzft/0hX8ZFHROHiV6p2bU6BkYlc+q+bVnqefzsaeU++bAaveLJNLn4yrEL68WqU2LLxaHj/BhTraYqQ2MY0LmWu6HMWsfDzaryQNeql1d1et2oVLHGh/VYNrTPo9Kxd+C9h0UPIm4fkb33eXAm4gZ83cRuL673TN2y7Py+y5s+Nhpj758vrZXubFeGjd8mqj7vu/8eS4ztALgKx73RhRbYAfCFhtsv6yzwvABg4AML1y5Uex6iAJgFaDIsAXU8AE1COEAQ8EMwC/wTjiDPzGFgMe24zqxPF7yFGfwfPYSbgBShr9lxyPchHPHMWBbb0VPILPwDWALMeLDgLtgUmFqG1zKnCUc9q1TAl7p7bqsle+lHAMC4LcMsFEOWmWZmNHverqVM81xL7M6iuCAxy/emjo6TsWNfHsIJ+rG0LAAFH1AuWJl51mUCCDOR0UFwoo8Zr4v1loAGTgJP8T3glXEJ9plt2JjywZS+Jd4EGIBLYgifqTPXA3B5kIHKMzFplqvxxzVCnixfjl+IF3SgraBY+ZaTxR5AYOSwQQDYTH9mmQNs51msZramTyz3rS0F1W4s4H3hEjoIvhJUulnB83Q9MxZZlsjlWnxgLONHbMf4hNpcDwDjoUz6t1Swc4bXjGlBIfp4Lf3rd2R6nrcltwGXZp967ip+M/6FZ4w1z6s+BWMTxs2zRPm/AJh26pxQLbNXnSPzTMwsdS4Ann8KpJwsDS2cdGMM9yQBL3FPXOIL5wT24hxmHm48wZ76AHs4Z7nOM5XdLIGPvV57Mm6vZyyHvy8/P9pWkG+Zbd83ThPO5tjUWV/nPUb70EZI6j0JGfl+wmNlnfuUdWy0d+zMWbN5raLgsQOMH118380AXO8GIXzD79jbe2luLkpwmoBbCCtszc0B6OYGH+MP3bPEtX342ZXlrbGD8o1lxuAGi1PZ07eB4LnvkPvxHz+7+sGnn9409wDsGgVod8HfS7N/HwL8dU7l8/z34x/v1ysXx8WGXMkofTPql6fm22BWcV5f930I7nNTfXq/a3UtakOZw7oO2OCUoYbsUln67kb1AtgpMWMrcv1i6WEi1aOrW+4yz9p0DVue7fS6Qe+eWss+5srO656XljcwJ3Yd74i40i9tzA64pcZFS/vv+D2kGVRpn6V1rOUNGLyWudGY1/BL4+IBE9Yxu8ZYNvPfgIE207GM2Yfgl+Vjth/17r9n/6xsbLgD4DbK93aXWGAHwJdYbb+mtsBjBcCWXmWR2mw0F7RZeBZoApBcuBb4kj0KBAacCYR5zrKzlkZGpvIpy8yD61wkZ+HbhXYX0M3Yo40AmEV9sxqBmZZ29uxEZAgDyLITlFjemkV3oZmggLFZVhQ7CCPyzE1fU19hFlCOH7POzLQEEiSwMXvT7GTAjVmEwiSeEzy5EJ7AJe1Fv7TJbDYzOAGZgDkelghFvqWAsQc+ADhlSVch0eE78CFD0OzrPItZHwNIvUZAzv+BYmSnAr3M4kM3z1AWlAHAjCt0BWISQ44dGZSTfuuttya/IZf3KB9NGWkzhrGvMIhnz2HWH+guNKatsSZ8S/+gMwDbs4Y9l9p4sBws/xdYOo8y05f3PW/Xtpl1iY0tA5vQybgwu5FnNxFked8ER5YRxh5CZ64z41twSX9mj5q1bElsdRQ4aW+BJdcRi8hFRzOmmcdmFRMXwk7jMwGwumF3M4+1QcLYOZDz/85zZJt97WaFeXancymBUvbl/DwFnOYgTtgm6MuKAtyDGDNxYUUE5yQQU4Dr3CMmiQtsRvybuS4ARob9ca/jHoovtCfjtgw4tjWbVLiOjYWTXsPzbQDY++0clGdmdoL5U1mscxtqvwS786zg/PC1Ha8RX9hN0MozNnKzhmeG0yf3Fu9B+JaxOP+JW48VyDLJ6iFotswz1/IjwE7wqq58flgC2vhzwxTX57m/llbPigA5TjeqeFwCvk576TvlCoxzY1BukjgA4D9eff93lwHgIfh0POM3vPhUVvDT5Z+Nk4TqGaPz3+svaF9ww5wPt/3uZ6iqPXoAXILaycetv9aQeQiyVoNeVyUOyD5eUmuzTsNmEeepngcWIae5MKL6gOw15G4qc42xlzLXGHfr9lLFoUiqx1N2vrS8oXmxkY71mA8feJW7u1bbyasGcd2oHHIdt0vbZo+xM94sHfgQ/NLGbTnkOmb3GHt+YmyNedDEbR+zfTQuPZal5fUj2e6zshnzDoCbCN/bXGqBHQBfarn9usoCjxUACyrMmAUMsggtVBGksVjtwjmgAngIrCPbkGtYlBfuuAAPYPUMU4APGZg8POsSYCFQUQ+eM1tLOJGL9f5OtiHwhYdQGD0FIWbd+n90RJ6ZeGY4AhAsn+q5reiRZ7kK6IAoQljPM8VeQgHHbNYkwZXnTQqAeU3wm2c9Ch/sR6ghWBCmJUicwynGyHiwM5DusN55KJ8rMAHacW4zUFSQgUwhg2VL6c/X0NfrfeY9Iaq+YzwAqzkAJk4sTyyEFLhzrSW7aeeiOiD2u9/97vQALmJf+vvpT3969ZOf/GQCaVk62bLFxAPtBfPYxBK7xIN2NDbQw7izfDnxIThCH+1k6WR8mO+b0ao/+D9j4cE1p6DYYc3k82NWJfYUgJk5jd0tnYwcY41rcxzCxDxvVPjuTc6NC7R1HDzrb2OEOUwGNJnQzGH9hh62NZYFc8jkOmwPeBPyJGBOGCYg065Z/ndelnieNcn/097eJ+bQ0o0l2ll7JWg7BZtzI0Z+QKiXPsC+3keQ6UYS+8GHZggDgGkrAPae47NZ3EB8Y4h4N2vfUurYy7ntJh36SaisnTPmMuM74+4UAE47JrTkusx2TZA3h3rZ96mNLd6XeNaX6MiYPWva+ZWl9407+rM6QZard95k+WztiXyBO9da4cK5j57er63MwJzIjTEZa96n3GChHHRzU0lu/nCcXOd9nxhyo0ba2ljz/pufE/Psa8HqfQDAB7TWn/2bcfDQsn+dR/ns/WL6wzhWLTYFwEelrrU4AynFo7SuUekA+Hx0MrXvgA2Ol1R/gazfqFnIeUqLsVW5VSDwkN6lvo9O5objbiO3VPFRQYnpI2JhA20mb/Z5d9ewNtOxD7LWKy3zrj1d2+YR2ftRjXlDv7RB20+D3jN1y7LzzeRt6L+lx/wQPl/amB1wy/L32qVjdmAwS8fEFvJ2ADwS5XvbUQvsAHjUYnv7IQs8VgCsEQTAAF0WuwXAwAoeWQIXcEj5Xp4FeZkNmRmt/o5cSg4DHC1RyzUCKhfeWSB3oRuY62K+C+NmmXItC/wCYMoNAwsBUEI3FuBd7BcaMC6hIGVqyc4DNpgpzOK/IEOgnWc3oocAzExQ/u/CNQv5gB4goq+pO3YVlnKNgCHP1hXSWPIU/VnsxxaCCDMlBTFpL4GGwB2oKlTOLFNA/G9/+9vJJ44D25hF67nFgBf7yfOTLbeM3/SnMIp2Qq/MAMb3nBlLv9oY3QTqnsWLL9wQAID83ve+Nz2EK8Dr73//+1c/+MEPJkhvxqxZg/gTH3gmMzHGGCwBTcxailtoht0ta+0Zt57JnD4XDlkq3PNnmUfGRZ51bFlp+nNMjteNFmb4CbGE64xHWXl2rtAL4OpmCmFRZgsmMBJIondmPQuNzYwlftwgQeb1d77znQlaMtd5AILJPmWOmQnqZgl9kee24mf61t4Z386vPCtYnZH9ZE0dmHR4aG9+N+tauGdfxnvG/eH79pMzgNFDKClkzJK6tp/LUqcsU+w9kusFfGaL48Mshy4c975JFrBl6gXAxIw6CdTxgRnh9MEGHOYuscA9DLlmBQOhhfuZ8XwqA1iYmUDRONW+2kDY6X3E0s/6Zv48t6H2TlBs3GIvS1cbf8w/Kxp4j/Jcbe/TwlHmvKXJ9Y1n0eMffcv1VoOwnLmfb1wnIGaOmEGMHrnpQzvOyz7PwXhm2qun9w831hDnzBdjSBthu9z85P321PzILzKbAeCnMoKvAXC8ntm/ngGM7gl9HwIAdh4Y39o/Xz8uvNwFgO84R3n+R3oLTE/Z79Qf/Al4M37m/awBgNuxTHqVQHUNmVP3I38llLreZe+R7tZoWy8OZefl4thxTrSKryF3Q5lDti31rGWW8oZ8NCCzcfmYuG7kXavtsmfWsPfSY34IOtZjPnxoN+FYt+nFdf12ra7VKzuvZW4k73mNsaX90gZt6eYapO3+O2P50uBrxMPSMpeW18bs2K2707Jr1X9m1PIGBlPL3CjGGv12ADwS5XvbUQvsAHjUYnv7IQs8LwAYIAE0EEC4MM0CtovgnP35wQcfTCBPmMSCtgvWlrYU4ggJycAEWGV5UrMd6c8FVEsO51muh8/Lz6cFejOrBI5mK3I+LCBEoGR2Jwvxgj4WSPOMYrLrMiMvM17NbAROCJ6AIWYsCnmELFwLhBAAnyqhKsjgPceO3eaZegI7gdl8cTlhiyWiM3sU0GD54dTPoCfLkAxuoJP+wAcAKx6AZ0AS/nVRGTsnnME/jMPsUOCEmdie28v/1RVgBQAGXplByfVCevxE/KGPWeTIefvttycQqb0BZO+99970UD/BPtfhX/VkLJYvtzwvduE6/KtMrrdcNHbU3pmZqI/ytdyg4DiMFdoLS80ATpiMXeaxjq76wPOwaec5ovhVGATI8jztBMCCWWU7fgFp2htb4GdjFaBoeW/PXcaWZqlaxp2+9atg1XtAZkHSBnuZLZ92FQAL9Win7nk/yNg3E973zfB1/LfNF+8f8xLQXJ/gN8dkv9m/7zvGtJd+Iqa0J3APOwKBsSOgMisOWM4Y+5qhTpx6r8WH3oO9HyIb+7NhQmCPXM9hFupzH8ys3wTA2mMOvxlD3ouEwfMPy4S5vKdd9EOCqLSj9k6IzP3L+MZ2Zvrj66ye4H3Xa40V7jtWmsBWbjrCNtwPmE/CbDe2EHvYMzOI6Y+fzKBn7vC617vJg+csyZzzz1LSzhmutWS41/OaMaRfc566AYs2bgzJKhgC+4Tp6P6FAOBT4PIGAO6zfx8y/HUOOTeeAsCzP8iPfyjz+qkS2nd9Iz0FF0/8wX8bQL8UKA99SS4B6BpQdXOZh5vgmLmGWn9xjZsFnRvalAtPx3nSDmVAbq3zI5P5UMbduHzANTWYWNo+tbxHtMA7DaVx4EMY84COCw+5tmJt64Gx1DLLSbi0vOc1xtawYxO3pZuvRXVadq1WgGkDg7nvOi6t30OYV028Pvkbq23dWbJrtULMPqJ7d2PDHQC3cbu3u8QCOwC+xGr7NbUFHjMAZuGShXYBghmtLDILH1iIFhx99NFH0xmsH3/88RGGYkgX5F0Y5zVBG7DC84I9xzMXvgU7PGdpZEtrml3FwnmWaxa0vPrqq1O5WrLhBKLAFfoFwpn9yQIp0Jd2ZIjyINNLmehs/wmAXXwHDghMBYFmdAIoADGCnv+fvbNdkqW4zvXoDnCEf9iWAAECgWADGzAy1nX443L9xzphy7IEkkHiQ0J2HPn8lK6AE0/1PLPfqd0z/ebsamq6pyaioma6s1auXLkyuyefXCv3nW/sM9RjpKSRg4IHI3yFM8g1Xa52MAIyo/J4T92RL9z0jj7aC7sAbukTYRPP2E7ajk1MlyywBugSjSikRGfP1gVgaNs33njj4kc/+tEEZgR9gF8ix4HOni2N/qbNtRx6kD76xRdfvCCy++WXX54AmufMAoDRnc0EPGvkIOBIeImO6Ep7BOxGSArGeTbTq2o7zyrG5gIbdNKvhPP2IW3hNaPIMzLWMZWpxX3e6D+eF0QZzczYENgmdEpwRHvYhEFk7jw6E13pI31MiITO+q9jAx1330e/maCYkab2JXbUNjxrZKP+TXsEUQJufZjXKZd9a7sSwgvYMh2xviqE5J7nn6JzboSwDfPIX6GIG0iwZ8qcy3jyz8Y3U7mEm+rn2KS/8DXGPGXdnGI55gM3QzAW7GvnG7MU4MP4NBCYu4CXuo1sF1Sjn7ahr4TKmfpe22b0bsJgbZUAOGGigHcf/LaP7fd5Pwhob4JRWafze2YcyHmRcZNRv9SdnxtuchAAYwuzGLjJBN/3XHh8UTvYz+iZ5/3mBgbb5rzLs86neTa6sizH384H2ND5LseH84TQ3bG9L4rf8TuHzoJg618TAD/BX08A8OQDRO/vDDndb4K+N/lL/SXtyAXngNcxlPNFqvAUEJ7pdysuLFM0P3OTqee2BbRD76cCJQCtMWkpb3Kt1hDHkHnp260KQ/qOCF2wbLOoc626YyzC7gZY1aqu1KWopWWW8qbmVK05v3Yv3Ozakg/R3ku3eVW/LcdW3eaBOeXe++xAW2r7LG3vUt5D9bGl+2V5n+17Zum2LC2vb8kRPn/LcfDUDz5rAAAgAElEQVQQ29z67MB0t30/uMWoS/tYI28DwCNevpUdtcAGgEcttpUfssAhAFwvQA0sFtUyy0WtlPfPjx9fPP8Xz11Fe80jRlEzoyJZaBbiEMVJ9CUAWHDDYrYQy2goZALruIR3QDcjLQEbLmhnJKRyjIBEXqbaFaoJDgEfwF/OLOXsWeXzPtF0wF8hJYuylOEiUhdwAwBWFnW5WJ8AWOhAmzyP0rZnlBp1I5N7RvsKRQQy1GOqX6MkkSOY4n3rBOYAE2hnwgkhTZ4rKajLCDGBn2mLKQ+A8vzmTEksuMIeRof6PkDF8zlNNQ0QAexyUbepn0kf/OjRo6m8Zz8brUqfKMdoRvoU4IquwI4333xzuoDAnoFqBDn+ZEpvbEI/0SfCaWAQ9qcOI0Vps8DTdtFGYRG667fIzvSttJ8fNy7wO3obdYz/IF/ALNihXKZITwDH8xm5aNppxoTPU0Yf8llTF/Oe5zhje4Gg4xbd6CPTndtfvG6EPPo6NoUV1K3fGYUNVGejBP2Ar7oRRBDGs24cQLYQ1AmWNnget/qhb6ZDT4AtCMoNEbZfwJZRu7spdTe7OX5ugrrZB46f/CBwfCqLu2MiIaH60m7mES5es52CfHyRTQxcglrec75x8wI+JgAWAjNu0Nf50PmGttlHppHnbr9wd65OAOzz2e590c+2XfitfTPKOjeyaL8E5Zbd9yGbqZK1qSmg8ZWc6wXAboJAJ+dNfNr2O5+YChq7+/mBDs4XRpmjA78jPzNe0J+5EcRobqPuHZP0l31MG3Je529s4UYTfvczyU0IlHdDCfU7RzvHCHz3pX72M9PnE9x/mwD46vvEmUf/Tv/g7lnAORTxm3OI4yD/WX7q+90N3+Pq74Ej32hv+s44b2cLgMvvoNNc0up5KjIHvtMPtb+105HKNQs7V1WXC5zTmBjRt5R7djJPod2ljkfo7tqLar8o21LLu+EzY58taplL61jKGxqzpcyl23wMHVu/LZu8vM9uPnZrFy3tY7W8FftleZ/tR1Ztn3LALC2vb8kGgG/zo2P0y/J+22nZlTqCP6w4Ryzd5mZcbQC49fCt3F0ssAHgu1hte6a2wLkCYIEIC93CC17jR0gJCGKRWahgBDDRh8IEwBUAjoV3F+1ZACfNMFdGkgqWWNz2hwVvI7Z2n427aD9TZwqY0CMjRoVI3/3udy+4MrKX94CNXMJH2mbkr1Gi6KOcTCttFB2L/UIJo0N5L9M0a0cABHJZ8M+oszl8YfF+Xwpoo+MymloATLv9ydSggmoggnDE9NuUF6RlKmghke2YR1sik/qEq7RlDp7oG54zGhc7AmyJ3gXIE5VNGaNUgY1ENiJTH0hwqr3wC6KHBcD0KfCR6GEuwFhG5hrBJwBGdp7Di47I9rxcfNH+UA/spR2FrNhO0EV5IWOm3DYSGr8QqOMrtJu+zDOo9TFtDWgyyhbIKiTKzQLC9zy3V7DkmcnY1XGY0YymwKWNRvXSJqG04512u4khNx7og4J/9KPt+rrwLSONkQlYNpW86Z+NTnVewQbaJiOI9X/9Nn1W6J7Qkt/9EcgILjNi1r7T9glGtd2+97RnRorjW9iL8UYdznv8bppi+5L5wPdz84RzpOCPO5HxpEnnri9lFgbPw02bZDStPo099RvvPJNjXJtpowTmGf07h7raOyHyvijhBPIZbW0fzqH6vA/5m7K2VXvxmhHCbt5gk0NuWnB+F/Jm2m/kCp21l2MbnY2+pYzzu++7mcS2m7Ui5wnnZe6OWTeKmClAfWyzUcX0VYJf25TZMRyTec8+/DYA8LVI3Rn8pU1yu9uif+fRvvc5+ndf5K/fUfb57fxL5dU/3Pvg6p5voHvBcLFoNrfhTeB6X/rpa4sCWZedeaj+FWFtDZTTOQ988z+GTKsckl3/h7J8wXqh6MkgqJWoZR/yu6hxaZm1vN1kULW9K9XLm6quau5lLi2vVW/AjHWrj9GWpWWuJm/A4KvpWI6rY4yD1m97FWsr3vsx3bdkvXmn1rHswFreiuNqeZ/tR1Ztn6XtXcrrW3I+PnsKbW59dmBYrfb9oB4DA42pZZbjYGl5jY9tAHjEy7eyoxbYAPCoxbbyQxY4NwD8T4/fvXj+ueeuAJdphoEyLHj7I6TkbwEwkb+/+c1vptSzAgLgBtGfRNZ6liugDljMhXwjpoyw9YxHF749b1EwJPxggZ/3WBxnsduFdSNGgXum/2Xx34g7XifFMQAYsMKFHp5T6zMAhYzAoj509NxSATCL7jyvHfI8RyPeAOACYNuBHhktiS0zXbNpUBO+mbrYyOuMSPX8SfQENAFVaSeQzYhPnp+DGaPPBBsJIuhH+l09jZgTggsJhX8JWIVV+IC2N4Uzbf3000+nCxnUyY8RqdRnHxmZCvgwhTTy/uZv/ma6Pv7444tPPvlk2lCgvY1yxQ4CYHzFtglwqZtIWXyWeoQr2ov2A4iB2RkFnvBcAJdRggIb/Id+AHzmpgUBHDDd84CFj/iddjIaHZ/0/QRUyDWNOoAQGwCCTQ3ueBVgoRdg1rHmxgDagx7IMvqRu2MKH9E2GXWZ0Y4CNMG8Z16jOzbAjox9gT6y3bShnkZSUibBbka423e50WIOJGnv7rv0Ll2zP8K8jITnvXlErHBSW+s3CdSNwtQG3N0sQHn8Hv9jPlM/z6DGv4THwmDu6ox/OM/gn2yWcMMMdQDZkYWNTdWOzbQnr6mz80imBfZsXZ6xrWmjhIf5gehnQNo7I3cFuGnPfJ7n5ra1Hx27yhOaOv87B7kRAzn6Eq8JgI3yx++sC583wwM64Hs8m6mT5ymeb/oiIDDPOQDdfZ7nqIP37RuPMMBn3AxAO9U54Xz6tb6eKeATAKetcnOQnxP241EB8Pzc2qfOsZ2d/Wvq54jQF1ImrLzP8NdxOveRJvr3qWdmL9Qg8Ba42sqY/9N/23MJjq82cuwMcfN35pkv3FSy1XeqqITKpyJzatLQfx3rF64Xiw75x6wptdxyUWuqvjXXijIfqo7Ld01nya5Uv+B/DD9bWsda3sCYrWWWY2tpecfol7V89hhtWdretbwz8rFTaPPyPtt7Y22fM5ojVmvzGY2r1mcHmlx/G9z67xbrl+O0mSE2ADzi5VvZUQtsAHjUYlv5IQucKwA28s+INlNeahwXpPlbSPS73/3ugjTQAFUX84Fvwj8iEk27DCj+7W9/Oy2UC16Fhzzrwrdnj/Ke6aIz3adpOVn8Nu0vi+4uohuJCSwh8vSHP/zhtAAPXORCV6KAeUZwYEQei/PKoX6hmamesY1whecFwAl1jRAGRtDOjCoW0iEvo0dd4E8AbBR0RvBmtK72or4EwNg8I2t5fx8ATrg4h2YJiDOttf3Oa3MoQpuAiVy0mzTcnNkrXEd30oUDgAXptBubYyNsaJS2wAQbAIC5gDn0KVD9Zz/72XTRjwJkXjfiz/Oq8SuBue1FDzYuEEFMXxuV6QYHygFWufBVgc08ghIbCVa5+4MdPNfVyFveF6Dh0wJmITp1OGaIBAbyoVemPraPsJERzKQIRk/GQUJSoV1G7jpuchy7MWG3xr4DWOgHvEWewDPPuk6/FXoDr7mMvKcN+KFRrEBKz5EWmAqyqFsfM+MAr1kPv9u2jHhVZwFvRmXmxpWMpHeOcpPDPNJXH9Hu6mMksfNVnj3rxgh001ewtWXYCMIY4DXr4zVshM8qExtoJ+ZV/BP7KZ8xzhhgc42ptT2fmw0AbppAD6O8M3pVuCwAdk7AFhlJLbDd/ZP1zRUon5ezfwTAGS1s33hXTm44Qc99UNlocsGp6eq1nRHAyPJMZGyjnd2swPP4JPZys1Bu+BDSZ+S0Uc1zaK2t3BjDeKBMAmSe5X192UwW3PVfyqAzbRQA857znaAbOab7Tl+bp8zOTR5uiloLAO8793d+5u/87N9Tiv51POz7sngXCHzwS+ce6LkWNGRxJOtOMPxUOwL2+96+xZWhtiwNgEt50/x1sKMuCwzIHJLb1n/kcvUC2VWnd090pS6FlgtRtcxSXrOwdWX+Umat427iqXq3K7WevKoRY1292gLvqj6xtD+cmY8tPQ5avy27pfbZzccOWL40+NL+UMtbcVwt77O9N9b2Wan/+pas91lZ23BFH6t1LPu59dmBJtdz7dJtqeUNNKaWWdp7aXnNuNoA8IiXb2VHLbAB4FGLbeWHLHCuANiF9UwvmgubnkloFBZAgUg1QEVGYgKuSP8L0AJQAemItgQUc7GwzfsszO9Lq2skJ6AKYAtIMnKLBXeBIfoAPkwxK0wQeqEH58+SPph6kIM8U1Ej09ShAmD+ts1GTrJgb/QccgQeAmDgm+ezCgV5BggJ+EFfQbFRaIIIF/kThE+Lg9/5ztU5s/wu1Mh0rgIR9BEqmK4Z+YJRIyOR6zMJfLOPMxLYSLnd95NvrqLbkM2P6Ug9h5loUs/4BdQCbQHwQjWgoj5Am0wX7Fmd1M3z9BG/a8vXX3/9ggsoagrjf/3Xf7346U9/OvUl0Jf38Cf8Cggp7KRfkAk0BYyYslc98BXhJe/xt2ew8hy/C12EpbTH/gI8oT+2FsBlpLQ+YOQ6Pg0gZ9wwLvR/bGEE8D4AnBGQmR7YSGN0c9wmrBXaZTpbAZH+ja3sa9pmGm/mg0x3bpSwMn0vQRttYNzTD4w3QCYQ0/O/AZxupsioxgS8tkNYi6/tiwB20rY9tHEOdCmTkZqOXWG3AN67MhNmCn95T+BnpGpmLqBu28SYd1OGEJ26Hb+MD/yVaHYjsnkPOzGOmFPxUfzECF/mEjZVcOU56vqbkae0BbDMhZ5uRjCSn3L+zKGuNk/gqU2dl+bANJ/RVs7FeU+obh8rU4iPjTLyNTeZaDshMnVZ1nGIjSyH3Y0ANmODGSaEpTmHOp/pTxm1bDuMVseGGRntWBACo6OvOadQt/M69Vu3ANgNV9Zl9gB9ijuyckPDPAI47X20COAAXRMcuyX1803A9xSjf/0c3PdlcQ6ALZubKWLQPSWihoxD31QHCrfpnUPkXgi8B/7etChQt3kArJ6dzIEu/DaK1gtGuwFQqdSVuhR1CjIfoo5lmyuHGOvq1RZ4b5rX9raxtE89Fkp5p6DjKbS59du+W+pWL57NoK65bEwt7xifCUvrWMo7hXHV+uxAt6w219Y+dkb9V7d5oANrmaUdl5b3IH32zPrvkE9sAHjEy7eyoxbYAPCoxbbyQxY4VwAsxDS6c76oKQgTAFMeiEWqUkBvRgADgLgAGEZbAjVIAc0iPee6Epkr3GDx28Vso7mAYsgl2hGI4cK/wJAFcWAJF+9lKmJ0pJ7Hjx9fvPvuu9NiO+UALEZ3As2EpEYCU7cL7EZwsRCvbVist50JgIUrOJJpo41CpR2ee2o5IBjghzLokKlEhU9GA6O78DGj9lxkRh8BXkbHYR90TwCcIC1hgQNAiIRMQXuCEeEKumk7IKxAk9+xL0D27bffnvpZ+Ec/4itc2FabmyKXPjQCGH3UAT/hot+1yb/8y79ccOEfRBlzAZs5b/ill1666kM2CLD5gIs6aRM/RKNzAT/RkUt7YgM3HtBf2tRzcukDzwsm6pCNBsgVynlWMnJMRc3ds2CxB2OBcWHkOHoABAGoAm1k74sApi08bxS7fWbfqic+I8TKCU74Rv+Zqp3f8RfKmx6bticA5rmMiPU9fEzQhu2B9fQXNmS80076nr6iP2yz0dGeH03dmaZYnXndjQnzCGCBo3PTvshdI1UT3uL72iFt7Jig7vnv+mTCyhxbCVPxVVN5q7OZFWgjkB9bMUfSz1yUc74D/uKfjBX9CnlsZuHSP9Oe2pX5gn7lQj+APlf6ZUbe7gO6mR1A+6RNEqSnb9kfGVHsfIlM5/AEwPM+FHhmRKuplU0Tbp3Cdcafm3gyAtfz4BO4OldSr2XxDWU5x1CHbc/PPrM4OB6M1mWepx5tq9/R/swQkZHvjk83bfC39QuAPfIgAbBzvj5tmzKidi0AfMXrhIGX90PQdx4NPPSl7FsqvA/0+rnRquA/yDWsTMH7YOiexZp9ttyn+95yd1mQQIen0oBft8h8YaBu/4oAuNZxNzm2LtBHFdcSv52ChxZ3rmlRLiJO7taqX8qs5d3F1w/puul4yELV+6UZa+85K5/ojbPe2Cp1rPullHeM+aRy2H7PS+2zx2jL0vau5Z3CXLuij9V2HNBxLb9dui1Ly9vG1QHPKH3sGP3y4Hz2gc2LGwBuPXwrdxcLbAD4LlbbnqktcG4A+B/ffWc6A9jFcCEfi9a7dS3O8/vOVcQnC96ewwiwAPoB7lyMZiGeM0GJbgMAATK4A6yIBgSeCT8ymksQ4cI5dZoSFZ2ECqb9zOg25Pici+3o8cEHH1y8//77E9gi8hIIjB5ccwAMoEM39WDh3QhhUx8jW/iR56WaXhV7mYLaM2X52+eNEuVZU51ST0YxzuGKkMAoRSPH9sEqIQtlXdzN6E/fN3oN2QIJdLBfha+AFYEE8valyDUNMVBKkAHQAmbiA8Ano3BNEU2btbdR0HlOM+8DCIliNAIYyIE/AL1++ctfTucAEwErAOaOXxlZbjpj+hofpT+MiiQV9a9//eupba+88sp06fdCSPrM9nB3fJjGVYBJO9DXSGiesyygDxtYL/WhMzoBypWfABjb4btGowuq3ITAGCKyFqg6T/tM/xhtjj1tU0JLo8nRWfiOfvxOmzxXmPbkecBOkOkvyvUMYKJ/AZQAdWz+q1/9ahr/9jvjZPd995trZ7G66cH2oLc/tEmI6tjO99HHVNS8TrszfTXvJ5x1XDj35JiYA5E5NNkHS9UdfQVxbu7AN7Id6o+thZMAf/yEH9PU45/YDngucKSP2OBABLAbXxgLGfFNW2iDZwWjrxswPCc9o9ozynrfB6Btc9zfBHiRo63SZs5r6GQfZlSvvsD7zjN5Rq860VduxFA+st2E4jzNXZ/nfTYBGaHvPJOZDdw8oR9nRK3znTZVl2yH9slzsS2XG2wy04W2zEjjbJufY3nO9PyIAG2VAJjf8zPhaAB496Vg993g8vfb0j9PY+qWM4DTXvWXsJUK3gSA9eNjqNWCccfmIR3mm8huK3/VXvrwhkWhFuy25Z7SpwSrPX7tYe3qMg915grvH2PR7xRkPkQd6zbvJsBFvbEX19XblbpsQll5LXMleVO3tL2yko61fgM+Vsss27ywCXWySuzSbVlN3or9t3SbT2FcVc41Nt3Vs8nS9l5a3in0X93mMxtXrd/2U3dnya5U/z2nlndm/Xeo3RsAbj18K3cXC2wA+C5W256pLXBuAPgf3nl7AsBGO7EYnUDThepMAW1EKuAXwAfgybS4piDlvFdABmf/UhYQyEI8wAPw4TMsXvvDorypkoWfRmixKG5EKguj6iHw5DXPxwT4/fjHP7748MMPp4VxwBt6EkFJlCN1mH7VdK0ABdvLewAEgJyRyujm4ruwSR2470sDS3uFd6bRBQhkitCE7NpEMIVdXOjnNaPnhFoJiCnL60ZTUi9AQdg8BzrIM50td9uCDG2TEEc9KWf6Yc+zxUZCbyNkEyhSXh8DilOWuyCO5/ERIBjQBogFPCWVNEAR2xmdyp2L9gF9uUzlDIwUXFKnEZBCN+oEHgORsQcgjghW2049tjOjNoVl+iJQRthPX2oP6radwGigKONB2AS0M9WvwN00yrQBuwir1INneY5IeDdSMJb8SfiW/phAnzrQUxhFOzzjmkhUIDhRpkZhYzfgPpebCPRZfJQ6kYUPCZKR8+jRo+kCUnNO8yeffHLVH/obdacv7mvH7nvx7gxafWRfhDA6eX4z7WX8029CQepKgKncefrnBH37xkmOQ32B/rGv+d1zuxPeCRV5XvhuhDDzoNHTtMNNBPjmz3/+8ykNtH3LPGSUOPMY/ubZv57rK8h0HPI3ZQTFnqerToLbtHNCXm3FXXDrHCMMz4jZtBt2ce6w7aZ2F2oljHJjQUbO5oYW5z2foVym7hcGe54u5ZxLKccYxIZ+jqGT4yP1mKfjz7ZTzr7Pe6aA1gb74Hmme3ZMIce5gWe0Q6bC9nc/++YAODdNOWesDYAT/NrfCTPnYLMFnfUXtSMU/DYA8H23w202OGTyXByo4eopAOBSx2nuPGSke/7+oQWea+qXq3S1zFLe9LnV2rGUubS8U9CxbvPui0Jr8apcL66rtyt1qVpZeS1zJXkP1ceW7pfKYYeHQKdlV6qvfDV5A3PEajqW4/QUxlXrswPdUn+qbv13i/VLH6ttONCBtcyldSzlPUifPbP+O+RjGwAe8fKt7KgFNgA8arGt/JAFzhUACwFYQAeikErWBW8WqTPFspAJkAUwAjAIwzL6jShLYAZRgEaiGXnIgrxn1wqUqI+6kcfdhe2Ebeiy+8x8ksJTOMFr6M2zQBDgLxfPAFeAJqRVBQInAE5gKdjgNcAWehqJTLt9Hzt5nmmmXhYMUL9nAGeaXnUVjiRMYoHfaC9BXYIlI+GM4hPgZNSbr9lH2FBAlo4uADOCEqggPEGG5+gKlHlWnQGRpvUlGhEghTyALUCVPvY5I655xkhNZKMTfxuxSv8Y2cjmAOQAFI0Apl8BYmwmoB+5qEOARt1c9JnnnlJG2IpMABo+95//+Z/ThY2BcEBj9chzQk09i10ER7bBM4NNA0ydAjmhIPAXsIoPKd9zq2mvGwOwl3AP2yRUw+74mamA0+5CJvsGewi19E3u6GgqWcdORs4CntEz7QAABuJy0e9uFBBOmwkA25Dimou+ANjTZ0Sv/tu//du0ASSj1o3ANEqaPvAnoybVkzZqz2yT7wuA8Sd8XgAsHBQAZ6SvQBgZ6paQ2DpzXqGsGzEycjYBsBstKDffOMPfymNuYW7wvHT8nGedu5gz/+M//mPyd4Eg7cGHufIMYG2C7dTPedX5ELmObfR1LucZdXK+yTk/YVQCYNuWsNayCezTTsrPeUSbu5klITDPZpT2vH8oa5p9+t75Sr9KAM34Yz7Bvx2/tFPbOY7QQ/9MOJ5Q1wwNfg5oA57zmYxy5nd/3DREvR4x4LxL/yRgdjOBqfzd/CQEtl5tlhHAtOPbB8BkCrls6YH0z6cIf51vhr4sRuHb/jEegYL5eXxXXZ71uSUgcN3mEq4uLQ8brSrzWTvpSM8fWuC5Vm258LeqzIeo44ptbt2yVLGGEtP8vXDl913eWbV59wFc9WBXqpdXVTosrtOyK9VXvpq8Fftv6TafwrhqfXagW+oZdGl7Ly3vFPqvbvNAB9Yy7/k8O9Dk+++zA405hf47pOMGgEdm5q3sqAU2ADxqsa38kAXODQD/0+N3pwhgF9hZpDaKlkX0aSHsEi6w+Mzin+AqAbBnuhpVCAgmlSkRgABgUwXzutDORfQ5KBBoCld43zMahUQZtWY5ASmL6ejD+b9cPAOgAwgaPQoANp00OgFsPY+XdvK3kY15hm/CKO2UEEXdgTsAB+6mfuXZhA3adr6YLywysjmjgo2EExIiz8hCo/cSmiW8z4X3eYQaulgP7VcndMioY8oBMe1PwRL6AGBps1AD0GFKYWwofEnAqQ21MbAdGfgIYJLUzsBJ6jGds0AdHQFpXEAeIlgBZUJW+tzobfyBvuAZ4C8RlrSNeoCvQnzaqm8lNDRq0s0IACfs7lgwvbe6IQf9iU7Gj/QBfNBUv0IxU0CjC/J33wl3gCrThiPDSHYgoAALPYVy2Q7l857gKMGS/S24NDKbMUx/OFay/y2L7ExPbNphUxqTqprxD0DOqErHinoKgAUbCRpzYk4/9/xVIV+eVWyUq/MQdTvOHJvzSOScP+a/O2YS+DkH2U+OO8Frwl7hpv3D35RDP3xS8M/co4989tlnU4pybOcPcxT+mxkJGDva0T7GFvYR7cxz1rVNZlFIWOn8JOSc219AKWjO9ts+XnNziW2374wAVr7ltJ+fM26uyI0D1uncxl34KUyl3fYx7+vrzAuMLeYngSp6On6c64SovEfdzquOffRTPmX0Cf3PdOOU049ys0F+PrkJBn2sJz8fHDNuCDKCXzs4hyY0zw0URwHAMxh3PQX00wB4GjuzM4Adi+lb9z3qdT4Ohr4w7inMP8k1XLx8fm6jZ4Gwz6q/z38rOpwRAB7t86X6aWk5hxZ5rupbeiFx94FTNacrdQR5p6BjacOpKZW1ezsuL67WcPG21DWX9l5a3jH6b2kda3krjqvlfbbvmdo+K/lYrd+K/VfrWNqw771+XjyGjsv7badlV2pd29x3HWv9zmxcPTifPbP+O+S3GwBuPXwrdxcLbAD4LlbbnqktcG4A+J8fP754/i+eAGDBDnDHFK8CExabWfQT+gGySEULaBOWAk5ZeGeBW5ABADbyFujBOZaeu2odAoRMT5og2oVuF0JzQVRI6dmg6AgIJHUwFz+eHwuYAiQi26gx4ApABggjaEZP2wQsBohxF3oJLLmrG22hHl4DYgL/gA7aCzuqt5DRqDMW/DMiz8XVjOwTStgfgAd+EmwJdtUpI4wTEOy+d+yiqD0v1pTX9J/wxbS73NUZ+AjY5RK+YD+iabkETxkpjE2EGbyvzvYxOgizsBnwFDgmIOMZz5IVgmRKYiOu0cMIYWR7Rip1C4gEwLSHKF0u24te9rH9lX2QZ0PT1+gEcNbu+Ty6E90JgPJ9opyxG5G89jF+55mwtE1/NiUwdhFSmZ4de5p2Gr8TRglr3TxAPyeENDKWOo12RBZ1Iee1116bLn7sY30a2Ub6U5bn0If2cTFmHD9EEAOQufM6/YOORqYnKNcvcxynr+YGkewn9LlpTDm28U9tJ6znGecogaLpedN+GUWakZ8JgB3PvG+dzpH0W0LMhHqec+1mGPzWMclcSfQv5ygLErGrqZ3nY8aMANpePXIcZhaCnEvVL8F7wurcsEJbedZxl5tDBJIJ8ucA2PlZ+Rnh61hAtuA2X0uoLTB1PqYewW5uVvY2pggAACAASURBVMBezkuMRbMTIItn3GBBv/CaMFZf8H1hLW13LOgbRtKbIUDbunkkoa7zN/LdAMB44m9tof7KMyuEfzv3zaOlEz7TtsUB8B4Qd/VZPHnuEwD8FPiNM4DzPGC/dD00ANx82Wxt8iwQdl8do/KulT8Ea3OB9ZZzha/Z55DMy8I1XF1a3u4DtunSYehfCY1C+d1y9NmR8ocWea5kndGCet3mB7agd5e+bnytd52+Z+qSZeX3Xd7kio2xT8FnV9RxYRNeiut6piu1Hkyr9Vux/2ody3F/CuOq9dmBbqlnk6XtvbS8U+i/us0DHVjLLMfB0vLOyWfPysdKf2javAHgES/fyo5aYAPAoxbbyg9Z4FwBsAv9LEYbGTWPtGORmR8XqwHAAB4AGAAIYCoAZjEdkPHll19OF0Djiy++mAASYBQwJpxDnoDFhX6e9yxXQUouumeKToGAqXpZLCcilHS0XCy8A8uAb+jEZQpoFuIFJkIh7p5DS7u0h/CNZ00Lzd1FeexlelZgw6uvvjoBTNOSJlA0MoxFO8EQthUGCE8EKsJXgcK+qEphEWWNtlWmkDDl8ntGjBpNm1FpmXZXaEt/e1YstjJyVBBIXabcJkocP8F2wn37y/OeAVq8ry74BpsE8BNAOkCYNnmeqf2EPHXyzGb608hfdNfO9gH9hT/ii8AV4C/10KfowTP2gWMCGwpchF/YiPK003TlQhgnFGA4umNXZWIPNiEAV/mhD2iP52bzt/YBsHLRrwIgU49Tp0BcAEj9Rv3S7jm0xF6mzcXnfZ82IAvZbpqgfabkdrMD/SU05ndBJFGpXPSBIJDxZnp4wSX2NCI1o/xz7rHtCby0p+CV8sI5N5DwWoLuOShjvjDClrJG6+b4UCf7ynkpI17tMyGmAIS/Eypn1L/zlvDcCFds7KaJPA+bzQFsUsF+6oLdzVggzPVOXRnpb9syAjgBcEbrCn7T1/P9OQA2FXjOEeiYUbIZ9br7//RJlgL+1kdsm+W5Zxp8+532mGYcW7opxVTvzm2ZNhrfduMBNmYeZix6NjTv678JgG0vNjVtuwAYvX0NPfQF54RM/a0cNxgIhLW3WSfwGecmfSk3nGhXfWYfAJ7P6YsD4H3wd9f4S6j1MKJ/9cdRSDryBbMFv/tkpv/cpOuI/KadU5kSgF7pnM8cWlwoZXcI9kiwdmkdRxzm8jvEbf4wKO5g8WMs/C0tczV5uw+8gzacilWl1pN3DB0XbvKIFe+9vZf2h2P039I61vJWHFfL+2zfM7V9Vppz+pasN48tbcNTaHPrswPDqp5rl7Z3LW+gMbXMlcZVrd8ZtfmcfPYU5ojax8ox0LR5A8AjXr6VHbXABoBHLbaVH7LAuQNgFraFK0au5gK7QBKjEf1LKmBgjwCYBXYjuHyfSMBPP/10uljABuqRKtaIvIy08wxhU6JaxmivXGzPqCkX0U39yqL/m2++OQEt3kMXLs6Q5UKeUCFTHgtpgHYJNIWTgkIjirkLB6nH6FOAA5GUwMwEwHNnSwAsKBGoYCt+hDeZMjUhqMBGeIYcoTbPGHWZaWwzCm+eNtcUzkYH6w/Kse0AWSOA6TfPTEaeZwMLymkDP7Q3+02gIgTGvtjtrbfemgC6554CTgTAnmmMLM/eFRIBfdQzNxagD0ANGC2cxlfoHyAwvsFmBuQZqWx/pH8KdARRtAs7CdzRw4hyoCh+hL7akHqMQhdoYm/9DvnzKFSBEH6afrgPAGtb5GSUoOAIXdDPdO6UA/DSbp794Q9/OF3qnJseaKvQzvN2uTvmaIPj000StDujhk3PrS9nVKQbGLijIxd29XUjUPEj/QadhGpGp3LPiFbHXG6uUCfe094Jfq1T4Mk9o3kz0pPX+WFMcvEjiE85gnBTDXPHR5iH+F2/dbMKfaIc3jfKVdvl+MwU0PvOAE4AnBBoDmvR3YhrN50kXFcPdNHXuO9LKy0EtY/Rl7otm1DUsvYhZRwfjGkyAnAhw4wMjmOzVRgR7rhPAMyGHACwc77RvNjYNmXULePMucvsAW44cb7Udo4t7OZPRlFnBgjfd6MT7XRucBMBPuTmDKPXtdm+jQ3aKfv1qz/9+eKnf/zjk4+bElJNc/TTH1JXr+R7u/ouIfDlG+cc/ZtmaeDoHLY+9Q/37B/rETg79KV1gcJNe62mXli4euCWJ0q/XQ0Al/rtHVcL9Mshnxnpt1adof4tF49qmfddHka87zqW+k1NqZ2iLllJ7FXs661LlpWvJu+MfKy24Yptrhy2H/aX4rqWd6X6ypeWd4w5Ymkdl5Z3Cm1ufXZgWNWfBkvbu5Y30Jha5vZZcKMrLW3Dc/LZU5gjjtF/h2RuAHjEy7eyoxbYAPCoxbbyQxZ4CABY6DpP0+qitndgFmlKgWtGMAKDBBUsrrNIT0QbZwFzsThvGtqMABY6sGgPFOEu/GDBfx79yWK9C+vchZ9CNxb8gYhAYJ4n4pKoOiA0Z5MCDYSLRo5xT3jH+0BgQQWAQfBk9Bl3YRB6COUAwK+//voEFxMAzyPqMqUq9RiFaDpXymfUmbBJyGM5AEHWA8Dj4jV1NfIu7xmhJrhnUdG+0QeAFKY/FdbymsAvo/SwLaCVaNeMME7AJxRCFgDSO3U8evTo4v3335/gvcCG/tUHhIPoLtinfgA0wNXoSwa2kdJsQiDqF3+1v/BZoBIQ+Kuvvpou+s8oWZ4X8E4LuJdngLoJAJ1cYBUo4n9sPmCTg6A6U8cyFuYAOAFOgkOj/4Q+gnkjp91swDO2SRujb0Yt209CSnzdMSPk5RkirwHvjFHb7Hwg9DVy0k0ZeU5pwnNBpa/hL0YVCxW550YToZrR6Ojr++hslKU+jU6CSPuaMjm3ZJSrkdFzAMw4cWyqt2DT6Ev7RoiJTX2NZx2L6Gk7MoLXuUlAjRygMP7G8/p3pppXfgJeIz7RzywJuUkgNxMkKHee1GczSlUftM/d6KMtMkX/vj42Mpzn59GuueHDSGXKa6MEzfNNKujBuGZTAvMpbXDDgnMtc4Z2yM0ApoBmDgf+cnlGNfWbQl3bGgns+d6mYHdzB341h9q5yQRdrT/HroA3y2YGB3XnNece+0O7C4LnAHgf/KUPFgPAAbiuQbbR6N9MA335jesQvBr6YrZS4X2A7RzadZM5nwUoujiw95+0mxbaSsD6EAFw62fP0mf7/ODQIs+1Z+77Amqp37agd2CCHbBjM1X34npvrEuWla8mbwMdt7rQ0v3S+OtAl1yK67TsSm0A+LY+WtqGp/BZ0PrsmN92luxKHcFnBxqzmo5Lf7acUZvPyWdPYY5Yegw0bd4A8IiXb2VHLbAB4FGLbeWHLHBuAPifHr978fwl7DHi0bS/gjQjt4zAM1KKiEmAGrDPiFPBI3cXtgGBnAPMmcCmAjYKTpjhArcphbnPUwXzLHBDyCwoMXIqQRTg0GhGFvqBe7/73e8m+AYMpI3CF6ESzxvJbDQrkFCwmmlvE4IlABYqAABffvnl6dzJfZGF8zMchUYClwQEwqxMyS2s5W4UrrAVGb7PawmAM6Uo7XURMSNb0VfoJlCkbtP3miaZ1wQ/9D+2wu4AGiLD8Q9/kGmEI68ZLSccEapi13fffffixz/+8ZS+280EyDTtNHXRPnT3OeAatqb/7ANkCdDw06+//nryVSCLKb6BQvQVfsH7PJtwMAHf7rv2NxNwBPRkqnT9nvqNVhSiGRkOUPLcbNpilB/ltHNGZArq83zPjMbOjQGZtjcnNGQbwWgqW9pHeWUJ1HgO+P72229PIF2dHMfUpw8YDTxPl2xko/MBd+Ezz7IJA1vzY/uFatjJDQf2Uc4DyFGecC7PeXZM0TY3UrhhwkVw5xv91jmPtmpvdLPfkek5wspEhnNgbrrQVzNa07HLM8xbzDnItP2mz0YPgaZnUKeN017Kz80hvk8b7ANes+8yAjiBQG5IcRMOz+m7+qOgUXugAz/zKFhem/tyAuCM8HU8zf1VCKxPYyPmUlK1C2HpH1O9Z0Su7aVON8nwPOOS+cmNBUZcU972qpuRvqZgz6wT2kudE8DqS+iGLzAn4L8Jp/U7fTX7iGfUL+UnFE8AbH/tA0GLAeCdcXY2eqLU5d+R+jlS0c43E8zP/W3B1dAXs63wt2KBgzBRYHvDQheLDvrRUwsQe56Z5qGiZRsAvtlIB/ussG8WafrjqvzSC54ryZs+q1o7raRjrd/ug7dqTVeql1dVOiSu1nDrv9uMv6I/1D24oo6N35bqXYrqWt2V6gfM0vK2efGAZ5ROcYx+aXx24KOg/gRcui21vIHG1DJX6r9avzNqc+uvA01ezWfPal4sx0DT5g0Aj3j5VnbUAhsAHrXYVn7IAucGgP/x3XeuAeCMKsvIPI3EArbphwF8AB3uLoyziG3qTQEukW0CWAAb4AkgISTimVwYd2FbuKIc7gAU4B06mKJT+Ai0Fdyw+P/KK69MF/oR9UvqZ1MT0zbrFBwTWUo0KACPSDEj9vIMYKMlbQNyMgW0UXzAhu9973uTHKPC1E1wKljy/YRVRhMiW+AokEeOuhvRiQ1MCat8YAF6JgD2jE0hqvCbhVbhHm1M2CWc1t7o4Y/g3j6g3dgAyA501ba0QdsI0Khbm6CnUP2DDz64+MlPfjIBYPVgEwHy8Dfbru7oJ3AH6FKOiG9gq20n8pbX+BtQTIQ2fYO++A3vcQEWheS0MfsGHzeCkXZhD8oDikyDTP34HJG0RsxSpxHRwmlsIcyhngSFCTIdC44vYVL2kXoJN31G3ekb9fMMVMoYeS1MRQ7g/cMPP5xAvjp5BrDtRXf603qMDKc+xhDgC7sC3UxvTJ/Rh4xBNoMYzTuHperk5gwBMH5CO5DPa0Y/Y1ttkgvdjpk5+J2DcqNVKee8Rpl9UceOP6E6PpBp7HMsMv/M4Z/yBd+03TTz+AA+wsaAnFtMT42egjPr4W/7Rh9AtvMq77vpIgHw7h+o6/9iZsQp7wuAExDzuv2G7+aPPpsbSYTDmQI6Mx74fELUhJraifmeuZSL/se2zJ3Oy8gRyOMXgHTa7TyBLwFWkePmDvQXTGcksjphd20nAEYfo5UzNbP2RI52ZgxQH/oKknk/syw4v7iJhX4z40Hafb5JKue9hK3ZH1/96U8X//p/l00BnQD4Kvlzpn6+DQJfKrfB36Gvm/ey8I1AcR6te2DhYO8i1555qVkM2wDwza6yAeBbhtGCi1tXtZQyG7+eZC4t7xgySx3bCa0XV1txA8C3Gb80eG3tUt7kigs7xdLyFlbvUlynZVfqCHPEGfVfbcMV58Vax4F+Wd5vOy27Ukfw2TPqv9qGZ9Tm1l8Hmlx/utT2Hhh/S8u87/Kaz/INAI94+VZ21AIbAB612FZ+yALnDIAxBKBFEDcHwCwksRhutCOwAtgGXMtoKRbbgaculrOQLmADArFID0RSjlGsLOLPI1GNMPTOojqL5CzkC2NN/wvIyxTKpv1EP1I/f/7551fQmLYJG9ADMIbeRJkRbQbA8rxUARN3oyYzGlfQgI7CNGSRChhd/QE4CLUTeM+jTFkkz6gzoZURkkAG4UimLfV97j5j1DL9I2wzYhiAJUxAR3SnX2in0F0YijwBcUbcGfVIHxi9BoD58ssvJwhsSm3kC98FaMgWwCFT2xIBDIQkFbH9CcT//e9/P10Jv03zCtQF3gN1LScExud4ngufEdACjekf+pqIZc+znkew8bd6YAf9FnvQVmxr6tYEwNjTNpv62HS16GEf4ReOOeyUkb8Zlcl7uQEhUxvrY0Jlo4rpR/pGoGr6dd7XV70j46OPPprgO3YxElWIjm945jJ1q6fPU5e2oR/oE+5GswM42YjBxThXVzc7GGWOPdEZWfS1EaWCbN7LFOz65Rz6UkeCTSMpnefQN0Gb8JqxJdjlebMVGGGPHDc2OJ6p23Yaac09o7TddJEbTwTA2FMfNfI3I6KzbdpYiE/7eV5/EjTTznk2B9q870fImDDWcmnH3GSQcjKaO9OQ7/5Z++Zqo4dzGzaYg9+MdE/QjO+aVp3f3QRgPUYl0yeMRz5fsLv+pT0Ex857tsU5CHn6Q2Z9yA0nvp+RzJnuWwDM5wmfgeibGyQS3mMbnhU0856bjjLS2Dkg00Db1zcB1aUB8NPRv7tNAtPPZXpn/877XL8NAA993by3hZ+CihElfm2holgwuW1ho/2HbgPAN7vKBoBvGUaFf159DrajsZS52oLe7kO5ak1XqpdXVTokrtbw3oPGviW9gWqZK/rDKejY+G1pwktRXau7Uuv5wzSVNMZZcc6p9TsFHcecrOqZXmRnya7UEXz2jPqvtuEZtblyVmfP2kBdwa5U77NnNS/2E8TBz4INAI94+VZ21ALtesGo3K38ZoHJAucGgP/hnbenCGAXZoVRQBijzwQlLFazGG4UIVALuMrFWawADBamjapUpilwWZwHxnHxrJBTcMLdaLGEM6YkZnEdyIh8gJuL4J7RmCCZ39WT+oCRpJ41zWpGAAusAchEhnIBGVx4FwADU4TimRrVlKvoKehj4R+4w4J+wpGMLFS+ANghht2MqBPW0h4jfLGD9Sf8MKKN+25dfpda2DoFCOpD/YKGBBGZetb6eSZTAQv8AYrYj/7QDvgBsJ2U29qWuoQz1KUOgmZ152+iZ0nfDdC1b9lsAFQmktx6qBOICxwy/TR9LgBmcwK6eE4wd2DLa6+9Nl1EFNLn9BOw2POshW1CHtsOVMJeRhF6LjL2pZ+BpuiCXHwIX0Bv7kZqJtxzUwM6CVapWzAlwMq7YMrzXJGRUcrCKuyd0fDYBXsJvPEPgKxR0ujHM4D3v/u7v5vaIwRVN+6CaoEjugpgTX1Ln9Ef9otnIQPmiP4lChj9jXgXphpBSb0JvgV0jAFlGY2LPgLoBHgJfvU1X6MPBXXYQdiY0dFGZToWuTuO3MCA3vmjfOc17nm+spsV8F/TcpsCmn51k4xzH+0RDjoX85qppPELI6YTAGtPdMvn9ZmcZ5wnvKfd9kHhhHv7ICVy9MeMttYXBer0SdbpZgI3pHD3cwG7eR678NbyN22QyPT0qXN+1mQqbce87acNuVnHc6DTdrmBI9Nc01Y3FHF3E4Cfn8rSL/XF/GxNaHPfALAJoZ/w38tXhIAA4fh97m/bV8n7awH6rQWGU7mbzoh2oaZcoLppAebGdNEzE24A+Gafavuz9cp6sazs+6lYXXlXsiu1LegdMvsx7HiozgG3GfGce+9jta0HDFTLLBd5V5O3Ypsbfx1QLz8ZD4pezd6lP5zC3L20DU+hzQcdKwr0Xd1ZsivVf/bW8gYGYS2zNM5q8s6ozefks6cwRyzts02bNwA84uVb2VELbAB41GJb+SELnB0Afvvti+89t4OpAkPhnlGugioWuVmkNtrRM02BbIA5Lha5WawH/iT4NLoTGCaU0/BCTAGwoMIFduoXPgJMPJ9XEILeRmgKJIF0LnyhJxDYFKtAORbdjcZCX0Gid9MnC1Con2eMOktIpx685zm1AGRgGwBUKEd7hUjqZsSz0Cej4vgdmwBAuChjVKbtRaZRuplyNRf9EupgU34ysjrhkrBNYOOZzOghECQS1HZiLyI9aas2AaRy3vMXX3xxleIWG5i21yjEhCz8rp4AWSJpTcNNnwOPAYeAZe3B+6b55jVTaguAAf5E9QLW1Jc2vP7669NFqm/8lAudKY+PCBfRWVgnZMRWCfyF8egspBIqUyebI/B5ZdpO+kA4CFilfZRDvv0orDLKmnqFa4LzPKuZ1/LsaPvQyFnGLTpy4R/aBkBlytz333//4m//9m8nv1Vn2868YFpo4S1ybAf1GWXLOAQC03fOF7STOQK/MJqeZ0yLy7MZEU5d2oPXaZuplZ1bmFeMss5NI26gyGhq55sEq44xZJu6Hj2MMOYZ56GMAk+QqN/lRg7nU8cM+gh7TWMMzNaXsSHpzbmwqbYQ8NLOnOPQlXoz/bXjz3TI9k1uXEHHjMJ0zNHOnHts8z7QamaHvM+BvRHejKHcjJD2tD8E8BlpmxtfsBFjisv5kmcdF7xmdLY6IVM7YDf9bT6m8D2fyah2o5b9zFO3tFdG/maqbp6hjxlDfDbkucT6pbpnGnx+dyxom4Tw6cu5qWHfF5jFIoDz/N9rZwHvzv+dg96b/ta/hr5sbYW/dQuMAOAR5RoIuW9BYg52D4HigzrN01Tf8MDSQHny/4PKjRfIuXzf043dR2utF44QfN8XUJfW74zaPDWldY7SjsuLqzVcvC11zaVtanln5GOn0OblfbYfWbV9lvaxUl7fkvP5LDiFNrc+OzCV1J8Gq/nsQGNW07EcV7V+Z9Tmc/LZU5gjah8rfbZp8waAR7x8KztqgQ0Aj1psKz9kgYcAgI1+yyhDgSEL4aaTNfoOaAaY4wJ4+H6eM2uEFPDQKFmBiRGhLGqbJpnXjLRkkUuQImw1FaiRusriby4Wy4W3gEfrNAqV8oI8ojWJNuUOtOICIBi55eK+ACaBKQtsQhx0JsoU8IeeRgALHXA09UwZGSk3LRRG9BT2tk0ZIWl0mkBRsJvP8nueVZnRvuoh5PNcX2FIAmBAlRHIvE4fCvEBtUS8AreE4wBXI4CFf+hnCuGEoNZDf3l2qWmKuWtb+sJoc+2JbKNtsTc60l6jeYn6NmoYiAnU4+ett96aLvrHOgXElNt9p96dCYvtKUN7qR876d+UoR+4A8CxgdHvppUG6CFb36FPjDwU7mEXI9OF45ZLYAU0sn8zYjujgO1vygmLGUf2g5Ca922zevAaabe5aKNRkbkhBFnYQ4jKXGEEMGNUYOV5vdgvo1yNxqYveI4xum+RWhDsfCBcNjLUNMi8bkYBI4DnGx6E0vo25QTZ+p19jVzK5XnVgrfc/JGwUsgpEHScCSaNRnVuoQ7nRv0PfbSN/clzzkFGTFOH4wPfyBTTfpDlhhDnzdzEM//Am0Mf7WcEfEJgns101PONJtl2+0oAbP8kLHaOEtY6JwtCeV1fwm45v2U6ZfvGdqJHpunOc+eV7VjJzAmmI6edGZnrmPUZ5wjnANPiaw/GCXMSd8d+jlM31iDX95GtznMfFhx79zNjPu/bt08B4N0HS/Vd51qpy/TO04Px+zXQe0sK6KzwEKyqlNsKnawFGhg5X5S4yWPbck8Z6y5j4JDFjyHzUJ3x/k3jqrH3QDVXRddYOHpSeVd7V+oIUGL3wVCZtSu1nrypKVVLeh2XF1druHhb6ppX8odj9N9qbV5xXC3vs33PrGbv0mf7lvRzxNbmWzxuoF+W99uuZ7pSR/CHFeeIrc2bz84tsJpPlHPE0vo1nwUbAG5n5a3cXSywAeC7WG17prbA2QHgSAEtNDKiz+jCTAXNor5QjveFwKR2BfoBdkxZmyBYAyNbYGQ0K3ISzgjBTOvLorig0JTARlBxN50odeR5vIBfz2EVEqEvQIsfIRJRpKQE5vxf4Qr6JBgzIk+dMy20kYMJgJFDdCxRawmABRWezcnfGQE5ByoJRpFv5Oc+qCDoMjos00NThzbMuyBMeKcPWE+eZyrcEQADRQXARLsJmwClROESUWs6XHQXJFKHqV7td+oxYlpAZvQt9suoTfVHtqmXgS3ARvzB1MakoP7kk08ufvWrX02gUej/zjvvXHDOMM+4ScA0x/SL/eVmA/ShPcjjfSN8aYdRp5Y1Qp0ytJ9niLS1vzLKz7NBsSd+ir+6GYK+1JeFT4JG+pVy+vI8qhObJqDBLvo10BvdkGGd6sE4FGBj+4yypW/RHeDORXscU8JrxoT16oumg6ZOUyJjc6PBPXOa1+jjjDylPtqiXwlYKSNMZRzb3xlF7nyTdhCIz4Gf5w0L33jf87AzktTnjVidp5YWbBql6ljnOWQbxYpt9THnSmyvD2IL2uw8TD/nRo8EwPZdRo4LCXkmI8TVf/d/8vWv/wmvtZkg2Qhn51nb9dQ/PN98c5VSHvkCYJ7L6GjhpnfKaXtTlXPXNtrVeUO9hLUJqM00gY5+RtA2s1m4mcazpbWRANdNR+iPP9MHuYnG+Uzwig2cQ6lTnzDFt2nCjSjWl51Xed/nkakdcg7fF/mbADjtaZ88MwCep/Z9xuhf9NoAcP0186wLHgKTOTPdtmWhLXfNmMeAtceQeQcPcHwdsu8dRF97ZI2FoysFVlrcqtt8RovQzYLeaL+0vld28wii3gDwbcYvDV6Pg6XlrTiulvfZfmStZu8z6r+lbdj33hEgZ9kvrc8ODKt6rl3a3kvLO4X+q9s80IG1zNLHlpZ3Tj57Vj5W+kPT5g0Aj3j5VnbUAhsAHrXYVn7IAg8BALuIblrNjARmMdqzMl08B+yZnhco5HNG/gGCBUKAgDy/0/SzAkdBAYtZwEXSCwPgBBQZGSUgcLFcSEtZFu+NcEQnI3+N6qIsMADZnDdLRChnz2a0rdF1CXB9TVgDgDG6knqNjKXt6E7Epc+ju9FzyqG9wkvaIRDNKDyj43BUIyMzkjjP+E1YKFgxatO2C0OQJYjm7iK9oFlgahSsOtHf2BbwRvpk+ok+FvASyUhKZSJx1RcdhecJ1ZSJDUy/ndF2go6MfMuoRyE+OiIDsCLYBL7+7Gc/my70MH35e++9d8GFXWmHZwPjM9hfH7BfqYPNDfg4ZdCTC93oT34ER4BwICsX0Jh0x9jCiG3TGKOnaYa5m2ZZyJXnY9P2hGWCOKNo6SftkxGQgiPa4VgU8PKez6sH/SNcc2yhh2MPu/zoRz+6eOONN6b2GJGNHzDG6H/LOp6xjcAcOzpW3ZghCOZvo3yxq5GxRuKbgl3gztji4n1Tuwu+jWhFl93/R7t/VRLI+lpGKmtDfNUIYIE9/eYGCKNWHa9+gGizhIq+xwYM4Tu/6+O+T7uMUvW8aM9bpl/40ScAwPQpf9t3ni2dEF3oqM0yOtf252tzQCzApe36knOYfp/QQVn6gBsYbgLAQxMpDAAAIABJREFUgl3KCWtN4c9d2QJc+sWIYEGpENh7zqturHFTC/o519Iex6Sfd9jJsU9ZN1jkWHAud0zSLwmAc/6dz8XU5xzJfOGGFetHTzc4WWeOx/ycmwPgeSTwXQHwBNz2net6Ff27S/3sZ4VRwdcigvfA3g3+Dn3NfBCFp1n5hsUFF5cOxay35a4MWsLayb/bXihl1vLaelcqt/TCXy3vFn+Zm6KWWS5u1fJOQceyzVNTWh8bkNmI7MXVGi7elrrmsjFLyztG/y2tYy1vxXHV+OuAepfiupZ3pdYDjbV+AwaqZW7jqnXNW8uVZqw/Dbb+u8XcpbFrG57ZuGodujTj/ffZM+u/Q367AeDWw7dyd7HABoDvYrXtmdoC5waA//Hddy6ev1xsd3HfBW0Xprm7qM+CtBFzRrrxPtGOXAA1zzMF+HjepVFULlwbPWk0nhGSGRnreaWefWqElaDGRXL1mEMU0z4DaYUpLvonZCLlLVDr5ZdfnoAw7UM/warghXqMuPMOmAKuAf7QT/DJ30RK0gYX8XGyeQQwdhWoCxSNAs20n0ZDCoiFNbQ5I8gSViREBCzMI9Uoy2vaRnCfwMiUrNwFPNhQmEs7aT8AxrNYAXKmwjbiTejP37Qro1v5HRt4tjN6GWUJxKFufoTegmz6KCN/jZAFKuKDANhf/OIXF7/85S8nefQruj569Gi60FkAKdCnDtoEgNIXKEc6aS7624hvQSyy1QPACpgEilM/KagB4UbRJ/wWMno3/bT9ZlSx/YQNBcFuchBaC5u0EX0lrCKy2rOO+Z2LHyNnjXQXsgoT9THHO7ZjjHDRdv3GzRXIyX723FozAZiim2cdh9Rl/Z75Sxsy/bsZA4zSRPeE8ALghN85oQs7831hmm3jbnvNbED7sKsRu25mEADrp3MYl2PK/jLCHdubUh2/ss5MdS0k5O58iL5Ccf2Ces1y4Dm/QnTrdb6Yw1/nc+00n1ecg+YQU5gqXL8JAOfzzvXoxk/ay8+FPOda+/jZwDP2l/NBpoXmNedYITr1z1NEuwmENjl2kZ1psn3G13lPKGsktLB1vhmHZ+YbKPzbiGN93XkVmWYh4Hnt7dh180/WnRHRc9+zPxcFwAF/kT/xrgNpn+fAdwPA9VfMB1XwasFgz4oO7x2CpqcEgKexc+K9e2iB51rzylW6VWU+RB1XbHPr/qWK9QLvtM66cOX3Xd5ZtXlqTGfxrlQvb2G3uRTXadmV6tuymrwV+2/pNp/CuGp9dqBb6hl0aXsvLe8U+q9u80AH1jLv+Tw70OT777MDjTmF/juk4waAR2bmreyoBTYAPGqxrfyQBc4NAP/z48cXz//Fc1c2YFFbwGYK0kztygJ1LqzzIDBHCEO6W849zfS/CftMjckCuLBSGUZIAXxYyBdWUZ/gNBfUfZ7nTMksmDWqErhGe3w+z2IVOgC0iAL+/ve/fwVZEhCoP7Yx4s7IZWSjJ+APwPH1119PlwAY8CbINSIPXQRlvAYgA+qwmJ/pjYUBwpzdd4VdmtXdQvwuBbEwNiMTM5JMeCLo4HkBG68l1KZ96CZYEDplH1CPNsmUqZ6TSzSoENYoOvpToJMAWF/CBtiMS8BC/2Z0tcBRaIYOpiMXTNG/bkAA2JL++de//vUEcZBFP73++usT8KdtwjbgNXrzvP3J+0JlgDbtw8/mEcpGFiOf/n7hhRemi/q/+uqrqxTQAjD709TPphtOAJwpgzNaV3CX59gKlXnGTQv4h7YFlqIPZ1wbCYwujFMu7Er/0DbTOWMXwRSRq2xkoG3CbSCdUaGOiQTJRmIi12hN7ZaRpfiCGxOoz+fcPEI7jOj2vGXa6+YQbOncI3A2JXZC0NwkgkwBm6l4sVWmQ3czhPOVacjtQ9vuOMgNGqbFR2/HHvXo324WYOw43vVpI0/dtCLQdJOE58piH37cdEHfCYH3RYcmAM4zfBPgJowWJDt3ZTSvsNgPDSOu+Vsoyt2sD3MAnNH8CYCxtXM6z7gBCTlG+gtO+dtU2G4syPmT5z1nGb2c/207Zd1okZku9FHbQjucA9EvNxP4WZKR4enjttPoZOqmn/AP/YrypprOjT95xEGmhaZdxwLAV3DqWrrnPPt3i/4d+rK4FT5ogWsLBuXCUwodBsC7L04H9ZqKVaV6eUMy27q/5XKHFniuqVP2Zy2zlDd9T27tUspcWt4p6Fi3efePSWvxqlwvrqu3K3WpWll5LXMleQ/Vx5bul8phh4dAp2VXqq98NXkDc8RqOpbj9BTGVeuzA91Sf6pu/XeL9Usfq2040IG1zKV1LOU9SJ89s/475GMbAB7x8q3sqAU2ADxqsa38kAXOFQBnmlThpIvV3F2oT3iTKTqN0gOSAb6AoAIVFrZdxE6g6MI4C9rCBxbHAUrAIMGo5yjSURkVK+ARAPOMMA0ZCQzVVQhJO0wBTaQugAxQti+1aKbXNVrTaElsZcToPAKYKFDgmRAIGwsNBHlGpgKD+NH2eUboPJovQQF1GiWYAFiAkCDbqMvsD2xm9KupZ/P8TCEioEIgiO2MWhZ4IDsBcIIpbCW8mxZBiR67PAfYlK/AU1Pb2lfoLvihjUaa2jZsZjQuvmbfWI7NCABYUkFTFvlEGQP6uWibkEkb0HbPFaYPhNFGy+JT+oPt4G99ADApJCUanChgouJzrBjtyZgxDbO+qo9Td541nBBUaGiaZaOl6QvfQ44ADPDLOde02X6j3UY187vR86bExpb2N3rQLlMY8zdjxxS7biwwghcfdkOG6YuzXfSfqXY9AxUdHPv4oXoyZgS8+JA+7hnA/K1tBGnoIXzMKE3hH8/oQ/o39rYPeN75yHK879ikLYJK57NMEY3+RuYKY+kbI8qNiMYG6uf8i2zHs+3Bhm52wC7qzLNmOZgDYOccQXXC3QTAwsTd/yHfTPqkD6X+RqFa1g9Onts3R/ks5fTVnKOs288Ugaw6Oz54xrnBOZu7Yy4BsHNc+r+bQxx3lMl5l/52PleHtEtuYBLAZkp79fWen1H5O7YV6GNLI5cdP6bVxp76lWMYP0SW9ec8ah35RWY0Avga7EoAvCf18xb9O/SVcSt8wALPAoHvBQDeDcaqn7tSlahVCh1a4LlSamDR7xRkPkQd6zYPLGK2Ttu7T6dlV+pSu7LyWuZK8qZuWdjgq8kb8LGldVzYhDpZJXbptqwmb8X+W7rNpzCuKucam+7q2WRpey8t7xT6r27zmY2r1m/Lj9T777Nn1n+H/HYDwK2Hb+XuYoENAN/FatsztQXOFQDPU5EKcYzqyyi++YJzgk3AB+CNtLeehwvkEn54nuQ8VaawgMVwgIepNzMVppBlDjOECyzsC4DRO6N9Ewi5wC5EMoUzYCYjW40u3a3v7VJCe1arOlKHUbAs4AujABZETFKHMCajqzNVs78L4TJqMtPMCq+5C15pixFswgHq89zfhOtzuyEHyCKsMvI7I2+F9Mg2slbgid0EJejgWbBARPqee6Ykzj4wShP4zgVUNNpX6Lr7brSLeMau+BVys9/sI0AYUedAVyNr1ZfIXoEROgsy8Sd9xAhB2papl9GF+vVlQJFQMFPU6kNG2AKnOCMXfbCvkYu0O+Go4Ekop6+hh3CcfjOiWoCU5zg7eQm6KM/vgsIXX3xxinAHAuvfjA8j9anbKE0inbkcP+hrNC62tp0ZwZ8g3PGKfuqqfwrdeFZwjy3deGAkOn+7IYC2oKfnKDtvCFH52wh45fC3Y84xxWtCVvTIjQ1GeWeqaZ+3r61HOdpRXzFNOX1Bn7qhQNvkBwzPYEfamKDRMvoidrNN6CM0t27a5kYL9MqzwHPDjhsDPMtd+dQ338yQc3lmGjAVMXZI2Ov41F6852sJgPfNxW6KcAMDsvU17CncRp7RvvoNd8/9po+cD920hG3sYzfBZNuoy7kD27nhwXGKvPQh5PG8mx6wpf6amwC0jW3intHH/p4A2HkkP8f8THEeF3I7P2i7BOrpY88KgDMaePf7LPo3NvKoU95zTqq/XG0FH6wF7gqB87karh4D1pYydyPpNH8OLe5ca1W/QrcepDqFxbcz07H1/N59Oq/sSl1qV1Zey1xJ3uQ6Cxv8vss7RpsXNuFIr5xP/53CPFaO02P42NLjqvXZgW6p/Xbptiwt7xT6r27zQAfWMstxsLS8B+mzZ9Z/h3xiA8AjXr6VHbXABoBHLbaVH7LAuQLghIsu1hMRZypSF6RZuHbxOaPWBA48A/gDBv7mN7+5+OyzzyZ4ZjRvpkoVPvCagNn0yOhglCyL8cKPPDs0z7TdfY7uQCGL+Zm2WsAqvKAsAAHwSHRkAgQX/dEXKMklOAVoCXgFLoAAI7+EsbxmtKmQFLnCKPQ29Sx1p3yj/ubA3fSmQh7fpy1zuCJIAaYI9gSuyhF2ARZN2Wx/0tem2BXY0y9AfUAcMoxONbUuegmS6W+gHcBWKC24M5ISW/IsYJKUzERfC3eEYtRpimZkmV77pZdemqJZibDWr4C/pHvG30xJTB9pG2Tn2b7Yhj4xAjPPOs7oaaEqMBcdkGkUopHnGTUM3DNqTxDOmBAMu0kBP7IvsYNQT4BGvxr9TN+ZmtkoVeznT0ZtZvS0acBJcf6jH/3o4rXXXruCUdiIvuTiGcryk6Bb+YI8ygjN0Jcfns2zaQXEvIfegjL8jbJG9gq3sbVwG53ccKK9sC3nKHMhzzY5H6kHNsxIducWU5zzXvqicDABrHMHfeT4sj7k6YvYW9DtGdimcKcO+kY4KAzVV+g/bMgmBtqYEafOYblhRJ30B9qtzqY7x36Z/nqenjrHnOcom+LZudE6qcdIZyNSeS2jc3Mjh3O04zs3b2S06j4ArG2Qr0z8AtswXhlzXOihnb1TzvOAuaufmz/od2Gt9qAO9aC8kf70FbCZ/tW/8Wk/05wreVb/RT52pz7nLeozitpnsYGR9Nrc8ebnjmPWqGI+A/y808/RZ99mgWMAYPUx0jfh77Xo36vo4N084HzgvHElZ+gb1lb4oVrgqcUDFqISrN5wTvCVv7WGOwasPYbMtj3fUrlDizvX1Fh6EXH34Vi1tCt1KWppmUvLO0a7l9axlFd13li3rAYlpm5pG1TaZ2l5p6DjKbR54W4e8Zx772N1/53ZPFa3e8Wxv5bfnoJt7ruOtX5nNq4enM+eWf8d8tsNALcevpW7iwU2AHwXq23P1BY4ZwBsdFICYKGMwCRhaYJgnxHQspgNjOP8VWDgPD2mMNZFbSGTUVB5XmpGs2UUqwAtQYXghQV6AYRwIVONAhCAjlwsrhvhJjgyvTDlXNimbQkYbLPOI7wWABNpCmRIOxkRiz2pI9P2Cl6EyglNsTuQB0jBXfgh0E3ASxvsL3RDT94X8qCnkBTwAagEMBp9B9DwHFwjYIVNlOdHQMHvRjYbjUgEKeAGmKjtkKON3WyAPm+++eYEJ+kHo8QFmkIzAAo+9Pnnn0/Xq6++evGDH/xgSrXseaqe94vP0Ue0Dxjj+0RjUwf96bnERvUlgMVu2gE9PRsXSM4ljAJECWzQU2BJnwrV6Cv0SHBEW7QT9Rt9m9GKjgV9ER0y0tNUy8I3x4Qwnr/5EWKy0QF7Ac19DZkAfaA2OhipmP6dfq2ewu+MLE+oa3S2tstzfdHP+vUv5LnpgbqBalxGaaMDabS5KOdYt07kOb6MrDaq2tS6eUY2ZU3HTD/bDscEOtCvmfbXucsNJ+ikLzsOBHRCRlOL777ffzPp7fPUi/8AG40YTVgmdEaWAJj3tb3ztGnPKWP0Pj6VMFb5GWUqpES+kbMZparORrHqh84fbhTJ1/3dZ/dlaXC86d+phzob1cs4MgIYmcJa/YZx7DN57q6Q3ghgQa6fM36+GFGNH5l+nLsRt/iV4zgBsBtO3JyCrwma0UPb8Lsy9IVM3Z995DNumMisEsrOdPTpM37GZZQz9vrqT3+++Okf/3j9e80NkGqe/nke/fsdYhYvX0zQexv03eBv/ZVyK7jHAjcuJMwWVI8ZATx9d2l7ZwAAD8lt6z9yuUMLO09Vv/TC9+6DpWplV6qXN1Vd1dzLrOWt2O5ax7JfWhMONLnumWO0ZWmZq8kbMPhqOg742NI6tn7bq1hruN68Uzamb8kR5saldVxa3orjanmf7T8Fa59Y2t6lvL4lJ+CzK/rY0v3c+uxAk1f7flDbZqAxtcxyHCwtrxlXGwAe8fKt7KgFNgA8arGt/JAFzhUAGwnJwrbAMM8oNeKNRW2jJTNSU6CIMY1c/K//+q8pKhN44yL4HE5SPiMYXaBHD8GvqTuNoOL1jGx1AZ270Va0IdOSCh2EKEboAppY9M+IQJ6jvUY2CgLQ03ZmOlVBHnUKYpAvAM5I6WnxL84gRXZGMtNuU/hSzmhedARcAsfoF/42ilV4k+BQwIAsQbWvUV5IapQqsEVIagQeIJjnBdPaVmAodKBNtAFZRn9zB5ga5WdbACPCAWz+9ttvX7z11ltT3fpYnilr3QJefIqIYSKHid7W1+YAGCiGfNIfcxE1zAV440xgzgbGjv6oEzqYbpb2Gnlrv9Nm+pXLdM4CYGQzPmxz9qXgE0ClbQS4yLQ/M0W6myl4xnTWjk19jjqoT/19JmErugLLuQRp1G2EJfZ2Y4Jpm92AgRzPpOUZx0SOSaN5gXPURfS4kbfY2LEvREZXzxV2gwX9gE+aOlxfxGeJ7uaiT7EF/YKtudBHIKaf874gmd+Fn5bDB003zms+53nM6O7cIdgUFNNuwakQWABpWedSbbj7jr87Xxdd6GvmIe7qJrRHH99HrudaI9vNDPYR8NENL9lvGU1uv+6bg5xfKY+dPKvbdumzjCN/hNnonecoCyJ5X990XnOuTHtQ3nGCPa3LlPP0u+mv+R3f0r/wHfwmQahzn3MHsv2c8vOCNvj5wu/W5ecP98wWYb+qB8/msQDzDUDO7ejlBh3qMAU67xuprL14zfk7P8cS/KpTQlXbm3f9jHsLgJ/17N/U6abfh75gnXHh+Ri81tQAiDV0PGNbXc03lxD22mJFLHDcCQDvBmplva7UpahS5lR9Vfv9KVQvFu0moVrxuuSZyTyFdh9Dx9Yx+u7utOxKreu7S+tYyxsYs7XMsgOXljc1ZXknqySWTR7RcPG2LG2bWt4Z+dgptLly2LHprvbb2j7lgFla3jHmiKV1rOWd0bhqfXagyfffZwcaU/vEPR5XGwAe8fKt7KgFNgA8arGt/JAFzhkACygSPAFdgAzCQxamjb5zYZ0FbCMkKWfq5N/+9rcXn3766QTcMipT0CcgE5wCMQQW6CLI4Hfho3pQtwvnu/U8zijcndPLZbRVpn1msdyzQwEIwrD5OYsJRjJqmHpMUWsq1QTmwgfagXxAGJAqQYfRhBnllxFi6Yw8R3mhNf2AnekTX8NGRtsZ6ZxpWBPs+z42FiwZAYzMF154YYKlQDwj8WgnYMiUzQKgBCnozPtG/ZpSGpkJQTOSm9+Bt++88850YSthhlGj3NVfwMuGAiKASWdMCmghFNGs+Btg11TU9DWA+dGjRxekQQYA89rHH388XbTdRfmMkjaaN9OZG11Kv2EfAKVRndyFoPSHUE8/NzKQuuxDI6mxnRGp2DzPHvU8U8CkQNMoyjlk1P+FbrwvVKM9puwGAmM3/EpYbwQuz2qPjBjFDlzYyDYJ+qhHOGf0L3fPVUV3/TvHjDAP3YRljC2ix0kfj47oij1IU00EOH4FCMeGpvM2JbIRzEYeI4NLv8XO+hcyncME2bQtx/bue/k3VyDYzS65kcEzyZ1/EtQJfBMg20dG/3PPdMvOE4wL9EO+Gw+oXwCsnqYD564c2iFkRJ6v5+YQ25IRvKb7x7/2nT/rONYvuBstn+cf52Yexwx9kHO19soNEPOU3OqOT+LH+wDwfP5PH+B3Mwpg94xwtl5tIoxNoIxtBMDOR8hwXswIeEGwnzm8J3ymXZn+2vEjLE178Zp9knOHevrZoL7zDU4JkL/6858v/s8f//f6d5sZoNoHf+2b6b47+beK/p1H/M7/HvqSdYKFb4S72Lz8h/yq2RsMvtEDpkWQG6KAh6BqCWuPIfNqHJ+In9cLT7ZnwN9r2SvKrHVccTFvqrr1p9KWS8tr1RswY93qY7RlaZmryRsw+Go6lj57jHHQ+m2vYm3Fez+m+5b0tLGWWRp8NXkrjqvlfbYfWavZu/SHviXn47On0ObWZweG1WrfD+oxMNCYWmY5DpaW1/jYBoBHvHwrO2qBDQCPWmwrP2SBhwCAhUiAFgGwUIGFbRfBAR4uhBspyd+CVcENYDChhUBJMGTULHdhJp0iUOF3F9Fz0d5FfaEM5fM1I7yMNuMu+DHNMbpmJN889as6GO2aUW2Cch3I806BNgAqoCby/REqWIdwWju4iCyIENgKA+gPI4AFwAmhLJ8gnLqFCkaiATSM7hb+0RbP/UVnYRNljbrMiGztbLQffQqE5TJSk9cER+iRkZJCksePH19wAVUFM0acYmt/iAwl/fMXX3wxpXIGwAJzhWYAbaNk9UWg7AcffDBdAFD6hDYAijmfGgib0c3CQqNDeU8Ap52wrZsIEqR5Dig+548gjTqNIhTqYldBDnYRGJkGlra76cFU0vSZkaIZUZrwwfYYAQyA8lxVwCzpoAGrvK5OprilPn2I+n0/o+oTouqXbvjABoI80+qquyBYvzFyGz/T3tjNSFYAMBe28+xn+itT0uc5veiSKZ9NBYxf+5P+p9/kPSGqoNMNINz1dXRy44HlqEN9hOOUN524qar1e16nz3McOcfRFuxIWcdpyk9fcu5QNyGkm3Ny84l9Kzh0M4dR/qbNN8rVFMaUd8OHY9Tx7NxpPQk0TZ/uhhz91HGjD/O3ny/I9TPAurCFZ/96xjR+46aNhPIZ5e1cT/3MD9htPp9Tn/ro29zdaET7Morafs8+tt/csGNbMsLYcZubBNyok5DeZ/cB4HkEcAJgP+N2/09+c3EIAD8FtjzDFwFXZ/uyqWo3eqw77zdG/MbZwENfrk608K2Rvc/apuyXZ5V1Bs/fBoAnP23bWALgIZmXY6dWoS24crl6oWg3+dTa9iV7uWcns7Tnqu0udawdo+/ubYH3FqPWPjHQf0vLXFreNAW1jjbQ7kZkL67TsCt1qVlZeS1zJXnH6L/V2jzwebi0jo2/Dqink1Vil27L0vLOysfKcXoKba6ca2y6qz8NlvaxWt7AIKxllj6xtLzGxzYAPOLlW9lRC2wAeNRiW/khCxwCwEMLRuUi1NKLWinvnx8/vnj+L567WnRnsVsAJwAGuriYDdRyYd1oVhZAjbpkUVugI5TjeSESUYeAYUCh4MnUoyyE++Oifqbv3H1WfnMtnSoAhTKmzPR50+qirxFgvJfn3BrpKdxF94RKtk9AwPPCCc9/BZoIC3jNs1qBbkBKoJtQQpjE4r6L98gUXCE7oaKA3TYBVLEpd88eRZbyBb3YSODOe0Y4e76rEI0y/Ki/qY8BQMrPOvOcWu0gEEc2UZpc9GtGNgo/BN+CDwDY+++/f/Hee+9NdhKkCKpN+U15oK7yhYe8LpilDiGI0ej0709+8pOLv//7v5/8Q1sDFElLTl8ZRZnnfArXMwox018LvYxcNWUv4yLPyHacoCcAm4uxlT7qpgDBEn3CWMKewj3T89JWdErwkuNBfYWe9hfj0U0ZAGAudBNsOU6pW/BEXab0doMGcu132qy/mPaZ15SZMNb+wNY+r8/SblNqG/WK3p7Pje2+/PLLCfyzscD+Ug6+q3+bEtmNB8wNaa+cI4yAR47j3PnFyG7aYCp4fNc2CXHxXzeBIEfgz+/0HX7smbW0TcDoHMrdOpGjjxkJihz9Ep18PjdvzDehzCFhAs8EwAJt6xRi0V7nxcwuMM+skLA058WMtM3Ib31eHbgLgHnPzSWZUcF+yfPY3WiB7fVLZOnrzjFufMBHme846xp/du7IqPyMALbOBLHZVvXP83qxjWMuwW36lf2S87ufbc6htsPPWucS68wvKr6WUcttBPCt8Hf6AkPc7xP4ewWEL8HuPhicuj2U6N+jgt8930ofil0PfSGf2z0XMpb+rjz0ff5y7BzS/9pYGSm8Qtl6kUjdysWn6XNvpD2l3FVlljoOtb2UeSrtbru8bHbtRbV9yoprebsveFWzu1LryVvVb5e24UC/VJ3Xd8vyPjvQls3HbunNFX1s6X5Z3mf70b90W5aW17ekH9RL67i0vFNoc+uzA9Pd8nPtGc0RS/tYI28DwCNevpUdtcAGgEcttpUfssC5AmAX41nYFgqwcG7qZsGosAtIlpFkAhWMKWTNs1yFeyzEA3RICw3QMVpUwLBbQ/vOBDsyLaiRpKa+zUhIIygpLxCbA2BBkJGt3mmHoDWjvkzRbERngjYj5gSV6mvEKLYwBfQ8AlhAoNNl9F3CqoSl9o31ZZpXIQI6+AyyBUdGgtIOo1m5Y3f0FGaZltZIVNOnZppj+8PIZepEDsASmArgJIUvAE44k2laBdSCU2AO5/m+8cYbU1StfpdR4IIOz3WlPuWYypr2uAkA3YxERuZHH300XUZKA6VIJw0EBirnZgdsZgpc2k/79DfT2WJ7IQ6+Qx34kvAvz+4UotMf+D160YeCIf0t0wTTFmyJTXP8CInSR4Q/6pjwDR09Vxg7e2auqXRpn2ONtmWUN89Sn/6SEfvWhZ8I4wTBRuFmJD/2NDKbeoyYtY/xWXVCHrbEpkJhdGSuANi7sQD5GZFtOwXA+IpAkeezLnTkb9vmpgvnMtqOjvoi+gni9GnTshuF6sYVgT/Pq59t4z1hrOMIXbSHEd8859ymHIH27h+fbybZjjFfS7BqNDD+4bxtOe4CTdNlu4kF/dAtI9zVzwhg6k/bOi/OUyzTBv1XOEpZ6tb/c5zry8rj7lxp1okcb7ymTsjzbGrtwLPO8diKdOCMKecenjHC2Gdy/vczwbGH/Wm1AAAgAElEQVSZ0bbYUFCdm1a0t9Hb8405CfByfjfq3efzs8eU8G5S8nPDPkwYuwgAPhT9ewMEVq9zh5TOv4fg71P/DN+2cHDLRsB9QPPcbXzoC/lk2/uaBnr3oXqoCdfeHys9JPqZCjcLOtcqKBfHfKaWPyD3oco8lXY3DjnQ3dsC7y0GPQWfWFrHWt6ez5DGN28r0/ttp2VX6lKjsvJa5krypm5pO2IlHWv9Bnysllm2eWET6mSV2KXbsrS8s/KxAX9Y2o5Ly6uca2y6q2eTpdtSy1txjqh1LH2skbcB4BEv38qOWmADwKMW28oPWeCcATCLmgmAMwW00EJA6NmbGE+gYorahA5Xiz2Xkbue1UpEn6l6gTHCFSM5WeAGCAGXBFJ5lqQgItOxoqPAQoCMvkJS7sINX2ehH335OyNzPd8S6JCAzQhHIcs8EkxIi96mHRZeJ6RVphDD6Mrd+uF3rtJSo7OgwshA2mb6UxekeS8jdDOi1T4wIg/YZ1Qmz9F2nhXsJFBXJveMbjOdrmm+gb9uFhB+zc90FpQDIwV8pPkl2hN5prY1KjYjsPUz2qs9hcKAHYE/z7DBgIt+Jf0zUcYAT97DbgBFz6XOFNYCSoEiMgVSQlD618V/wSp9rc8LmPJOeQAwNqJ+QZMQCLsI0BgLjAtAd6YbzzS09rkQCP8QRNnXyDaVr+OI+zzduSAs/dFzhgXdAlx00x5CqvQL/VLITRleM2KV/srzUqkTGxuVqZ6ep4yf8KOPYQ/734wD2M3njZSmnECQ591ckpAxNyjYJv0twWsCS/2OvkZH9KUN2It2CMIpR5vxZyE584g+ol3RTZ0z2jvTQjufGM2MrjlXGqma6a0Fr8jXDjlP6SMCWO7OgW5gMGJ+Dnadgxwb880Hykw9HTPC9gTAbm7Z/R+0g8u2RV2MjudvU4YzRu23TKGuvgm/zWqBXQS6jjl0chzmGKaPbEtG2Qrf/KxMEOxc6pnI+ovzZs7ltglb4AOmn7ftmYkiddZO+pC65ecsv3/1pz9f/PSPf7z+3WZfauZ5iuGB6N85iDxXMHkI9qaR98HJ6gvmIAS+DTLeV6BY2aEodJONeX2o7QOg9lhybe6Q/MJGz1qkWcx5qo5yoWiaw0YUPIbcFWUeo+21zBXb3Xb5gIq1Jy1tn6XlDY2J0kAPUce6zbsvUq1LVuV6cV29XalL1crKa5kryTuFcVDbcMDHapllv1QOOzQEag37z/ayLXXNS8tbsf+WbvMpjKvWZwe65f5/PxhozNI+sYa8DQCPePlWdtQCGwAetdhWfsgC5wqAd59DO7g2jwAGZiTQ8vd8RnjH84JEIZEgiNeBOZ999tl0BisQ0nM9BSDCTsp6Ji2/Kx+AJAzJVJnCggSjvpZpPTNaUagGQDKKU6hghCPlMy2pQCajrUy37BmaLITzHNF/AKCEc0YB+pr6crdu7CoAEBpgFyPhuAPjjIgUBggugQh5rus8HTOgk3OZAZIJLfbBE9oAyCaSWd09oxQdOU+X/iQ9s6lQ8R9T9drOBFicQfvyyy9fvPDCC1fwjveFevQbwIx2CjmFP7wu4KKNRPbhR9jJaO5f//rXF1z8vPPOOxdvv/32BEORhx2/+uqr6eJ5bWckMO8b/WykM3I8U1YISTkApbZJaOXzvoafERnNxe9zkE6/z8ccMF0AnLZzfKCT44z38xxR2kTfGPUrrMTHhYfpYwmojC7lNZ/HVwDYgGB/EorlZgh9KH3VtiXQznboV+iHv3kGNX9TjtS92A7Z9on2pN0CYP0CfYTf6OuGBDeHuMlECOgYFARSzv5O2G6bqc+U2s6BRjLzOvUbYSyANUJcH3QeyTOm7RvHkZtCBIneha4JzwXxvOZmBXR3TvBMZvoiwaZw0awNgl/amnCXdrqBw2cyOtjfcw7TJz0DmDIC9dx4oD68j99mNL3tcg53A0+m1MZXTQOuj2E7o3bV1+hufdR6hbHZV7RV/bNNCTn1Yec43ptnTsAX3DSFHvYhr1EWv8nMBznf+flm25Hv506Ov/wC4/t3AsBXMHh29q/g+Jbo34cMf1tAfA1cjpyTfNs5wPsgJgthI/KHvgGvX/jOkH2u+rEA8G6yHDbU+BPDVVQP1AtD1yeeSraFhuo4hYXdYyzkHUPmirZsHaRUsV7cncy4cOVLyzsFHes2n4Lf9k7Wes4AT+4s2ZW6VK9sTy3zvss7BR9bUcfWactuHplB7/1cW4+BFfuv1rHvwHvfL63PDnRL7bdL27uWN9CYWmbpE2vI2wDwiJdvZUctsAHgUYtt5YcscG4A+J8ev3vx/HPPXdmABepMiwuIApQZJZpRWTwkJBA68JpRo5keU0AAzPnv//7vCRgKCY2AyghfFstffPHFi+9///uTPMoKgdGHZ1x0zohKgZ6RwSyiC5i4JyR1Yd+01tRjRC6/C8AyOlLAYLpU5Nv2bAegApjFPQGwkCkB8O47wDdXYIb6jNTM1J9G6XE3bahQJdsrMNdm6ieoQ0/Tb9MOQAT9mxBRkCFwEa5mlDBtIdIWCExkt2AF3YRumQZWO77yyisXb7311sUPfvCDK7+jPJsBuKgTkMZdeJNpYNWTNpgeWHhE/3vGNPqRYprLCGfK4YOAY/rATQraKNNrG91JfaaA5jU3QOAf9DGANdP7CrDcUIENbBt9IEjTf3lN+dqNPsq0u6ap1Vf4W3CbmzYyKtJ0yqbCNe0zMnweGzlmeNb6sbdn+2Jn4K8R/m6IsB+EpUYxaiPqw1fT14WbRnpmpKWQP9OzYyM2BlC/UZ3Y2mhz5AnaM1rWPqCtOVYEcAI0nnHcOubm8M9+8plMf+18KDwU8GZUp/YWNKb93PiCj+R8mXOGfuSGFQcN7WZcml7aftSXjey1D6wj0yQnmKYtvJfnXetPjsNMk2wq7py30U3/TgCckNQ5RNkZiZzzqmNT6I9co+65O5c6HmnLvuhoP6eox7Zhy/mYFYJzN5rdzQFuwrBOI4AzIwTPCHuNOsYGwulMO+3nEG3MzSf6mp+hvH8bAJ5/ebkNAD8FafdG/+76b/rZB35nENj+HvoSdSKFbwO7t763r303/VN+G9zdI2cUtI+WP4WuOQiAsWm5CDICaocB7QlC4HpRKB2ltfXlM0N1DMg+htxVZR6j7aXMY7S7nVtKFevF3ek788KVLy3vFHSs27z7J6WyeFdqPXlVI5zX+sZUYntxdcl7Pw76lqznE7WO5Rg4xtivHKw34cgMuvnYbcYvfeIUfOwYOjZ+W5pw6Nvm0m1ZWt4x5oildWzkbQC48fCtzF0tsAHgu1pue66ywLkB4H98950JALtQyCK5UALgA2gB8LggbVSSZ6oK9QRYLFZ7FqbgBoAkWPK8WICOEVQslicoZNEcSCC8AwQqH3BH5CrPuzhPxwk1MoVpAgQBhgv4Lqrzuov2LsbTfuQAIbkEFYI23mcBHwCYupkym/YCZnwfPWkTNhYymZLViGlBmBBVSMJdoJLnke6L4hPOUF4I5DnO6KQe6GIf059GP5uOFl0ALFyCf8ppY+/oRiQtEJgoUe0kVBO2cKd/BZpvvvnmxYcffnjB3ehp/IK+5QKq/tVf/dV0F9IIgIEzQhcifz/55JOLX/3qV5N/oBc/tp0+ItL4pZdemt5zE4JwTvhNXxmJiV0Efeic59/yHM/oF9zpY+ykf2En4bkgHBnKNxpSuEyfUI92MMI9oz3R3VS/6qbfumnB57UNzwiZBFCmOfdM20zFa9/YZ9jke9/73sXzzz8/6afN9CHP26Vd9AP9hg7+5GYFx7ngExmOOdqlL6Kz84wwjnaaTpmytIUyGenpWFA3N1A4R+XrgjztSLuQTx9lJHSCk3nUJeXmaavzTOUEmvONBbQh7ZBl3aAhyOZvoa5R3rTFKFFs7BnUOX8Yxe3cIni07c6LjHs3uTgvUqcpv60LW2SaZPuItrlBKMG6c5cA2L7izo9jRV8RcGOL+QYTNyhoJzddcFePjNx1gwGyfZ1n/XzxrHra6bjQ1zxj2I0nfr4kVPYZdLZ99psAmHp5ln7gWSE7/bBbG91FZpsWXN3sH8okANYm8y8oc7iXWSm++vOfL/7PH//32iO3AuBrIHIXATyVf6DRv/sA712BcPXF8gZYeCN0LCN8HywAfjK53G7+AUj7bQBglR2uq3Kymws1izc3Pj22ItcvEO8my7pldclN5kGbHsOWByu9LNB3T61l73Nl5XXNS8sbGBObjrd4XNkvrc8OdEsN05buv0nHtkGlfVaTN2Dw1XQsbXiMflm4m0c8Z/Ox24xf+sTSPnsMHzuGjo3flib020Qj8t777Cn0X+MPGwCu3HErdEcLbAD4jobbHusscM4AmMVCFqEzxa4L/EZZZfrafWCUBXsBMFCQaEzStRolKMwBHggsMwVuRgiavhfA5vOmozWC0/Ml7T3BDPoKD4UXecavQC2BNgvtRgt6zqfnkCLfSE10p56//Mu/nGCgACthGIv7RrEmlNN+AjfghHpiByPlMpJZYJJReJnWVJilPdHVFND0n6mVE5oJQwERAA/0NRINOabKFkDn6LA+dPzDH/5w8fvf/36KqtUfbJsQJAEw7z169Ojio48+mu5GciYAJq0yZwMDgI3uFO6ih4vagKqPP/54uvCPXKDnd/yGNNNc9p+RediCPjaiUFAOtLEdCW61Hf1nanJ8Azvh70J6U9jiH559i2yjsfFXba+9Be/UjT/kD7rQB25sMK2t8Fogbn9ninIjTk0nLjCkv/ldOwp47Sf0SttZzrmB8p5VTB+YhhsdjGR3zHG3z4Te9IHQDXsKnSknlM5zqQVw6Iyf8mz62r5U2crJMaXdBXZmO6Bv0CHntn3QTb+nnHARH+XCBxznCeKM/EZ+QlajcZVpn/P3PI0xumA7gWNGrnrGMM87d1qOZ5Rv29FN26JzjnPGGG1AZ6A+v6e/UW+m9U8ALKB1swJlc8OJGwjQMwEw+ukzCax53o0mGW1rSnruglU3BTBGMtLYSPKMkM+zo42QF+o6FxpRrZ/4eYgebu7gdz8r1D83MJg1gGf1FSOZsYGfU/i0/p2bPg5FAOc8qO84Jvj7IAC+IfqXU1SntxL8ziDwvO5zgozTP7F7VhhGgHDzj/C1z9P5V889UPJWIHgbDC5Bcfft936UurLvbStBcxseiMBuWzYMZgcA81Nu0Cr1jOVG/XX2BWWo9uG6ytW+IbmlzGkqaFu3osxaxxvmtn1NrGUOtHt5U3ZadqUutSvbU8tcWt6Kfbh0m48xvo6h473329LHTsHedf9t46B1y1vL9a7T90xdsqz8vsvbxtUBVyz7uXXoMXGd93Sl+g2JS8s7Fx/bAHDr5Vu5u1hgA8B3sdr2TG2BhwCAXdgWinkGsCBJUJJRw0ILFsEFT6R6/vrrr6foUKPSvAtcKAs8EAx77iV1PH78eLpYkPe8YKNEAYfCDRfgkeNiPrBFKGFqWc9cNJLWhfnd/xK7FMzeqV/YpHOgm5GcAmJgmlG7ABH05EJnADGQ0IX5BCjCIuoURhvlJ9TmOewp8BGWcBdc87uyhPQ8ox4CfOwryBBCUh82ESKpJ20XjmQqUyPiKKftBfJAo3maV9PJ4k+8588bb7xx8d57711wF1ZhO+AMF+AcCAycEgATwUyaac6iFY4glxTQXPwuNBccYXvSiHMZSYgenh8LiKKPgEkCWuToN/hqnrWM/bANunFpN/xE39F2vCZ8N4oeSE39+ph1Mha0bQJgywmATWPN3/on/UQ/ukFiX4pbxys+o+74vn6Tkf6CQtoGhOeaw1hsRJuEm0bnU3eem5rjk743WwB1OPbQzTopI3AUqOsz2MKoSXxWiOimDHRwAwR97fPKxr5CSOcgbKa9KS80drwJ7PQrZaKz8NFNAPS3P1kn2QrwN+oU4meEvGPOPjW9uz6h/wuyaa/zBfJy7AoSc3OIc5vR6NTtPI4cQXfCVje0uPlAAJ22whZmEsio9owWdiOImxLQD5naGd3yM8S50Ah1x2Hak/HKBgz82E0EzoW0R/+jPcJt6lQHxwn1MnawX/a7fmmbfdZx69yTQN5+97MP/9Df0t5C7YwUtmyOf9o7CoBz0wG//44I4P/9f0++1+wBvpP9d52wu08/AYDn4PfM0z83kPdGQLwbaE9/jxQAFgCygYs3wvZzgcBl+uab+uGJG8+sOQKLb/lvoOmjpx5/Bgh8NUbr/1D6gvUi1U0ix1biJilDdQ7IP4bcTWbhSwN9VEjb+Uht+K5gV+pSu7LyWuZK8obG2qZj65q3livNWM+Cq/nYwCDcdLzFJUqHqG040C+tQ5cq1j57CvNObe/eOP33mlLm0jrW8gZ8rJZZtnl5n+29cem2LC2vb0n/BWppHRt5GwBuvXwrdxcLbAD4Llbbnqkt8FAAMBBAAMxdeJEQ2FSkGG8OfngPMEd6YKKAhQoCKmBALqYD+IB/QgYW4t9///2LDz74YIItwj8juBKoUP8+CCrwAc4A+UwbmlGaQIQEGQmRBGc6B+VMaw0gMIpLMEQbhWKABc5QBWYKZATP1G8aWBadtamwVQhJGX6MHBSgCbqxC88bQWoKU9qgvbBrpmKen4dqpLKwlTbTL8IVgIlRutpTvWi30YLUY0Qr+nqusBsDMr0rZ/8S/fvqq69eRflhW6NYger0lZF4yMOX/v3f//3iZz/72QR2eJ/63RBg9CC2FpBhe9I/c2Er2oaNObP4888/n2xnNG/6ZQLgjKxFR2Qg1/Od0TFhKu+blhebYB98xg0O1O8ivnbFbvMfdDMiUABMPcLJjOZFX1MNmwoau2dkOM/xDCmdSe1M/9hf6Igd0ddnaIO20d74heOYNrkpw/bQtkxlnRGxgk5t69ji7jyS0bBGs/Kc/YnORnX6PDayjwTEjgts6jgDsGVUvBskqJsxwDPqIRTNKNQE0xmJbF+jm31DXdqWuY8Luzhf8J5pp908QhvRw0h85jf9jbY6x1He+cKIVeYao1x5Rjk858YE5nD6Fz/JDSem5s8sA8LgfC3TOAt2EzrOI4BNdT2HwLQjo6v1Hf3D1OHzNN9uLgH8/vVf//U0t5ppIjM7qCd1GJ1tZLMRyZTh/YyeNtrXudaMA7nBxrlYu+qj6Tc+rw9w9zVBM3W7SYr3HCeC7lEAnP2w+/+9A8BXMOsKHl7CX8E8rz+Q6N9D8HcU/PrPcA0MR1JA3wR7D0T73vdI7dRvX3/kZ+TVYkMB1qfnFgLAiKr7NBV+RgisqDvVHXo0izTVP0N3WNQbrnugjiHZpdyzk1m2+xiLjZVPXRbq1ex6qCvVL5wewz6bjgc8pHSKY9ix9d1SxRqmLd2WWt6hz8u7fJ6Uxql1LOWdwlit2zzQL/feZwfaUtun9Iml5T1UHzuGHRu/LbvZbxONyHsP8M/FxzYAXLnjVuiOFtgA8B0Ntz3WWeAcAHAuYu07AzhTQAMNgBUJfv3dyDjkZTpMAYIAGBgpIM5IYBfwWfjzbEbhIovsAMLXXnttqpsUw0AqIU6m1uR54aiQBR2EUQARwAHgLlM/W9ZzWI2uE/y4ICmY4n1BtamukW05bOD5mQJg0xhnStyM+kJvI9gyxa7tQbbwnd8zmhg9ecYITAEZgEHwhF21vRGC9i/68ozngAqOAI3qiw2Ngs1zZh0t2oMyGYFo1KhwA931GyAkEJjUzAJ32qsPCYgE5tiLaPKf//znF7/4xS+uzifmff3BdLcZhUe7vvvd705RrLQNnbAf8FcADEgCdAqHjMTTrrZZ3Wi30Z/0MXAU2QKq9AshKXeBIHLtx0wLfbXAGwvFwrOMqhciCYBNP22fOr6MtkSu9uQZ4C82wacy/TZ+Sx8Ks2gb5zAD2xK66kum7AakZrplNwkk1BIk0keZSjujHNGNco41NzUgR7BK/5mCV7+Z+z9AljJuyhCkZ5S0qdoB344vdEmIKaDLOUCYKkynjBslPF9ZoGd/C8lpj+Oc9/Ar+sqfhILORwl7BZK5YcRzsfE/+gWZ1OP53WZXQA5tps/yrGOeMaNBQm/7M9Ouuxkh0zpPnyOXkFCAyt/2l3A7I3h5P1NA56duwn7sqE/7mUBZxivjmTGb7bSf9Bv+dqMG9WXab/oRHZ3/+dv3/ezSf3JTgq8JlJ3vMmI8245903+znBsYnMO1kWP+tjOAzcCg/ROW+flwawRwRgPvgb9TRPAN0b/Xo4WfRHB3357uV6kboe5shWFejr+v/tHYsxpRL4yEOW476/fqs+EG810Du4dSPs8jwe9Tl4TuhwDw1YJIC3YPrRoNAto7gdjBOg51TavDXfzx1roP2XLPw8M6DNQxJPsYcjeZh1y1fn/AlKuBtFNYjD0FHY8xbmuZY45W+W8vstOyK9VvXKjlTc7Tle5KrSfvoY6DymH7bll+rt187PavWAt3YD1OV+yXhZt8Ka5reVeqHzCryVux/5o2bwC49fKt3F0ssAHgu1hte6a2wLkB4H945+2L55977lo6ZSENcE0AnGlkBRkJJYygzEV8zoYlApg0wcIAI0qRzQI9kA7ZpuZkAVyYR7pPwC31GEEp7AREZLpOOxAABBhg0V/AlQBYwAVg8HkhUaY8NeUqi/hG/xltaEQ08I+6BEPYAJDGxevoDgDOFKXCj4Q82ta0oqbBFlQIHAUzGZWW57cKhHj/f/7nf6YLu2W6aSGztuEZATD9wZUwjDYZXeqZtthk9z3jm6socfpPiGHaaoEeZdGdumgL8AaIA8wRNAvxkTnvY55hA4CRu0I3nhVI2QfUJbwDXAqBhJjohl+yOYEf+gg9Mt2sMvNsXsGqbedZ7IaP4gc+k2DJ83EZQ/q/eiYMNT22YMcFfWErdSUwMsrZDRSmqzUK1LN8bZPlsQtQl4vXhJNCQJ5zfNAmQDHAmLr1PdsBTHRThjAWvRP6Ce5MTY4f6kO8pl8LdY0GRrfc6EH7kc379q16akdshRzPszZ1MuWEYs5RmW7cyHHKCfT4XTjIswJCIT+vWb9ziJs0TGmdmyw879d2mI6Ze45p5zDrpA5BYEYjawejZdGBtplq3IjtTK/tXI4fuxEDvUy7jnz72Y09bkLBRvYxOvr5YHvom7SN86Xt0A/1b+dA+8W5hHtGg2c9+j++y9zBxgTnLdqjLD9HqNP3EwAr3/YiNzcJCHwtxz2jgm2LEb6mhc8oX2Sn7TKSWr/0znvpY0YV6+dGNzuXJhjLzQnacC8ADvBkyuep73YdeBnROH72r/1ff3m6RwVvAozz16/B9ScDdG9LnvoHmEXUQ9AvF1pnZZ8CfDfB24S+877ep+l9hsCDPnITxJ/EpD0PLWgf6qeZXi18fao5g/UMmuP4xQ/Z8QYNmsWha48O1DMk+xhyz0zmsezZOOeAKZeHEmXlx7BPLXPT8VY3WtqOjc/uvnu1JafSVeGuVF95LW+gQbXM0kBLy+utfQQ7Lt3mgX6pHKxv8vI+O9CWpX1iaXkP1ceOYcfGb8thdSmq07Ir1Q+Y1eTd83G1AeDGw7cyd7XABoDvarntucoCDwEAC57mADijZ1mgdgEaQCAkZMFUaPGHP/xhAm2cgZkL9IAxoBjwDYBmalkgxvxsXBbT+TEy07McjY7jWeEIi/Us+gP9eE24IQAGxgrgjLgz8jAX/Pmd+gSRRseZahfIALwyrbS6ob91AqKMOp5DHOwm3KC9LPJjW2xk+3ef47v0t9QFkBIko0+eu6osygpvM/Ws0EIHpzzRj/QD5QW/wtDsj0zdLTTmeQFHnj2rzi6aczfqzXOYgZb2EaBqX/QcYJGzUwGTnunM75z/SzS59qS9Ahv1oU6hXJ4Z68YA6sM2wHGepQ/xQX1ZoDhPWW47sbvv8SwginvCQ+sHsBK1jt0SWBpNOY9KdOODsEeIqB/QXmES7chUv8pXN6MPqUMAjJ8Bu+lnfrAxmzMYu57fqxx8AvhLtDY/6UPow/hlXNM+4ZfgL6ErvwuqGSemDMdGvp6RnIIx5GM3dHNM2A7nBP1NO9LfyHSs5NyQY4622p/YyY0LjinK6i+853xoFHhu0MiNMZnS3rLa07Htxg/e53ef5/1MKeyck2claxvnAe9uoGHuYZx49q2ZBkzNzXtGIvOsKeuZB4y2T9tmtK+QHr32AWBtZIS748l533FqBLA+gl/5w3vCUORYP3Xi6/StUenc3dwhxEWWxxbQZu3A8465ua+6ecJ69SkjgXk/52/7yI033LMfnM9sd24W0H9zHOcmKnR2HskU0W4S0E7zjSJzW/P+VQTwHCo20b+ZAppKAzBmtOm1yNPq29P9KLQP/u4DiU/B3zba9xaoezAV8Z5n57Bxr90fMgQ+FAXcrhgNwtkHB4FbO86Geb0Y9mSCqyeKIdkD+h9D7kOW2XZo30W9NeuSZeW1vHu+GHvVJ0u3eyV5k7mXd7RKYtnkS1mdll2p9aDEMey9WpvPbKxWTtu7Tj2ylu6/U/CxU9DxFPplLZ89q/675/PYBoBbL9/K3cUCGwC+i9W2Z2oLnDsAZhHdhfeM1nXhPKPPMJrRcaZwTgAMXALYASZMn4lMz/E1yg6ZQhwBrVFZ/M0iuZCUcsItOy0X6436EgADkoAH/5+9c1t25TjONPgCQ+rKokTSPJ9J7W3ZEbbvZx7Atg5+lHmCeaeZ67FnRpbDlsTzURJNSpYUMZI113via+DD/letxkIWdjd7AatXEOwNoDorKyurANRXmeV5vIIs9DGqzWhEFt23692PDXUY9al8I4BpA/dQF/BK6GZ5oBV1+r6L+RkRq42RmVGwggPrzLYJApAjiOB+F6rVA/08ixjgIxwVpHGv0ZCALqEg/+aB/IyWFO7nWcKm+k09tJ3QTMBF++0Do6K1je2lTn0LQMvmAQClKVEzGtf2jkUa85qpmROaJ2QEWgJnkSNYMnLVyD7rs83alveFSdgNSApANlW0EaX0FWCNetLVIAEAACAASURBVNhIkRG0Qh79N6OBjTjMqEXK6atCVmE/gNCITq7COQGk5wtrX1NeUw+gnQf9i+9yr77oBgbKa5sE1rTJcWzEqDq2oFrbI585AZCPfDceCPKyv7CnUcBCPSOKBYUJ2fh3wnGhXcLS9nxkN3poM/0ce3s+LG3OvsffhZYZLepGDSA09+g/AmDnSqP8jQp2U43R0853AmD71vkv06I7XrjSf2ZrMOKauh3zRh1Trzrxb9O7Cy4FkugrhEWG0fu8r72cQ50v23k5AZrzv77CNTcVZFSw48v+zU0qQl19Cj/CJtvfPQ+GcYjfINsytC3nGcdQG+2bADpBtXZ2TApq3QxiHwnosz790nk8N7ykHto7I4Az00ZGAAuV1d95JDfefPL732/+8atfXflecyj6dw8UM+3zyNm/l5D+uQJ/EwbvF052K7wHF1L6VoDHv28CIKsRwWOpnkdeOwjpK5HC5W/FyxYc69OTNOoEwMP3nZMqaqKTT5Xxdd53on+XFx6zLR11dclfWO4cui4qs8OeVVeti6y3vFyyWPnU8obvLhMbaGp5d1XHibtlJ67WO7VSdYo3tbxz8Ilym7c/IErdXSu1nLxSI/TEemNKYuviyiVv/dxYb8lyPlHWsTgG5hj7JQerm7DnU3X1sZuMX/SJio+tALjq5Wu5UyywAuBTrLbeU7bApQFgzwDORWTTeeb5ry5uJwAWLLJobepjFu89/7UFYMgAshgBnJBTKOGiNot6QkYWzV3MN1ovz7VFd4EJYNHIUoBIAmAiNb1/WLx77LEBhggMiTATFAA5BGPqxMK/6XJZnKce7hE6GEVpemrTDicAdrHSqGFs2MI9IaARrvYHOgtQtr9XttBLOARsBJoCODNlsW02ohR5tgmbkOqXiLqMRjQaEphiallhEnYxGlid7D8jBI0q1ReAfJz5S0QpwJR+At7Yj9wvuCJFM2f0chVkC8rRUSCH7fRHo8CxmUAbuCtkoS76C31MJ879As/0J/s9o6xte4JGUtHSJuoz8hvd3MTAa/g68qzHyHJ8RehlZDnlsj8dkwm6E3La756NC0DNaFWBp5HF2ChTQGvbBKP6qumUsZsQXjhlG1K+dsmIVfvGMUmbOcsZuI/fYTeBNFfqMuJb/8XPjFTODAEZsakvZzpwAbDR87QHWcwHlHM+oW3WZVQwdjcC2I0gWbfzjdGjQlsjspGvbRyvCWIcz1wzFbDt0GeNGHVcCosz6lj4iH7CXOVkGuLsO4E+rzmWnAszmtT7uTo2eV8ArH6OeQFwGy0uTBViqp+gF3s6Pvi3r7tpgnmUtPE8PGs5U4hTTpmOXQGwgDhhaQvFtKupmxPwOxdjc/6t7QTqGVGdANj5uQXAfk45jhMCu/kKn8yoYj8nlZmfXW1b/Hz55P/+fvMPX321/16zB1XXwO4u9fOhqN8Liv5tQeFBuJuwdwz88pqw8MCP4/wxfDIk3Hb0le+mY2mhr7zWQuCb0j2vEPj69/4VAl+3SXEBqL2xsiB0rbKOurrlzyF7lVn+7VwpWDdnvffLJYuVTy1vjsX0Vccj3lbs64rPbr+XlUtWC956KHEOflvulo5OLMssOsXU8soONoPfztGWqWUuJu/CfGxqO1b9tjisVgB87CNwYoNX/GEFwFWjr+VOscAKgE+x2npP2QKXDICFKgIKQR8wQ0gp1GEB3ihdgIBRlUaLsVBv5B6L5S6yU1YAJ5BMCOqCNq8JZFgkN/LL91mIB9ywAM+fegluWDQX+LQRwEYSCi2FQQmAgRmZ1po6PMMU/akPuQAmIYpRfaZ1FoYJaWiHi9BGU/Jc0JFXIQ/1GoUqyDPyLiMusS+RlQA2gJl9KBBMwGmUNnoRkQsABq74Zx/RToEKbVRn+kXgjw6eU+n9QjPuESgCfV9++eXNSy+9NMA/bA6Uo4x9qJ0++eSTzfvvv7/hSpph2oPORoxrjzYNuLoIOY1m5nX6ljrxW/uV9vCHPdXDvuRKOdqKnwl+8Bn1BFoCgYHbRqu6CQAbZHpsAVsCRaGXvk59LXASFOmrY1d8MIEmuqK/48y0vMgy6pZ/CwzzzGVBnwCVq8DPyOX2uf2OTG2Tabgdk7QP+Pv5558PGwDwPfwO/+PBa6Yadm4w9TeRw9gz6zYVuTbSxwVonsvrJgT7E3s7n/Bv2y+0pT3ojM8ksFc+fSnsc3MFr3mmMTLdvLL9zfdgn2Kc5xlZm9AwoaBzgf3dzg3Op9pZv6Itwl7s4GYE9RTmuwHF170aXYou/vkauvBvN0M43rjqG9ZpvcpQ/wSWAmY3f+A7QlD0cYMDfcU4w0ecQ7nHzQKWow5hPvczP+NP2Eo7usFnLMKXcrYNvXODUkbg8p5ZFBhnCehtp5+luWEkN8kIgt24YkS09WdUsffpS+qWm4Gyr/g3EcD/8OV1ANxG+x56Prx+AP46Z5a/NN2CgsOP01g5GIW/7fst/G3eHwO7Yz+CHwkAb419zYL5ypVNAJVzglPaLT4PODejVFxoqUjgOfq30t7Zy9RX2kZVqSwIXbmxs74u+R2yF5c7h64Ly6z6al3NWi/VSu20K1Zeljm1vOYz7CabTq3jUPXEnbiYvA47TtzkHiveSXufg08spmNxPqn6bN8wqLW6VqqLPK/j4MaJvmbxWqll+6Xqt/VhUG716mNfk4+tALjq5Wu5UyywAuBTrLbeU7bArQbABxYLxxrnotUP7t/bPP3EE1fOXhQgjKWAZmHadKAucrP4TypZYJ0RwCzOC9qQJ6AVGgMggIhEIQJLXMQXCmQUncAy092y+C0IZBFd+OKiP4uHGQFs6mHBBPe7cJ/pYl1UTwDsPUYLAhkSdmUkZxsdJ6jxrGH7wii5sQgxZXu2pVBDAIyOgh/absQckIz0yfSFdkQfAdf2C/8WOButCIwFwnEVcNFvnhEsLOc+3hcOG90qBEInoXOmCtY22P+tt94aHoA++stzSIEo1KPtifz96KOPBliYEcBGxWU0rn1oalWe0x7gbAJF4TH94cYE2iLY1ZfyNf2f8gIy2qOvmTIb2foI9ytLyGZaac99NVJSgI9tczODcCijQ7dDe3tGqv3o+KN++g+463vUmcBTAK29eN5uEqCNeb6yfZepv/VvQZ+gDrm0xz8jiPEzoTL25OxlHryO/dgY8Oyzz27+9E//dGhDRtEKX/UBo8pNd8z4xpb2vW0X0Ar+Evq1dhDGGg1LWymjv5hyPjcEIE87Os6oO9M5a4ccC+qnzxnVnv1sBDi+bkRqRsoiQ/8wtTo2Q6fcuIOtee6Yymhgyxm5THv1FewgME8I7RxCewSSbmCgnJ8Z6toCYH0pfdd+cUxhc3SjD/AzxzvjmFTrPATE3KuvOB7ROz9zMrJXmOuYQWf90nZkJLP9yXsJc7UJ7cw03m0fOl+gb27iEGql7Xw/4bptT3it7bjaB20EsH5HBPD//PLL4Wlv9K8yWzjsHFT+snRLCo7C3q0xt/Nl/Lt9nu/VlxOuNjwB4TEZN8LEQxG71ajfsbTRu++MjwwxZ+rr/Mw7VkXbj8fKH3z/64wCVokT6jy5fZUb66tso9KO+fn4TfW76iV3NXW0p0t2Ue5dlllxN8sUzVkGaWW71ytebrG4+Zy6ya5Tt7ss78J0rPpu3X1qlqyV6pvbyjKLjSnLOwefKLZ5//2w4hhFmWU7FuVVVFvn24KVivaeo/+mljm1vDnGQaFHtr/X6o0piSyL66i8LLPYmKnlzdF/FR1XAFxyybXQiRZYAfCJhltvq1ng0gDwD+/f3zz9jSf2ENHzDY1gJIqWSEIXrFk0F45gMRa4KUuUpme2mnbVaMqM1BT0suhNtCowiDoEKtbPvUbkmbKYRW/BEXoon3uFccILdPOMUu4BQArIeC+hMXL5y8jaFqC5oC8Aozz3Ice6jUADlhj1l6DZqLp2UdOF9owATGBuJKkAmHJGKCJfeIj9iQImFbR/2CjP+aQfsRFRdYAVI0J5LgTCbkbeUp7+RB9BIPKA95QTslCfoDqj3oQnANm/+Iu/2Pz5n//5EK3KfbQjz1cV7OIXn3766eAbef6r8I6r/xb+JQA2BbRQlHa6eQB7qTvtFXoLuHguXMHvLWvkpNHERIfaBn2JOvATI28FdfSbKaKRv/0e+WAfRcpzz+wV8BppbHS1QC1Bnrrj30Lv3Izg+MkITiG+fSRkNO2tkYdGJFIuI6HVU3jomEQHI0EZI9gH36KvhW/YBf/kXHDapR8SFf7iiy8OY9S06W6QyEhq4R5y2OzAg37TB52j7BfqddMGvut5z9Str6VdTSGNb7nBQnujh76Q81nCQcexbXOOEhQKPAXA+kACSMEkY47XjYR204BQV/8w8puyzivpa44L9RR4K8d5F8hOFgfslHOpYJP3fH8MnGpP5KdNch50/rNvcxzQ7zzcYEJfG8HNOAb+kj7eTQHUZ2S5V2zh2DOrQM7T1G9/0y7PedZfsJ9zHP92LGRqcV9zIxN65Bzk3OF8wdV5wP6x3zNyGRkC4NxU0UYvazNkjkUAO+9XAHALejPq9xoE3gk+BJxr356+/lIt/N3/8B2Bv6MgePej/8qPW3+0zwDtSiC2A/gO32vS7GMRv4fA8NffXY9c41lD4O2X0Ee2wSMJKC5I3VRHZSHo2v2d9XbV0SH7nOTOoescMqv+2NFNdxMAdxio3I9FmWV5u8/LSp+XZU6tY1FepQ2WqYustbpWald7sfKyzKnlXZhPLGbHYr+chd8W21K29epjN3Z72Y4L9kvVb4sqTv8dYfWxR/axFQBXvXwtd4oFVgB8itXWe8oWuDQAbARwgpCMAG7PlWTR2sV6wSkL5C0ABmAYPYfsTGlp2kuiPHkQySdUdlEc2UahGs2GXkAcU/kKR6hLkOmiODp5Xi8wRxglIAMuGEEm5OBe4YVnAAMi/GNhXgjFa4IbgQn3C8uEbsJB2meULO0QBm3X/LZnEQuUXdwXWJhelbK8Rr3aC9sC0H1gS9qdaW1NTyz0FXzQj0bPmeoX3ZAhYKM+3qNO09qaLpnnAks3AnC/oDpBN5Ge9+/f39y7d+8aAFau/Qn4JU2wgI+28JdRlwJII1axh/BQcES/AI+o2whV7hNm6VeZDjcjs7Gbmwj0Ac9+xoZGAXJ104PRvOgsqOZ9+0f7JEDlHsdc+oNgSZ9GnqCNaxsBTFsz0jJlKgNbmya49cGMPrXv7Fd9UOhspKeRmKba1ZbYidcYe44v6nVjgVCYMUj0Lw/GqBH8GX2aUdqML/oFHyHaHV/PqF76nr7W9rmhJOegjLoU8mob+sDxpTz0ZWMFD2xgmxIk23e8Z11uGMEuaW/LJjxUp2x7Rutuf3882Ef3Ux49PetaOOeGEPTUdg8Xqh6mcOY16/e8d+5xTsh50bkUfdyc0upptLNjyD7geigC2DlN4O6Y0saCWjY4kNqd922XKaA935uNHnn2uXOqc6YAGhvmBqAEwPYXZfws0uZpL9rkZ6a+nOPUDUNmNqDuhKfaMDcrIE9/yswGaUfrSADsHKxPcb0GgAP8bfW4evbvGAxuYe+5wd9hvDx0/OFfCQgP/fvgfZUFgAR4uVJRBHsl/NdC3CNn+V7ptwNlz7Fvx760jwF/+7Nk2xRa7LMrt5R/SRQKnlB/Qer1IvUVtaPiywuNKamz/u46OuR3yZ5D7gXKPOo0uwL1ptd7qVyyXvlyEcCrjje60hx9vZTvlttS+U7i+Jq4MWUdL8hvy21esF+q3dyh4vQwregT52Dvso7FNl/5/XGsM4syp9axLK/PyY61dvsbrlx5rWCtVN+XlLLMYmOmlreUj60AuOTia6ETLbAC4BMNt95Ws8ClAeDvfeftIQU0f0IfF6GFLQCXPPfRqDNBLovcYwB4LD1qgpd33nln87Of/WyIrGPxHkAJBDIVLNGCPADBAAr0MAIYYOBivRGQQAJfM4KY+4AxQALKmVoTeJCRboKqhJtCVCO4BHkAUmzFIr0gGfjIa8JW7Cl4yPOLM5rXqMsEFUIVbSc0EloY7Sj4pL3YRzBFPwGySAMN6ERX6ySCjgcRssKThCKChIzUpB3qpG0FvLxnRGkCLnVPEEyfvvHGG5s333xzsLtAVlgluEFXIkSJAqYNRt8ZiWyaWKPChfhAXlNZG1XsGcdEltpONyt4pmz6tVGUglPsALgFfgn7qR9f5cH4ABBzFRjiA2knbGA6c8+wzRTWCfTwL2FZwiQBE23QHpR1LJlu2TOPEw7l5gL6S1/A3tpJP6WfHR8JgPULIxTd2KGdhN/YSH+1XmR7DjT1CVGNFMUPnnzyyeHBvJLpfPOMV2S4KYN+IT04D+yvPY1Mpez2h8IWlgqlfY12Zn8J64w25z7GM/Y0Sh5d8Ecepolu/b8FjqZGRm+BfW4MSYBqXxp5namUaUP2kRsl3FhDu92MYxvdVJDp34WQglqjc+mrBM0JfoWP9nXOQxmBmpso1D03sti+3BSiX/GadSaI1J65wYf2CV6F1/SVY1Lb0MaMCG9TlCPb93OjRdtO9U6AnTomnPUbhGNAPf1szbLO37lZIaOzneedt5wX9JkWANuX1jUGgAVg6rH70B8iRIc27SJBWxiszNo3pNtTKgHvvm92Kwg3wd/9j+OMEn7Yuac1sAjzypDyQBSwyrVRv3clCnhpADyMldM85PBdRd/Zfeht5VTuKS4+VZtTXqRqBXbq0VXPLZA9l75luR02mENm2X/qlVdFLgdrd58zFUXrzS6XXK7dC/pa2TodOlb6r6OrFwNp++80lQYV7TOHvaeWuZi8DqeYWsdKF/d/na1pWStVp3hleQvau6xjcVydw1gtt7mjX6p+WzdjTctaqZ12xcrLMheSt5SPrQC46uVruVMssALgU6y23lO2wBIAuGtRqbLwE4tU33v77c1TT2zTtLrwK8ADHgBFgEamfmXhWQBseloWnwHAngEsEMpIsExzKqz4l3/5lw0PACYAD0j47W9/e0j3yb+BgEAeYJ3nBSObBX+ArdACUCNEMgUoUE6Y61mZQJ+MGBUAG3VIewS4ghNgj4vxtMezb7GVYCtTYhsxTZ8JbWgbD/6MBE04kJBB6CGIoJxwRBsKM3hOGwG9gCl0AhBgFwEZtjUq+ZVXXtm8/PLLg42NkjWiTqCKjpQ3Alj4hGx9QPhN+zN1su1oo/jQl/60fvoQPZEjQMbOpiwGABPdSbuEc+hrfwlYuV/b4zPPPffc5lvf+tYe1NEW4C/A2+hu2uDGAuoT1ggPKWcaWDcdYI/sa2ETfYnduZpemPtN/yqszXOYTQfMey3kE+IId7bfnR8MuusD3Oc5xUYRCk2xRfpSplt3fOufjhOu3GPEob6ObRO0mYpWnR1bXBPUOpE69nmubU2jzFg2pTF6OT4Y15YVwJrqnKvpnOmX9O8E/swLtCU3IbSQnfZm1L4+5pnhPDfLAb5D5ClznhkJ8Hkja7WDqcMT4FOP41jg3W7kSFBu3wkx6Wv/MqrYzRK8PxYl7mu873zj3EAd6p6bS4bPmF1q9fwwTEibmwkEk/qoAJg+su/dOJNXP2O8r5WP7vqteph1gjFmxCwyvTc3ZSTIzvOsHT/KbNuS/m1fORfnZ1d+pvm+bUrw+3CB5eFPwfQN/Zy2eZ8AOOF1btBJ21h32jEBswB4/Pzfq9G/Y+A3+yn/Xf6idAsKZmT0/gdvQt0HD66f/zvyg/wQVOxqYvF7Wfm73g3n+bZ6DT4wAoxbUHmu/Xxlvno48K51D/3YDWc7+i0r7K6nx5kO6dT6bluuuNjUo8re3KfctJ28uu7sK90nv0t2h95zyD0XmT2dWzdpvfXlksXKp5a3/1yqGGpqHTvG39TtLstbUMdKl9zwcXPg9lrLa6Vmmt+m9rOp5S3oE+V+WVDHqt8Wu2UnrtbyWqm6304tb9H5tsPgU7f7tsur+mzHsJp+s01H5bfd3mX9Jm7zCoB7PH0t22uBFQD3Wmwt32WBuwKAWegGNAiKhG4sPAtMXYxnodXIPv4tDMuzEwVMpkZlMftf//VfhwdgBUDIA9gCoCQS2DSvADtAG4CZ+z3P1QXvTPUrtAPMuFifEZJGOAoHuGbKUwGZEZLAQHWnbaZCTZAjTMWRTCOb6UEBXLSHxfxMM5uAQRBgdJ6pdpFpetSMnktQbJspy+u0nTN0edAvRn2+9tprGx5EAdsPygQ+CD5NfQzsFj5STtugo1GpbeSgUNqNA9mvzz777JDqV5hMG4VV6C6Yor8BwPS3KbexseBV2wibuO+FF17YvPXWW8NZsrYdn7V+AQ/3sFkBwJ1pZoVv9Jv2EnhTTihrJDI+g71oJ1cj2HnfPhSOc1WmKaATCAooM2I6I4Az+jMBsH2of6CTsE27ZopZ7I491Udfxva23wjDBMD6P2UEq0JtbET9Qn1hKnKEycI37nEjRwJg+4h5w3HpHCOIZYzzZ0pn+o9+xEeNIhfqubFAyK59hfjq00JM/T+jqwG/6Ef9ts15jTYIn03rjo4J+rzH+QBd7E99ir5Oe2EndOGq7hkFLnTO82UzMtS+RE/GsmmyLZPgV0iWsOwaONttQkhoaqRyC9dtpxtHbGNGrG5/Uzy48vA1NzVw1ZbonRt3TC2unrk5xGhw7qWcY6KtUyDepuD2y4D2biOr9X8/e1oInBt71D/L2jeZjjyBvPfn5g11T11zw5a2PAiAM2XwAAJ3ADgjfi8s+leb2Z/DD94x+Juv3wR/O34Ij36h7ACJJXh47Nzepj7hbm4IGPyzUfZiIPCBvizZtu3Ajr67dmvXr4tHK9wu6pzU1k4VuhaSWtkdC6JXxnFVx075XW3pkF2WO4fMjnmrrGeHzGpX9YmsaVortdOwaPuyzKK8od1VIxVlTi1vUR07HGOOdk/cNeXenrotZXkL2nvV8Yi3Fcf/9D5bnwHKfVhsy9Ty6i1ZDlKX23wOY7XYz1Wf7WjyYnPt6mOHe3MFwD2evpbttcAKgHsttpbvssDFAeBdCuiM/nJRvwVXQA7+XIwXKPAaIEZgCCwBnAAxAE4syrvgzYI8cAdo9JOf/GTz05/+dADAAFIgGml8ieYlbTIgkGhQIza5CiQFBcgFEhmVLLAWLgJ70Af5yHRhPdOvCpVZnBeY5Hm3ArAEaKbr5TUjxLCDcNKIOGwJQKJ+5Ph6gjoBsumbPaPVqEKjIDOyNqPNMqUwOnC/5ysDzgXEpF8mDTMQNkE8utAOU0kDjIRMRh7yPjCZMp79qw7USb8I2LAh9VKWqFweQGejtNGP9yinrxi5SX3APQCwkd9AQ2QbKSp0Rg8iHIncBGz/9V//9QCB8SsevCc0Fvyjq5sJgC2CRsEONjftsxGYtFNIw/0J2AR/6Ea0MfVYVsDqlfZmVGcutmfErBOSPpowN8/gtQ+NJuSakMh/J3wzupRxid1oK3X7184DtN1+RZ564h+CVzdQ4AOeFUx/althFeUTAGML3hMAA+xynjCTgNHARo2jk9G46O8mAYEvV8dvpl7WF9BNcGt/CjRpn5CdtphxwPOlaZNjjPa4MSbP201Q6lyaoDXhov92nNGHGV0tQM6x5sYE3tNHErbn5gzHvsBT6N2CngTUWZd+YR/mxgTHjFHh7X0tMNa3tEXC4gSf7QafhN/0IWON+d76mFeFverEPc6btME5w7GJLs4JbghoIXpGUmckNzKc8xL256YJ3m8hcc75uakiPytyo4kZNrIPlJG2PASA/+HLL7e3CgvHIO8NENg2dH1BuiWFxzYxoNoYCB57/doPiSkWMoogsQzujkHgXd8Pl/SDh5P9aETsuUPg/QLaHYPAXzcA7lqobOeFE8ZTd30ddXTJPie5c+jaIbP6cdAnstZbtVL1hf7950SlUR0NmlrPqeXN0e5z0LHSzYNtyo2pW7Isslh5WV5Hg8oy76KOxTbXPaLb0Y66b13Fck+vm1lusnrR4HVr132iLHNqHYvyjjprFKiLrLW6Vqpu6znG9NQ6luVN/HmwAuAeT1/L9lpgBcC9FlvLd1ng0gDw9+9958oZwBjDRfSMAM6F9TyfkIV2FltNn8pzz7wFPgC/gCSCHWEtIIXzfz0DmHtY1CcCmDS+AFOjioHApnylLiPmTP8rQKUOIxxZpBdcIRvIJAA2hXIbgcvCpwDZCDyjP4EB/AnQXGDmngTEpjTOc2CF2+gjEMqIS4AHbQAEmAZZ8EM520kfCCKEvgIN3+N92vDZZ58ND6C8OguASZcsQBB+0wbtDVQTQpl2lPLAO8+8FahoB2xpO6if6Ewg3auvvrqPOraPM3Wyqb9N/4s+6EH0Lw/PluZ1fIMNAoIl/BPf4EHk71/+5V9uXn/99SGtOJHl+J7QGPsaVSg0pj+NXjVql3Z7FqypljM1K/cI/DMaEPjLA3naljGBzXg4PloA7GL7GDxznCXU1b/cVKHveW0jGvWzjBhHB2wn6M5o5O33vW10prA3I2cFdUapYi/909TL3IsdTLluSmyhMWNUkE1ZQR19lGnOrVcQ7OYN2mJEteMFmfq5ujGGqVsbtwDYCFv9yXbnGcf6P7q5yQSbqr/A24hm7uVPe2ekq7Ydix6lbXmut/PPWJrwjLpX9xYA87ops+nrFsZmBKlzvv09FsWa4Dfho/eMgW7LZXu1gXW2kcD2ub4g9Pe+BMDKxXaZJUHYnZs73BDgfEkfau8cIwmDM3Id33WzR8JF7eomGu3h62n3Q9H5AmD9hnJucPJzJ33Kutq5I+1NCugBACckPAR7Lz36N1YMBMBHQXDC2vqKw83fJacGwNTWA4EzEnx373BptD53AGxz2k0AV5p5SnrkYv+1TlAG+l2/RK4XzkWduevsWkBqVT1hPHXX11lHl/wO2XPInUPm8Pla9b+O9s8jsqZprdSZLOxuvwCVzFkrVZc3h2+cg44lY/eZsTzKprZPWd6CflbWsTgOVr+92YPrZiz3zOSfIeWat6xjUgAAIABJREFU64259TqW23xhY3X6+bZmyVqpvol+apmLyZvYx1YAXPXytdwpFlgB8ClWW+8pW+DSAPAP7t/bA+DtXP9gn8IWqOKZuJnKUxDjQiGL6kYAU07gCWAyRavRVsAeFvG5vvvuu5v33ntvAGRCIKJEiRbl7E0hD5GgH3744fAw8pZ6TDXNv13YFwLRFuEe4EadMsWoaVcFALRdoMSCv6BF52BxX5i1XT99bAA9GQFpGlmvlLdugIN/2k4Q4ZnG1q98YYDwUtAigMqr0X7ARqOm0UMwABwlAhiIaipqdAfMAmAFo1zb1LHISNjm/QIq3jcSlXJE2dL3QGeicknrrd/wOuf7Ug/9zIP6hZjcz3v4BeCfs6DxH8+HFgjSR0Y64zfU9fzzz+83FqAjsNu6jX5M+GjfC254z4hdI0u56l/4TJ75rD8axWo70BcATjuNnOa50DE3EOgLedWejhvhkZGr+GYbuWh0vBBYaJeAy40D2MbNDkY04nMJAYXiYzCK+oViRujmGdsJa51DTFmMPnnObUZDps5u9HDzSKbNtQ+Fynlmd0bv0x4jSO03N2Ik6HbeM2LY8ZdgPkG3Yz/HX84NtqMFnNnv1GG5jAAW8mPjMYDsxoOM2nUuQ466mzEAW+e8k/6Qc3huJjEqvAWZCYcSOCaodo4a82s/Y7RDOw4ShHu2NPoKSfE15yvb4SaWzCKQ0fHcyxjGL9STe5230RM9BMdpS/7thgLk+DmY7dC/cvwgKyPvExQnCObeTAHtxoH09fyssa7sl/RR++QaAN6Dwm3656Fvdmc+Z3Ro27/lL0a3qGCCv4P/3v2wPQSCByN1/PgtNb8DIJYBXgt1xxRpUoAP/vRwQrjIKOCh64713xwQ2IXISr+UnKZeyEWisu/URe9LlheiDsnuWKhVxEl1dtTTLX8O2XPIPOb/0UddNujQtepidZF1Tcsl65Xfeniwn/cqhi+2u2zHOfytqOMc7a6YsKPJO3E1a9ZK1aHE1PLmsPdd1LHc5n5HO+q+9aFV17Jcslj5YvI67L2YjkUbnstYPeqwzqB1g5dE1sXVStZK9TWmLLPoE2V5E4+DFQCXXHItdKIFVgB8ouHW22oWmBQAU2VxUbC8qNMp74f372+e/sYTV6L+hERG8HJNcCp4cuEZYCEAZsEc4AkQA+B5Bq1AyDM1WcT/4IMPhgf3CleAdaQoJgpYAAUANlqYRXjgBIvoQGPP5hQWCwpYyDYCjLo8o9Vo4YwaTggi9DOla0baCoeo3wV+9QBM8O+EpKZyNvKQOl3gF7TxXHBqBDAyjIQ02gtXERxwj5BLEMtVewMafRiNCezwDGD6RiiJjQDCRMraduEr8mwr9QvEaZeQ1Ihk3jcKDznIR869e/c29+/fH9I/e796IsOoXvpRv/KMVd4H8H788ccDAMYveBjVS92eI839pJpG3vvvvz88ACucDQwUNpIuQQy2MdJ6+z3nwT4K23OQsSP+mdGw+DcPZAmAhfz4NzblAfwlgplIZoA4D4ClEGo7/AEy240EGWVJX7uBwVSwvGZ/Z2S6AAt5eb5tyhaWCZu43/62j7WHNrG/MrpYmUbJUsaIf/xc29AW0ykbWY5+2IfyglvP6s6I4/y3fu9GCfyY8SLYEUSbbt4MALkRRCDuHJRXdfRs4TbNvfCP18dSbme0sAAY3ezLhLQZWduCT3RUvjKNXkaWvuKnlHOvc6SwPCNG3bCScJb7MzV49qf9nv5pO9I31Z0+8Wxt/Soh8tgn6iHw24LPNuLajQ+mFscP9MsEwG4OyXTo3Mt4xjccx9jAzwf9nvcS/joH52YePwdpm21NAJwbYhxzCcpbEMy9+rsQGtl+JqBDO0dYX7vJIIH7AIC/+uoa6Gs3mRyC9K2/1b4d3Y5Sex+LH6+HQK+vH4WFUzSt+N1ssH21vvas37H7OgFwbgKoqnEbyx3t01MA8Bzf2Scy3pwAuGvB6FB7iotT7e3ddXfW0yW/Q/Y5yZ1L16pr181a17Rcslh5WV587hxrf1lmUceh6mOVPvwSWSpZlrdgu+fQsWScOoPt6Znl+vAc/OyCdFz99uZRVrZP0SfK8s5hLiu2edHPhA4dl5pvyz5RbEtZ3h30sRUAV718LXeKBVYAfIrV1nvKFrhkAIwRhAaABQCc6WuNxjKVLgvhLpwDR0x1awQwkJH7iUZlAd0UpRnBJdwDjG0/Cx8MoBCQBwAWCgDS3nnnnSFimAV2YYegjfpNsZuwxwgvoRNXz4rMdggcgT0CJCFzRhcnSPHf6GwkMnoJ1TwfVUAGHANUCACEB7Rb8EOdppQ1FSoyEyxpJ+sxVSz3YQNBvP+mvHbwPF4AHH0DFMEeAFX0E+YKW1I2r1EncJq6hIOmuqY9whPuQz5lX3rppeEBmBWeJOAS4gi5sKcRkOhnBDDl2BzAAx9BHmXdRODGA/rCtNH4HKmheWhb6hYAmjabNgjSBKOmSMaenpNLGz1TGuBM/UI6IDqRzPi9mw0Av0Ris4FBnbChtkv4klGZAh43KQjZeD2BZAImgaD2zHvcOMDVDQ3IcbOC0Z4JXvU5rhkpv13/3oJvz9wVfrvRAf+ijDL0VV7D3+gj7AoYxk9auJgRjf4bHfUfxxHy7EP6Tb9N/6SMIE84zlWb5CYA9bSfTWmdUaNCT8dsCz6NpnbuaqNqE/w6lnlNfdAtN50op4V+3pvzSILGfD/TNFOXZ90m3M12GGFsX2e0acIh02MboevmG2W1+qiT+ig/4XVGQpNSnbkJ6CucNqqWunN8aD83TSDHezJi2g963hcW68v6ensWsJ8PyBHMIifhu/NXC+TRy3bbXq4J4RPker+badLXb/KF7Cv+fQUAj0T/7iOAd+NZu5xzBPCVaN/4cX0M/u4XSIo/8MtfFscKFiFwGQBvO/5aTddeaSBwvt8C3zsDgMds1/rAIUh8pB+7+u+RHGrem7sWs25S5cSx1V1/Zz1zyu+SXdR7Dpn7+a/iSkU9K6Is0yeyZoFaqZ0GRQXKMovy5rB7Wcf4fDzWV2WZ59DuDh2P2aXff8uWvPUAuN6SOiEvyyz2YVnegmNhDh2X8ts52lKWObVPFOUtOodfmI633m+L9i777DnMO8U2V8fBCoCrXr6WO8UCKwA+xWrrPWULXBoAPpQCmoVoU/USBSlsNQLPNKpGzhlxyoK3kYBANCATcEboJiwFBH3yySfDA0BmBC8gDVBJ6l4hKHCZVNE8+BM8CDYBjkYZApiN7HKxXugMAPZ9FtgFQuop/OU5i+3CBIFFwhyBE1dtw8KpEEkYhX2MkKQ9/gknWLQWjm+/D2zPXh1LKy1g4SrApe2+blRuXtFJWYBTHthA/egH+gvbJHgT3piO2fNs8QnqE5J4VrCRk7SBfwuPrRM4anSoqYJpt1DZdMLCX55Tt/AU/8E3eOAbpAnnfgDx559/PtRptLQRe0Ba4PPLL788tBe78J5nFWNnUwcLso0cpZwR8Nxn32fqWMERtjLVNGAaaAW8QnfOJ/7iiy/2Kbk9E7tNy5tAKGGgPiokytTJAmBsbnSp55oaNcx9mSpa+Gz7aKMAWDkCM/3KeoRZlqP9+Iz9ytXNFoJ8I/Ypy/2Oaezyy1/+chi3AlrbmJOxEbqm383IePURmqmvz7nX9muPhJ+56QD93ESCjRMCCt4cH0Jg0y37esJd70komhHAtjVhq/e4CSc3oWRkagKanJNy/D5cnNqe5+y8wutC1ATvznF5VUYbwerrmRrc8eOmAPoggaX3ZFSyYJlyfj44F+LHbALiwThW14SxQlLes32ObV5jbDO/pN8ph/qc35HppoEE7ZZNoJ1powX1tsMNIbyuj3DNCF99xPf9LBNYa0fryU1DYwA4+xAb6xuf/P73m3/88qsrZ8SORf/eBHzPCQQm/PVzdP+jdPcjtgKCy18ETy34NQHgwRdaHUfOg06fyfF+avNu232tX4zqNwZ5b+qnnT+d0/jo7ZeuRaxjwjsWkVLUSTp01tVVR4fsi5XbYYNjbvHwO0q15H5GP3rDHPYvy+yw0dQyy/K2H5JH7Vi3eF3eHDJrLenTsWScLpE1LWuldtot1Ierjke8Y6F+qfpsx/AvR65flE8U++9c5rJy3xTbPbW8s/DbqW3TMQintvfU8qrjYAXAPZ6+lu21wAqAey22lu+yQAUAD4tqValTLwh2yvv+ve8MZwC7yJ8RcUBdIheJwG3BqmlYBcCAQUAtcoBAPIR5LKAbmeiiO/cD7gB4wCCigKkHePbss88OgE9YDDQjDTARwwKdPBeURX7vFz7nmbL8G31MGc1z9BC6CTkFhMBC3vNcYmFtRuZlClttg24tAOZe7WHUdNrY6L+MAE3IKMgwnbSwgqhU9RUyCSw9c5Xn3G96bSM1eS4Uoh/Qn9fGUuTSr0Sy0jf2sVG0lM+oS+2TdjJdM1eiY402pp+oE59BrhHDCeHR38hyAIl9+8wzz2x4AElMsYx9tINQhPYCgEkDjSz8mSvt5QGMMgo2z24WwnimMvbUB/BvISav4eO8hj74LMBKUA0ABnICgHng5/Sbdbk4nRGQGa3bpuqlnGNKyCTEFNw5vtBRiJkRsAmA3USArBZSCSazHkEbU1tGcXr+sRsJ8HdsI9S3/oSYjP1PP/106D/9ToCfwBE59gevt6DcKGDhaka7omfC2taeOUVzn/7tudm8nxHVgmXlClKH+X6Xypt/J0TMMaGNM6I2YbVAIdugrASFCR4cx/on19Tl4SLr9is/5QWJaeeE2OkL3t9G8/JcWItuCYAzCjZtpN8kOG37KD8nGE9srGAc+7qpvhkH+joyPIvZqGD007/R0znaMZFnDZtGnKv25n7Hp7bhvQTAOd8Ieh1fPKcO6jOCPOXlWMj5xLnBemiPtm8BsLbN/j4MgMfP/r0EANwDf/c/fBMKd/wQr36tO1iu+P1squ+QedbvFZkBg1uQeUlgswSAtxN4X9deKAQuLwxVrVVcNGvFnaRHZ13ddXTI75K9sNy5dJ3eReqalkvOYfuizLKOHZ9PZZlFHYeqJ+7IsryF2z1xs8uWPAf7rDoe8Y7i+CrbsSiv6rMdQ2t6v+1oy9T2mVreovNj0Y7lNnc4RVlmUceq3/aJq2lZK1Xf6VOWt6C9yzoWDV6VtwLgqqev5U6xwAqAT7Haek/ZApcGgP/u7bc2Tz3++B4KbD+TtlGoROcBrQCApk42wspoViP0gGQsuHOvkVkJPFzAz6gxAJlRkoCyX/ziF8NiP+e8svDv2b3ABSGaAFiYwxVQB6AE8Ak5gceCFv4thM0U0IIpo1C5CjISGgh7jRITegu4jPBlQV5ZntFLWeGDUV7CqlycRNc2Kgwb096EO0adCnkBn+iBbsBFH8JLz7pUB2xB/yC7jbqjDNCb9wXS9L0+YD0Z1SnwMDIPEGNEKboTAQwUxUbCF+rgOboIboS9wmDhjRG6CV9MBQ0ksb0JvqwHICmYpRw+Qj2CaGyeKbtN222UbW4MsJ2Mj0zZbaQjbUQvzzQGAguAsR8P0kETZWqbnHTs+4zMFAS36Xozra1AKCM8M1W7YyQBsHAR/zRduKm/jehVrwTUwtmMhrefE+y7yQJ7OZ6cDxKmMtY/++yzAQALHBKcJgwVerd2skxGvrZwNOG6/YY9MiLWOS+j6oWUgsJMzaxdEuQmIE2IPxahm2VNk53RwTkvZB8YyZ3tdZxmGuPUK3UdA8Pa6xgMTgip/ATJjg/ao48ksNSnMgLYdmS/CkOZp40AZk53E4up6AXAbkRyvnVOQ6avMQ4cFzkWxlLSO2bQN4E/z40kzuwX2N17aI/zYM7l2V/6eG5MyHTiZlRoI4BbX8sNQzcB4G3/buEvf9nPlwB/Hbv5BW4P2nc/sIcfp0TBNz+4Wxhc/hL4KAU7QGMXkjwgdxQAZyRwkwJcH3mUJt6me8sAeNvwuuqxMHLuwLy6eFM3zq5kcfGolXuSPifU1VVPh/wuuc2cdJONu+TOpW+H3Kq/1EXWLVAuWa/8zoLQqW1ZljfH2Ojo76X8t2yfjrZMLXNqeUNXT2zwqeWdi44Tm7HcM3fV3lO3ezF5ZzDfdkx5i/nt1P13DvNOtc0rAK7Ozmu5UyywAuBTrLbeU7bApQHgv3nzjT0AzmgtFs4AZoBZQJbg1wgrFs9d+GIRnMV2wJZpV12gdnFc4MhzwYBpowFjH3744RDhC6g18stUuuhiWYGO6V/pOKM7KQOMAhiwgC58AR4AHIFTpshNACrgzXTKgAJTSQNbAYgALYGlC/3UQX3Uyz1GlOYZwEJndM7oNxfjhT8CBtPVtlHBtNXITMFlXj33lys6owv2Nvo5o+uMbhYwI5s0zYBL9PUPcAmowwf0D+EedScQFLjQLiMWgfk8sKVwnL4xHbc6YS/PyaUfifw18jaBMjqgI6BVgAywNeJOefQvbRTIIg/52ARQC1wyBbWpYo0+FnQDBD0D2H7HLtYhREydPAtYAGzkr2cB0zf22fb79oP9RoVM54oNM92x72Wkpq/pF7yXADhhV5tKmjYyvtnk4SYC+jVhrOM0Iw3130xdbJQ3wN3oalN44xO+Ztp17Me8QvQ/fWIkpX6D77QA2EhrAZr+mVGVCZB9X7iYGwiov43KpLxgXj+mDaYK5iqsFZQ71yWcUwdtn5HJ2d+O/ZxHEojm3Ep9/LkZIFMSJzx0g0r2l3XmXDK2ASU3H6RttVMLuI14zfGfNk2/TkCp31hWW9pefMRzoh27zK2mFvecdvzBuZx+yXTP+o+bJXJezU0IjgmhNFf7Df09jz2Bd8JeAXFCZ+eJ3KikPf3sypTsyPOziPqdexzHbrRqwa39ma9Tj3YcUkB/9ashE8lj/J//PAd2F62ez/ML0DkBrWPRvwl9r/37yIIHiw09TLD8JbIotANHHlR0BcDVpYld7x0B6TdJ6+qvsrNMW7DTGqdV3rdKd6WOk/XrrLO7ng75XbLPSW6HrlXH6RNZs2yt1E7DogKLyizqOHycTWz4srwjn6WpVlnmgu2umrGj2eXeOQf7rDoe8ZCi785hx6rvFlVc/fYGg5b7r2OiKMssduDU8ub4nJneZ+taTm2fqeXVWzJDlPLEPrYC4Kqnr+VOscAKgE+x2npP2QKXAoCHxeLNZvO3b715JQKYxV9BhBHAwD/Br8CBRW/Tz1I+owg1ppFwLHh7n2lkWez2rFogEOf7vv/++wNoFqIBJHkgx4jWQe9It8pzgI3Re0b6oq+gBBAIRABQZVSkEWAs9Jt60+hP6jTFqNHNlHHRP0GYEcDIU06eLZtpQ41mTOAiDBEGGPmbMAnZ/lFe4JHn1BrRaZQpoBHbJ+zFdtoYO1OHbbIdABhTlAKASdebABgb2Xf2BT4gOENP2/LKK69sXn311QHgqJ9wHbvoF8gzJXhG/9qH9jv6CnABwNqZ+vRRywIeLYtNiGbGJmww4GF/pS2FoYAYoL/nwgr/aK/AxrGCTqanBoYK0hk/1MmDFOU8MsJZgCwsy0kI2YIlgVaCxoQ0ymFMZYS+fZjR8vodfei52Z7XnJB1DP6iX0asCuZpu75jFLlnLmNP/V+4x3Pqxh5c7W/aIYCzDwWG1JsgLm3nfJWRt9oyIy4T/mXkbEbYO66dz7yfun0v4aZjNyN4M7rTdrQfMOqcZ9qmzo4r63RMIVtgzmtC0Ey5rR2cnymXrzmmEp7l+/oW7yds1v6C6IS5CeIz4nUM0Pm+8DhTXvtZga9wjrap4wXAZl/gagpq7ndezf4eA/OHALAgOsG9MDb9SvkZcW0f8J4ZJDLyXB/I+d1xqGzeM4KY/jVqHn1acNuOzfSxBMD/66tfHYz+HbvnkK+WvxwtUPAgAN79cBX6Xrmq55Eft0sDYL+jlcz6CBHAbb+f0waAim1KUcCN/U6BufjYKfdV2nBKmfJC1CnCD91TXDA6ePspunTW2W2XOeV3yO7Suyh3Dpk9XVhUcyeypm2tlCJrpWul6guw1H4OMss6Dg2qla6Vqsuby5YVPy42eR7/LVZetveCfbjqeMTbin1d8dni198QVeudWqn6uC7LW/32xm4v27HDx+aQWfHduoplDSf/HC7XXGxMWd4ZjIMVAFe8fC1zqgVWAHyq5db7Sha4NAD8ve+8vT8DWAO4IE8kJuAPUJORlUK7BLEJobw/o4BN7Uk5IZKwFED27rvvDg/uMUWwAJh7jcZK4JJRdC68myqUe9QDQAXsBCgIHxIYAg/UxchZbCHoS5hrncIPrpni2VSo3AOcBSIIkqnbFJ8CAiEicsYAsJG0GXFNWaNVjVIVrgoYPZs3U1kLugBwzz333PDgfYGS8AOgYRQecJ5oTa4upNI2wCiAVNiFvayTf9M+dL5///7mu9/97gDg8SeAX0JU4STvsQGAB30pYLFfkWlZIoo5JxoA7BnB6CEAFtzwPuVoJ3Yi4pV+Ji00MuhfoTV9ZfS2fcQ9ttP+pl3WI2DL6FJ8TQDs/Z4tq66eeyx4z4hSx6AA2HNE9buEUS1A43kCLu2V0Z++hs+rD+3Vb40qTsiUQFBfSeCJnT2v2w0YAnT81DqNxAcWm8oXGxn5jT3UHzvkZhSfC85yA0aOaeFk2kubaVvKOCaRow9klLQynatsN8+NNsd/9BV9lr7MjS+50UM7ZtSsAJj6tLlX9M00xLZNOM09+CJtQY4gX/BP3drBPnDDh6mat78ZHlw5W3lsjvO1jGxNcJ46azvhsRHMCc6zb1OOcwf6ms4/z5YWSjtf2kbnJvXIuTTvcdNPRsfn+xkVbN/mmEowb8Q18ym+jS5uIKJcjjvHs5G9CecF1bmpQaiMPjknWLaNAM4y/JsIYABwT/TvOYK/hHv7TQi7H8LXoG+mgQb43fAD3LeKwbql747RkeXyXUDxEMQ08jtqbfs6n5+jHxwz6I0QeAL4m/XfFhDctXB0zIDH3i8uZt0k5iR9T6i3u56OOrpkX7DcY+7i+3UT1C1bLlmvfPJF4uEjamIjleXtPh8r1ZdlLmjLso4d7a7Ypl9cTdNaqRWkHeuju2jHYza58j2lbqCS2Lq4WslaqZ1qxfmnLHMheYt+LhTbPIeOJQerT3k9n67LfQ4X7V322Y4PpLLMiXVcAXDV09dyp1hgBcCnWG29p2yBSwPAP7x/f/P0N57Yg1EXwwEEgCvgLNDOBXPPxAR+JGBwYdp0mkbs8brABVDB+8JcoRNg7p133hkAsBCIBXABMIvmLuAJTCgnrKLzBFKCZiOqeI8oMiJBgcACHUEe9SDTxf6M+BQGuKjPvZkCVNBh1CXl1QPwBdwCyrjoz3uZqlQ4pBwj2rStkFgAkRHXCYBNjy1opF5TkWYqa+2OPkTlvvbaawMETbgFjOEeI+6MAmcTgECHuoWYAhV0EwALs3jvr/7qr4YHtqefeQhv7D98BAj4k5/8ZHgIpOg728m/revFF1/c8AC8e44079MPlBHaAmWIQH755Zf3acLRESgMAKbvtYlRqEJ7ypn6m/e2360eXDkHNGGp0I/NC0awm1pcX0AOfYUtsUOem9pGZY4B4LQBfpjgTECd0b4CQ6GYY5HXqdvzk/EVQWOCvhbqUUcCYPShvLAKewuAjcrHnv7xvumikY09KUfkNw/0cPzmhNxCaZ635xbbN47ZBGXOXc4d3K9/8xr9TB8J8hx/2MnxytU+Qp4bTehT7Eg7M0pcPbw6V9Iu+83ytIW/hLQJGilv3wkZuUcA7Bxm9LrtRV5GxBpJnqmstXP6zU0AOKOb3aTB1fsT7Gpvrs5xCZCd05VDmzLin7GkP3l1Dkw/VSfby3vZR/mZ41yaUHcMAKOHGwPwB+cWfd5NQ8wfRr1Tv58jlMsoX/RGjscKOJ/4ecHVNnFtz6u23tyYofwcK8K7TwcA/Ot9SKKylZPPfa38JeiWFGyh3h4AG/17IAq4ov6sAHhr8IoafRGlKwA+atPqwketd45Wt2iBalsfWcniItFN9Zyk6wn1dtfTWUeX/A7Zi8vt0LXHn+pi6xYol6xXPvki8fD5XzVUUc+yvO2Xj1LttVJ1eefS7pJxuppdtuSd9Iu6depGL8u8oLEwvd/WR+xi9l5wPpu6zXVrLzcO5tBxer8t98xy8+3U884ZjIMVAFc9fS13igVWAHyK1dZ7yha4ZABsZJrRdQBFQBXQSpABbDClawI8F6ZZGDea0sX8jOYSXPkedQITOf+XB0CFRXVeFxaxaC7UMCIUqJB/Lnxn1KM6jQHghGEJvU1tLNRgkV2w6RmpuXieIJmyRigLD4EynoGKvp7/aoSYgEbYK0g0ylSZQiDbKeBFvjoDFgH29Jfwgvs9g1i9ee7ZvPSlsEx7JjSib0xdbDnqFDZrb+4VlvEacum3119/ffPGG28MKZLVE50AHPSpMIo6OAeah8CI91KmUabAax4AIqKTeXAPcvkTiFOeunkgh9fxn6eeemp4uCEB2xoNi45GEAtGE2Bl1C11aVP903Tj+Jygz3NL0YHxBLT27FvryEhPZWYEoX3j+DNyG90ygjgjhDOitQU+1Icv4ifeL6SzrgQqRidmSmLKCbYEVnkmrW3Tn3ivnTsoI8SnDiFsC3cyKo339P/UPdvu2McGjiXnDu43wl3Qx3vCOc9dpX1u/qC+hKT2N/CXscB4z3Oi7Tt1ys0qzn36Plf+jNzdfo9/sN/04oaKjAAWALspQiCJ7yrH8glGkZ3R09Zl2QTV9jk+n+DRtucGhDEArD2MNs52CKPdCJA2sXwLf3meUFuf5jXTpdue9Evqtc32S262cdOSm1+QZ1ppzxpmrsAvrDOPDWDM80CmADjnd+9BR/3fz5z08/w8NfsE+iY8V/+099jn4Ke//8Pmf/2KFNDXz/4FPg5nAwcwzH+XvwwtXDBtt5+rdj+Ch5//GfHrgnvhR3dbpMhq+6zRIbQLRo5E+yZszjOBU+65+0Kf8cfhS5edixXgH+iIAAAgAElEQVTih3PIrVRfXwKrSBspUxhLxyQ/ko6d9XfXNaf8Dtldet8Cucf6/OH3y2rJYTIvFa6V2okq2uriZBbbXbf6DDBi9/ld6fRy/3S0u1Jvh4pl/13U5h32mdrmU8u7q3ac3m/rlpy6D6eWV2/JDPPZBY2tcr/0TZAl162bsaZlrdRM3xeKjbkkHVcAXHLztdCJFlgB8ImGW2+rWeDWA2CaUVxcZLAYAZxpSQUTRFISAQocc8GZhXBBnMBNMMgCNpDLs0WNruTeb33rW0MULve7IO6iree/EgVoxDGvkTaYBwDVhXMX3rm6MJ71Z2SYOpP6mfqJKBZa0F7/hDQ8NxqQci62u6gPDDBiywV+yiSsNULS1MzYg5S3AFDuEQBvu2mbJjSjaF2I1cbYVKAuQBGaGJFpimpA2hdffDEANerhPsqa7tZIZeyJTXhQjxGc2stIZeAgPgDgQpZRc9hDYGobsBe244E8+44+B7ZSjyDdFNNc0Z16AKO/+MUvhgfPsXVG0FKWlLDIffPNNzdvvfXWAF0+++yz4WGEJvb33F3aee/eveGBTHRG5pNPPrn55je/OUBAwZbwnDJ5nqiwy353gwP21YcyYo920tc8BDqUEyrTToA1ZysLyIS4Rs0nLHy4WLb9GihYBxCppyl2eT9BnVDMqEneFzRnamPHD9ecBzIqWRiYEZrWpV84H6SfGp3pmeH6t1BY+I6PUdbzqlv4jO6pmzBXAGzbE5oLAZ07HMe0XVAtHESOqdzR1Yhqo7R5btQv48S5x3EACFYngWnOEQngtWFGAvN++pobSbI/hbTqhA6O2UwBnZBQ0Km+udklbWw0afpe3pObQjJNsno6h9IO70v/tu/c6NJu1FEXo4aRC/A1Cpg5lOd5LrZzKLLsT/sNedph+zt0C9R9cI/psxPEJ4R3rLjpQgBMG9zUwbyijgJg/Iw/YbX1uxkBeeqZcN2+5qov0Abnnhb+UsbPAucJx9ceACfsbcDvOUO/Ufg7FvG7W4QQCB/7ljf2m7z4deqY6KvvdwjtAoi7Pr6mTAuGo1wL/89xM0Cf8e9W6a4FpJ1p0ueu3V9cuDpm5VP02ss8QYfu+jrquDWy59K5Q+6xfn/4nbZacpjES4VrpXaiim1aVGZRx7qF6nBjDpnnYsuSs3WZstbyWqmZ/Lfoa+eg46K+u6Adl/Lbc7D3Oeh4DmNrDh2X8ts52lKWOfU8UZS35DhYAXDV09dyp1hgBcCnWG29p2yBSwPAP7h/bzgDOKO9hJgCYCInBQAsXhuZZbRYAlhAoWd6Cjsp9/zzzw9nsQJZBBkanXIAMR7AMSAgQA7g5zmQ1mlEHovsAhTkqENGSwk/gIYAP4Cni+mW47mL7chAfyAmrws1BJeZKjdBhvCB1xKeYzfaZiQz8rSJ8FBAC5zlT9ubopZ7TNV7CAB7fjH2w3bYP88aFvwKwoCU2tPzW4FblsOu1En/mxoZwCokyihvbU+71ZN6aDP2Jh2ysFW4IwDGbp65zKYB4DVt8GxNrsJvZQLxiegFAtMGobEAGN30P+4BFL/99ttXAHDqpF8LgAGRgiv8QVCVUEsfyXNUtWOeh5sASmhHPeiMnyd40pfVh2umh7V+NwZgQ/s4o8PbqEhsLAAWdmbUsD7lWE6djJoUtiSApd8FVo5ndXbsZBpkwB1/bTuRrQ9QJlP9CpSFZZkyWdhq9Kztzg0g/Bs72SdulMhU7hmp6/jgNeGffUDbBMTIdU7Q52mDkD83lyT4fbjw+eAaaHc+wWa5SaUF2pTz/RYAO26cC4WZCbQFtrZLnXITQMK14cdCwFTHQ+qJTP024VH6kr6DvBZkZlRvpvg3c4I+AQTO1Mj6n/O87cy60N225fzKa/Y3emI7rmPp9q3Tc9i5NwGwoFoAzHv2pwBX0CvATlDta47B/Gw5NKbs2xsB8K9/vY0+HAG/5wz9xuCvfnrlun3yEB0c+YF86O0OVlv+HjkULAruAcAH4W0DgA/B/xX+9nXhOZYuL1C1jetcYLrJb0/WYTeme+3eXV9HW7sW1E7Qv0v3Dr3Lcjtk9vRLXWxZ0yIm7iJ3d1Zm3ep1e5Zl1p1jlv6p+nFdzVrLa6V22hUrL8ucWl7HXLfqeMTjin2zlN92fQYW2zK1T5yDjuU2n8PYKvZz1Wc7mnweG8aK9in7RFHekuNgBcA93r6W7bXACoB7LbaW77LApQHg79/7zgCA/UvI4xnARC0KoFgMF8pmalEX44FjRmByPxCRRUXOYeXBIn5GuhltCgCkHqI5SQMMDDSKVJjI1cV6ARBXoUYbseZiPnUiC72FDwlmfI37BTqZDjTPssxzRG1HC4DRkchA2gMYAjjyoLxn2qozehhZiGyBp1Gk3ONr9JGQwPYDf432NQKYeo3ky1Sn/juhWAJLz7LUDvSd+grPqE/oJlyhDbzm+cnYw6jnZ555ZsMDSKLORoWio20zMhYwyp/gw/4ATusHL7300oYHdeA3gHbqF4YIgOn/F154YXh4brERwEQBI1OfMdKZ/jJyXcjHc/0FfxVsWQ4Z6oY9M/LWBXVhKgDYtNW56SIjJAXtuUlBYGQfGT0t+G4BqJHplBMAY1frEaIIgNUzU6zbzhwr6rHlF49dSSOb4Gr7ZX371XUsElP/RJ4bGLCbkZ5uRuBex1xu/hC2GjWNLjn+nc/wRaOK9WHThRsFmpG9pia27foqY0dgyP3MbTzUg6sR2Wnj3HCiTq09KZObDRIAC1a1Z/oE97hJJSG59WQkqX6bY7cFvd7Xvp71CIC5YoeEzgmRHYvq20aT87rzZwJcynkWsJkLGFP4BQ+zLZgimWumr9YvHVsJp9FJH6Cc6cb9TKEsdfIwunYMxiI7zwDWv7jH8ZNpqfPcbD8n1S/nf+7xLz+n9Kf0RfuhAoCHsX2B0b9jIHiYcQqpn5makr/e9Nu5yGm7vkcOhTsETwWBleN8f84bAfoNvt6xn+N7TVFcXGoXq8b8trygNaZjUY+89aT6Ourplj+X7Fsgt8et6urWLVwuWa98FsA4tZ5lebvPx0o/LSpz4f6p2KfDlNMDiQXtcw5+cVd1XMpvh7EwceWLyesY2KuON3R6xxw1seuUvbHcf+fgEx32Lre7KLMqbwXAVU9fy51igRUAn2K19Z6yBZYCwMN6YVXL4sIi8r73nbcHAJxQwkV7wBpQEaArEGHBHZgK8MpFche2AWhArnwgz7NYudfFe6PsAEBEmgL7gL8//elPBxBsPcBTUgmTxpnFcIGQ0bRGbyFP3WmP9QDNjNISIKC7wEIYlelojQYz0k0o4wK/cMX0zVxZoBd0ACYBkbQLvQGO6GPKYyNC0cHIQuwg0DTdMfd4ni/dLwA2ChV7e7Yu9X355ZcDiPWMUwFJwnr+LWAzohSIYZ20zQhg6qbNnl8LqKUPlK/fCMWoGx2N3hPWArQFqkIxbCW8xl9+/vOfD9GxnpWJHp41TL8JWQHKnGFMnxoFS532gRsQ0I3oYx7YyxTQpiPHNsIZQbftpc3UbQr0jMT039TNfbTj6aefHkA39hTubNf4t2BS/0EebWSDg/63/W65TU+bkYMJ+7xfX6b/hOfC7wS99jHljKRVH68tBEgY65jCPhndOQaQM6pXSEo5I+Zz2nKsWbflqI8+FgAb9Umf6v+Od66CV6OfMzI2o1yRaYreBMDOV7yHX+H7CQ2d70wTTLucT6jfc4uFtzkvOQf4GjY0Ktg+F1rmfKVftQBYH3ITgf2XcDIBuH3Ea0ZhZzRuO9frfzfBauUkbM1zh+3jhMXpN9rENnDNDTSCV+xhhLobeJhrBMDOW8Jh+mUMnKJPC/Epx/zE3IY+zmEJgN0QQ79nZghtpP5+BmED528BMK+hOzK4ZrR62pi20ue2jftzHshNEtwnAE4In6A9x/Onf/jD5n//6td3Ivp3v5klfqSPgWB91N+0fk2q/MYtfqWqfkPblusQWv7ut5N7rXxGAK/pn/v66UJLVxdt9s0vDJRjALi7zrR9of62q06qr7Oerjpuiew5da4Mlz4z1LStldppV1RglVnozaIth4/ngrihSFFmWV6HzIlV1OFKYsvtKdpnUZuvOt7Y53P0dcnJ6sOrPGLLbekYh2WZRT8ryzsHHYttPpfxf+v99oLsveQ4WAFw1dPXcqdYYAXAp1htvadsgUsDwH/39lubpx5/fJ/OFUO4yM1iOcAPEOwCfqZpTRggUMkzgAGSwDgWy0n/TBpoYEue88niLQvkRnp+9NFHm5/97GcDADbSmFTCQDwgqgDUNMXAT+7PtJ8CDnVigd5F9kwhmpGJtls9BBS00QV8I9OMKnMh3jN0kSdEot1APqDjGAAWBAiqhZFAPQCTwJrX7Y8EhsI/9DUa0chX+k2gIoQwPaqQUZ2FIPSJYBS7AZJ5GGHN1bOdkWHUpJDCqGd0oW0CkNdff31I10wfZrSkEZNGy9KP9DkQGJmmDLY/gCNGFWe0rf1uFCF9YuQ5/9b22As/pl5TQHOPUZsZ6Wx/A9dNgy3M0qfoC3ydMsjAN40qNhrT6EzuUU/kOS7sV/wpQaA29SpAppwbDozApG5BH+1xYwH+bB8LhiknOMvNCgnnxiKAMxoxIzmpA5ljwFGdBZ+U1R7o6T3CTmxhenl8kQ0DZgtwk4D+k+OQ+3guZNX29iv2cjOCGxAo659nNlNn6qQd8XPe40FZntPnnFfOg7/cQEJ7vBfdEpjbx9bteHZOy3nLf9uetJMR4gnTLZ8gWJ+lvDAU3cY2+7TR0zxPfTLiVNCoTgnhHR/Uqe7aIK/cYzvoI+eThOb6F5DXzSn2gdG7XIX/6uF9tgn5+D3XzPDgWNA2QmF0cd5MKJs2yghgdXFMIo9/M3c7xwi17Xvnf3QXOlPWv7S3rzl+2s/dnDss+xkA+Nf/vo3QvyH6V1uVvwAtWHA04jd+mLcgeP9D90qZhw1YHABvjV+2aL3kdl6+8pdnA68AuGzzSy/YtRjUGuPAopgybzxHuNewHQtwKbq7fZ31zCm/S3aH3nPJ7enSDnXPA0LQ+GKj5rB/WWZRx6E51Q5dUGZZx47+maHZZWuW21O0eVleh33KMos6zuFrd1XH6X23ZslaqZ12Rb8oy1xI3uq3R7yt2C9Vn+2Yohabb8/BJ8rjqsPgVZkrAO7x9rVsrwVWANxrsbV8lwUuDQD/zZtvDAA4084mAGPBHDjn4mpGFrpILSDiSrSeUZsCSV4DAHJ+Kw/+DcTzvkyp+vHHH2/ef//9Aa4Yucfiv/cLteg04CoPIVhG9PK+gAI5poA2qszoLtqQEZqCVQEFOvpapgJOuGKUYC7gc5YtQJPIViGk0YyAwwSK6Cq40RmFE3nupIu66IsMwJjnNAPqPceW14zY017IE3RQRwJggAeQzHTJ1AOIJxpbYIQ9BM3UL2AWXiEbwEp/YCcB0v379zc8gKOerYs/oWOmY+Y97MWDuvhDpvCPeoTVAhfaIBSxX+lP/A37UO6pp54aonOBdujG657JTFmhIu/z4H393+hirm0ULO3DLxgfvO9mBYE9bdDG6ObGANqjHY1ope0Jl3KsGd3YwjSjB4Xl+qAyjWDXf7AnZU2rjp62vd3gkFGa/Fsb4xfCTTcSJEykjoTB+rVlaIs2yYhU7zFaF18EAGNT7slNGRkhiV7Yzr7TbshzI0X6jf6XYNbzqPGVMQBsZLznkXPFfz/44IPhYcSrmz+MYNW2AtG0jfZ1o4SR60JBN0/k5hMj1TMzAbJ5LvgUDDpP5EYCQTlX+0NbJqTfQ7QRAGzWBDcB6FPU43zjfMB7+BVjMf27/bClPu41ihZd3Byir9FHzv9ujKG884B1UY/jhNf8fKIckJU5y4wJbjhgHAjtuZeylDPa240zzknOA7TNsebYoz5tk1G69rdjJuE4elKXc5n+kvOZn5P5mZGbMrLPtO9nf/iPzY9+85vhaUYG5/P2311fhL7mwgl/t79Ltz85D12H97YF9po+ynpEB6fts0yH4JMBcHP+rxsCztUX+gx8u0q33/OW1K66aHNUxyMD65HrOXHgnlRvZ11dddwS2XPqfNRXdgXqpqhrWy5Zr/wsIOj+s65i/AXbXu6f5nP7pmaVZXa0u2LGDhXLMGKOfizbp6NBZZlFm5flrTpWXfNouWLXlH233If1iiefe1cdj7hFsW/msONRh53pe8PUbSnLu6Nz2QqAq56+ljvFAisAPsVq6z1lC1wqAHZxmUVwU6UK37gKiFnYNtpSMJQAmIVxz4IlChYIzKK7EV4AYKAcUNRoRhb6gYdEmH766acDWCFNrsCPSECjPgUA6GFEKgv/Lpxn1KSRgUAcAALwS/0FwOggKEYPzyM1yhd5AijeE3RkfUIDo1ZxJqJ/aQs2IOKUdnOv8rWhEIe6E5AJECwnfNl+b9gCYB7AREG76aPR10V/4IK2F/QJcIVfRjm+8sorm1dffXWQTxQ2qbjVi3oBX/QlPiIgSYhvH6KXMObP/uzPNt/97neH/tbO+AdlsYVnQyPfqMpMP5wgTVAyBhQTQAmOgESkiubhGcDUaTQ4tjdS1BTkgENfS+g2Bs2wBbamvQIsoy2BPplOVrho2mj0Mc029wv/MmJUHzWCGPsJ1ZCf6XDtY32VevQhdUc3I5U9Qxg99Ekj6XNDhP2v/zmmBPwZ8clrQlZeTyCJDowPIzhNoSuM5V591YhPIDAyPJ+ZMo5f20Z9AnV8SLimHbhHQCecy8hV5AjbhPQCQWTjK8wdAkjGMv3OJhUeAmDaK1DlPqONsw+EtZ6dK4T0nGb7nn6lP3O+MOqZexx76b9CWPspo4OxyyEA3AJ755e2f20H7+sD2k59qJt6lZGR24K63KSDnakfOaai57lna+uXyLcPPBudzwEBMPdYVhujg9kenN+4Om8apUvdQmN9xWMCzE6gv+ijpnXGD5gv/BzT9wS9yG6jk7VjjvOxz1F1R3ZutEr7CdvHIOjn/wEA/u2N8BcbXYsULX8T+voKluFv/Khu4e/4721K1bFqB6utG6dDaF3Tpl8bAJx9fujf9QasJasWyA181Xu+jnJdi1aHFBpZPJxLbsUmJ9VdXAC1/u46OuTfGtkdOlf6ZXwevunOuiXKJTvadFdlltvd0aGLyuzo8+n9uN7ycslie6aWN3T3xAYqy5vD16a244I6VrulQ8Vyb5f7sGjvRf3sgnQs90uHU5Rldtix6rt1kTUta6UuK7tHuc0z+MQKgKuevpY7xQIrAD7Faus9ZQtMDoCpubgIWF4A7JD3vbff3jz1xOP79rPYbQSlgAo45oK0EXwZsZRRgIAPYRpAkshUFsoFyIBQIjJ5CGYAIkLMTz75ZA+AfZ9FfwAiD2Eqi/lGAKOvi/iCpQS4RgADcwRWCYIpK7jyvFHBBOWMGqNtCYBtk+ee8p6QiXbTJnQUDlJ3giHKZzQYdQk5BQS8nxFiLiIKHwCppmsGRgA4qEN7ZHpVATCdLTwxPTY25gxbHtxL9C8gHrvwZ2Qeso04RBftCFAxCtl70P3FF18cHvS7theQIdOznVnkz9TIwjgdU9vkub2UEd5tv6tsz9o1Opo2PvvsswMANlKUqxsLEqoLGbGrdsqrMNiIRe4V5lJOsCmUox5si+/hx/qVcMuNEowxzxHGhvmXUX76g3oI4XM8Ag6F9EYtJ6BEZ6PvsZuALiNjBWgZBWwfJ8xKaJYRwmMRkAIcdBW+21fCVttumz0LGJ31daOd3bSBDqbixb7caxS+AFhfFMoJKNUzI3i1fc4HgEajprUd73vGueCe10wjTp3aLzcOJIBO8JqbSXIzDfdmPwgi3Rjg+57T7NyUwMz6085jmxlyDle37UfTY8NDCIlsN1hQn58LbaSzmwHczDEGKQXmtNm5nn/750YMo7gZt0aG4x/OYTnmnZO9opdAPaO8nV8y+pl2ZtS+GxjUg7LOHdaJ31nOjRoJgNEjI6btX+cr6sxsFL7vxp+UnRHdGRWsLO1G/Z8BgP/9N2cPgFv4a1tbf0objN1z/besP4PL36qqX9PK3yX3BYvf14bxWJXepHzOe1cAXDXitOXS7od8dNoa69K6FoUOic1o+3rVh0vWV/uuyDipLZ11ddcxp/wO2V16d8jt6e4+sTWNa6V2WhYVWGUWe3VqexblDZ/pRRWr6bmr4q5/n7jpzpqWtVIz+fCCNi+3+xx07HCMOdpd9d+6KWta1kqtIO1Y/9xFOx6zycPftdWS9U+Gu2jvqdtct/ZmswLgHh9ey/ZaYAXAvRZby3dZ4NIA8A/u39s8/cQT+/SnAIeMLgXqEWHnwregi+fCFAxoNBcL4qZkNRW056QCDojkBcoBGo1aZIGdiNlf/vKXG1JAAx+JAHYRHABjJCdX7gUEGGls2l6gFxCU+qjLNMVAHIGSC28ZMSc0NroSOfxZf6aAzkhTo6ZpB3CBRXmj4zKi1MV6wRL1ZFSXOgk5jTBTjwTMAhJTcwOitJ1pSgEVtgl9BSWCPtpmdCp2xL5GWANq8QGjcdEhU9ZmtLTpaE2jKsCljFFxpv2mnkyVKjSkb3igc0ZtCuaMLsyIOAGv0anYzahK9NUvqE8AbGShEZRG+Ql8APXAdHQQ/LoRwihZ6qWvtB2yBFz6MrY1dbR+h+76Q6aptb34l1BN4NZGcGaEsP6SNtFOpj5GhwRsQibP1sX+ljUKNyNfEzxmxP/29+2DfUQp7VG2vikwNHpRoIgfClGdO+wXwbjwVHguaHfzhWe52jfYTZiXMFLbZoRzRmomlPMDwAV6wTI6ZTpqQTBytI9A3rPP8SFTxSPXtif8Tdhqv2MPN3ooOzdaCNx5LTcGKDejSC1L/UaMjslUP+w3BoD1H8oJIvk3stCbvrE/EqiqU0I6/5120O45F2uDPPuc9qif8xVX5zX0cY52znczDveqp2Me2fw5zrVRZmDISGp9Dd3dwMA9zqet7Whr9oebKnw9x7YbfDwv2M8UPx+yrPUIjY0wHvsCwxnA/+ffx1NAt/7e9QXoay7cgrKxjQTOSXlt1by64NX+BK5h1Q5O22elDsElTW9I+eycMOYDCSj7GrCWrljgtkYAp+4HF4cYQAU/nQxs11eor5i+vLh1pdH9d3Xf0dGeWyO7Q+eK/1umLrZuiXrJM4EQ2w+zkllrpXaippZZlDc0p9Saervnkjm9mrWW10ot24/noOMcflFu98LjoeK7HSqWR+3U9inLm2OeLBroonQstnmOsVXx2Y5udoIsiS33YdE+U8ubw95L6rgC4JJbroVOtMAKgE803HpbzQJVAIy00mLdULBWslaqT94P79/fPP2NqwBYgEUE71dffTVEdhrFKpghsjHTfbqwDwgxchgYIlRzsZwzNIn+JQ10RnCRKhmYCXgkdTIwWHjCPc8///xwRi1A77nnnhtAkmcwGvUq/AM8G+np+bbqL6gwRS0L/UZ4GZ3Lgj+LdUaXCsQpl+B2DAALFYSURifTFtOwCs0EZC6aCdp43T7gvjwPUpsLOekjwaugBJfKaEHPE7Z9yBBm0Y/Cff7NAzn2nZGrgsuEy7ymbNqAr/BIAIzd24fQSOjhGbkZoSwANr22kJ3nnjWMbtrG9iLD1ODYk80C+Bvv037AlZDJ1LCA2jw/WV/FvwC3PLQdemkvbcFVO2B72+EZ1uiIT9Jn+IBQx6hj6smzdfWHBH3t4rz20QctS922UxBoZCz2EF7zmm0SAHI15TZ6OlYyAljdBO7pywmArdOoYeThB6SgJpKfPkAuf27a8MoGDvUUttJ/ADxe5yrw054J0qjTTShGxTMe9RXKukFCO6q7cNs+NHoU3dkkwbhBB22i32E3NhHQz/ilkDSjqxOoUi/Pfd9IVerTtsi2HuyUUcUPF1MfDOM1gWMCWCNzDwFodRKCcnUzj5sOEmimHs5XXBMACzytO8GHPslV303fNqrYOWH7w2+74QC9jgFg5xozBbhJRPjvZhrqbucbbO04zkhkxxS6KB+dHbP5zUF7+jnBtQXAGZ2s35puOiOY/bfyTwHA5xztOQaTlgTAHV/Val8ms1TxO+DB75Uj9w/fF0+Ewf0NWO+4FAuMLhC5AHbIT3fvlxeXbjJWcbGtFXFy3Z31ddczp/wO2V16d8jt8fs+sXWNyyU7FFhlFnp2QXuW+2f7JbLQmHqRPnG1umul+toytcyyvA6bl2UWjV6Wd2E6Vr23aMaduJo1a6Xqvju1vKGrJzbQ1PLuqo4Td8vqt0cMOrXfluVt1gjgqq+v5U6zwAqAT7PbelfRApcKgF24NkoVMAEUA8QCGF04B2plFKH3CWsBLsJD7gMIAkV8nwgq0zh7himL1IJGylMnaY2NUGTR3VTCAGAeRJa6AC9EYaHeqGP+bcSpoNkUoAIvF+ld4FcHAbBRlZ4vSX0JWgQY2sYIYCOJBdMCgNQX2bRfeIL7eaYmMEAobXSmcJc60d92GgkMpES+8EbIiCyjXE1Ri56C0YyUy3N9hT+CbK5GO+Y1gQh9Rv/RfoGkUZlAM8/vRB+BR6abVWdhEn4x5nf/9m//tuEB5LNvM0KRzQQ8uB/YSJpp+lCQa7QuvigIR29k4rvCMsrzHFCrnuhoJKFQn6u+Jhii3zzXFN0E9rRNECnIph3WqW2F6NrJ9iVMEz4mqMvxqMyMKtQXkOd9vo8P0s9uWvB1QR7vC/D0Za4Jr7RTwirLAtqN5BfoI9voa8+QBuDb78hWFvZEBveavho7G5XvlfJu2hBoM54cu9jI942Qp74cp27AEBDjx8w5bDwxrTe29M9IZurBbzI7gYBfoJfRvAlLjV4VHlPOzQrUk77hOLd+gTtX/YL3MvuAdWXE6nYNZBux6vizD/Oa/tf6Fffql7aNuryH9xN+q3OmshbIC/iQ5/wslEZmAmBhLfq4GciMAoJ05GaEsfckmM05yDGrHZGtTsgRJHNPZlRIm6o77cv+0Mq8Kx0AACAASURBVJeM3LVvMoI+Uz4nAPYzy3oyQvgaCHnwYOMZwL5n/7QbSYpfexYp1gLgY/BXX76m7INc/Hn4c9V/PVbfqlfdq9dvr1MB8IH79psFMxV0c+bzoc0B/cqvd1yaBa4s6uSKcetvI6vJPQtCV+zWtzJ99dZTO6CzzpPa1lFHt/y5ZHfI7TF9n9iaNWqlXBeuly6X7GjUXZVZbvf2Q7zkUrVS/f1eqbyoopVXRE4OqAZTlmqeweYdBlpMxzl8rdjucps7dJy4q3u8Z/Wzm4xf9Im7Ol5Xv73ZAuW5ouhni8lbAXDV1ddyJ1pgBcAnGm69rWaBSwLAtPjvdxHAtt5oKxbbgWJE5JJiWMDlebpEw2UEsNAOmAV8A/4CcknlDNBxsTtBoMDRSFgWwoFBAjzPlAXOvPTSS8NDgPTNb35zD4aMxGSxX5gExFK+0IvnGfGmTsAewZdRkdhDeOlr2MR7MlIro8qEAgIkozETmPFv70E3QVwC4IwgTCjHoq0RurQVSG5ZQTbPM5WqwNHzYbHzq6++OjwAHEYu6gPca8psI7q5VygtaDYlKlAGewBQgcACRGwtPKS9ppkWfHOPbUvYmwBLOxEF7sYB0oRzVjQQXOAj1KVtnomMnbiHB36JHwKKjMxFH/yIB37685//fIh23/7mejBAPHyR+4SLCbWEXUJd7Cag573cGGBKYt43qjnPyBZCuXkAW6eP6IsJ2oSY3CMcFCZRT0aMZqSw8EhwmyBOsEqbrFN7CLytS/n6F7r5mj6doAw/cSMH/6bv0MXzv/Ef5hr6L/3XSFPP4+Xq5pAE5QnMjO5MX6Ud6mhKbnwR30JmbiRx04e25V78BF9Cd/1Nf8iIT8aTbcnU37YjMwE4b2b6Ye1MnW5w4N9CUvWk7QJBAXCCTe5RP8dU3qM9uArHnV8SUvPvhLG+5/3c4zinPdZl9DLXBLv2k/MycgS49hs2EohnFLkAmPkpAbBjgb40PbRzruCVejNFtLbTrrQLP2B+QGftrH/Tf/5xj5sLlKMNEjgnSE6onfNIfqbk62nT7CvltBHCjlOuCYDPEfQNP1KbH7THAPAVYIyAHQW9KuY6AB5suzQE7gDAW313f4cif+Pr7KH+P0e/qH1LX0tNZYFr41B/O7LYVF5kevjD42SVu+t6hDq76youyu1V6rFCh+y59a6o3aHuPPBh5DPlkN5d9io2bJVZ8ZJlYWRRwyqjnsePz8HfijoOQ3Jio08tb1EdO+asic3Y0zNrH95k/AsaC+WxtfrtzcOx6BNz2LsscwYd1xTQ1Vl6LXeKBVYAfIrV1nvKFvhv//1/LJqyuaRox2Li999+e/PUE4/vo7+QL8QBzADFgDJCIgAu4IwHi9X8sZAoWAWaAXAAIAA6Hizuu1gN0DBq1HpY6DYiUFAHHDOSGBjkWa6kkOVB5KaRmOgglDAi1ihe3mvTilI2oQUL/Ub/5rmQLvxnNK5Qw0V7ngsVkOn9ACrgT6aeBYwIlrgHW9K2TNkqTEgAI4gQqlEeUImNkGcfYGfshw7qZJplbMB76EUdRMWShtuo5QTUpqOlrwQ6mULWFLUAkIx8pe+xP+/7ZzuwpWfi0m5ko5vna3r2Kz7hHzoLeD2nGL9jYwE+iX2FqV6pBwDHg3YIjbGXPuk5nnnusfcYSU0baA825j3/ErTp99rf58JcQBJ10U7HAnYUJgvk6bdM3Sy0dMwJQ+lT/5CTANgzdIW2Rvi2vm6UZ/qvfUh9+if9oC8mKLBt+gD95jgR1AkZ3SAiKGPcs4GDsZzn6RrRbSpzMg+oE7IFYQI/3rPtRskmzG7ht/BSe6Kf0dc597jRI88jpn36s/MevqZMdRLWM48h+7PPPhs2zwg2qdOyyMPO1LP9nfRwowT9oo1zHFJO8K5+2UcC3Ox37rGfcz4ZiwLNiNKM/HXctwCYMv4lYOW1NkLYTRFGsfpZoF9zfwJ354JM2e3niyn9TQWOTblf6OzmjhwrjtlMsZ+RtvgS8yJ2ZbwCkAXA2Fw9ec0+8DPByPKEuO2/nbd53QjitHdGGGdUsDrmOEzYTNnsy4yy/vyPf9z8029+e+X9sX4vfZ9YoNC16N/tQNlvJHDcjF33q1G7XwNXf/BeBcAPj9UoH7Bxu6KAm+96Y62w328CvufkGwu4452ush2LvcY4uuBUXGgaq/eo7EPKnlBnd12ddcwpv0t2p95Vf+gTW9e4XLJDgbLM3edSxQarzIKV5uijDpkFDXff2cslqwWXg2hz+HDR5ouOiaKOg3mqvViUObW8qnodXV1udbktHZWXZU5t71XHG12p3C8ddqz6brGrV789YtByHxYN3iPvv/6X/1zt7rXcaoFuC6wAuNtk6w09Frg0APy3b7yx+fbj/2kPClgIdJGb6EciIwE0giNAB2lQebCg7oK0i0TAMiN/BVksgOeiv6mfjY7jXhfeWYz3vFShGYvmpPIV/BLlRXlBshFm1CNQBOYIThMAuBhPn9umXMwXrtAuoVJGiAmREioZySbIoG5TNAMWTH1MnZ4pKwj3rEqhh7bPaCcX9k37anpuQBl1CUqArwJ3gbpnraK3Z6xiA8/7RQ9TMgvVqEcQIbRCjn1N/UZgpp4C/bRt2lNIliDYOrFLglv0pW78zLNXje4D5vIArgnkhTQJMTNtLz5M5DA2oz+QxUMQmXDNtNfaU6gtnBayZgReRsUKwNCbtMGeWwwYxB5Gfep39KFn1nKvf/Y7bbI/eU+YJzQTXHIV/OMT/o2B3ARJQjXudQOD4JN2Zdn0AetPUCc8zI0SRnkjn40HjGXBPL7HHMOcQd8Yja7f0XbHrKAxgaGRypnqnHu0Ha8bresmAeRRF8AZewvaEqjbh0bXI8/U98jU192g4PzFlX7+8MMPB3/LKFHnK2yL77pJxY0DGfnuGLI/eW6dGSUruMkI5MxyIDy3XxIS5sJ+piG2rDZw/qaO3OSQ/iWATv8cg5O8ZjS6GRp43kJ3sy0kBHUeF6I675pqmffta7MMCH3bMZvAnPFNn9EnzgvCXvyfeoT+LajmfW3nxg7nBceKdnJOyw0EuVmBcrY3NzQ4FyfI046+Zr/apz8HAP/2d3sAfG6AL30zoxAPRQFv1xt2P0Xjcv0HwaGfq3cXAJ+bb/R8X1/LPpoFHhX+7r/LjKlRXGA61ILywlMr4IR6T6qrs56uOm6R7KqH9alcs0at1E7DDgXKcleZpe4/F3uWGlMPUr4oGDF8x5rYQGV52y94pdprpWaQt6COJcN0T4M1S9ZK9VVeljm1TyzYh+U2n4OOxX5Z/fZmC1yaT6wAuMfj17K9FlgBcK/F1vJdFjgLAEyLilHAf/PG65tv71JestDMn9GgngFMKmj/TOUL3HLh3cg/QAEL6UQN83DxPVNnCmpYkDdVNPUZXcfCvwBOEMyieJ6/KbwUrCbwSagm0GGBU0CSAHhrpm3a2gReQi/v0R7cm+lAM0KT9vAnICByFPsBNoXX1CXkbAGwEZVGImtvoVemEgWWmCYbwCT8JGIV+YCMPENVMCEc93xOXgdKCdOFuthi+x3zwT5dMuUE5tRPWR5pmzbyjfLaw1S96Eq/0d/AM8EP9tJvjJQjyo+0u4B/ygtnjGRGdkYotucKA4GExwBGgBzQzwhgr0b86UeelYw99UH7xYhTwTo+QjuFnNjWRVMgJ/rTDvsdm6Us5GEDU0RnNKhntlLHGABu040j16h42mJ/JSxyE4HRmLyHfowpfMb+NCIZ/xLY5ZW6Bc/6F+8LD4265+p4RjfGMXbxbGbqJFKWiFmgvhH8CYDVWdnYxRTrtMMxKSzNs3l5zbS++DBtpc2MTR7YTLDqfEHbEoIK/ukD7xfsmpKYjQRuKKCvP/3006FN2hPbWL/jh/oyza9zUEaECknRWZ0yAth5QqDpHJ6wsP2AyznQuhIAu0Eho/6VnwA460hImbDZecRrbkbIOu3jzESgfGyUEbPOiW4kst+5tnDYMo6L3Mxgm+gv52r7UMgvAOZ+yjuf2Vf4Rn4mCHCz3Y5D+hL/wY889gB9/MzC7rlRyr5P26dNbMvYZqGf//H/bX78uwsBwLvFhH07dwsgVyDxCPzdLlcm2D32c/oMIfCxCGDPAI6zgFvguwLgrp8Ad67wLBD4ERcIj43kGzvphLq76+usY075XbI79a4Ohj6xdY3rJZcFPsNH1gzGuqsyy+3ugCXV7ukTWdO0VmqnYXEwlWUW5c3hwxelY4djzNHuqv/Wu7umZa1Uff5d/exIT9Y7cPLPnDn6+tb77YLjeg57Ty2zR94KgKvevpY7xQIrAD7Faus9ZQtcGgD+3ttvbZ56fJsCWoAj/DFtLrDRBXiAjdFuLmJzn0AEkAds45EQx6g1FtIBMsAQI/9YVBfUCa6ACJ6RinzAEQ+j6ABWRoSim7BCOOK5vkCWhKhGTwrA6PhMjyoMEsRxbwuAM61yRn8hy3ZiM8A5QOvpp58e0i3TDlM3G1WGLBfYTEXtGbqm0hVsUo7XKGe6XGClgIH7TCesXgIRrtl2dKVt9Ce2BEzYh5nCN1NJZ/rTjIrOCM2M8NMvkGvqY/Si3wS6+h12effdd4cH7TS1NqCQh2f1crU+bA2k5cGfbRaMYFs3C7Axgf6grG0SfOKP2tgUvOgL/E07Y1vaLQg1ypXnQmP0MH2x0cUAH+GiaaXRR8BLf+Y5z+mbtIV2Ge2oDyQoNqWw6cAT7uob2jkho9Auo6fVKa9CLconbMp+dxzpFwmAhbW0wewBpIF+7rnnhv756KOPhge2No24wI5+UU+hGvVqbyN400bcI8RM6CaAFUpjczYTGJWvbTIaPyNmE+5pH3zH84yNPuV+25FnItsXzk0J1xOMGnWckbfc65+RwlzVL+G8suyT9JWE9N7LNaNXBbhcbWdCSN/POu2brDMBsf7n+8hQTzd8oIPzm9kjnIvUTxtwj5tc/Exwkwp1UT7Twjs3qHPqBgDmswZfEADjN+28lqAs+yBBtgA351r9Bp9mzuHhfJMAmHv8M2LZz9g2qjg3dXhP+ioRwD/+3cPU9ecE+YYflELf3b99rb2m3w12eJAL7SsAzn4f2xRyTn5R/pJ+Rwval1MB2zTjFDJzXD9KF5UXnMYq6Vg83c+rvcp21tHdnjnld8qumqZPbN0i5ZIdCpRlxufUMTusMo9ZaPd+sZ/msGdRw2ogqg0qiS23p2if3VehUt3VBpV1nGNcnEO7F9Sx1tHbUnU1az1eK9VV8VmAy6nbPbW8ReeAupOVXbcusmbJWqnVb491UI8dVwB8zJrr+49igRUAP4r11nuPWmBJAIxy5RiVYgTwD+/f2zz9xBNDu1lAMgIXOAKUA8pwFUDlGb4ZnWZ6Ycp6BrCAjUXsTH0MBGKh/ZNPPhkeLLwbQWe0HvUB7Iw+vgkAszgueDKaCjgoVMvIKhfuXdAyoo32JwhOOGKkpdGGttuF/wRDlsVuQHAgIqAL4EVdRu5mJLRwXQCM3kIg7hEoqqMAGNtgOyGTsMY0wsJDo+CEKLwuMEe24Mr7qScjCk396nmmnj0qlMqFR2GTwCKhsu2k703tbN3Y5Uc/+tHwMOIS3UgZzAOI7kPwQ5+72cCo5kyFi42FvcI+0+6iO/KFR/apV+41Kpk6BIW0RwBGXQJK/R8bm2La9MDoq70ZH258yGhH+zsjdAXMwqKE+MJ7ZKOPvi5szT5KeGTUrtHsbaSwbXM+4JrwzPFj29HJjQGCaOrgfTdKOCaxtxs9Xn755c2rr746bCYB+r/33nvDvCHQp86M7OVeASo6ZgR6gmzrzOhpN6IwH9HfKSshv9DYCGPP6LXehLn6PPLoZ/w4fU+d7PeE/PYRrwkkBebo5vvW73hUZs5N2V8t7KecOutLbpbJKF3+re5ugMi5kDYkOE3/977cOJNQOjdLUJb39BdtQ53Ykc0AyM6U/JQVUBuh7wYHgb4QnnGXcNq5xfkrI4mdAymPD7AhA58yy4BnC+cGIOrNM88z+4CZABw3CYgdv8hUZ19DJ9ubKbdbAKx8oblA/RDA4wzgH//2d/vP9aNfbG5RgYRN+w0nu5Wrwbf8d7uadQ3+2qienwW1b1jFr1enWbUofND0pgjgkajf1l9WAHxaF922u9p+PAZse0aEbT0m8yab7BeJ6qt4o+LKi01jd59Q90n1ddbTXUeH/C7ZHXJ7/b8uuq5xveSyi7jDx1SPwYrGWmUWjFq0ZUHSvkifyFov1Uot68dlHdvvZTcYtyyzaPSyvAV17JoPiu2u+m+fuJo1a6XOxHc7DDR1uxeTt/BYmN53a5aslbosvy23eSafWAFw1dvXcqdY4JTftafUs95zRy1waQD47+/f3zz9jS0A5i9TMAPABMDtOZpG6LFQzWK05/UaTcW9LOgDeFjsFuyw2I8sFsMpw4NFfsoJzFjI533q5sEivefGCgqUzX3IFEAIHIUoAL+MiGzTyWYkGu036styRqSZFjYjajPySxgqgADOAg6xhxHA6OnZwAnIhAHUpf4tdBZ+qI8gGTApSGwBlZFwAmCBWqaTTigiAON9AYSvpR18Hx9IiKnNjE4TbtAW5CjTvsv0uQCYH//4x5t//ud/HqKohU76BBAYiM7DdMi094svvhjOqObfQmvhCO3NqEzPhVY/gQw+lf3qv+k7ZAMm0Q9fBYIngNM+9js28axY4TKvaRv6jfTApD1WDu9pR19Dxza1LD5gVCZtFGhyj6lpBaPYMKMEXSDOaPY2ijDh0vb73/brovbISPuM2hRemxaauvVvrmYUQH/6nj595ZVXNq+//vqw8eODDz4YHhkBLLTOPsxU06YBpz2CUa9GuRod3KYBdu7iysYU0v8C5r0/N8EYlSm4dB7QnvpXpp3OSE/nVXQx9bdZAri6ccXNGrRRe+aGjnac2j9CQ56rU4Ji+zv7o4W/AuCMXrUMOhiJnAA+oTGyM2rZNjsOrdtsB85TznGU0y+0fabmRp6g2TbyXP/PVO5jADijnvXxjIbEl5iXqdNjBUzpL0T3WIBMIy7ITjjumBEAo4/znlkfPJ9YqKscP3scc5mVIIGv9dlf2jshEAD4n37z2+Gtc4N816Dv7scos9HwnhC4+ZH6cO2m62du8022BoC3dp3pS3BB8L7qKHtFnd3rQmLfWwHwzX2Wm9lm6t1ZxPYAYH3hlFFyCgRe4e/hLu/ug44F6mF67PG2TtlV0X1i6xrXSy67iNvVDx3GKrd/lVl11VK5ujnLPVQfp8XK6zXXx0ZZZlHHOcZFWcfmu+NNHV+WWWx3WV6HjiXHrXf1TlxN01qpeuVleR32KctcsA/voo5Vv+3o6vK3nrto73KbOwxelvngwWYFwD0ev5bttcAKgHsttpbvssAlA2AXu4VJQBFAJldT6RJxKGgzdSwL0pThAVAxPavQlnJ5lmqmiRUOCFIEvCyWKxNQYGSmQBB9BGwZGWYkpLDFiE3Bmp0tdMsoPNqRUC5BBbDGxfwEc/x7uxj82D6NNnIAfQBgwKHnntJW9RLSZKrmjNgTjhgNSx2pj7YB+AmKBEtGwxpFaT+pN3ok4LEu4Qj3jYFTIQzv6Q/0N2mu1UNQIrAQDAkshf9AEP5timd85p133hke9KE6qSc2fP7554eHvkAfmlJbSJURjJQzXTl6CNy0uemvaUv2qX0DGHJDAyAY2Ex7BS+ZctvUrgIiz4ulDqNkjdzmbFjPyMam/BmZSx84vuy/Nj2vaXEdAwJgZHiGrumFkZeQ2oViQXLbX0Kn9DejqDO1cvq7EDKj8BM4mv4amUZQAoBfe+21IRIcewDEPQMYuzsOE/RlJDv+4hnUlMFmtjPHeqaGbuGhac/ZnEK/CuqMMHZzheMuI1e3348fbmowfTG2oO/zfHLey4hTfRt/dOMM/aVM/Y97TEvNe7bTOSyjdHNhPst5f/aH9hE48jzrdMzlZpl839f1Uzfg+LrzoT5C3UbtMw9Yzs8Z6teXsQN9ge21h2PC+pCHLwqAhcdc/aOMcxjycz7V5+1v9KA+yviZ5WYH+l6/4jU3Kjlm3Whhm3MDEe3kXn3eOcasAc6RuXHGvuOK39Dm3JihTXNOsO78IrMHwBEF2vVFZ8HCewC8W4wZfmACfXfgVwicKk4DfwdLllte4LRlWdcK3iD8moYJe7fOsP1OotAD5/+e28aA0415N+7cw+vdeBlrdes75cWbRlgFBF+TXVxcHdP7VD13HyLdDnBSfSe0r7uejjq6ZHfI7TVmn+i61uWSHQqUZd4wxh7Jf+fQdZXZ67I3lq+bs+5N5ZLFysvyOvy4LLOo41B1tWeKMqeWt6iOHX0zsRl7embtw2PGX8h3z2EsHDOd7xdNuCtea3mt1Lpx4Vgf9dhxBcDHrLm+/ygWWAHwo1hvvfeoBWYBwMNqXW3hsVaqLs8I4ASfwijTORMhZ1QjEMbFnwTARusCZQQIwjfKAaZ4AESRxxX49+STTw5pN12MBxSwsM9z4BsPo3gFBchlsd9IUNPYsqAObAIOcY/nAQtI0csoNiPyKJcgw0W0BMSm6OT+XMRPWEYXItv3aSMAmKhRbWcEHO1w8Z+6BX3COt5X9zyPVJjDe9gP29BWAZxAEsCREdrqKTilTv+wF8CFflMnUyNjY2TyPj4h3KQ9pPLlQTvpe3QRsiBbSKputFG4IhBDH9Nj00cff/zx8EAX6uWqD1An8PeFF17YwypkGwmaNlUP2mHqcMoaWayvmb4Xf8p03tvh+NjQZlM7E7XLA1hofwHvGCOUwY95IMt06YJTYI4R6WwMAHaSBtr3qUtImj6UAFgAJ/TjHjdL0HbHrJH22C8Bk/BSmcixzoTO6oQN3FDAmGSsYbeMkGqBa0YyWw96G5VMHxu9SApoIoDpH6Os6Wv6M9Oac78bPYTs6Og4N8oXG9NGIX9uZrA/HD+850aSjMxNYGjKeucRfUd/th8yMtVoW/T0rGPTTyf00070mW2n3wToeXa6/ZqQdrsusAViObf5mr7M89xs4zxgubw6XrHNGAAWTCbINiqZe7VLgoEEwM4dyLGMfkF9bphgPsMP+KzQVzL61TkMG+WmC+VbFhvwPnJzrk+f169MXY4tHVPIcQ5WJnWb3j3Hz8MfqQ/2tsso6zyL2M8f/TMhXG7YSeCu/Nx0YVnsqaz88vL5f/xx86Pf/Oaion8TArcHmW0XCK7/FPWV8vemwYj10sWvbUe/V14r0AmA24jgY/CX75v1Vvarv95xOy0wFQC+MtpuWJ27MiL7VvEGA5YXlw6Z+4Q6T663s67uts0pv1N21bv7xNYtUi9ZX8Dt7vdi4+bQdZVZ9MBiHxWlbeeksvFrBWuldhoWKy/LLMrrGhtFmWUdO4xellnU8VzaXfXferPLlqx/RhcrL9dclLdoH646Vl3zxnIdZix/a5zaz8ryFpzPyjp2GLxH5gqAJxkOq5ADFlgB8Ooas1rg0gCwZwBnVJgL38BL0t8C+VxsN+Wzi/9G3wK2KJdA0sV0FuGFrMgEgBFNmef+ZppWgA0L28I/wI2gxUgyri6CJ5QViAiDEtwIgNGd9wUQPDfaKtOgGr2aKTqFKKbF5b6xP9pJ9DSQ0Og2zx61DmHA9vvAw49RwQ31ZvpVnguEjKgGaAhfgFaAJKBVnjWZsMF/Z5pYI9AyZavtyyhXgT++IEAzpTXARr9BtpBVGIud6G+gsTCMMp7ri60BrESDCr1pq+3kHqGzcAW72Z62v4U5zzzzzIaHYIk+119oA6AOCCmIEcCim+e2cq+gjnZa1tSxvG8fe4Y1z7WBcBKd6B9TDgtQ0V0wZcpd3hN2tdF+tjthrXYWjPLcPjb6mdccM0ZFZqpo265PG/k6Fjmuz2ML28lr+if/Rh5/tg0/UyfA/4svvjjY33FuXwtDsQt/AlznIK7+pa9RtxkAEvbmRg03CmhTI6FpqwAYvW2HdkUXx2j6mvA8QR72yJT5Rr3bDuyAXMaWafCNZkaPhOd5ZnNuXsnoXMeD0ae2DZ3sQ+1+CBg69rGr84l10G4BcEbwCmiNvnYe0699zvtuInDzh5seGDtmLKCOPLvdz4yUm5BUsKqtudrXjA03nKSvC/aRmdkBsDN6qCf3mMlC/zZrAfWgf6aAtv8zAth/50YlP2dtU87N2TZtm36VZTM99EUC4N3noWNusNvuh3N+Vl79LX35AHgU2ibMbcBu6z85b8/6RXkVfmst8CgpoNtGVQDvvswRUDwlnB707FjEynaVF7Su3NR3V1/p/rbMLb/q3H1dUNe6XrLPdmW5HQ0ry+zw2VVm0QM7+qkisU9crZdqpXbaFRUoyyzKG1yzYqBz8eFiu8ttnqPdRR2r3dKhYrm3z8U+ZT2LNp9a3qLjq9jmOXSs+m6HitP7brHy1SeO9OaaArrq7mu5Ey2wAuATDbfeVrNADwBGYjnKohhKMrW8H9z7zubpJ57YR5SxaO3CthATYOUiOAvPwtgEEqYkdkE/gQow7E/+5E8G0Ea59957bzjzM4GOYFf5LFwKhpCVaWgtM9h3B6C8X2iQi/4ZtSfoAMAYlSzMtl1GqSUIMZ2n0XXCOXTJxX+BERG6prQ1Eg0AJExL4GKkJbZ3MV9wQznblqDQVL9AJPW0TmCSKWgzlalAG7uph+lJubZRaUaWGgUpuKbt6kR/A0K52g7Ts1LGyFdeMxW2gB85poBGN9IiExkrqKddRrTyb8GWEdnYxpSs6AhAxC4CMSLLSTXMA19GNn1iH/I+ZwvzMCoTmfplRg56BnCmujYNMdBRYGP0p6C7TdtrVLGbD7wKSb1SzijudswlqG991ShUNw4In009ntHmbpZwHGWE4fbH4vYrra/zb+cG/i1UNCKfujLaV7/0DGDhK/cB/gHz2EloS19jZx6ZAly/M/U4mxsEdbkhxGh209CjS0Jn+1145wYL29iCuoTDyMm5IyPPtY/yBd+87tg32pS5PFGPhAAAIABJREFUEFmCXYGkAJL30t6OKecfdBVu85p/RiRzNX0wcnKzhPO1/ZZ65mYU54mMYm1lao+U5TwoOPbK684zuZnBFNC0UV9MsJ1jx/lQPZy/3JSiH/g5gb3ZcMLDFNX0t58p+KIbSqhTHRxzlLVvTDXtpiM3C7WbaXgu/LY/eK4PoPtYxHbCeduVEdn5zcQ69TWzOSToozwRwP/02+0ZwOf0dxPwTQjsYhZfmx7+Pr/6Ezyflb83bWe8ssmKX9vK8q4UbIQfgr97jYvw1/nuNKX+P3vv1+Pacdztjj7Bq1wESJDIkmVbiiNb9jYSOI7zF0Fyf3AOEn/g/LcsW3YSy5YlWQKSXJzX77lxrvfBsxafmR/XLJJVa7g2h7PXAARnyO7q6urqJqefruqt1maBOwt4KOOUTY6Vc56eE0w/Zvg7rF2nDDZ9v7gJubbsFdVuWaVsv7XstobcTWbJvdYY+1LDvbMEZX9eoz/nllmW5xezgkHLMi84L8o6XrjfBXMPReqmrPW8VmqnXbHxssxzy2sYaNPxhMcVx+ZSftv6nlTsy7l94hp0LPd5N7e2COCqx2/lllhgA8BLrLbVKVvgZQDAbIizUc1mOZG9QDMBARvUbrK7yZ0piYEu09SxwMg33nhjeADpPvzww5uf//znt8CRTXwjJ9kkpy1kA/OAQvxuWlQHyihZ9EQngZCRr2yQC8OEJwm0vC8V+VMAbARkpkIVtgiJM+o4wYdgB92xH/bIFKC52S+8E4ChnwBbEMLfRrgJgIWuQCjvy8Xm3lfLa8BNHtR3PBI0Z1SlNtO2eQgggYX9TAiTEFR7YxujHm2T9n73d393ePC7kZscDOBBXVJmExmOHYQpRuEZFZxQFhlCZcpxUAEbGGVH/4ky5cF7RJ7z7Bjil6YhV0/aFZ6b2hYbeFiA8VQnxtp6Akv6/Vu/9VvDQ1CEf2WEvYBNqIxsfSCBsIcuMjo9DykIg1J2Aj/LGm2KvoKl8fvYmEYYObzu+E4j7LKs/pBzRgiPDO9vdbzsK8/82D7jho2wtXrgz0bE5n3W6mMEJv6qfwNUXY8YF8fJZ/xKOJ/w24MJCaXzEIp11M1ywmPHyXlK3zwUQlkjuY2Uz2d00od8NlMB9eyv85DyCUYTCguLXYspl9G604hT9EwIm4c+nHOmjZ4DwHMRwNpKP/fzw/rIdb20baN98RPXTPqVPpJZClxbcv0VggqX/YzgGb8w/TvltA/rA59B2MV0zn6WeMiE8uiVABh5+EceknCtTvBvnwXW/C1AzkwAOU9TTgLgnKv5BQUdpoew8nOR3z/7NQD4V+XvNZcumGtOQuDbtWf3D+R+ufHmjAoApnod6/ZKrwaBHwCA9w4EHAHDlx73pe1n/+Y+r5bK3eots8ApEHzq/dv1a1nz+7WKG3bTplqbWXcLblvjdjvN/qwtv9rhntp1reslW8SjB+WLnbu4rkU9h4/XFQb2WmSev+vlnp/d7vWW6/PjojIv6MPlfl9Qx6rv7r5CF4vXel4rVfezNdahso4NA5VlFv2iLO+J6Vh0xrMfXLion73EPrEB4KrHb+WWWGADwEusttUpW+CpAeC//ca7QwRwRrG6eQ1EAciwYZ7pYE2dmUDSSE3vkwWQuPFNFBbRfq+//vqw2e99wdQxpa4RwqYTZTPeaEij2txAF4DkvakCTaASsoBERiC6ac+zQCrvdxWA5UY8DpEAWDBjFKCb/qY0Hb+XjXduUpb+Ywt0FABTJqNk2ew33ax3ttoPHRLdhCbeVUlZIxCFFNjRu49pnzHiQX2jPwWW9GsOmiS8MJ0zOhoVJ5DQBvyNb/Cgv/rQFAhhFwAY9/fyAJTxQ33vSk0AnBGB2iEBl8CI+kbxYWeAqnCHetjdtNPYx4hsxxlYK5gzGhHdTQuN/9p3I67x2YxMN+JPkAd8EgBnpPo0CpZ2OFzBXECmfpEwbBpRSlsJhXPRSmjo744X/uB4JpgSDtIOcplfGbk4BTGOmeObMI761NUvja41opW6OQ8BatieeaovMgbeba3PAuJST8vmGDk/8AHvbHY9or8Z+auPZiSzemWWAX0kfd6xFnAi22j0jDR2LeBZCAmwNhIUPY1Wdw1jfDJ627Z8dm7yrI8IewWcwvm0c67r1EWeIDz7lvMs+2S7aUNfy3nuASHhN7okXNZXsk3leEDBSPpsS1tqcw+f2Ic8kMR8F6Biaw+X8Jo+5DylbdfltLXy87MNn1N2RkprW6OQPTCC7DzAYPR3gmjbTJibh4rmIL1ziGfXYKG74+ec/ezX/3Pzg19dBwCehb+7jY5cgxIi3f8f+v4WyvSVqwPA44APQ3ss+jff1ycTkB76vfyl95EV3IPbodsGgi8/UMfG4Oh751K9uLk2ba61Abv/xaul+aJ2Gn1qy2/IbnW0t+ffwY91YLb7DKno3bJbw2ZryL0WmYP5K8Z/BON0ZjU7Pb8KG517HK/FN66h31XfbUyzsv9eg302HU94SPHzbA07Vn23qOL5/bYxac5tn7K8K9JxA8BVj9/KLbHABoCXWG2rU7bAAICHHbfadmKt1OXkJQA2AkxICswxks4IRTapf/u3f3t48JqghbLASMoLBYU8QDrvemWT3Htlicgk7S+b7d7VyvsZNWgknRv4Ah7bMuWvQODNN98cICOAaPxcHO+v9CHoy2fKZVpdoyETiCZMpryACLnTDUnazLtzBQ2ZglSoYCQcUMfUycCLjP5Sj4SERqICI4lqBSZmlLJ30qKL98IKjnhNkJZAUThoVB7tAekYP2CyNqS/wiTa5sF4CDB4zzS1jgvj8c4779z8/u///lDOiFBkA2kpT/QvUcD2jTJ5L2umFEY3xsxI0EwB7WQWUGFL+m6aaiMLEybxHg/qEBVMWmjgHbrRd/3btOjcCWxkI3WcJ9g1ATD9x96+Tx3vu0YGfWa+CP8yFa4+SX983ShHxk2INC5Hr9xGTbvRKqzCbsrPO3ItZ2QtMvUBI05z0xZ5HlAwKhkbWpYxMSI8I2MTZDtX9BXmhhHX6OjaIRjFL6bAMdcg/MO1wahedPBuag870LeMTNVHEpgI+4Xh9C3nhzbM+Z8pu1OmY8e6RtQ7/u+cY81kvuJL+C0yMko/I2+VQx+1qWsX5bCFvpBQW59IH3Attc5cpLDpkLGl8412pgCY94wCTyhKWdfvhL5C6TkbIUu/oY7jkPDb33POOjaUN323cx6/ch5SznHWB9KvpwdXBLmOiW261rv+OU7OSecC/c9xZS3mgd39TLJ9D/gk0M7rBZCZ60B+UVHvPUi6i+r//H/+5+b9//P/lb/XXLLgFAALeu8973YB9jcDKHX/a/+hf57L38fGL3llsxS/DpblzY3zvcrR6KCpkb6NVNCLFLpgpUPwV5XWgsDn8acLGu4FNn1oDA6+fg7d6juE91prbbRl7QVttttqttGS35TdGaae6LrW9ZI9An1xuQ2DraHryyxzHb+uWbRWaqdh0UcuKrOo4/A9uGr4osyyvPFLeKn1WqkV5DV0LHWkrqLOVhJ7bvtc1C+KPrHpeMI1GnYsOVnLd2seWSu10rpbtM+T0nHX5w0AVz1+K7fEAhsAXmK1rU7ZAlcDgHcbgqc6NgeAjRYExAGugF/CFTan3Vg3jbKpmoVcpoE1AhhIBzCmnnfNsnkuAGbzH9BGOTbTaYMN8YRhgingidFzwmBhIpuDRhojTygGDCAKC9lGzNJHIWbCrgQqgoyMvhM2JVzMSLfR7K/sRQALMalrhCSQwehhgQ5tGy3mpn/CBvVBd8G7aZ+BSUaTZVScKZOBTBk5mGAr04ma4lWd0AdABwg20s0oRKEr44F8wQVtGm0s2GDsnz17NjzwASOqtQ2y/uu//uvmv//7v/cAsIcIhHIeIKA89jRqU3CVwDDHTSCPXr6OLMdb6Mz4GTko/EUHI2MpJ3BPcGfUJPoItYWkjIsporEvbfIeABjgzRhm1KXgLcGPfmdEtjAJfTMiW5/mefwfcgSHgi/7mamRHVdkChGV4/pBH7BX3pNru9PoZWyd7QvcM2pRn8MX8C8gO7qaWlkg7x3X+Av1jVY2fa/Qmv5pY8aYecaDH8GrUdhGpwou8/AHeuX8EVTzuvLpj+miXYPQVzvrV9Tl4AsAOFNdU8fsBwl+lZ+HATKyVgiqr2Bj57HRyLznGiR0RYY+z3v2idf9SdiaUeI5V+gXP9NoXGyjr6Uc25+uj5bVL2hDkK7tGOeUmYcaMlOD89eDCcJY1i2zAwiAcy1FnnolcPfgDe+bCjv9Nw9aaDsP+GCHPERjGnTnVwLknAvKd257R7rw1zazjmOsjabPAOAf/Or/nPr4v/j7U/h7qD/C4PH9W689qP95gN0jAMATmHvb4Sn8HR1iQNZ7kPSJpH8+Bn7PAX1PyjhC+OtecvHp9sIUyPmanzGpQGuD65jmxQ21ORGLdVjQZrutZhtry+84T0/1uub1kq1d4zqM2v8AOmqSi+vaGISyrk9QZtWvG10v482y3dfwu0aHynoWZZblbf2uuufJcsWhKfvuMDQnW90VKDZelndBv7gGHS86NsWxrrpOY6jLHlkew0Zfzi3z3PIeg09sALjj9VvZrgU2ANy12Fa+ZYGnDoDZDBf+CTcAKUIJNrNN28sGt/fRAiBJ30pZ07d6Ly8AzVS8pnxFjne+Ao7d3AaUIB8gJGhwI572vDcV6Di9f5VywjuApZv5yCSaE5nWp6wb80a8snmfaUEzYtboaGFBwpUEHAIbAA9tAZyNxk1AIGAz1SgABOjhfbzKyY1P26YOEJKUxsBDwbsRi6YeNpLNfgjxTR2bEYD8nvcsGzVsdKjpawGA2EkAbUpVU+0a3Wubgj4iar/97W/f/NEf/dFgY6G7tkMOUZH0C7+jffprunHsInzMe1PduBWop42FmTwnqNM/E2gagYg84aJ91o955n3vETWFM+NsylZ0FFonmJ2m3aXfAmDmjvbK+16ngNKIyxy3jETPFLOZpjgPOghGeT8jQYVNAqwEZI4RZfKO7ZE5vDKsAZl+nD7MgR0PKGR6Zeag9uL9PHzCmDFWvmZ0qLCPZ2ySwDQPSXjncd4RLLTXthml6gcBdjFqU4hPeQEtOrO+4JvMb+YCdlVP6ugz+D0P/EIfQy8hbvqo65y+kOmv80Mqx0iYa3p4dJiuR7mWCNEFrB6yEdyO/2zd/esxjZTFl7S3/pMplvUJYSt+lr6U8j1Ew/v22YMGQuWU5+8+O3ZGJ6OHGQE8tMI48bpzMddvwat2xxYJgJ1DOQ8dB3XXJ/Ex6jqeHtiwvDawnjoLhSnnwQPvGs7+8rtrnBkqEkY7Tn5eXMsdwMuif/f/NeavhHDH/nHuw7p6jVWigA+lgJ4BwI79QQB8CCa3vgG/2MLHwO90rVqq2Un4Oye4cj/zUoWeSL2pXe/9fY5+Njbops2VN9juVezX7NfoAczW5t44cc5h/VkZPdE9PcqlG0qUZTbttobcNWS2fGcNu15YZnUiNNR8OUFEY36s4cdlmY2BPLfMc8ur+m5jaMq+u8a6sYZ9zi2zLK9h9LLMou+W5V1Qx0v6btk+RXtvc+HEaG4RwB1338outMAGgBcabqtWs8ClATBalrckCzuS0whg03EKdgVGbpwDXYC5PNgw9y5dYBgPygthjJLzrlWgikCPjXmiPXkIjqkLwH3jjTeGNLxG1LGpbkQp0JN28l5idUBn08nSppvswF/TsJqyGJlCHtMD85oRqfTXaETBG5uR6uSGPuMxBXVs0NMn73elz/QX2wkdBEC0LWw1shCYkNFe/u5mKPY1WhYYaf0EMnozfZpGaCboSN29Dxc9hKwZEQn8w2bIYxywpQCJ9rS3fkE5+wsE++M//uOb7373u4ONjagVqjH2HiIwWpkyAh3vNEZH0zFnBC42807ZjKr0d1OG5x3V9N0odSEm42s/kWlUnne58rdz4tNPP7356KOPhjTOglH6JnB0vLCLtsWeRuUyhkBg+u0YZvSlY5NwOzf5M3JQEKhdMyI0o4L1aV4zFbXtMIa2r18LmwSHwlpeFxoK100bbPSvPuicEQBnWts89CCUpF5GAmc0uTqnbAFe9lO/TECXeiYAFt4L/LCl60gCOsEn6xrRpRxUwZ/MSODBGeTpV6bLBxrn3dHCu4zOVr6+mNHq+ekkXESGujOPnDf6yDTK1IMDglPsJbROYJkRr7br++irvQWWAmDkCTiFoQLR9DFlCVtpw3WA96aHX3KNmtNTOTxrb8bHtRwbaYsEpWk7xg4d1B+dMmp6+NzdpVnXj13vPJCQhxE85MBrrkHI0/YZde9hGOzoIRf7mc8eIrE/UwCca8Mvf/3rm/f+3/9d+1JzoVJ78He3ETH0198nz3d7FXFAYad7FQC3vj8Nssvftqq3gtStfSDKNwXcahdwN6HpQRhc1+JiJR8t/J2zyNxYXcxyj6PhUwB4mM8PUbWxOTdtZnG7C9pc1FaznXYbTfmdYeqJrmteL9kD3BeX2zDYGrpei8zWetGwadW36yLrFi2XrDdeX1OLMss63n1BO2nSssyijmv4RlnHC/f7pLF3BeqmrPe8XLLY+LnlXdQvin1+WXWs+m1jepW/UZ7bz8ryGp0pyyz6WVneijpuEcAdr9/Kdi2wAeCuxbbyLQs8NQD8d9/8xs1rr756awPAifAlUzsb8Qr8AHywwe5dhwCxzz//fIjopY7wRdjr/YdGaAF5kSEQAYABS3kgFwAMMHTjn41z75T1bk/aEQwJYYjEE94liEMmYABobZ8AE26oJ1QwpSqb9t5HamQs+guZhNymps2IMDb56RugmvZMbw0oECok3J6mfkU378E0mjfTgVJXeE6fM3rOcdJ2wlijDk2RLLxISJRAUBiVEWtGNWob+siPMpSJPQU/ghAA6te//vXhQd+0ufYAXmFv+iMwQbbgVJiDDsB12vbOXto3ypxn03wj03HybmqeU746C++yTaEuz/gsaawZD+UDfkljjt/qS0K2hGjUsR/oKmi0H+gkANbPhfQpj7pCV+3Gs4A4Ix0pJ9wT6jovaZ8fdUxdhVEuCBmRaeQrNhZ2IdN29GN9LEFlyuN3bYD8nLMZ5c06hN+qvxDayHb745xErtBAO6KD/XPcjVCmXs6XTHfsnBcuUs7+pD+YWlxoyzM/jBs+4cEB5KWPJQB2ffN+5gTAlkuwPz0cgo4Cf+edkbcJR3O8kTEHgIWb0yhTxw8bJFx3fdIvtWdGw1LefqQfuLa4XqB7jkceLlF35VA3U1nbvtkpODhiOn37kuOSBxsE2jxndH322UMNprnPQzmu1Qm97QfPzg/nKuXyLm0/C/AX/T99Wb/Tp/IARfrlNQFgIe/t5scR8HsLhMdfbr+r5D+0gtDKP7l1pDuMQuv7YeHMXV3eXJTpgdfU8ijwvbII4GMAeFHU7sTyS2TM+dye2C0y+G5+Tjam5uxdma/3Jkxxw+vQRFvU5rD0LKvZrtVsZ2359QVriYnq2tdL9saqLLcxLmWZTb8qy72wrmU9G/1fQ+Y6vl3XtFyyOJ5leWvYvajj/re4EyNwQZnXYsuqD9dNWet5rdROu2LjZZlFeWv42qbj+eZsxXcbQ70B4CMGLfvtip8NGwCuePxWZqkFNgC81HJbvZIFnhoA/t6zbw4A2E1mwImRcgA5IBXPbj6zqS7UYIMeaAEQIxLy448/Hsq6oQ00A7yazpkNcGAo9/QSket9pEST/uIXvxjqs3H/xS9+cXjfDX4GRhhg9KV36QJL0NHIXjfQeRYA0CZggKg+IUzeFZuRs4IG73pFN9O9ItNNLDb1BTbWESbyjB3QCdtgL9oHHgjJxs/Y8SNZ8ERZoSARhDwAntrBjX/qCYCBh5nCFDsJGihvalhAmnCINoUWCRMSLFHGDVij8rQTcoyoFXzynhF11BPK+Rq2f/3114cHdrDvtoldBKsCP+SYhhl9ta+HBRh7wTBjjJ1px/TYjKHgTF/GXhkpKoh0XGjTO2mNPkY28BdfRnfvb0UPonjxkQTa+r9zJtMcY1fHawr86E9CSm2bME6gnZHd6JxpcAXBRplnqnQPOAiiTQfuOB2LPDTKmvlAOQ9g6CuuB/RLkGzUI33Iecw8tJxRxaaJ58CGd8KaBjkXZ8El/aIdfcjDBtgjU2rrA/YtU8sL9vIQiJBR+J1RrbTBekaGAg6pOB7o4prE765X3geNnzqfEh6qm/cWMwcEwMgRSKKzdxg71trUNYQ+ZLmMyLUPOcctmzZOAJyRuNbLtlJW2s962tkDB/qJ9nXdFCrj06mnfivEn0YwZ8p6D6x46MisC/gW7TjORucbia/NqK+vYt88FJHrkeuNAJ06zqkEwPor8vPOZuVSB11oy3WZ382aoR0S8HoA4kkA4Piv/hbw+pk4A4Pv/icdPzNb/8zOfLNrYt3Sd8PRv8tFjxecETQFoq3o351yqZ6+dSaNzy5m2t8usO2U158ODd8xf7tXp+AE53KTsxv9jAKn9j8LAO7tBt7rzeJ1Y2G7i9prttVuoym/4xI90XXN6yVXgr93H0Alc6yh7xoyW5+ljcEt63phmaXB7LlU+dtJ2UYN37uozAuO5cva76r/Nlzo/P67+cXRYdp897gXN9znYr57DWP4GHTcAHBnxd7Kdi2wAeCuxbbyLQusBoAbu4flzaPCRtQUALMZ7V2VglWeBXxsqAPagLsCBKDFz3/+85uf/exnQzpbwRCgF5gL/HSDHqj22muvDQDFKD3qfPjhh0N9NtgBbbSREVzWN1LSFNVAPvTz/lgjtNhIn4I8oEACNKGfYJMNeDcdkY9ePJADnAJGCg+BE94lKwDIdLGmgAY4Ag+NHtU2boZlxBxRraQEBu4aMUqbCe1wE+wOfKTPQk6j6OiTUE8gIfQWTCJDACz4E5IIa4QtOTl8LUEf9dFvCk2sJ6xiLLUDY2z7wiDs4r3C2iYj5RxX5GEjom/xO6OWhfyMsQCYfqsztuV175s2alLIJLCkvBHbAmCeMwW08wN5jAE+ktGv+mrCccEO/XUcBP8JD71LF3uYLhbwMy4Pd3WNvqecgCztlTAq75s18hBZzj/TfPOcP45Dpro1tTG668tCLV7T1zI6134I29RdAJwHNVhXsLW2yQhj7cqzcBHbOD88KIE+AmBBM8954CLH3dcTfmuHnKeugcxND3UYYUt57Wlad9p03PMAg3USsKJPpr3GNsjLO371O+esEF+4KdBxXcJGQvGEzv6eANj+TgGwr2f9cTPh+V5K5PSblO84atuM4PV3yrguo69riWNI3YTelmEdwR+1Pfby4IzXDbAe6Ne0ZxYDXtOH8oCAuuuzHqJhfPjJzySjrJ3nyBfmJuywbx6koVxGAOvXtJWA2rVL200PIngwJG3rOvGYU0ALfAc/2u1M3XsWAsfO1bgR8LgBcONr3PHvnYciSadRvAdSP0Oi974nHrpLuPXt98UWTgDcgrm9HaODhwnu/TOZcucA/dQ8c9+/kXGFY7Fk5GeBb3Fs7m1WFesd07O1ATYVtKD9Re0122m30ZTfGfe+6Lr29ZI9WndxuQ2jraHrGjLvPqUL3rNG/xsyCxoORXoia1atldppWFSgLLMob42xLOvYMPxFZV7Qllfhvxe0zzX4xcuq4/l9t27Jcsmi755b3kXX3WKfl+i4AeCq12/lllhgA8BLrLbVKVvg6QHgZzdf+I27CGA2tYU4pmYmwtFoRjbYhTRs0AkDAcA8gJem8n3rrbduvvrVrw7RvIIANtABwkA2N64Bf9Z3k552hCxAEKGGkYE+A0WoD3Dl4QZ+3lXsfZ5GLjLYpkw1Enj8X+PuY9x7hYnqAyIAAYEHbvC7qY+9kGukmcAJQAuoBDwCu3kAqhLOmILWe2YpSxpt4KaRbAJg008LxBgTHgk5E2gImdCXvlBO8ChQYUyFZxmdzPsJHxNUCSEFnsK/jFIdN8FfGR7CKvphelb9B5uqMzBXoCrgsa5gxIhobETKccbbPvGeaV+BvEb6GkGMbb2TWWCDLbWNcAUAY9QmYyDwMQocOxkRiP2Rid7OGaM/KWM7PGeUqmMj1KIPwm/sgM+ZSni6MGUkZt4t6ma5d4vSxhRwGRFq9KJjKABGH38S1DnGlBPce+CAfmo7X8s5IoTUPzxAIfSiPaEXNha+G2mJTA9iYBfvffbQBnPSVN387r3N2oY6ppoX8hsVj6yEctpLoC78sz/OFdrQrwS89gH7CPRp27rYU4Ccc0YfoU1BvZHh1EUespFp+nrHJu3tQRKe9WlsrY/NRfPyvtA656z6uSYKe5WRUDyjmtVBf9CXKJ8gOMGv8NWoeNck9M5sCY63dSnnYQQ/h7QXNsN/vDecv/380kfoo/IT/Osj9EH4nvYUMDunaTsPAejXOR5zIMRx1cfQZXqYAX/LSOXpGmK7Kd/xeNQAePc5OwXBQz+WRv/62V049Ha7xpW/9Q2zo1y6ocJhmV0APAG+CU+HRq4s/XPqXIW/1XJuXOz9szjd9Ej7H9sQOTDYJ73lGsejPAPGgrMAeHyjJOm2VLH8MaG1Fg9IWND+ovaa7byINkoDtSvUU7+ufb1k3bdcA8r9a3Tu4vpeWNc1+r+GzPLYt9yqrmm55BrjWZRZ1nHJul4ZgHPrWZTXWh+KMtewZcWEjaFxJS+JLfenaJ+L2nzT8eiYl8e672wnfa0+NHUtyyWLjZ9b3lOdCxsAPunuW4EHWGADwA8w3lb1tAW6ABiJJzeDbLa4c3hOed97NgJgf0yvyoY0gIsUt0Q5CgUEs8BZI16BEwBc0kAD5oDA1Hv33Xdvnj17dvOlL33pNrKWDXg30YWMgBJSQFPfqEA2u4kg5sFmudFxwhFBKs/UF44IBNk8BziipyBASGu0q8DFSDP6IQxAjnBE+CeIoZxRd+hpO/wOlARYCSn5nVSxQHABMDoLkLG7MAlwzp3Bn0d7AAAgAElEQVSy2NDoU+CWIAJ9BMwC74QegpaEWocAcIJy70vOSGHha0YbJsgR5OWMydcEIAlehHtEhX/lK18ZIsG1Pf3xHmn6i59gLzey0dGI7s8++2ywE35m2mjKYivqCWyQQ5s8jMjGxkJMxtiDBILT9G9+N1JPcCSUwYeQiQ5GYuOHCYAzIjWj/JQpwMKujqf3Tudd2voathaEZYSv0Ipyvo/dHY+EuQJJgZtphoWTjif+4dgNa9gO6CeAVn6+5vwRkguIE4glnEgwyhgb+U60OAcFkP3JJ58MD2zkfckekMg03YJg5qlz16h61iPHIKNt6Zs+7nqgnbEJvmRqbsfNdQ/d8Ul0MAU56w3teFe58Bk5mSpY+wq6BX1GVnv3se8zN11bhKmmAaes8njOyFkj5x0/+iY4zMhb30+Iy1jqW74+/YScOyiQUcf8zk/Cdf0pI7q9J5exYPw8aEEZ+pQZA1zfptG4+JqfKZR3vWCeJaDnd/T2M0R9kOvBAd53TWCN4PMH+a7VZj3w0IRrYwJgI3j97ESm8yMBsH7ngRlt4GEG60wBO/KxzTUB4NTV3wXBt88BgfW38f/w8d/se/9s5z/pxe9Qre9lQ6vlb11j6V7x/Wl1LLo0weFM9O898BvfLR+i0ulvxuuUcM6ckl6Bv3ng4JS81vtHBvuozTcIfNTMlTGtjFN5c25OWHEDMKsuau9FtLOgjYp9hzW53el6hXrJniLXJPfiujYGeA1d15BZ9e2ef9c1LZcs2r4sr9Ghi8os9nv2O+GhwS3KvGi/G+NT9eFit8spdJ+czesGql8/U5RZ9rWivIuOTUPHS/lu2d6NeViWWbRPWd6V6bgB4KrXb+WWWGADwEusttUpW+CpAmA3W4ACbmIDLwFcRDj6PiDMSE7TmlIHIOfj008/veEB/P3DP/zDAfZl9JJRaUa/ASyIeiViFshBNCSb84BCHrQpnATGCO28E9N00AA44Qeb4wAkHuhLVCdAwJ9Mf2odo7DYdMzoONOGoq/gLAGnEcb0Ed2BP0BBbMff2gudBNjakzqmMaYsdgBW5d2hQhhs4P2g3p+MnhmVKQB3DBPECWsSFAtbjVw0IlqI4z2blDNiTn2Qo/xMQytY4lmABTjxXk7AL+MKGFdWptw24lD59IX62IQHUbf6pVAM2wqABZNAGsfGwwyMjalj6aOpih0D+qmdvKfTu2/Rn9+NhERngKT3tjIm/G4EvADJ6G36k1G0mRbae7cBht677SGBTFueqXDT9kKihIxGV+LzgoGMghU8TfWkjJGN2Ej/EnqZPldoZ30hJu1linShsylz0TWjiv3de7s5qOGDPrAu8MCu2jrLCI09qMF7Am3mmynBHWv0cR3JwxK+5pzywIcAWJjq2kAfhfhAYA964B+uV/gd6yjjOwV52Mt+INs1MtNoCxxZo4yEFm7zrG8YdWtkK33kR39x3Uvb87tj4/sJ6gXN+kPCJe0m5JwCfv0HvfjJAy/2M9cm9RBke4ABHeiT8zNt6H3vedjBfuCzrvvYWDsKiJHjemab6KwPIMdDHx4oQcfMmJD+4FzTx6ZZDATFrs8CYPzUtZr3xv/nnu+BZl/T/nk4Q/v6eWKZxxgBvAd/d/+43oO/k9fv/Hbc1jgKf8eFrvxdbii+UummGvtaFAHw7Xw8lAY6pB4Ew63+P77CFUh46zMHNl94v+cHM3YoDvjcfcEPbvvxDcueRtMxOjUe40zf/RQ3zOZM0NpEmxXQl9Cvsayf7XYeYMeKe/XE17Wvl+zbsSW70cGy3DVk7j4/K2O2N89OVVhD1wvLPNXlZUtQbfRrpXo+/eRkXtA/LmrLRr/P78P1npdLFvtTltdY48oyn5COa6zr57Zj1W8bQ10+vFDuS6Pxsswn5GflPocdNwDc8fytbNcCGwDuWmwr37LA0wPA37x57dUxBTQ/wjs2sk2bC8TINKhGvLoBzyY00JIHkXo//elPh8cf/MEf3HznO9+5+b3f+717UWdsdhtRZ1tG6xEJyu9vvvnmED0M2BN65D2ZAiyjYgXBQCJ04i5hHkQT8ozeRqIZPacMIzcFBEIe3hdUI9MN/gQVRh4KENDRCECgNACCMrwvABYQ2B5toLcphU1/bfRz3nmMfPuBHkZ9ZkSfdkJfgaYwiL/z/teMuKO8cAcdvUuTsfYOUuES5RKOCPKMOqYNIySBc0Z+Mx5ERPNs/+mPsrRRPlPXqFDTJRvVCwymbf3R8aJfAjaAPHAdv8rUsNrECEH6BDDkgZ2E/94BTBvj95kxOpIH/fVQAvXwXx6mouVZ29Ce4EiYxBgKgbyrmL455/JOWUEfz5nS20VMWItdBWwJ/C1nCnT8nr57L7MHHPQB2hGs4sPCXtMc4xP6N237k3PRQwvU0W+Njs702OjhXNJe+JCQn/mBX2Nr4Xk+A2E9OMHv+B5zIlOCO0c89CGUznLYxoMLRt3zrK/SD3RBrvbARm+88cbw0Eewhb6Ez+bhD3wLeR5QoB/6ouuZEaf4Pq8JgAXE6CQQzQM2+oVtZHQx/UwIqo/lJr2wSB/PCHR9n/cyxXnWmYJu6rjepE4eRlDfPCDgIRCjYnN+CqTz4AFtUDYzQLj+Y2PXH3XLNp2T2NCMAsgTGvsZYTS7a65Q2nmWkfjY2Hme0fXOc+YKY857+ZkklGYeMK9yTjm3MlLYCOu7zcrxc/yzX//65r3//avWd5u1C+tjQt/bjYpdxO/w/iT6NyN/Zzc25v6hLsK4wWdanW6W7hW/0+QQAM67Yw9A30Og9ykC4FPwd2+D4sjGS5Y7NGSVMtXDBwfd4olGBHcA8MkDHsX52tqcmpNZ3KibVl3UbrOtF9FG0cy778Kd0rOr+EEBrb427Phk5V6TDdbQtSGz6rU9kTXPqpXaaVhU4KIyizq2Zn9R5kX7Pf5DVHKlWqm6vFKjPRd6UhDtyfnauf1s893TU+jcNj+3vAuOYXk9Cx03AHza5bYSyy2wAeDltttqFixwC4CH3cPaDl+t1AryCjp+79kdABYUuaENxPSuWYAJ4IMNawGw4IfXjLIjlfOPf/zjmw8++ODm29/+9s2f/MmfDPcAj58BY9SV8MUIK94TEhFFTCpoYDIwhUhR7+6lfgJg03UmIDOFLjK9e5eI09dff32AwAl8jSAWTnhvK0DA6DhTkBppJTgQ4BpBa1pRQaAgQVjF+8gU7ggdEoBhAwAgfTBdMu8LPI02xQamcTVNr1Gm6Ed/rGOfKJf3aGo75AgoHH+j+XhPqAaQQCY6mCobMET/0FtQ7t2dvEZfAadEYQNdhXVAOl7neRqxig7Cc9rTL6grFBeACcxNUS5g9mBB3tWKHxtFKhzMFM8CJvr28ccfDw9sKQj03mLsME6rEeBhO+wkvAbg4788MpW1aYYFn46FKaVdevLQhTDIFLSMOz9GIE8jfNFperco/itg4tm66d9G3mJj2+R9fcwUx8xDx4v+CmRZB3gvYRUHH/QX5wLj5lyj/5TPiOsE9kaMZrpmZHoPsPAx7YkOHjjwsABj5HqTEfCCz4yuNno/AbCA33XAQxzTO8fxJdLVs84YKU7/MrW3czIjrE1lzRgIgB0Dxtc0xwJg/DjnnH1yXHk2cjfnsa8xrlMATN8Eo4JX1+uUpY8aYZ9rmO8lNLZ93rNPCS+VPX0WpOp/jLGwFVkC6YyGty3bwU9Z9xkT/Nco4Gm0LfIEybSX9ywb3Z2R+K6RqVMCYO2Y8zvXVz9/PBxC285jfN3PD6PamZNzP8q8FgCcEGgKggXC0+e7/xvv/tUsAaLi97JhHS9859svUq/RUOOuiWL0r59Bc8/TLm3w9/BWxaF3cpTnypxK7XzKrU560RODwacg8MERKm6Ypb1bG1NzA7WgzWGtOjXoZ2qr3c7C/lS70xPf075VuqHINcl92XVdq//n9++6puWSa/j0BWWW+3335e/kMF1U5gVtedIwUaCuZs2atVI7BYqNl2UW5bU+k4syNx1PeF3Rjlfhu42+nNsvzi3vscyFDQB3PH8r27XABoC7FtvKtyzw1AGwAFGISNQZUEpwyYY1cIWHm+psxFMO2AEABv7+6Ec/GqJ//+zP/myIADZlcd6RKgA2ZSqghrtzgW9EdQqajTz0Ts6M+J2mRBayMKgAYKAvkcRvvfXWAJTdgPduT9O7Cqam9zVmxBwbqZlyVQAhpKFN0/+qBxv6vk99QWFG7JluWQCAToItZAo8jWQEgllHCIkubvSiI2UAb/wuSPGZcoIMN5AFSTxn+lLhHzDE9MT0KQEdfcJv1NmIWF43chYwJwAGeiEXyKEdBEfIAXIBdWlPYEM/hbSOlQCfZ2QjF59UpgCW90zNjO5GBQsfKe9Y0h6gmAMIGaUuCLYP6uJdxerE+BsNbzS1wMyoSWGW0a7AIO1vVDMHKgR9GQnNeAn7BE++xuvqabpyI3oZC3TUNsqgXcYWm2R0s/YWKOd9pLQnGNW/8BlkCfOE1viyPi+cE6aaPlid0ME034I0I5Wpi//jEzxnP/Trcc9gBNd5OEXbCuV4NpIa+QJi1xLHnbXOftk33mM+ehgjD4Tgz0bMm+48Ib6HO4ygnwL7KTzE9vYjU0DrD8i2b36IIcO5mX4nIM0IXA/kIEfoKgD2wEuuD3nwwA399CPXH99zjeL1BMC+bjYFnoWgrj/a3UwLQtqp/9q+enqvL+XNIIENTV+ubfQT2kkAbCp29DBVfKbCdoxyjfQ1x0Abu6bo58jx4I2ZBaYA2M82sxQcAsAJv6dfYNDnsUUAV6GvEHh//28m9fOpDcIGfT0J4/YM3CzdK37vUOFe9RN3/h4CvU8NAE9h4u3mBhs203Gf2cQpb66c+M+gO7SDuIl+FZB8KmJ4zh6tf2peQOGc13ubUbvxORcAfvDYNjb90myL2l3QVrudBW103KEvvt6Desle1Nwmdxzhsh0ag1yWeerzO5xwDZnr+Hhd03LJNWxflFnW8cJjWdaz2O815kZZx4YtL+nD5f48MZs/qX5fcGyqvttQsfyJdu4xLMtrzO2yzIaBzi1zibwNAFc9fyu3xAIbAF5ita1O2QKPAQAP+0hVjU9shH7v2bObL/zGq8MGvPBAICJwAWoJo9iwNrI2ATBwgwcAGPj7wx/+8Oa73/3uzV/+5V8OdwCbChXZ/ni/LJvpAgLg2WeffTYAYGEbgEq4YupmNsqNLBTG5N9segqqAdBf//rXb95+++1bAEx/LG90s4AsI+dM9yk0cgM/I9mM4sOG9BN46T2uQCXTvNJPoaX2xhZG8QpBgRS2Q3+FI0Bd70HN1NGCV+E1cgTupoAev3s8Hx4JWUyJCwDKNMVCSnQnGpmxAMzSP/SwH5lCVpBCm0Z7CvETAAvEASxCIEEvf+MDpGvGho6FUawJixgbASXyvec57xNNaCyozrt3BaSCJf7Wl7GNkbv6LO1pE+Ec/UjwaRQhdsqDD9gMeUJao7zxb/tJn/F9Ion1TyOsqT/uIY+z337yu2MnVGYstKlRhTxbLlPUCi3Rw/5iIyN7E8Y67vq/EbaOt1A64bz+K8zNiNPUnUMBpAZnfXE8tDs6mB6bwyYJN/3d9Qq7C92wg+OdfieAQxfBrxDfQx/YSv9hjrlGeRc39sx5oA+wVhkxnmnuPSTjnHbjHlvi3855fRn/cAx4z/uEBerO7QTv07XD8UhgmWnXbdP5RR+E49NDKoL2/Kxw/s4dLEhIqW0Fr5TXPzMa28haxs0fsxRk2vC899fDLDzn5xTrPms+8y19mPawmfIybbpzRQA8BbC2lUA9+37IZtMxRq4ZCITvHgDCv/ABsybMATxtm6A+vxI8pjuAE1DdguAEP5H2+T4AHv/NnP1n89g/v6sB4Na3r2qSmLuhC70Pwd/8DEjfmPOTpw5/b/2isBFS3rDIiaTcI/5U/i6ecg+N85Iyhb5X/11Ys9zeOjB+Id1r7iEQeNHYzo3zAgMsanvBmL2odjom6HWj14NW6YYiT1buNdlgDV0bMqs+3hNZ86xaqZ2GRQU2mYURLdry4PfNuSaKMtcYn0KPx+/OvcZLYssiG42fW2ZZXsNIZZnFfpflXVDHNeZDycmuxHevYQwfi44bAK56/lZuiQU2ALzEaludsgWeHgDevwPYiDij3IRhQhI25n/nd35nADUAFVOXGt0GAH7//feHx5/+6Z/e/NVf/dUQfQvUAuwhV4AgZMw7KoGnRAEDwARHlAMO8RBYsllulK2paNWRTXw2Pk31Cwh49913h1TUtu0dpsAio8YEbG6wCkIEJsgUqCQYFrqxkY/+PIwEdjMfXaiDjuoniDWdrX0DUJjqWmjJe0ZV8jyFIehoNGBGmqGTPwIq/hYgzEVyCs0yJS+vmc5WmzmWpmQ1LSnyvc9zegewd1sCN/Ado5sFN/TbwwKMq7BU2wtsGSvaNZpQoMKzMIs+Gu3r4QbqCHzQ0/HUdoAq05lT1pTH+g1/C/z1SYCfG+2mLDadNzajHwmlHTujXdFRYJkA2DuXjd5FN0EW+gjQeM1ISO9BzpTgAkOe9WUPHfCM/qbJtb8Z+euhC9NJaxfbon/4hNH0HiDxYEVCH/VPyCiUxle8t1WwqK/SHwAvEBQbpS8L41gPeI9nfSCjMR137zzGV2jHiNrxf6zRlvqyoJi6rhP2T3gqBHZuU4eDD4yvacmRKdCnTdsyI4Gp8ZHleLh+YRfeNwLfKFbnWPqEIFngOk1Zr59hc95zjLR3zinHJQ8NCJvzsAp1nD8JnPQxXtNX6beQ1Lmnjvw9B4CNAs6038i2XkbgGsGLHNZ9HoyHZQS4CZUTpjoe6OxccP3Uz9BH/0OHuVTUWdbfXd/pZ0YAO1YJxI0gp5y2zS8pzuPHDoCn0YnDOOw2Mw497+91HIj+rWyIrAaBe8ivocY4xHPpf0/c+fsywF/XzJwHeWDA193scJRamx+3Qg7UetEgOO99Lv+X8ngL7mUCmMzhpQB40fjuOdFyCYtrFjeI7/l6Z2gXtLGu+Lq16iXbu8T1yNfKZ0wYrKxzY1zKMtfStSH34ro27Fr1857ImgVqpXYaFhW4qMyijoMrrWD4c8ssy3sEc6Nizvrw1HteLllsvCxvDZsXdVzDf6+h32voWPHbxlC7WJbElvtT9IuyvEaHyjKvTMcNAJdcdCu00AIbAF5ouK1azQKrAmBUKO4WlrcgT8j7u29+4+a1V1+97Tyb1AIOIKbQTxjFpjjwl/sVgXlsULMZnRHAP/jBD254/Pmf//nNX//1Xw9RWABgHsgRhiFrGr1KlBygGABsymM264mGA6iw4c0mEjK87zfBUwI9IdaXvvSlIQIYGGAaWPppuk2jvui3G/tGyo5D8sot4HOj1fsvM60sG/nemWz0J6+ZzhPZQCD65R2oQgYjNjOlNTDDKMNMnZ2piTONrmDIKFmh5fi9Y4z+tV9GegoSqSPoQTfhntCM97yDVb3QLe0j2BGI8AwAQ5aRjMAtwSe/C8XwH8Ye+wkU6acppIF2Qk7rCB2xmX1O4EDbRmIKkHlfkJTpY9WdPhGBzoMfAbSgWUAl5CPKXL80kl14ry+g7xQCYfcEwM4FATCHCARDCYgyba4wPH1WOXkgICG/UM55RB/xT+YXoNGIVd/HXhlxqj8wnpTn2XnqQQyjnk3/rN+ZblcbMqboq+1ZT7AJ4FNfQ3fvYmVsjIBPkKfOeVdyzmnXMyMthXvU87AEtnSM0Un/N3oYnV0vmIva3vWGNrQDNjY63MMhmZI71xOBZUJ++0O/sQcwGd29o9g1KCFsQnbXAQ9mOEenkaoCYA+ZeFhEuDgFwKZlznVF2Y5HPmeUbAJg5Sonn/VP7JVrS2YnYCwE2MJ0y7ruIofMEzwywt71MtvJ8fDQUQLcjPp1fvk5ydx0DUemPwnkjJzO9cbsF9TRrxKkm/EiAfBUpuMx983lMUQA34O/u3+A9w6E+K87/8gaFXz73+/4yx7k8/tM5R/f4nepwXdqX/+iVK9GQ5X7AHgChPWD9IenDoAPgt7wg71Nk/SPjvErfnXke3rPK3budCwa+IkC4HvzekGUf3mT7Njcro73jIzF7S9os93WgjY6S2BffK8HrdINZTa54yiX7XBh25b13H236PhwpWyj+2WrlvvUaPxllVnud8M/LiqzMeYV/210u+y/a6wf12Lzsp7FcTy3vGsZm5fSd4s+cdExXFnHDQBXPX8rt8QCGwBeYrWtTtkCTw0A/+033h0A8DR6FCgAbDHizo11NruBv1/4wheGjXU2stmINgL4o48+unnvvfcGAPwXf/EXN3/zN38zRN4CdE1rK5ARFJo6GPBBm8AvypIGmAcbxkAQHm7gAyuEzgkw3GRPSMLdv++8884Aoo0IRY4RfBk5bFSZ0XXCNWGKcERIw/P4JXsEZeoEgOJvAIVt8juAjzIAprwDFjnaHNCjvYVpwlbb9/5kQQk6GE0LlBCYYIeEv+Pe5Su3aaczKk1QAWAR3BphZv/ynmLsZnSeUXGUwydMtyvgp79GzAJNSfPL36bF5XAAkd+ff/75AD6NBvziF794wwNIKXw0FS5+4sEC74Y1/S92AlC+/vrrwyP1y4jGjN7jdez94YcfDg9+jMTTRylvfaJVOQzBs+OC3h6WUD/AqJCIvjmmCcI9rEA/OABBH/WrhPSmIU44nJGUmYJWnXJxs7+8JpTDTswtxsOUx/i/88Jn9HAMBZOAYw9i+Kz/Mhb4rcAHGxgBDuDigV8I2/QbfM8ocPpJGzyMjHcu0Af8S19DZyNpTcNt1CzzTqiMDwsAhahGNTMOppw3BS96YbdMFe06IbxEJr5semr9xXmEjIy6FhbmeuE4ai/6xgEGHvx48MEDDNiNdo0Md+wF3dTRV/Ul579Rua7FrnO5NkwBsGurZRMUZxTvNDKX/ti31Cmjhu1zQuoEyJbVhug2lUld7z7nfQ7+cA8w/mE9120hMq8LfdHb9oW++XnAe94LrC/iE7kW51prnxJeO3Z577AHXrCN64QHCATA00hf9ZwDf8i5NACewt/0v8FGu52pWxgcO1Xj/6ABf+O92wNy1X9UG/CvB++apTvFE/hOAeCJe4Bd6w/5RfmL7iMq2IK/h/zimB9UfSls4sbdMKwzsjvDffJe4LmI8Ec0Ph1VDh0KUca9DdEDY1PeOD2m3IJxP6hn1QgL2lzU1wXtVLuQy3G9Tr0X9ZJXGP3bNF7ZFo3xLst8wrpW/bZu1rpVyyXrjV8W6Bf1LPe74XcXlVns99232YLXNWQWpA1F6iLr1iyXLDZ+bnlr2LysY8PoZZlFO1603w0dL+W7ZXtvY3hyiMq2DL/YAPBJs24FHmCBDQA/wHhb1dMWWAKAhz2i06LHEsUNy3PJ+7+/9s7N7/6v/zWAAqP+TGkKnDCKUWhlCmgAHpvUbFCzqW30GymgAcA8vvOd7wxRwKSA9n2jioFEwiaBC0CI900X/ctf/vKGhxAI+CQAZtPeFNBsxgsnjOLDlEbCoSswABBsJCo6myaWDXhksZnvBhXtGO1lOSEwm6sABDf+tR16eB9xwibTwCJHMGUEmFGQtAXAtU8Jfk3TSp+mAJq2BTKmL0UPyyV8EWYgRxDC70IsgYt98+5M+y9woR3T4Von5WBjU+AaQZv3OAvE6bsR0Yw5vvPxxx/fRj0jG7iavkYd7YEORlDqVzwbYU5ZYDMADftiE/wk7y0VUCegBULzEGZjK4GLfmEqaHwSUKgvC/ao60EG5pE/6KbthKnYRj3Qn8MPgMS8G1VIlel/1Slt7xgZTZgAH51MbSzIRl/mHRAYUDZ+730+zDnTcutf1CUim7Glz6aAN3Lbe6+9M9yoVueHEa3AXKPisZsHMTIC0vUC3xMWO6d5zXXASHqjee2/YJQ+OBede/ichyXSxs6ZjLxFP2GhdTICWFCYadt5bQp7sbcHGBwDxsbDAtQfl/9Xbu8p53ftjUzhZkJ854K2Q0auhXmHdUbnOsb6YgJY5SegzShZ5WQfp0BcEKpv5tpjPxNS6WN5OCMhZx7sycM99tt133Te9IFDShz+wE+d3147wPsJtM0gwGvISgCcWSWMRme8jHjPuW8/nO8CdWSmD6iP0Jqx5cfX8+CAejqXp+OSUEXbXBIAzwK73T+Be/B39092lj8Kf6vfobJc8ftU6zvarfzyt7D6V7tpNOgEBmeL1UjgJWZ7LHVa8HfnT0d1T3944IbVHgQ+8t295CUn7gR+UkA/7D4d371NpZnxKW86nXLgB4z9Yh0WtLmorQXtnDJXvt8X3+tFq3RDmU3uOIpr2GENmS1dG35Q9fWeyJoFaqV2GhYV2GQWRrRoy7V8rjxGDT0LvR7ne73xksiyuEbjZZn1ztTXuaLMso4X7Pc16Fhyst4SWP5Uuwb7PGUdNwDc8f6tbNcCGwDuWmwr37LAUwPA/9fvf/Xmd3Z3kLKhzwatQAagA8QiGk8YxAY1UI0HIE94ZdrbBMDf+ta3br797W8PaTgFMgBlonoBfkbuAYNM1QsA/c///M8hGhRZRBQDKYzETAAsEEFnI6umcARAAmjj3mJAojCJfggphIds6AsggLvC4kytLAzINMkCHTb/BTrAJuQaIYY83tdOwgDBnylmTfOaKWxtX9iacDqBphGdtCPM4nfH0+hR5GRqYyeAYAHdvKPS+1+pO36vfT6Ac2Xl5DHyEMBHlDg2F/RhS9t0DKlrP4l6/elPfzo8jH5GnvegChuRYdptYSt6GzmeKaSxjff1mtKXvtkm7RuJZ395Db8HapoWWxv7d94LS33vSjai234aAYysHAOhY0bB6neMP/MNHQSOtKuvZnSlBxCwg77hPbS0l9GIHl7QV9HZgwlG5fKatslnbUQ57+ilrhDZ6H5szzgAvI3ipl193Dt+mYf8Tv+RLezNlN556MGoy4TWwlRf8/CKfdae6aums2c8sDHjg43VVV+mbx488DjvGp4AACAASURBVOCA0baO4zRyNqO00UFo5+EJo0cZM3R3HIzkpm3XLsYQWzDupr5HviA7I7vVQx9RjjZ3XdQueZCAvph+OCNvcw0VhGqb9Cllo49zn/ensFgZmU0hoaVrCjIEpa4R0/TJ6q8/o5fwlzqugfQfP2MN8qCStsf+mTkhD/hkxLRzLdNXG5nLuHnYJ++yt47zUaCMXNcKDxXwN+UcV/qiXzu38/DJsajfqd0vCoAnGypCntvnmXuA079uf797sfUd7V7hRwKBS2okCFwQ/fuUQKHfN475wylgOOc41ClB2RNed1ROabAnerwkEHhv7Z9slh4az9am2KnVorjhe8h3TomffX9Bm4v6vKCdbn96TfR60SrdU6QOBCY+eco+a+l8cbkN+66h6xoyT41lvt/o/nUAiIZfr2H7ssyG4a9BZlnHxvhU/bhhyvP7cKPxso2KMsvyGjYvyyzqODR95oEsy7twv8/c7bIlr8E+T1nHDQBXPX8rt8QCGwBeYrWtTtkCVweA6dmRzSgBcEbOCl8AJsAdYImggY11IgCJTHMzXHAETPjkk0+G6N/vf//7Q+rnd999d4jCMsoUeZ9++ulwx6qpXZHFRj2PBMA/+9nPhlS8QFPhmhv0CVvpopFTgpWMpAM0GZEq9KL8aJpXho18wBXtKB/oJDzMCFjv/hQAU84IMOQJ7QRhbO4LY9DZ+1SFLDwLC4BuptIWsGaEomAFHQUFvCagSAgjOAEMGdGd0FY7CFG1BfISABvtiwx/MmVqRvoJphhPoq2JwMP22JH2jDpO4CMAA/r/+Mc/Hh6mDkZ34WRCM/3OFOTYnzH0sAK2x4+wi3Yyco+/hfD0J++0RS59MNUu9e2ftsOu2s7Ndl4DVBvZKtgFNKITz7aZMvOeZf2OvhtJmwBYoOhhAPRKoK4PmU4WP0sQ59jZ30y3nCls7bv3PKODByEE+6S9xqfxN/rDnOZAh6m50T8jM+0naaOZ49TPFONmGbDfjJ3rBf0WsOkDPOfdvAnGtIPQmr8Fj6aoZkxYg3jQ34xApiz6uh4lANYH8u5wN7NzHqgPY+q6yfuuExmFndG6vi4AxrYefEkAnJAy1wnnv+2ou5Hv+quHcewH7WXkrWuT8zThcm7eIxedBcC0z4+yBL9po1w7MpI3o/JtP6G0v89FwKfujgM+AgAG5JtqPA+PGOWLvhm9LLAd/z9+PvjOdN1kTeI151oC4OyHEDsP1qQPCIDzQIo+YEp4o88ThHvYQR3zy4ttXQoAp39M9duL/g0IvL8XMf77e/tP8BxM7gK8IowbPgPL3wQt2KtxVJU5AGgE8IFI4CnwfUoA+Bgo3PMRh6Kw8ZabK72RazvGXYUjg35PhxP3Ab8wnR/Q3VNV741rLABzALi1IXas8YJ/HK1+qmOH3l/Y7qJ+L2yr2rW++F4vWqUbyqwld3YdOpMPlnV+BHa4Jl3P7+vl3teBz/6XoqMql1tfw0+emMyyLdcYn4bM8/twfSUr2+iCvlHWsWHzssxr6PcFdaz6bmNozg+AL2ifJ+Vnk0HcAHDH+7eyXQtsALhrsa18ywJ7AJiaxc3F8sbNueWd0PH/+frXhhTQmQ5TaGEEsNGQ3stq6lpBFzBGiAJU4f5fIDCgh/tbAYJCGGARkJgUu8IgnokYpTyb6sAkooS9ixUo5oZ46unGORtKpjoVQmYEGXoK53xfOZhHqJtwjnJu1uemqpDFNMn0XSCYwMd0s+ieEXACgoQcAgbqeCeo+lE37/lEX95LgKbtx6EePU0956KXKSNA43cBiG0CJuyTAFkdsFFG3zmu9EegT3Q4Ywp8EcybThu7JfgZvx88H6K+8Zv3339/6C9ysafwkb8FVoJPwSLPQCwBn7AVPxaOO074kdAZPYwmxkdoi36YljrBl/3UL5CH3pTBbvg4UezIMULYaG6eBatGOWZkIDKF4/g0fmAEKPLR03S72iDveXa8ke09tdTL+06t77h78IC6vkc7eR+2beW4AvV58GP6be++BeR6dy+ynLNE+/IAAGMj/MNxZ4yMIMZOjp3Az2h3YabzRh9wjtKWc97+2EdhsumB0dfDJcy3XEcYU2zkePI7bSPLddFsCNhK4Ex/9JFMD+9hGsbDnzzIMb0/ljJmGeB3+2eKafzCNnl2Mz3XMG2TY2yqbGyjHcxWgEwPAOXBFPqjLraj7um//O4hGXTOQzoC2ZzzrjdCzfRfyvm6dbMt9XEeCbe1rWPP+uXniwAYWypb29lG6pkHJ/KADWX0adr3nndfo20Bd0YyZwppo6Y9oECdtLF+77rp55o2ndom4brrNzpfAgCfgr/O+eEf3FkAPIG/k38eHwTvit+rhs/Q1jfCfo2DqhQBcH4feaoAWB8ZXMDx2G3K3NsgObFZc2pDpT/ebQfZrzBxgDIEfiJ3AVcB8HQ9eZDVGxt6c+2c8qGDui1sd1F7C9uq2rUvvteLVummMmvJ3uQ2otgmn+en/K5s26YvnGp38nFTKF7WtA6AG30qt/7EZJb73fC7i8psjE/BKXf/Y5dLVgtehQ+Xx7Fh83PLLMtbw38v2O+qozVU3ADwCaOWfa1o9KXyNgBc9f6t3BILbAB4idW2OmULPBYA3Np2PLL5+b1n37x57dVXbyMd2Yw2ShU4AtABmPjDxrSwzPS+bLYLGonsBeTx4H2gDxFTbvoLgClHaugvf/nLAyQGAAOWgBFE6JESWAAMGHIj3A1Po2nRFdkZSWe6TSFm3nHqZrsQM+EaMoSDbD5l5JapZrUDQEU4ox0oI4w1PTXPRnKmnkZ6IU/giL2xNeBdMIRO1s+oSMdA6EwZIQ56J3iapl5FpnCQ97zTVNDCe0beGuVJGdML85qwTeCBLbhn+c033xzALwCNsU+dhTMZISmQB/j/y7/8y/AQzCLTQwa0zcEA/EfgkvCdcRMeOgb8LRTGbwFj1B3mzg40CbxyDE1JLHxN4EZ54QzvmxqbaENTjAt5AETqhA8jF3s49s4ZgT7+ijz6ynjq09km8qaA2AMEpvSlLj9GX2eUupHQCXudCzmn9DmehbYANSK7eQAcWRuAvt5bje8yRjzoIz6EDt7DTBS+MJk+4veMD/Cf+c7fmWkgI2X5Pf3GAxDeJ206aevMgT7nAfPsJz/5yfBgrTHluBvO+IgR3ZkxICNmhd+CPnRzbcEvTXHtvdyODf3zEAhj5GEa1w7KO0/yEAv11XP8f3BMM212gYzUd4wTLvIatqJvyvFQAs/OQ+dDRnh7PzHtukZQPkFpQusEwDn/jbr1cIptegjFsq7xaSfX/1y/M1W1ny+um8xnDyt4KIP1ZLoW5jovFKZM9jNT6zu3KZN3jSOb/njYJ9NjT9d/11/vf8/DPnmIQF/Ogw1zcD39QVmPEQDfgt8F8Hfo4+RbWgvcNQBw67vV+GlS/v44fvYcKD5N+bwrPMwzq0wg4JMFwLERcRAGY6/ChkV1s6I3iq0hP1x4bswnTjJ37/OZWr+ImJMA+BDoX6ptwUeOia76zz0ZC9td1N7Ctjom7TdR70m95E7jhjKPRvZaOq8hdw2Z4xeVksvVSvV9odR4XU0VKIldo0+bzJLpz+93RT+e+956UOOGzGKvq9OtDNDW6M9Ffbhh87KeRZlleWusmxfU8fy+W/fKss0vaJ+nrOMGgKvev5VbYoENAC+x2lanbIGXCQBnBLARUgJg0yMDOgA9bsxzd++PfvSj4WHUmTCBTXqAj2mlvZeXZzfrkWMa3H//93+/+bd/+7cBiLohnxueCQPUT/Cjnmz+mz4aOCCQYaNdgMFGvJF+ed9jtjmNfBMAU8+7jBPiCHOBY1M9adtUvDie6aJNXUwdI1MTSgsijUJFBq8JAAVkRq3xOjbXNsJa2hRQeEcq/RaoIFeIlHeo5r2nCSX4HbgE/AUCA/pMXZvRbVOIjx5CDuDhf/zHfwx3ACcgEcwCDIGEwEX7S7+MLEaWUYimvDYqGHsiU+AkRMlovLwT2Ts5TWnr4mCkuVBQWEsfgd08kCOI15csBxBmbNQ5U9dqB2xs+uU81KDtkCXcF3oBmASSjjF9dQzwUf3JtilnClv0t5621W/oO5H5HNAAcNNHIC59MeW2cNv1gvmNPxhFKxw3whrdvHebOqaARqb+MoVfmQKX+h4M0D9Yhzykgd1yk9m56zO28n5x+oAOzFfnD/YSVGcUrQdjBHrom4cu1J35Y5pygZ6HBQS13j1shDvtZApnob2Al/IeZsg1ykjSBJLWEawi1zufec+IZw90mAJ6OqczAth113lEv33NdUm7Z0ploa7jp59hD/XkPeduRrQqxzlDX72TnPecvwmQjXDHPziIwuEDI4B5T6hMO84/xz39JvukHtQRzrsuTvvhWuuhDcrnupkRvqY0z0joBMCuxwmj9be007g/MB5YuhQAbkf/CnlGujfCXV6Tjk7+AZ/7p7gN7BoQuC37oRC4Ev175E5gP6OmQLj8xfaRFLznR3cfvsNvt34QkPDYWJU3U6L//bF/oPGORQSfAP4PbPki1Q8B/bmxfZCCxU28Y20s8Z/RUZfVXFRrYVsd2/ab6PWkVbqpzFqyN7mjB5Xt0Bi3sswHzLWj876nQGkq9UTWStdK7dQr2v/JySz2++K+3NCz5HCtj6HaqNdKreRvDfuU9SzKLMtrrEdlmUUd1/Dfso6Nfl/Kd6/FPmWbF/2iLK8xhmWZEx03AFz1/q3cEgtsAHiJ1bY6ZQs8ZQCMEdjQBjawaQ2UE9a6Cc4mPLAF8AIkAQgBMYyGIpqPyDrArWDJTW1kIFfwIHRDDvcEA4HZ9GYTEB0EyUCaBBBucrvhLVQwwtYI4ExR7Wa7qYyN8jL60igx+8nrwrKMABMiZhSqkcDUMRUrdiOqlShJQQX9sn2hM3UAUNhaIAegSmilcwoVACf+IFNwtBdZsbu/MlOcZvpUbSjkQUbeDytIEVzRLyENbQsyBMWMoRAf3xBgaQ/haaZJRZ4QSKCI3Sjj4QEPGuAPphfGH3gQCZvABf2xUd7Rii3xN/2T/gpTGV/HznGlbwIyATBtaDvqGrWJLzNmtKe9kDk9OIBM/Yp2hHbCP/5WPvrqB7kopf9nGljK0D9ThyfEN4rbe0QFXEZ9573EgjHtRBv2iQh9wD4wTWiGjo6H6c4BlN4DzCEA74EGIHPIAz0E1aaLxu+Nlqdt++l4oLM/2pU+uvYwFqaYHr+/jve2ZvToNH0uEFbdOVDAwQL8Sb/AbujPQ3iPjY0sN0sA+joPXDs9SJFpgXO80A0bmO467y4X7uEXwnvTnOOT6Iye6Z/Wz4jnBLCuCfoFdnUNEvbzrG2nMNS1e3oARgBsJLKRt/yd+mUEMLL5m/YYH7MQIGvuME/CY+UbSY0MDzUYuUvbrqusS/gF/uEBHWzpGuYhE3RI2+Uhmlw7Baz6Jfp6ECPne67VHmLQX3jP+nNR3tmPPACh7bNuwve5ww4vMgK4Cn+dn3sAaA4AF+Cvdm7BugYARn5Ldrf0VPgM3L3VYe4e4LjuYe5zovyFdoWC+nFX9NSPbjdsAvYOMqd/Hxir8ibFAUV749/tbZSf8cu9th85BHYtmhu/Oavk/HdNuB3r3fg+dOyWAtjb79UPGM6lbS/uc3Ej8MV2qd6besldDxr9fTSy19L5wnJb9l1D14bMjv/XxdYtUC5Zb7wO3+Nz85QdLqrnGn2/oMyyLRvjc2r88v1612ua1kr11umyzHpn6vOiKLOsY2McyzKLOu59hzrlJEWZa+h4SrXb72D1xqsiL+cXRXtfdAxfgO9uALjsqlvBBRbYAPACo21V6hZYHQCjSnGjsrxBdUTe333zG0MKaH/YIBcAA2kAJEAHwRAb0wIwox6Bp6azpTxRnDyEb97pOt0gEtKwuS8ABn7wNz/cI8wDmUJeIQnPbpInoMsIKwGw94fyntADeUa8UU5Q4Ka/UbYABYGGcCejf42uNFJQWMwdxx9//PEAl4wGRLb3bpq+mH6Y9jnTRU/TnyI/I5WNKmO8BAQJgoUS42f6+E3Kvk/BvO/nfarCYGQ69vpIRscJyoj2NOIO+CJMS+DueCHP+3kFWMJxyidkdwzRXchJ9CYP/MKoTNNFA3n0O/zY9r23lb8F8vTRQwh5SME6GT0t/KMPpETmgUzv901wpn2E28K3jDimbVMr87t+YfppfMGxE2hiN32AZ8fYtOkAQqOT7Rd+Zupd5Og3Rg3TbgJNASr1jYJ96623bngw1qYPZiw4uMAjAbBjBPB9++23hzTv/M4De3JAhIcQn/ram/46v9N/nfu85iEIx4A1yAMpGa3uwQPGItMbm6bXQygcOCBrAb6kLwIMXdvom1HC6ReOTW5+uwbaJroKgpEtiEYmcx5gnsBbIKrdvbccGGwEPLajPgAeffKObe8q9gAE+owfJ6/spWt2ndDnhZtzh06mcNFxyQhgfjcSG5lGKtuOOlCX10w5ry8zJq4xzjnkaGPmkf6M/zLvkOH88pAA+ufBHOt4EIK5IQCmTTNDmM46I21pW5Ce+utL6OtdynPgQz/l2bUc/VwL8lBCRpG7xiYAVn5C4zwENR0jZDwGAKxeAp/bZwHeFP7OfA07tQdQ/g509+FV/rLXll2EwLNfx45E995G9R5JBa2Plju3QsGMPq7CQNU4BX+HteCu8Lg2zPTBMTvlN53u9/2gI33++/61AOClYz5dG6bju3j8Ghtth0ZpcdvjB1Zz8Mfiy2otb6+jZL9Lvd60SjeVWUv2WnJbvtCwxVr6XlxuwwZVn++JrFugXLKhwCazMKpFe5Zt2Vjn15BZ6PH4mdJrvCS2LLLR+LllluU1jFSWufW75EeVQnVT1kanVmqnWbHxssyivDU+/x+TjhsArnj+VmapBTYAvNRyW72SBZYCYISXN5JeIAD2DmA7nwA4I4CFh2xMG31n5J13ALPRDSwxvaqpbKnrxrfRIUbCUYaNbdPEAmKBfpR///33hwfQQwCnHPTIKEHhhdFcvG8Eoxv89DFhkhG+3pUKEDDqzEhNyggP6Ycb98AF7x9VJ+QbFUb0L/ccA5i8rxfbCkcEBNQxEtPoSJ79MRI5IwXRLaPsBAjCDeE2bYzfcZ8PDyGLQIJn5AsWhA7UmwIK7Cvg4n36z7ib5jdBnFG+pqX1DlEBF4AKkIithDRGfrsxOIWo+qWRwBxOADYKexMcmcIZ+Y6noNgxNMrYaNyM9ktAlhGl9J/ygFD6bQQwOgjThnkewI3fsaupk6lv3wRT6ALg44FMgaz+iQ7qr18gwzGifSNvvbsW2ULphPhGWppKWqBmSmLHCDlE/PIwshuZRqEKjpmXRizj294LjH2IHKauEJ+2BMDWQY46oa8+KODKgwHYw4hz7ZkRwEJt70CeGwdk5EEM7U4d+854+JNp8D0YQ33ho/6qjfV1D5coUzDJM3KAuIybcyohLDDVfvnMeAncTRmPnASFtqkPqhN1fS3Xg/zAS1vdbs7v1g1h7NS3nUMCWj8HvBM6D1CkL+rf2sQIYGznfE0gRDt5Z7nzMw+i5HrhnPYwhD7Dc5YTQGc0bWYCcO5P1yTKo6v+kHUyhbnz1zHGfs7ZXM9zbNRF/0pfvAYAnOOWfnTrd+Mvu8+l8d/dPUA8+Z5U+ee1/L1qNHTpe97tOtsqXfuWdxIAJwwO6DsLgkO/hHFttc9QYdp+BwJPy+oTqlWBv2fowkkRPe85Ke6uwJWmgV4CgHNsZ8d5sllWWQNiQWkY/X7RcltzrTQ2+abVF7X7gPaqRuo30etJr3SPajwa2Q0jtnS+JrmPQNd1fL42YrVSOw2LttpkFkf0GuxZ1LHY4wUfhzVvqpVaaZ0u2qisY/wvcsquZZlFHcf/fIo/RZlleRfud7HXjQMMtZ7XSq20Bj+hMXyIHTcAXPX+rdwSC2wAeInVtjplCzw9APzs5gu/sR8BLGwSfgB1MgIS+AIE835d71Zkoxto/Mtf/nJ4CFfYsKcMsM80tLzm3Z/8Lkg0opTNeVNAE6FnhKSpgY2oS3jJexnF5SY6gytYEHRkRK2ACkAgyGOj3ohNowWxwfjd6fkQPQYI9+5RAaZglohC9KaPpnM19SyvCXx4FhAAhIA7wCFBgXpiDwEPfRAaZxpl5eRrlLVPmSpbCCMoz4jSrOPdodjbu0+BMfqAkBBbCHTyEEHCPYG8/QTUGjnIe0YNZwrfjGp2kgrZsbURs/nsnbQJ7DPqWLiYkaG5AAirhMJpP+xhdCjyBdDaU1iGDQXy2A4YygMbCeLtr0CS/vC7QN8IRXRzvI06zLS9vOY9tkRh8+Bwgoc2nM/6r/PBKFnTTvO+wBEZ3v1LtC3zE32d28g24tS5ie/i9xx6YF4Q9UvdTBtNRDwQ2JTiCQnz0IXzFP9xHWF+Cn6dU0b/8gxU9lBARoc6fkJEZHtIQOis7zK+6MY6xsN7jpmz9pM6wsU8IKC9sW+CPmWbCcD0wc6njFRHhimgTWHM3NIHvB8d3fLu3oSYpo22DuWwQZbhvUx3rL1d31wvM0o4D0nwuwDV+9O9o9f5lzB3ehgBG5tlgPcyBbQ6OCfzYEAe+slDF9rb99HF1M+MlQdNphHTptNXV+ekn1Pqkn3nNcbJz0SBMzZ0bXLd5j3XhszW4AEabDB3eGQKgJF9TQB4Dv7muI7/D8fdv5MNkc4X+TaUa0DgtuwTx/xOwl/MMhPpm6BtDvReGv46V9XjIfB39Iz9TcQSAJ5usjTGufwPwK5g3y8KLVwhBF4CgKfr+96hEc10YMNsdvOpuLl2agRaG1tTYQ/QYVG7D2jvlB3y/X4zvd60SjeVWUt2S+5kHTtl+5bshj3WkLuGzNu1/5ShTqwT1epz5RpmLWOcNWy1ySyOcnFAy/Ysymv5ckNmsddnB2hr9Kds88Y6WpbZsPm5ZZblPbF+V3230e3zr8GbXxwdpof47gaAOzNgK9u1QGffqCt7K79Z4OYqATDjdmAzzAhgN3LYpDZNrAAY+CFEMgUuQIgNdjay3cSmLmDi008/vfnkk08GyAJ84HWjhb0jlfYARQAWNtJ93+hKoAIA+Ic//OEAUo2OFSTTptAiI9Fyk1yQlpFcCWbchBcOADT8USYb+UYAYwN/0MPIXiO9eE+oQ7+AXdhQWAQIECxNo3GxEbYyvav3WyawyKhIgWCCGCFnAmB0MpVpgkzbR77ASPnUERbzHuOMvYWPvGbEtgAYIOeP9zzTH/0qQbYAmPeBW0BH7Cm8F8YAhTLNaqZKpSx9EPzio8I60xCb7pm2hbHIFOYIVTLKzjTD2D83s7UdrxsxjhwhquNOufQ7x+fNN98cADD2FhwJvUwbzrMQFF80whzdBbwZKax+pqIGvAFdGRt0FEZ5xy52F8SlX6C789TUygBgZAGBha30hbTmPNBJvzEtNGNhhDu6M5eZ10ZK8h5jxLznJ9MIG1VrGnI3hbGJfUYm6w5y1clDKLxnamX0ES7Shj+ZbhxYTHnHEzlCN9ojhTsR/Nod26oHNhTOu7YY7c4cZ1zyAIeHLNQ5DwcIlT04wrNglT6ZDhoZ+qA2xq5mPMCX8CuevTcb3YwWFrRrC9fOYxDYsgk/8xCJKdTRV5+n/8L1uchZD3egZ2aFcA6kXtY3S0Gu87TnnB4/3sY01wmA/axg/RW+uxZnSm7a0T4ZgZ79T5jtWE/vc6d902875h748MCDMl1XheZGaefnk1kusm8JqH09AYprwotKAX0vcvM2unf8N1HfGX7f/Vd/9//1/ejfpV8xW0CuCQZbsocOzNc42Oyh1M5z0b8zd/8+Fvi7dOz2AODM5ssU/t760rTBQxs3zfHu9qPvHwdauEIA3LVVrqm3v+/WhUN/Zxt7m0+NjbpjerY2tOYEPUCPRW0/oL3OePWb6fWmV3qlqLI7hyybpqV3w4ib3HEIynZo2LY8uC03K2u6Sp/KrTfsVJY5WbPPsr6uoecTlFn15XrX66NeLllsvCzvifnby9rv8/tu/ROjbPOi79Zbrn+oPCkdZ+bsBoCrM2Art8QCGwBeYrWtTtkC9wAwNYsbTOWNonPLO6KjdwC7mTwHgIkAFnCxYS30A4Kwyc4m97jWPx8Az4cffjg8jGZFpnUALYIj08Wyke5mvVFvyPzBD34wPADAAmjaBHBQXrCZoMEoPzbP3UzPDVJfo5ypQd1UN+pXCKcsIQ16CkwEDbQjtBJKGkGILbCBZYVZgDj7I6QTugOA+F17GNXsPZfaWTCKzka6oZ+pfIUrwgrv/Z1G8WVEtX3LZ99HnhGOtAcYNMKTscWWCbHUD9sI44Tz9A8bYA8jvpGvjwl66KugznTVGQ1o5KwpkI0+FQQjL9Nzazsj8vALo7wFPNgz7yZ1XiSgMqIzYZFwkDbss35hqmz6inzt6KEGZOuD2iqjK+kHUbMcKBDyCY+ZA9gaO/HIuen8AF5y8AAwTn/0penGOzpYH12NtnW+oicRwBzwQLb9FLijp/bKeWrqYu8N5lmohz2EqKwt+r2wkzYF5kbdo5f3kHs4AbvRf+YbY5Gp4gW7zn1shw6UpVze0Y0ugGHgL49Mde0cZYyFyQnhhKP2DdkeakA/AbBzGjmZ/j0BM/VowwMS6OhBFYG6BwboF3LoE/DVNODow5zgkQcfMuJ0/GgYfcKHUFl7GQ0rKDXTQB6ScY3NQxvT9YQy2sj57Pg7J/jbyHL19FBGrtO85vv6eR58cW5Sh88cfUY4birwPBSDLdJXtE1GQ7uGePADvTOVtADYgzW8lwdw/KLhGoINXTexzzRCmfenAJg++RrPjwUAH4v63V9rxn+dE+zd+8eXf8KL34OGcSp/g9sVbMheJH+i0dHmBL0HQHB+f5nC3qcEf51bDuWsTxwCBKc2bZrj3XUny7f9MBtqAGDXpqV6XrrevajfGL9jkHfuMMBD+lLecDvUyCm/O6Lc4rYf0GbVVv0mer3pla5voB5cO451XrSYaAAAIABJREFUvNnZlu4N2U9W7iOwwTp+Xx+xcsk1bLXJLA3/uceoLG/84lPSsVOoLrLWdq3UTsNi42WZRXnjfxbFn6LMsrzGOJZlFnW8ln4XR6Y5HWrWrJWqz8WyvJfVL2Z8dwPA1RmwlVtigQ0AL7HaVqdsgccEgIdNoKrmBzbA/vYb79689uqrtxvKbHZnCmggLQ83qdm4JjqQKEPAluk/3ewHUn3wwQfDQ+jEBjh3gb7++utDSlg3442uY9NcOAjQYcOev7///e/f/Ou//usAv4R2wA3q0zZgyDtThRJGeKGn8CUBh1AjIyzZjBKQCrVMVwx0EdLQnjCXPhlFayQx8ECYJXQDMnnnrhFrPOd9v8qnj8ICoz8BAtbLSGajz2jT6GnvQMUmpotmPAVouemmbbS79/4KrxKEOLbqBkR57bXXhofpgbGb0c30RxBtiueMrham4rpGnPI79fEJbM84oht/87qRlZQTrDKWQjl81PTCPPMAqDle9pP6Qhp+F7gIppCp7Y3Ao/+2I7jCpxJyGmVLWYGi0ZvYQEiUUcPe22vaX/zeAxWUdwwAkkbeGmGMHP3fCHX6a2pu7wBGT2zIHCLyVmCQc4K5QrvUYW4DgZlnziXBG+0RGcvD+5DRUeDOuNpn1wbszgEO6jCORocKD7G3EM60vd4lm1HbtMfrgl/7aVp5ISgQGHtMD3pQ18MPjKW+ih5mMnCMAammukY3Qa5+y2tGyyckHb/nPx98TgDpa/Qt5wI2p5z2MIqauZMHFEzJTeSzcD4PvNg+Y8y948wDbYPNgNj0BZnaOdMtaxPlOE/0PfthOcZEWMtrHiZI2drJAzUCZWHl9OAOf+cVA4xpglPqqY92167OJ+eC6zdjZhlsqF97sAH724+MjnY9MCuAOguB/bg14hoZzB1T6HvwBTnOgYyCtX4eTPGQC30T8nsQRN8zutm5OAXAtJFz+xIRwHMAeO+1527O7MPfe5sX/uPYhHbl70LDF6dW6fr3rNvvY/vyKwD4EOh9WQDwPSjoxgnGOwQItXd1o6w57tWv13Pleh62kxD63dbPO6FtKA8LPETJC9TNcb6d+x0AXB3rE31rbeDNyXqAHovbfkCb1aFe1kSvR73S9U3Ze58llU43OtzS+xHIbdnjEei7ln0rbuDHTbVsFTWt0adNZnGUij59LfYs9vqyAK0xkcp2L47jGutdWcet31X3PFmuPtz10SmXLDZelndBv3hsOm4A+KTrbwUeYIENAD/AeFvV0xZ4WQCwkARoxCPvf/WeUSOAvZ9W2EPU7nvvvbeX7lh4wWa8aVuFHwADN96BmQAMZP7kJz8ZHkCN8TP0+QCAeJ9Nd8Gpd/SiozCU9904dQM+05ciH6jCIwGwAMT0psgRiKOnoCRhrFGkRqUJeNnYF4YiI+89zcg/4Tr13NgXQJu+mPcy4k2IkymJkYNNTQ1rdJ1lsaHgTzCaHm8/Mv30dEZQH8DJeApvsSH2MqIbPYTj3tGad2EKK9DBCGBeE4gCTvARozrpU4LXhEGCf0A79dEB4AX44jXHXLvSH8GP0cToltGGRrxOIZA+6NgLTj1sQBvYMH0Zf8VeAncjsrGPPsBrQmNkCd08OEA/gHs8+BHWC0gF/8gzwhH/dtw9jAAkTDvYZ2xt1GhG1gra9QF82LTttKlt8z5d5zl9oC10BD7zQA/hYEYAK99o+oRztKGvmsoXffUbxsoNZQ9VsB7Yd/ogRNVe3pmMPZAv6PdeV/qjL1EnoaO6ph1zjkx9QBvRBw8W5H20zn2jegGZrmfCRdYC+uB65YGMBM3Ylkhf+sS8ZBxoG58BwDsn7WPeWU0fhbRzANiDLfTTAyXeQU159HFcMzI9I4ATTqYNlZlzUv8WuhoNzbxyDuZaJkBGhrZFhlG6+EuuV9gHv9DmysIGZn3IyPRc6+0Tujk/XTcpp0xeE+KmrnNRzDl/XPfVIwFwZqiYA8C2w3svAgDfAznPn9/OxQS/d78Po7cX+Tu+MvnJf8AbwK4N3BqyB9ue/no4KTHWqMBfxy6fj/0+nUNt1R5BhT3gOwcAJ68d/OeuuGGz1+Xm2J/DXCX/2QDw/nqwG9u9NWLJeMcAtjbFDg38A3RY3P4D2uz4b7+ZXo96pXvwd/bz5Fjnm51t6d6QvckdB6lsh4Zt1/H9sqb1Po1fbkvq1krtRG0yT9r0ovYsjs/JTuRnXK9DJdFlkY3+nFtmWd4ac23rd8mPKoXqpqyPeLlksfFzy1vj86+s4wuaDxsArnj/VmapBTYAvNRyW72SBV4IAEaT4gZVaVPpiLxMAU2xjBgFpgFuAAtGx7ExLeQBaBjlZEQTsOGf//mfh4dAj01xo9+MlkKO6Y9p141vNucBzJT/xS9+MUQ+AlIFE6aIZgPf+y2BH96dK5QETgtNhYSmYAaG0J5RyYIqyvvjHY6Us34C2mPpUY0OMyWzG/z8bfRbwmuj32hbQCAEzAjJTCVq3yhnCmjAEbbC3gJH+2O0XqanpW5Gsgn8hA88U8+20IVxYMwdB6GUABifYVyFvN6XSz1TafM7MEc4B9zC7/QX/IrXgDmCIfphn4QwRufRFvak70Rv4jc8gJWm1U2A7oEAARp2EDYZbShsyshw7zoVcgnTGTMjX7UZbdAP05UnGPN3wRJ6JLjCzvwYVSzcJmo1ddYO2Ju+U96oXcoZGZy+ltHcRpEDU03nLfw2AtkIdOYO7Zg62cMNyBYkM1eQw4O+eRc0EcI80i8FWJl22DnOs4cukON9u641/J13hTsv9C/vHkc3dDJKXfhJubwnWt/w0ILzFvtltGzOSfWfA57YzDnk2mF0p2nnPTzj3Kdt7cha5p3DtpPRz5ne2nboK/5BXceANlm7iYbn/TwoY4S+fc5xyDUo7zd3nXROCjkZLyNwPeRCX8aPnfETStjj+iM45m8P4KiL4+nalWBWG1HHgwHWx9bYlXmHbs59bOeBAe8ux7+dH4LVPICAXrne2h/X/YzKtJ+U9zPNiF376bpiJgD7Zsps70ufrsEepKC+629GVGtb11v95UUD4Fr07w4Qn4roXAiAh3EofYuLQsXvWYtkz9zXu6deRnbOpIGe87GsP32/2/VLlr8X7TsFfXPgb07h4mbNwb42xn8Ne93z15cRAE/GcAp7jx4QaQ5Ka0PskOwH+Nzi9h/QZsdE/Wb6PWrVaCrUkj1+eJbNUy/ZkzuoUdaiJ/vich+JfSvmbajaGrHyGDQUuKjMxrwp67mGzGuxZ0PPih83TPnk/Phl9bdr6fel/Pda7FPWs7hmnFte67vKjI4bAK7OgK3cEgtsAHiJ1bY6ZQu8DABYUALMA+gCEHwN4AD0A6oYtcgGu3CEyMt//Md/vPn7v//7AegRkcZGu2DJqCihmxF2ggzgMqmFAWq0LzgSShihSHmAh20IdKgPQAYEGJUmsBCUAa8AQ1/60peGR272CwfZZDcSdhrp5Oa+d1UK0mxHkMHmPq8BZXgIlHhf+ACIERIliJiDnEYwCqJxWkE19hUAIzvrCyoFqEapGmlplDLjaPrVaWpkbOAYmC44QRyyGAseRgeaDhkIjA7eU4vOAk/e4wFgAXoBO00DThmBhvADHTIdq30T2tGXn//858OD6EfkITfvTRXiJEgTLGFTX8fOjqW+ju6ZwlqwQ3pzDhRgB6M6hX3YUh9JYGg7CQxNqUvbpimmD6aJ9Z5c5xF/49f0kQevm247/U7QaN/przYBGH7xi18cwOHUNuhoymz6JUikLeYcz0JCxlHARnvq7N2/9N15jp3RwYhZ7ErbQg3nB38757EnfcMvyAJgpgABrhHAAGDtIZRGL2X6vvcFm90g4aJ64MtG73t4xfTClHHOG6FOHzzcgK6+T1nhHr5kFgTnPvZwfqIXY8+zUazI1Ae1txHo2MO1jb4wjtzRDXx0Dc1DMtqBMcqI7DkYb3Sr88wIdvrlPbc86/PIcw31gIN2NZrbtSVhqvPCecyzbdIP/d3IW9cjAWlGs2Nb9Nb/PWjCZwqfLdiGsfTAgCBbe1KetjPlt2uOa2Cur3nQKA+sTA85IN8DGh6sod/6HzKdH6ayngLgPHiUcP1FA+C56M3jEHgX+3sM9vgtbPqPYwPSrQmAUa8r/yCknab1jZS+1sm6c3KuFQBX4e+9zYa5gwHFjZCTX/AbPnZS1oICU7/aG9sZX1niiwvUWqXKXOaAbGjYtIpxPQcALm+EnerxA/xtsQ4PaPNUd/bsvkjBXqVe6R7sbG1O9ijJYKaW7o0x2+SOXriWHapzoDFkZW3X6lNZbqNTm8yCp1zYngUNx7lUH8yqyPr8LDZeVrHRobLMoo6tdakos6zjE+t32dFW8N9rsPk16PjQ+bAB4M4s2Mp2LbAB4K7FtvItCzwEALc2bYobUuUNyQPyvvfsm8MdwON3jecDlHHjG/gKRAMAu8HO5j0b6ZnK2fta2agn/e4//MM/DABY+OYdpwAMI0d5doOcTXCjtYiYBOLShhvrGZHH68Bn2hT6+kx7AkU2zvPeVuGpIJsNdlNZ03fvgcy0nW7mZ+SVUWdGK/KecE3Il3+jw1z03TTyz02xBJ5GgppGNqNYp1GAGdEGUBDC6Ny5oWjEKRDEqLVMn2r0a0axZTpk77fMyDraF+DiP/bDiDfghqDDCGBhJWWEavqhQEPgYlmeMzLPdgRD9INDCDyIADZKnIMIPIB/0zGkDf0DefoAv2ekNf32sADt4WvetwpgxJ/4MZJZEIgvmkZYqKyNfF2gZP8pJ8DKZ+8dZi5pW+aOd3WbHhv7Te+XBdL5Pr5l34Bib7755gBvtQP6CP+0IXo4hkY6Ym/t5d3N6Ih/G3ksHMRmynQMsbHR/3kQIwGwaa1NoWzmAfyPth1Pwa6HLTx4YsaC7Id37mojdPXHgxjoSv/oM+MlnDMqP6Pjc/5iY8t6gEAAzOsCYPR3bguO8RnWM3wIfV1TfJ/6jqEA1vuNjSI2Kp82PUSQhwnyMESmWdYXM1rXtS8zCpj6GF2Az+ihTN5zrdGXhLs8C3Opq2zKZ5YG01MLO/PZ+TF8lgLNdpGxlvE+dv42K0SmyeegBg9spl8msM8IXT8rnCfYxehb2s9DIzlvPaCTc5r3M6uE406//ZzCNpkC2nVRED6XASE/ty3H89oRwIcA8BwEZueIxM+CHZ793jL7T+8DAHDrO9bdh2PrO2D5O9eul7Nfveaif0enHmvNAOFU8inA35zLt34wB/6KG2utQTxUuPi9+yxthZBDkcAH7wF+SncAT8f81CGRpj+0NtYODWyzzamYxTo8sN2On/ab6vWqV7q1Czz+/9rp7Lj4lGvUS/bktvV+BDqvZYuy3IYNygPcGraypj2fLPar3nq9U5vMoqdccIyKGo5rYXlAawVrpXYaFhsvyyzKa62lF5RZ7ndjIMsyL9jvq/DfC9qnPIYX9IuH6rgB4M4s2Mp2LbAB4K7FtvItC1wtAN5tKk47+71nz26+8Buv3sJfQRob00AlAbCb2WzcA74SxrDp7gb8p59+OsBfHqaJRaZRfEAyo7AEN2zEE2nMA/mW9RldvIsYuAGoAgoZ1SZ4BJwYicxGtFDZ9J2jCUZoYD/oiyCH101VTZsAQ2QaoWnkGs/oLgwQhuWzbdM306N6Ry92EaKgm7ZN2wtH0DnT0NoXQYXRgMAq2rG9TDPsprzQLe8jRb6QKuGJkYe0I2jL+kbwCkC9k5l+GwWIbIEffcxIZ8feflLf+5uxD/CLvgh+M3WuuglaEnzQV1MOA70cQ3wLKIxPq1OmHFYmsuyb0Jt+CMoScLzxxhs3b7/99s2Xv/zl24hUfEAAnRDV8UKO8F+wlKAsYb+AKsEmc4IDEByEMDUy79M/5qr2RI4+6Pww8h1d9GH6CBAjEt4oWdrNCEvTCGPPjHC0LSNbkeXBA+yAHJ4FZY4T9fQFXhOI8rvA074jzzTi+Af9Zo46/4SgjBnAj/HmWfkeUmDdYA2hL8xpgaW+Rh3nc4I655QRr7QnsDTqN8GpUa6CWsfT6E7qG+GObuN3+efDumUEPn3AT9FTX3GdyEh4I0qFsKYHxz7YjB9Tdtt3wLI2NgI7xyXXg4wqdb5S1jE2GtsId+Tmeqav+Mz7yNFfPNyBzMyakOuMd+DOgeosJ3DPCHPTogtWsTsHHXjgc6YZz0hqdcMOrue5VmurBNYJZv2M8TUPC6A/v6tfrvWOB311DXbdywhgPycy+jjXphcFgE9F/96HwOPWzO3rOwBcgr9+YWmAuTqg3QlvyB7Gt/yN8a7kXhOHon8PQN852HuNAPhe5GdsZEwB8BwQ1uxTv6mPR3ngxoJNv2hKH5uYq1RJA/0EAfChMb+3ThQ36VqbVccGr9jeIRGL9Xhgux1/7DfV71W7RlOplvxHInstnTe5He/vALPxu0z1p1yy4Y9lmfH5ekrfTeYpC+3eL47TGvYsatiAv3VfXqM/ZZlFm9d7UyfkZR3XmGtPrN9X4b/XYPNr0PHAfNgAcHUWbOWWWGADwEusttUpW+CpAmAhjRHACYCBJm7WZ7SUUA545w8RwP/0T/80PLxnks1KIQ4AmFS5puGkLhvg1AOcsUnuPY7e58tGfwJgUpwizxSz+Ww/MrJKeICOgupMx+lmqm3TL+qbRlZgaEponvNux2nEL39n9GVCLaFEOlxGzGX0G20kcBEUspEqqDC6FCiQwGUaJUt7Gd0pbMrIXlPcIssocFMO82x97GEqU6MzsaeRbAlzhOe2g+4JMgTyjDnjTbSmd08Dr4S0tCec13aZslb4wXuOG1DPtMD41ieffDLcaS3QGTZgX3nlNqqX1/EB+5aRngJ16qjTV77ylZuvfe1rNzwbuQd0BcTyQLZQzkMT9N8o2kwZPgVgtOf7lDdiFQAMzOTZAwm8R5Q+81Q4Z2S3qZixiQDYcdaHmIukgMb+Rt7ST2EVsnkwLr6fQNNodNo2alIbG1mvrR3v9EXvsE7b6EvUy8MG9J1DB/4YjY4M74Dm2Z88WODBAPxK+fgIf/OsL3gXLPYR1Al2GU9+t5/6AvZw7XHMkeN4INvDKUI+dNMepngGTAr8eU4IqXzl2HfkGYXtfEU25V0b8Xt8knXUww65Hrou8pprUAJgx5h+2ifXQ97LtOjC4gS/HoKhHdMbWy7bzIMWCZ3tu5A+I/ETKmcGB+cMZbWLaf+Zj45hfqYlQE74bvvj/zXP9yKWD+npZ6ZrMXo4dq75zhl0oTzjZhp+7+HWRxL8eugAfdQt318zArgS/XtbZhf9q91ObtIc+ue2CePaUPDs8vc1uBV/JPXzXNTvk4W/RyJ99zbdTkWD7hb69niXv/GvB4IP6nwAAO+VfyIAeG8tcUxOjXlhA6y1cXvMFwptHa3e8bMs+8B2O80ua6pn4V7p+gb9rct0Ojx+GJVr1Ev25J78LJxq+Ah0XssWa8mtDnLDtGUAvFafynIbnbqozMZ8LOu5hswL2/MqfPnCNir7R1HPsrwn5m9r9Psp+e8a9inLLPpu6/tFUWZZxwPzYQPA1VmwlVtigQ0AL7HaVqdsgVkATO3iBmJ5o6oob2i6qv2MTCOAM/LQjXuixQAHQAPTjhp550a+0WducgPa3nvvveFhhBllhU7AGyAfsMkIX9QHXtEOG55uyOf7Qj3qe8evqXGBfHmvpXdbChPULSNG2egXPNHe9G5HQThgYxzeERS62Z8QU5CQABbwInQz2tC7VIGEAhfkqp9RZYJIy2hzoSDPjkeCp+xnQm+j0Xyf/iREyshm72JNqCDs9rWEVd7tTL0EPoAr/hamTlO+CjXc4GYsTNWLz5nCWZn4j6nH8z5p+0Gf1A9f8PCBIJIIWQ4Z8OydtNPoVGQk3ObvjDZ2XAR4wKSvfvWrN0QCCzQZW6KXeRitSd9NfZ6RuQmC8+DC9O5R2hVGmUY90wfTpmnQhXcCZfTKu3uFb97jjBzmE4cqmFt5V7D99B5Zo1Jpi41b/UZfo01Bn7ArIyCnEWDYV5CMXvTTeaz+RiIzLsBf9MRPEkLqY4JT7OE8NU0x/fXeYlNEY3+jo3nNH3T20Ifg08MY+oRzOaPJtYP1sw5+Lrx0fTOlOO/Rf9PXM2ZTeMrfrg9G/RslakR3rtG0jRyjwIG/+D/rrD7iAQVtpb4Jc1077Cd9wPYZPZxzL22nHH2C+SaMpQ/aA3keknGtdb2lfP4k5HQNEUQLb43SNoqc+rTF6wJg5qP6ZTp9bWtUsuv/+P/M2O9cZ/ndQwC8n+mcleXaoA+oiweJ8tBPplMXAAt70yb2PW2/NgC+F8G5+6dx+Kfw+RjhezD61zLHvquc+ie08Z2o9b1Inc4qvwmAD6SEngLgJxH5ewT+Dm7ieMz4w6kNiPJ34ep35mm5po8cauaonlMAPD00sPt/Y/W+LrXRkXqdKPA9X0iZR9aJU/7R6tKp9ehYP1sNTQo/oN1us8ua6lm5V3pliLr7HOrYqaV/w6BryT04bw51+sI6r2mH6jjXTVDXtl6y7vNryGz5S91Q9TjpTWbVTUvl6uase1O5ZL3xs/tHWcfGZ0BZ5tbvkm9WCtVNWR6dl9LX6tZZ4fPnwCBuALgyA7YySy2wAeClltvqlSzwVAFwQkghEACYyD8i54Q9Rl5R3rsueXYD//PPP7/54IMPhgcb66ZCFWYCsAC7wDzvTaWM0Ay5QgcjgfnbSDjqAYKAPqaANu0xG+lGfRlRhQ6CU1MTC68ELkYY0g+hHM4gUDH6c5py2A33hG5CBcGSqYxNh6ttE6gISKgrLMh0tIIe3hcmC4UTnkw316bQWniRG/WAMe9UFYLT9jQyFr38oY7RuAnO9SF0FMqb1pmxFNQkvFAX3vdOZuDvRx99dIMvCf6xwW/+5m/ePoCV6JApVRN66keOIX5sambSlPNgbARtQqCMDGfc9QdBMvL0X1LJEv1LBK0A1hTYyBUMAXLQHZ0ZA3zU9OjYifEX8ghRqa8PYHcBsVAWPaZ37ApPnQ/aGVkCcccAOYwNNkQ35hS/Zz+NWhaYA4CNBsa+Ai6hV94PTJ/xK3xFcJnRna4HQnJslfcGZ1l9BPBLumrs7fumzaU/9Bu7ood+IWSjHGPjfdzaDvCLH/Cchyb0f9YZ7IB8baN/Iy+jYAWEeXAjoZz90C88WEEZ5xRj4qEGXne9cP3jbyFhPieoth9mQaAOc4kIeECwa5RRyWkjo/+pKyAWWApt87CCYFpfc82nrOum/kcfXFcpZx3k2b9sc/w//fltuSkIde1xjvsZhV38zPCQh/BVAMwczshcx0w7OudcRwTRucaoX0b6Ord5TTA/zcaALmbPoEyOh+17YEqYbd/TBsjRp7DhmgD4EPzVBoMeu42V2ehf38tvWfyTKOyq/tffAHBtQNaQTTcOyz8Af4dKuzt+D/1+6P3dIbTSl9RHVuio74Rf3PvnbQEAtuvtsV9is6a/ZBPd6N97/nalEcAPBsAH1onWZtepsa6uRQfkPEiXB7Z9qmvT5bdTfizb7127RtMGLfkvgey17HFtcqu+3XOJuhXqJVfYgN99rlZssOlZsdJlx6io4bhClwe0XLC+6hcbr7dc71BZZlHH1qfdBWWW+91wjrLMRr+rPlwXWdbycv5b78zldHyBfrEB4Oos2MotscAGgJdYbatTtsBTBcBu6rMZLUgS+ACAM4rUuxPd7OdZkMY9oURZAhx4nQ1s06ay+ZORbgAdoB+vGakmBKVspiUVXgKAAVbAJcESG+zqL9hBjkAAWQlxjdrK+xaNUDV1s7ryuoAWGW7Qs/lOm/wYQcf7AgD7w7My+X0aOUgf1c0+ZJQZdjdVr5GgwkHaRc+M2Bs2Co0Y2d137GsJfi0DaDAddMI4baf++ITvU0d4LohGniCcOoA4noGePAC8+lBG/wo00i/wIaLB8TvvLsXuAmAibnngP0YDC7sSQmJH4ZD3wyJbuYA/x0ZfQjdlJoDVB3jfdM8cYOA+a6LZ56IqE+xoL8qhC2Bb2G/bRhvTllHeRonqE9ODA8jD5z0MkZGzGTnuAQ37RB8ZF+cTtgUAz4FV02gDggGIzG+htZByeg+2IJ1x9dACsoWfCWgFV5TDNviO0Eyf5Rk7kz6eKOC5qE0jnXkev9PewUPGzXmGro67QJg6+qUgF329H5bnufFyTmRqYv08X3MNYnymkZxGQXt3bwJgfUL/og/6n9Hc+Ag/roPajLrCeQ7z4Pf4f6aAdu1SV3TT9pnKOjMOZFS8a5brCXLUX2DuoQZ8RsDL+GUEsJ8fglpsYj98zahmD/KYXl4Aq75CU/2O+n5WcYCAtQPQPl0nadM5gz3tmz4rHEdX30NHbejhDnzK9NyMkX6T63t+9uTaoyzHWJidcFcYrf7OWf2K53OmgC4BPCOA45/J8X/fOzC8t6HiP8Z8VjX+Sa5mWvELXRsENqHevPwDd/+OH8R34NjfD0Bfxzc/08tfVB9RwfSfvd/TV+b0nfhFfbvnTlh7/Jfa7Sx+s59J6Fb3lzQCeHa8z+ATR4e4sxbNCFrio7diHth213WXNdfrYa90fbPfvj4q+Q2Drql3S/ZaOj8CudX50FC1dQCiPA4NBS4qMz6vT9m2rOcm85Qp2+/X3ak2SrVSOzWLjV9UZlHHvf9XTo1CUebL2u9T5sv3i6Ysr8Uvq80fY783ANyZCVvZrgU2ANy12Fa+ZYEXBoB3m4UV5cqbXEdSQLsxx+a290YCDEzN7OY1QIH3ebBZzQY1z0KBvK9USMOGdUZaGnFrKmj+znSheacuv9O2MJjILcCVkXICZqGLQIdNdSNnhbXISSgnhMqoLyORsYcgUJibMgU6bO4bqYx8oDkPIR79NorVqE9T1Bp5l2DW8RZeCKIBAqaGpQ8JKjLFqBDLTeOEWelLwpdMkStkEF4AhoF++AF2EQpjF/uckFTYBFwD5PHsPc7ISqBjWwmdBUdCctokUpfUtfRzSZaAAAAgAElEQVRLAMy9u++8884AcjgIgC5GjwrgaR87JYxiLNJ/6RtADDhmPeroN0IaDyjgW7yv7voiEFUYlbbRDrRpRB99o136pm74jdGp+j5javuCL/xv/H95/GqnPfEr+oDfOR4Jw5Dl/LQO+jA2RP4anQyA1G+o73gLH7GpUdToK5RW50xbrF8ZqYwt+PEwg/7D3/5k+uw8sKHO6CoA9tBCRkia8teDFtgaOa5d2gZ7mD7eVOWU0xdpz75oR8fASHh9QN2FjILNBKqUpZ6QnN9zLlAXe+HLPPQLZAj07YfrDfZjDI0CRl9Tn6uTANiIZcYA21CWMUOHBIsJFD084VwQAFPHA0D6YYKqnNcCaQEn7QqAM+00+ua6nONkZKs2oW36SXk/RzKaOA/oaA9e825dosc5tIGvq0Ouizmu+o1z2/GgHxnVmwDYzwoPtKDj9OAA9uB9724WlAtwace+CYCnBwym67uHHTxQ8yIA8Mh3R8A7+IIpoId7f++2T7Lcra3r/+Xf/wrUgG3l70Z3E7nylWuvzP02xldm1TwGfZ9i9O/ORzTYSQB8xC9aGxoxQm0faHvApMIJ/6xE/w7+M/HJrJdr7kPVfZH17x0mCf+4HV+/30wVWxP+PmQ92um51D/HpfJBtdtDuKy5no690hqxV6tVutnpa5S9ls7XJrczIXpuUbNErVTf58tyG516cjIb6+m19L3qz41h3wDaCaOWfWMNf1tDZsM5yn1vyDy/D9e0rJXqrcVlmUX7lOVduV9sALg6C7ZySyywAeAlVtvqlC3wUAC8t7FzqtXiRmd5g2sWAH/z5rVXX72NhmJzWwiaAFggAgTjfSBWpnh2Ezuhgili2ZTO1MpGVOWdroLLjBYDbAEthG5sggNIjKb0mc10N/7d9EefTFtt1JSwysgtIyoBDOjwq1/9augbm//CKuEcegjyjChEjncVUwdgTppc7CUkzntGjTxM8Cm8Hj/bx3smtZdRiIAAATZ9y8hbQcXgW7uoX595T5g2B12FG3kfKW15PzJgkahPQGneH5tps7Eheht97QEC/vZeX4CdPnK3rznei0pf+Jn2AxsAf3kg33TSz549u/nWt7518+Uvf3kAOfgBY2OkKmPIg/rawQME2MCIOSCgkcb0jwcy9E98DR+lXcGOKWWBOkaHYgtTYnvXLz7BuKMHMh3jjHL1AAKy9BEPDqCjaWLRxzHMFLT2CfmMEw9hlOnZaUOgqf2RjR9P7+KmvwIkATBy9EvaIY0wD8Y4o1IFeK4T+BNtUF+4nocqGDNs9v+z92ZLriTJmWacF2BlXZSU1JJb7WSyliSfoed6htJs1rPMA8xDzVx3z0yPCHlDqa4l18payOLFcJn7HPkc+BA/LByAqgf8ICKOHxEcIABzNTU1NYPDPlM12qhtsDF9wPgTUqKzsJSNH0T/Ennt9bTPf3nGtlHWbiDBxs4RtN9NLI5To5OxqfYyYpX3chMJ+gpE02eFsQl/9T/qF1DbD7znQj7yhNoJgBM0agfHJuX1IdrufJkAVb/VnvaP7c4NI8p3fNCHecY3erlZAbk51+dXmW1Kefov5fRbxxnl9euMYnUupLzfJWYkoG88+9m5OyOvudbvAj7XZqaZN328GwhyTkIHrtf2fg+Y6SLHYG5O4rWbYMySgI6ODTdhuMmEMkZvj2BEX6DunLsS2DsutdPriAA+grnDRpTDZ/ck55AWetJVI8ePYt8r38PsvuQu3Tkdfd4r/Vj556N/D/d/Iwh+gfBX/zx0eyxe6Cvn/CL7rbVAcsI72n7Q8rIzhQd/rQDgNyH6d9Y/Rh+Jv4/86Fp9MyN/iehH+WdxkXCJXnPXLKuu38L2FU3F1pT/Rshu2LtljycgtzpWGqqWgdnRd1pFkaISa/TBGjJb7S+2/U2XWXGj3ldZvefLJV9YX5bb3TB8WeYNbVnWsdHu6/tvfUYot+eF2fza7S7LO+MXGwCujoSt3BILbAB4idW2a8oWeNYAmFYOi1H/5ac/OQBgF+I9z5SIQiAwDxfTgQwCYiNFWcj2n+8JCHlmoV84w8K9C+EC2nzOyFbBkefnsrhumk4WxoFzPKjfNKCmuhUcoVemOfVz4QttZrEd+IUepqDNVK15jbIEx1xj5B4AwEhMz1zNc00FozxTrwv7QlB0SkBtVJfljLj0XErBlKAlF9SEQBn1LLTy3FKjpy3rs6m7+Zy+pk0Ayky7K3gSrGAXwauRzvQbUZs8jIQTSAtR1DnhtrblM+qnbtoorCYC+Mc//vEdZ/AK3ylrimxhLn0pdKNtQlFhLRBMcMoz11GXwAa/ADrmeaHCMeE+ZfkniPbcXHwiz0JOoClYcszg156zq9/iH7aX18JWdTONObbiPcAYbTXq0rTCbhzwevuY/nD80Ie0lXEkEDSCl3K+Rx0fffTRdD4zdnJc5GYDAZjwkGfHvpAVX7HOhJlpB8GlkapcC1w3alkAjM6OHyNTudaNHLRbqC2szXThGSHsOBLGjVDO/hpBoyDUaFk3m+ym21fTQwBsVHKmuKYcbXBMZcrh1MnXQlmjWvnbyHbaztzIZ7Q3I50zutxo8pwntI+66QP4RgJvN1poH4HvGJWWcDnba7mc63M+sL9GUIyvm+abtrgZx40pbnZwbLqJBt39PnI+wpcywn6M6DZqPmGtGzF4L8H8XDtNge4RAvm9xPWMC/XO6Gq/G4XblMnvr1HP9I/c/HOtCOBxDIxjgx+F03tG/5qZYB/BeASMHUCPBcAz9zGXbuDa8G8xZD4R/Tum8c3jGfbtma4cznZ9rpGe9119v2zwAPpmpOeMT1zq06Wft31haUWnrps7v/cUJH7B6Z/zfvXc5hCjY1sLUJU+ayz4nRP3KL2upEOluTt7V0tmuf5F7Suaij0p+Wvq3pC9pk1astfQuSGz4+E9sXUrlEs2FCjLbAz0TWbRW4r9tIY9ixpOxYpqrrOZoV75G3He6Vy/lf3jhdmy6sONZpd9+EXZvGGga7e7LO/MRLQB4OpI2MotscAGgJdYbbumbIGXBoD/9icA4K8czqUEmAijhJmmyDWlrQDYKCcgTkZNklKWhXajdVnsToCc55VSn5G9Y2Sb0bJGUgJ1TKPKwmimF3aRfO7cSVNVs9AuBGGhXeAB4PNcYc8/NjVsAigjrXim7UK/BC4CS9OtAmTU2bNaBZpGbBnxl7BYSGtEorr6PEaCZYQizpzQWGiYwESIJJwykk24JUxAZyASz+qb0cv2NX1M5DMR0ABg7Eh7PANYIIXtTOMqDKPPBKSCHaMbHZjZ/h/+8Id3P/rRj6YU0Mo3gpnywlw2MOjDwCP6CZ98//33pwdtNZrd1N34mNAMG9E+QKnwW+iOLfRL+lqobGpeU3abhteIVK4T/GTKbEE09tG+9gVtxy6UTwCcZ8Xu2MGr2chxU4djY6NUaZsR9LyXspCjf9MufQlf/tWvfjU9mCP0azdwZNSlG0GQLdQSbtMexwz9wVzBWKacc4/2wo8cd9hW4K+98ZNMVS10157IzPTBbszIKFx9S0iOLd1QYt05PuZAJzZyfNFvGZXpGBNIztVNGefQ3BiScFHYZ3v1Z1Og44fYy0h52uGmDOdfz68VWgthM02x0bqZCSABsJHGpsOe/aE7+HGOX22jf/O3PqIf85nttC+wS24k8nN8IM/YNouE44s26m9uesBGzt/Iyf5GB8ctMoz0p4y2cTPOuGnAeVnAK7TG/pk62vkdvdwMYXQ1ZY3+FwDnmcm5weDmAHg4+3f3+3R/7m/8EDwLePYO1AJziwFt8VavKX/y20n0aQCcUZ2+nuaSNzH6d+8bo1/M+cnOrC3vKHZypFkuX3GFgjNtORnx+0IA8NxmqgcbAs7MF63Fp0oXNRbSTol7tE5X0KHSVMssq67fyv4VLXIxNaddR6Pxb4TstezxBOSuNyZqnlErtddyDXutITPm5kv2XaP9b7LMS/bOz+tdX7douWSx8rK8NXyuqGPrO+aGMp+LLas+XDdlveXlksXKy/JemP9eo90bAK6OhK3cEgtsAHiJ1bZryhY4CYAbi1TlpazGotdSmQmAaYJRkURDCg94NmVqPufitYCARXWj9IyMZTFccAWkMN2tqZUTCHk2KDDFsyO5RjAEABDKGgVoClAjmPPMScqyYO4CvxGSGU0L5CMdLnDJSC1hkIv2I7Qx7S865DmzwkPhNeBU8JPP6oHNjXj1HE8AgNGA6K5O6Hx8s787w1NgJMShXAINbW8fGZ1JGzIlcp7LmWl56XPPfEV22lNQwXv2kdCb9hhxR78KK/jcKGHtKgQ2Ok5QqR5GR/M558C+++67d5zn6SYA5OOPmXIYPzOa3ZTGlOMMUB7YzShzNzVwjT6OLCN6hbbIMQoYyAj0pg6jMdU7U2qju/7A9aZ3tR59hueMTE+IL8zKNM5+npAwozyF1tjdiEX0FFSqs/5rKm83OAhbvYb+JAKYB8DcaHltg28auYtMz6i17nwWkGELoZwAGRlC/Nx4kBGpXsMcY4pebOScwpzFHIa9tIPjj3bsputXh3OM9S9TI2uT3T38lw/SHed79oNpit0kkNfitxkJ7WeCUftQgGhkrn9nH9re9DX63U0X9hsy9WszL2RmBD5PH3NONBrXPqQfczNCnjWsnhnhq22cT3KOSR9wPuJz51uudaNJAnHfcyNEpvhnHvO7xnFiKnXqQ0ezGrhhBQCcG5TQxbGdWQrQS9DM5xmpnNHd1CNUtz59yPPcc+zadiOFPSPdTRVGJ/N5bggxOnpuY0BGYq8ZAfwgCngm+ne3Sr/7yXj0wzF+ZI8/KMv3MH4JNu6PpvFevsvbF2zIvwR/D/Un0Dt3HvD+frKtc7eNK5R/EDVuHekPp15fWjRp9Emnaa/dztGOo7pnIsUf+O5cBHGnsTcom7D34A7jHJFzw7AY11p8Ote+4iLfJRM9Wp8r6XFJz2HoVYtHuX5L21c0bfGk5K+p+xOR3bJ3Q+e15FadvKFqa8vBGu1aQ+aDe7MrzZtlXRsdcFOZl+5JlsyWjbbf0p/Ldl/DRmvIbNi93PaizLK8Ndq9hsxiu6v+21Bxnfm42J6b9uMz13EDwJ3RsJXtWmADwF2LbeVbFnhpAPjvfvbTKQW0i/YsVpv62WhWoRgQCyBjlKwQRwDE3wAzFtl5mHaT912w9qxK4BdyeZja2Si6PAuThXIW3YVkRmBlpKRwxBTAwg7hSkZJCSWMymPhHojIuaJEk85FqgkVjJ6jDFAEgABQnBbo9ml6hXoCP595n3a4gD+Xyhe51EE7jBBDd8/WpZ4ELpRDnmWNoqNNY1pRU74qwwhg7CHcyfOQvd4zN9FB+VmnQMe0ukZOC3SwKw9sJaAwjTh9mimVheLCnoQcRuRlVDH9xpmwPIBebD6gP4Q06CB8QWchcAIyoZzPpozmmfqFP0JQ7K8dOD+Y85EZLxm1qY8lEBTMYld0xP5CSuyREb6CIgGSUdPomL7s60zdm5BphEX87ZgELGVKb9OBO75or5DVs7q5nvOYP/300wl8kxqetrtZAd/CT/AZUxrThjk9TW+dqaax2+5HwJeHs7QZP/qlNuZvwT99ri/TZwJ95xba43UJD4VqQs+MQqf+PJ82/VD9hByW4znBpe87znNzR47jMYKUz4S+jkueTUmMHNMDY0PHn2f7Up/RrbTRdM1uHrE+v/RGHzEa17kqI39z0wz1egY8z4LLBMwJLvVR/YvrMwXzGAGMLUfQiM7a001DRuc6Ph2/pv62fdrS+Yg5wA0QCXhz/Dg3Jci2fjfBmIKd93PzRsJr5yMhsRt0nLdzs4920qfzuzP7Kl8ncHOOvQYAfgDyhHbxPPnT/pf77u37v/Wxww/mM/DXsm0Q1wSCa8g/lknK9+GWMkDvdK+wu2E4AOnMKHDqdesm9YaFZ+HvXL/rN7HqM+cns01p9nnHHG3/6Agfy56I7j34yOAn+xvN/kaGx+h4pWtnAfC4QWTGJx7MIY/Rp7h4dqmK1gLgnLAr6XFJz/x8WZX9lravaCr2nOWvqXtLdsPmz03uemOibolyyRv3Q1nP+I6u2Lcsd432v0CZFZs3u6gM0La+LFi/6HNlWzY6syyzqOPuF1zxX0NmUeLVU5iX2/LCbP5U270B4OpI2MotscAGgJdYbbumbIHXCoD3C0AV5coLV8Pi2c8//PDuna++dQAJwBvADnALiJIA09S+wgYWucdFbEAfi+tAo4xUE2ZxbUbpET1JHS6ss+DtwrwRviyKGll4WBDapxIWPPgs8EvYKtzh2VSg6C48IfqXiFCiVYU4CWGEKNQhQDFyy7NtkeU5nKZIHaNLjaykfQn8TMOa0EPohVxhFm03FWiCCM8ezXNmBWzUaUS011CPwCSjPwWWysNWQjXaos7YRmihbvSPUMIIOp6J0uUBqBOkcQ3RmWwwyKg1+zajrV1Qpm77Vv/Az4gG5gEQNF1zApscO/Zp2kZfTpDtewIgZAhOkWEk6e9///u7zz//fIKVGQGpD6GnKYrTbwTAjDEe+MvYTtqrjfnMtqMLOvBPmCY84znHhzApIxKFh/T7bnp5dRjD2E0fou/ZEIFNv/GNb0wQn/cA3jx++9vfTm3ndaaAFgArVzCqb6uTYNHIS+G8UcNffPHFHQ9sY6SrvsyzII95xr7BB90o4pjFRvqdbUOHBJva0X53c8mYinmE79gv4aE+YMp59M55ychZNyMIvHe/Pb48bIbIaGB1yA0WRq4yFzgvChmRYzpk5OcGCGVZX44NYS11O08gyzGdthOmZtS7/W50tRDdDSsJ2tXVFMzYaYwATj3cGILMzJzgXO68RZ+mPewb2ikAd77AbzKCOjdAoF+23fYKx9FV+K3uRhxr24T32bd+7vzuJoxMc23KajMaODfkXKldExhmf64FgEconxsKEgZP7UyFihF95fsYZTdh4BryOwBY+DvNvfs2HPrwTCroyj3grcuU4O8Ig0cIuBsgtaY0+74m9L5U21faFWTc+H2a67lU4QfRzzD69zAXnOv7GRh8NH10bXtm7lkqquiV58VXfXupkjPXLauy39r+FY2xvm9Xu45m41vy3wDZa9ljLbmdYVPvvrq29ZI93y/LrTeqDnoa38llPTeZHVctla13fb2XyiXrldf97oYyy+1ew49v2O4Hv9vOeV5Dz5IDt6bEWg/VSnlzUStdK9VqzNXHxFPVcQPA1ZGwlVtigQ0AL7Hadk3ZAi8NABsBLLwAUhgBnOlwx2hdFi0FbRlJCBTwLF/TcgJohGIZCcdivdHERm4JX5Dt2YhcK3QzlScL7BmRLOgQ2mUkrwCU9wRgyLHNAC7AAADYRcyENAmAXXjPCEbhCbDH1LXATVPkCqWoP88rpbwRiqYfFUZlCmfbjm5jhJCggeszOlr4jmNn1Bw6oK99RD32ze5edhf96PUCYM9i5XPhB2WE3PTlGCEMkPGsVtotBMqoW2FQQt+MRNa2GQEp8EM2fccDoJORj3NpeGmfYBLdhPb2Azqg4xiB7DX6jBHZAGAgJRBX26XfJGQXlGRqZFOsY0P7zr5GpwSrgsTcmJDQ2j52IhM62d+OUceUbaFexxT9brQ7upu+22hbYBdtZYMIEcC0H/jtmDECHxnKNAJ4HJcJwOxjyppNANu4OST9mvZR3rOf8QEzBpgC2qh17GpKZ+GhAFE7ulmB963HOhKyUX6cG/hckMxr/VvgbmSsfWcUeIISx6/+o58IgZ1jTVGNLNtLPZleWMiZmxUck1nnHAi2v7Idc9H96OncJ3hFxwSvQuMxclb7Ojc7Pqg7be/1CX6d9/Tr7CP9x+h8o3FzY43l2YzCZh8zVLhBw/l2jHJGL9uBfG2SEcDCaz7zn/3H3/pWbijBbxJAm+rZ67QNNnbe8rNxfpq7ebk2AE7we/TaBZAvd7G/0w/PM5F8h/npzB1XG7w1QeA15T+UtYd693R313+7TnwQ/XsqEvjoXODy3eltC+YcMwuDR9/Qdy5sFrjYqmb/X5Q3U6DtM5VKLqR7frC5Yy5iuFLPEyjjvJD3J1P3hw8c/h7eO3q/05YrLlCWF9TO6XdFfapmWFZlv7X9K3oLpIt8oNn4dhsa8p+M7IbObZs3ZLfs0ZC7zrioa1svWff/NWS2+rZh/zV0fZNlVv155ivzzKV1i5ZLFn2kLK/RoJvKLLb75uOtqOcatqz6cFHFvbiaprVS9bl4jX4s67jGmGgYvaznGZkbAK6Ohq3cEgtsAHiJ1bZryha4BgCmsvKCUnFxa6k8zwBOAEx0JiATiEkEHgBTWMXiunDQ9MEJvYwIZuHaFLJAJxf9M5LTxXbeEzBn+mYjvLCX8MTzHlmwBxChI6DH6DpBFzq5MC9cZFHS6DkBIO0mmpAzZQFdluV64Y4A2MivjJqlPs9URUciIgFj2MsU2l5PXcIEow0zRW0CNMuxCKjt7COe1S0jK4VH6G4KUSPp8tzTBLMCH+owyg97C+IATNiX5zy3MgGxEd22k74X/psKFd2Ur57UmcDTs4651nTOeRbwmB6VSMcEgcLNEap5nYvSAiPs7caDjHq0bUZbG3HL9ego0AeC0t8AUWGhYFNIhizes80Jt90ggN2EhOojRBWgapuEXQIl4bjpd9O+vBZWmX4aOwl7kWv0LbIdR/g0kfE8tDF9IZhlkwgwmGchJP2rjxrJz/MI/txk4FgVSObcIYjGt8YI+PQvo6nx9xw/Zi6gfQK4XHwex9ToI/pQQreEsvpltkEZAjpkZPr4jNh244P+MAJON3v4OW1w/OSYyMjc6Xtln7YcW1J/Qlz9I+cOddbnjQxHVqZQd5zyvptH9HneczMP9Wm7nIv134Sk+bl6pu12v3eOzzn3PYE+bbLdp6Jhhf3UR7p4IDCbG9yc4nxOe/xH/9hm7eU4toygOv17vJFw3ssIbd7T3j57zrJjN49PUP85X0y/0Q48PxYAPwB4c+f8Hr23T/6ckXzxOu9PLv2QLN/LaOziPdKhePluLwrO1DGv50MA/CCis5D++bkB4FOA72jBZMY3ZhdUGosSR13Z9IMlbtC6dz9XwdwZwOciwE+dGby0Ea/5uvSPs6/vv6SPNLw0ZxwXbpW+aIlHS1vqzxc1O19gWbXLWtu+aoFya9fRkt/U/znKXkvnteR2hkuv++oal0s2FCjL3N0cl8xQK7UXVZQ5+11+SpvnIvMJ2LTSoQ1zlpP8ruEjN5XZMFJZzxvKLOu4hg832l3x34aKTkolsWUbNdpzbZlleQ0jlWUW212Wd0HHDQCX3HYrtNACGwBeaLjtspoFnj0Anlaw7pcuBcCCTxbygb+AHaNYATC85sFCfZ59K0DQesJgFtNNBQ0wcPE6gYTvARqQDdAVhGUK54zeI2KL+lmMV6cEwEJj6hca5+K7UBqI5PumgCYqTP243ghMIz7RU7An/KZcRiByRioPILqgUD1MR4utMl2zwEToIPwzKk07Gc2HHMHBCHi1vxFk1GUEtHCFNpgmNiFRRigKRdAFEIK+QmFlAykElvQB/ccDQEXfE5GbkZVCIIEj7ROyCP7RlT4C0HhOJ/VmRK8pqvMcZnRRP8FURm2mn6Y9BVeCOuyVKXaFL0Yj0l7aCAgl+hXYT18LusfIPlMcOz4S4Go7oyfVBZtgD31Nf6EPvN62OTZGwGSkJM8ZkWoEfMJJ+4P3jMjHlkb+emYydveMa22AHdwAgA0dP/YRz+pmhKp+aD8lAM7zhNEdWwDYefBPSCwEdUMIfYZ86sJ2pmEXABvZ7YaJjNqc842M/s1oTqPB3fRhlKnjSCgvyNPnMz23m2CcT+hnrh+jpBPmIs9NCrk5JPtdPeeiijMLgrajjeqZEafqge3tWzescA1zh2d658YhfIdr1c85JH2Nzx1Tu6+i3XeRfaAvmDqczywvcN39xri3BzoILDPq2DGrvwmAgcD4tt8FbvRwjqG8RxXQfr8HKKcs7eY4U4dRR9qV30O2E5kjBEZ3wb/nIxsZnLolCNYWzi/a85oAWNse2rz/kXcAOReifynXAcCTX9Rux+5LNeFfW/5w3zSv473Ugzrnon5PgOBnD3+HRYCL8C/7rrggcdY9mr7QdbUs3/ajQbfcHHDkU2Oq5xcS/XtYSDp3BrQGHnzh4iLUNXwnOvdifRXHubJOlSqH4Ve9ZF+u3+r2FQtssnYda8p/MrKbdm/p3ZC9ltyOo9fVrWtbL1kHtdNYrjas3qi6zMZkUtazIfPm7V/Dpg2ZK3R92aPW6M+yzIaN3lSZ5XY3xltZZqN/ru/DZS3r81yxPfWa63N8WWZRxzXmzLKOF3xtA8DV0bCVW2KBDQAvsdp2TdkCZwHwzCLhKcHlhaPGYtYSmaaAFi4AO4ls5AHkAf4CMoVULDALyFjY5n1AQYIIF+w9I9LFbJ7zvMaEJIIl5BgZLHg1Sha5AqKEVUYtooeRUyymu/DuM3JNGcziu9APEAAQAHQlSLAu9cjoZ6PFsIfgEVt88skn0wO7cR067dxiF8lrtBh1ozcyhQp8JmgRoAEdvJ7PuI5rEvAKUQU/Aj1sjewxuo7P7ZsET7vv7t1Xvc+ZflcQ4tm2wETaQDvxETYNsHkA+cBf/CRBt/1qmnCe1Y06hT+AeKC853RiX2RqB6Gb0FVQ7t9CoIT0jkOBqRHPAm6jl3kf3fEFo6P1U2TQx6ZI9wxfxklGr2Zq3IwkTZDFa/ua/jMaWPiL3dk4gQ0pqw9nhKQwSbjn2aUJIbWr0ZYZPeqYN/0v9TjOeU/w67NnQpsW3DGb488xxfXUlZH26C7AToCmXSivX9qntBvQ7jnLCT+5jvKCPAFwnsXt+MroUHzOftdW2Ek99MMRAqtzRv1bhs/sBzfTOHaMvM02YTN0sD/QL8eaka9uAhjHse2xLv3beUbYnnOPbc1zi9VfuxsZbjrtPNMZ+xhFzth3DJnWH9/lPSNmEynyVbcAACAASURBVABnGnv70LGfuvKZ16s7zyOk5z0Bb/p7puSesyfwl4fzC3MN/TJG2eI3btBwfFhOcJ5zV0YqO1epd26i8Xsy25mA2TnMbAb0i2NmBL8JzwXHlnkMAM7o3yP4u/9xN42D+KG3+8r48v67Iz+LG6DuzXn5fube+cv3cZNvtUofb5w7F/17dBs4AuAZ6Jtz0/5Lrq9bty1XKp9A7/AdO/Z/LFzoNw+uuzYEPuqEKzX2gpiL/nQuinwmHfSRvGcKgHOe2M0S+3/XBMCNhbGqJ7QWvE4JXUGviv7Lq+23un9FfWH0aD6pNDx8q1W8UzjmtuplLRs1O28t2c9NbrUv+t1Xt0S9ZH0MrCHzaB6+ZLiGP66h65ss81LX5Of1bqpbtFyyXvnVgdzNfbnY9rItGxNUWWZRx7VsWfXjuprlll/d3+o1rzDHFw30lHXcAHB1NGzllligu8a0pI7tmjfYAi8NAP/8ww/v3vnqWwdQB9ThXNPf/va3hzTGwKlcuDZ6lKhPUx17rmum+HThGnBERCeL7cAkrxdeCJKBT/wTvAGhAT98LhDNtKMCLFOVUs4IRwGwn7GYT32ken7vvfcmUGx0G5BNYKl8Izmp13JcP4LTBB7Y46OPPpoevPZsWSEPbcvUtshF51zI1862I1OyZuSgUJ3FeM9CBmII+oSkyhYQoIMgB9l+bmSj9QluEzgKV6hbOCk4JRpbUOcmAdqgX2A7IQv9jx+QglXYZspgZAPjPdd37HdkG3WXQD0h0gigTIfrtYJX24hdjSbH/vgpD8obda3ubpAg8peoVIA3sN9NAOhr2l6nScHnGPko1MInTGcu4KeNGaFoZHzCGQFYjgNlZn9nBHD6hWWF15SzP41sp58FwPi+thNqmf7ZDQ3piwJAAR0yhV1udqANQitsaHYBI/lpm+cNUzc25J9tzlTVCYCNvke+4FWAS92CTa6x/txYkJGk1qm9kKd+OXaF9PoVz/oqbTfik3JuDsmIZ21rH3ON/q8O6fvaNX0f2yiH9xNs8hn65iYc5wtTxlOnmxFMo808lamKLZtpkh3n1GEfOw5zs07OM9opfSDPF7ZfTH9N+RGC7n4vf3mIntae9J8+kiA4ATBjnO8lo42N3uVZAEy7tBHt8Tst5x7nSD7L9NroRjk3SORZ0PZLblYxKtgNMowFXguFT7Xd9qsHz9cAwAf4u1+USPB7D4Z3ywanwF7rx+hwX3kRqI33oY3NctNYWHIfexLEzUT/7gbc/Pm/p6J/Iyp+iXqv85qT8DcWsY42Cpx4f3Wdm35xLX0e+Nep6N+9nxz55BgBnL50LQVfg5y8X9nNFPcLYyfhsHpdigAuLoh1mvmY+eqonhV0q7RjebX9lvevqC+KZlvb9TSNsKb8JyN7TZs0ZLfs0ZBbGRsnppULl9Y0rpXaV9Vo1xpy15B5mNsrHfEC27+WTSvmjK/UQvG6puWSa/RnUWZZx4aRbiqz2O6bj7eGngWnnIrURdZ6qFaqNyeXZdYb80ZB6g0AV0fDVm6JBTYAvMRq2zVlC7xUACy8AGZ9+umn0yPP1zWS0WgoFquBVkRDkgI3I7zybEdho2lDjWwCDgo3WLAWjApA0YcIS6AinwmpxpSrpt50cVzoRIeaUtd0ryxGcZ4pC/8ADSP2hA6CWgGGf9s2FvPR2zNUE64iG3Ci7Tw3l/aMqXxNd8xnnplphJ/tz/bqnEKzTAFNvUaqCScyWtZ+y2hW5AkV/JxnoRYyhd6U5bOMWAMACfEFP24GYEMA/wSiRskhQziTZ/zanwncjTDHzsIqIV62Q3tgz7koQEGsqVvRi3LjuazoaHv53LNBE97YDtop6DZFOvbPM1RtU0YOq4sgLyM1saFnbOOrQkk2JaAL8gSt2U6B5KkIYIGQkCntgR4jOEpf4nNBn6mg6Rf1EGrpexkFTBnqFIYL4HjPyHV1zihOo4aNBMam6GRqcYFqRvBS1rOKcwypD9fr66Yjz/S+QtKEazkmHFPaC3n4qimguV65jl3a5vu7HzZfTuDSfsD/BMD6DfVop4wsdS7K+v08bUc9zkcZFZzRzKdeO/bRhdcZ2S201BdMV522FgRTln/OXfk9YH+MANg5UP0zil99saXfT/bNGCms7TJtvv2S9hwjgPk+MFNAzuduJnDjymg7+jQzKzjWbHNuDHC+MR14gmxBMM9ughlT2+dcnf2sb3UBcLZzvPF5AH33v8wPgDeif+9/4w4A2CwSD4UfHT9RuelqQ9om7GvL33XADDwezv61cfuyk80r0b/PBAAfLYTM9bfvZfTvWO4E4FvUJyVnWk3y2drnInknNwofObwc/OZI8KzfVRp+mzKz8Dfnk/3r6WlOxfSd/LyxuNZpeXlx75zQlXSrtGN51f2W969orfAemtuup2mEJyV/Td0bsls2acg9Oc5POXdT9vXHSN0S9ZK9cVCW27BVWWbMz5dsu4bMlr+s0f41ZDZsesnmy74Saz1VK7XXoGinFyez2O7n4sdr9E/Vhxum3FKYXzDqGv1YlnmhIzcAXB0RW7klFtgA8BKrbdeULfDaATCaFRc1y8tbIc8IYBepgVpEsP7mN7+ZgKawUnDDYrQQCvhLdB7PXm/kIMAgI6pcmM/oTMESZY3WEsQBITyLGNkuwCcYFYDwnufwCsXQ2/TVGQmX0WkZGSh0E1ADQ9Q1o2EFn4AnQZ+AGFD1u9/9bnqYNhs9MipMSOTCf4IF2iMk2HW7i8q754x00w68JxxJWCWcyKhLgQjXWK9wAVsYVYwtsB0P4VXKwdZCUiNkjWoEbKV8gbxQA4hodDP1GXGd0ZcJsjP6TjtmJKeAyo0AArqMhM6UrMJe/Ay4o10T5gj36HfPkrWPTXWNz5vGVyAv8NTv9UXqcDOB0YYCNOpFNr7ORgqjIZGhL1LW+se0twkg/cyF14wyzBTQniuadsx+NNJWOPntb3/77p133pn63PFpWvR89gxg7GE0I32mf9J2N1Ck3sJg9NF21s3f9rFzBM9GKiMfAMxcgt9gK+QIBN28QPsdW0Yve2atdab9MiqYOrLfBMD4b0b7Oi9mROh9pOQ9MPScZfTI1Mv2R55PbL/hQ/rTCDaz3pwzbLtj3Hb4ZWd9XO+8yPX2sXCWzzPzgfZzjnIOEgCrc8JQvx+Q7/v2kRHM6q5cyyFfHzCaHX2NFqed+ljaW3slIAUA48/4CxsseJja2U0Z2FcdErzzXmagyA0eOU/mfMP7RmRnRPLcDUdmQTDDQkYA5+aRuT7sRAA7TkY90n7OjXPw934dqxj9mz8Mi/czUx+U78yiYEP+ojoegLjz8PdkFPAM7M0xsKTpr+uaEQAf/h6hXULfmdcHP55RfFHfVwzQ9I+KyHNlZttRSPk8XvdcfCPnprSL88g0d9wX2t2DzRnwhC89tj8ezHnXEthbxbxWrTv7lVfortP6dnULFHxydTTbsKb+T0Z2wyYtnRtyOwOpJ7aucb1kfbCuIfPkXHvKiEWDraHrGjJb7S+2fS2ZVb9uqPk84FnjC63sIw0jPQeZZR3XsGVD5rPw4Rv6xk378Qbt3gBwdURs5ZZYYAPAS6y2XVO2wLUAMBWWF7iKC1ZL5P38w5/dvf3WWweASyTir3/967tf/epXEwhwYZsFaR4sQntOKBG6pMIFhmU0LaAIUJoLQbkYr8zvfOc7d++///6U6tbFdAAbIAw9fAaY+M8oVWCGi9VAJWSQqlZQho7AbCAmC2csrrPQ72I8C/meFww8MEV0prsVONo2rqFtQANhH4v91oO+pAXmATgEUhm9bBRqQmvPSBXGZqpTQbFAcPIXFp5fvTpE5AoaEnYJwQR6GXUpgKAvhKxGhQrR6WPqNCJVGGIEL/anjCDcfjElqiBVqCNUBtZoW94zQtiIvt095e52SD2RpZ4ZIWw52p0A2DoF+0b2JcThGtMUU4//EpJpE2QbDYkfmSZa30SWuiTgVaZ9TZ8JNDPa0H7DV/EdILDw3GhYo2D1a6M77RfqEqaOADghv+1zIwfy1R3ZnuWdvm7kOmOUscoY0x7YUDhuqmABIDo5TpGh7uiAH/Cgbn1FMGvkLO1x7I32os9ycwdtNKo/U/TmBgsjb9VDGMlzQmfBq/3qZgI3MQj/aJNzh7YzlbuAM9O+Yw9kZrS0mweU4/wgzDQVuH049nNCYDcyOEdkFK1jISPpBcb6Hza1HDIy44FzjhHA2MTNIejqdQJYrtfebupAhvNuRkKP3wlcm/OHOvN+biJwc4Ep0tFDnXPuUHe/W/hbAEzqZ7+naIPzpv6PTDfZJKjWrxK050YPP88bijGyO6P4E8K7scAU0MyzrzMF9AP4u/+hP+kYr/cv71M/+9n9F/70ag4KTh8U72cUV76vOVzQvqJ+L7bXPxI+H7r6qFlnon3HjV33avf1Tj97na9nAV4C3nsn2fnCGZh3aRFkNas0/XCJfc/B38mVBp/Nv18SAC75Sxr4NcDfS37X6u/GYlpLbqHw8qqXWWDRVU0ln2Qda7bhichu272hd0t2Q25hiByK9MTWNK6V2qvQUGANuWvIPLrXq3RG0QZr6PpcZFbMONxuFy6pt75cstiXLR95YTLLthzumc916E1lNvqn4JT73wfVknVPKtuo0Z5ryyzLW8M3iu2+po4bAO74+Va2a4ENAHcttpVvWeBFAOBp5Wm3vPS3P/nx3be/8pXDAntGALNwbdpeF7ZZaBdWeW4pAEhgA/gRariYnhG4QjuAwNtvvz1FYwFwBCbIQj4PADMPQTT6siAO8HVhHMhAfS7me7YnegpRjRqjrAAL0CBgoJwwiMgw4ACQSgCWgNWoTOwheAP4mgpbUCjAsR5kGfWZaUUTTuYiqTAvn7k+I2aNSlSPTO2pzpQRPvqeQFKILWTSHtSpnYRz1OEmAOwv4Mu02Rmha/Sg5Tw3WKihX9keI+W8znbv7nt2aXdNGe6ANU2raZN9f4zSS0BKWaNW3cjA34JJ20ZdRgRiN8+jpq+F4+nXCRwTAgkYBd4JNLGt6YAZS6bPNr2t7UVGRgALKBNwZXSoIHwuytyxiT0FUUakugkC+UZ8owNnZrtRQ9grRDfVOdfSntwIwhjFp4R/tMvxQznfF2Y6TgFyGZEtkKd/3WjgpgvkaFv93I0V1C2EFBKOeuaYMpo3UzknRNeeyDfjwBwARg8/t4/ynGl1MD28elpWG2Y0uOPAzTPaIjd15GYEMxiovxtHBJvYFFvaB8r3PdOqO6a0LX/rA8JuZKqHGxjS9yjnxoXdV8/9RhZf5zzHa+TY786bvG9UMPoYwcvnpvt3jvN6fQn9aBtnixMxzhzP9WxKyQhv24H+eV6185JzS0bQJgDWzrYz7Zrze9502HZ81TqNlKedboLRVmMkYAJuyyw5AzgB8AH47n94HkPg3Y9wyxz9JB8h4Kkfrk341oaAa8o/it4sRv8a7fuSzv7VN3RmNwoMff7AT0a4V7gDb/d/QeZRkaa/VMU/0DvqGVNDvyT467x3cI0zPjK3wPRgriwuVlX7pbWodU7olfWq6h/m7F6yL7/MAouuWmCjdj3NOp6z/DV1b8lu2HwtuR3nb6hbjpQ8uvepKNNQomyzNWSeum870cab6nrj9pfb3rRpxZ16IuualkuuYfsbyiy3u2H4m8q8oS2r/tsw5TrzctFGb2o/XrPdGwDujIqtbNcCGwDuWmwr37LASwPAf/PBX9x968/+7AACAJiffPLJ9GBBmkVyz/4EXACpfvvb304PI1xZwDYlMIBJkGikHYvyRlMZVQlEMHUrANjIWmRSB9GQX3zxxfSgrIvcpsZMUGdKYZ4Bl0QRAzZcTM9UpKaVBtwYfSqM4m/PiKTdwkthFI6SMFVwRhQ0aZ+RbZSfoAaZXsPifAIbwUFCB6MNXUBLSJPRc4Id04JSXnkJPIUKQCs/51rTp2ZqW2QIazzbN9PBZnS0UX5EAtv3GRUsOBYQC3x9xib0j+2gD6wzI+QEOhkRa8pe9PVzdR/BzJh+VQBMu4CuwnuAEPCfqEL9yVTQ9MnHH388PehnYa0AjDYIMX0v08omTBUgGUmPv+DfRhd7fZ5LTds8e1eQJmhDXva9vip41laCKdsmAMbW6ODGCa9HrmNWAEz/z6V+1sYCbXTlWvtYmW7WYI4wjTDX6Ov4hoA49Rmjp2mbm0/oR+ULzZAxRtbSfsemdVIv9hESq7++azmhmn0nAKYe5wDKautMka7dsYlnR9N2+1G45zh204HznbYR+uUcwGdC64ycdaOGmxgSoHKNPsBr22zGgIxWzQjdPMfccZrw3PZwTYJKX7ugnzIFvALklEF55xijc3NsoY+bfijrZg5lUNaNAbnpiHHOg3PgGet89wjg0cMocAEwNtQ2ZiRwzGX0rnNWtj3nqdGH/Js+sO/0RdrtBgLPZU4bpC/oH97ELAXAB/i7/zU+C4OFuwl5Izp42lQ2AuBTP66bwG0RAFyjjkGmpwG/kdG/+kqs4JyDvVOxmdWezgLDIj/o3OE3feac6HPwd7pfuR+00yv/Hjd4jH93mnPLsqeivg/9nRsGVHRuA8mMzyxtV8fXLtZRXDi8KGdhgeXVL7PCoqsWKNmu54nVsbb+LfkN27TkNsdkS3ZD587Q6Ymta1wvuaV/7uSqL9u10bHPReY6fl1u/fyRDHNKFW1fr/m2Y+SmehZtebiPrjjJjWVWVOx9ldR6qFZqr13RRjeVWdRxDd+4Zrs3AFwdEVu5JRbYAPASq23XlC1wEQBPKzm1Zapaqbq8o0WlSy3a6ygAFtYCVoRdALBvfvObExgTUAExPv300+nhmZ8sXLOQbiSvi9DCBRbHhThCZOS5GJ/PgB8hraAZQLYz66vDObWCYKCjoAnoJAhg8ckIMRbUjRw0epl6EprwOeWA0jyQK6wU7mVUGhAE0AwwxyZEiPI6o4UzstYI4EztrE5CHOoXmAoXqFtALHARGhlNalcLPzI9sGVNMUtZ7CS0Fb4YhSY8FnoIuPjbNNvoaH/Q5/Qfz6Zk5TNTMwuOTLNqelpTchspKJgV9ueip+BH2/gZNspIUWUJmQQ/6CKkzLTO+CCbDfB5IgPxdYGQaWYZA9jr888/nzY9EJFulDftFMwkxB+j5jMCPUGOMDXTKdM2watyaKfjM89lFZDtbqC/PESk0+6MTk5glDBVH8uUyPp6RkBiFzZGMCYE0cJU/h4BsGnP5wCw9TM3eK36j5G1ntFrJLTphtHNNMTYUF3MDuDmEOt3Q4rgEn1HIIdM0wzbHp5zXAhzTZcOZE6AqkzqB5Yz/wiXqZuNIjy4RtsfgTYWxL/88qAbdtGXrZtn28NrYbXzCuXdlOE4zXGCTOE4r+1P2250ecJNXhvd79g23beQM8Gu85F+l5sQnF+oJ7MAaHPb7/ziGMu01kbI2w5kOu9bJ+NMX3Nuoa1+JwCAnesp5/wkAE7YbES23xGO4dyoYj9mP9mGtINjNm2S2Q7cZGDqfPraeS2hcYLmrNs6uxHAS6N/E+bY73Pvzd6OFO+TDv506Z5m/Lwpv3T/NBvBSUR7VG6U7/gcZ/4e5uTG/WK3+WuVH/tXqPsA/u4m9oMap/yitcCwl1a+d36MERb4z1lfPRP9e/C9MxHij2nKLa492lQSvlD2k8OEssRDjlv8eAmDBRsLcmvYfnn1yyyx6KoFSr6Oetp1NNuxpvwnI7thk5bODbmdcdUTW9e4XrIOtqapcqXGleU2DFaWOdwPnGvic5HZ6quGTavd3xNZs2qt1F7DogIvTmax3Wv5R9meRT3L8hpjuOrDPZE1TWulVvLhos3X8I2n3u4NAHdGxVa2a4ENAHcttpVvWeClAeC//clP7t5+6yuHtJ5ERHoGMJDwe9/73t0777wzQVkeAAxg2GeffTaBSSO1jA5lgVsYltFYLtYDbKgDEGsEMM8AJkATEbxANqAq0ZY8WNw3WlegiDwW8XnwnsBCAMt7ykxAYISwZ54CjwSrQACjyoQCnhs8pgA1UlmACEQEMGTKVRfpE9RlBCeOlxG+RoqiuyBOyMBz/hMCYRfhX55/KTBJkKoepk+lrdSjLRJKCSUEwdQPPOEaYJDglb5zk4ApVdFTMGV/UbcLggKNjHoUzALV/Yc9gHoZVW7q2oS86JIpZ9UdmGPqZAETf5vC2ZTHtBEAzAN4lhHf6ihwzHNvBa1Cev5GPyNRE9IIhmibfSL4TV8UFo9nHhsxm30sEEWefiKswtaOmfSBTGHr+xk5LkgUNNJ/9it94fhy04IANM9ipgzX2W9jVCX+Z9R9Rn2ib0bAY6uMivQzfMnIdMahKYmxR44LrjUalzakDROmOX60nTr5tzaxHPUIF9N2jp8EwMJ87MTcybyGPG0/zpUZZUoZddEWGU0utNa+zlFCTgCrOjmmEmxS1zg+ciztfpjtoHSmd/eahLXKz6gvbawforubXtDVCHveF0BTVr9OGOs84vzqXGaKZ3VST+3OM58xfvETo5/53uB77d133530MA20/p1QNeeDzCaRts22CndHuE+ZjGpOkGzktLbKeW+cR/SFA0RMsLR//SgAnGf+7n+dPwDEvh+/3vnxeXQDXvkh3IRsbfB3bfkzEC/nV0kweo79Mwd9j65t3YnervADgJdRm6de6ycRJX6YMx7RlLY/LK3rGn50lDp8r8jw3sEfAgQvVfmW1531kZw7Yv446Q+VeeREY1sLYhWDPUKXivhKmeUqLLPGsqt6wGvxXNA0Rrstz1l+Q/c17dKS3dC5Mlbu70tbpcuF12pbWW7DXmWZM3PyOYOU5d5Y17KejfavIbPsfK0ptq5pueQa/bnJvNj95f55Jn7c6PLy1piyjRqVPweZZR3X8I2CLTcAfHF4bwUeYYENAD/CeNully1wEwCMWsUFqPKC2F7ezz/88O6dr741RUHyAFL84he/mB5Edv74xz++++EPfzhFuPIAyBqZK6wQnAIH+SecSQBqalcAGhAECAw8BLoBalmM5wEANFKO+ngNqHPhXQDAAjnnB3Mtnwl3/Bxdvvvd704PQALwGvAnsEJHoV6evWja6EyNLJwAWviPa00f7PmTLJJnuueEIbvv212UZi72897cuZN5PqrQLmGTUZEAAwFFpoPN83KV73uAOSERdqMt2H0O3gg5qAc4Supo9FE/+oB+ox8FxPR7poCmXq7JKEVt4bOQBl3Ug74wsjzPwlROgjpBIfVoD3Swb9QXX/JsacrhRzyMBsQ2Ql4jVKlPwMprZBg5OYJP2pp2GPs9oZGbEZBnHyUAFnpxTUZqGpk6B4DTxkafuqiMnARcQmk3CxgNjnxhbKaiBpIlNFaW0ZeOD8rQXwJgbYQtBHPaISPcjVznM/uFNvrPa3nPMQkAdhxTTmAvvMVnTeue0bpCOjda2Mf8nRshEnCP0dFCwxHk0W4jgJ0PkG8KaHzJMZ2+pM4JCYWgtM25TZmOQ3R0owY6UjfR+Jn2XbCofWgjsq1f/+P9uc0jzr987jXZXxnRmvDUjRle74YX6sNOnuWuj5jqHb/ze4S26w+5gcG5A1n6g4AXG9kOwC9zPxH/bhAAALO56fvf//4Ehc1I4OYRfduI6N1X8C46n4cbb9AhbWsfUT7na+QmAM4+dm5xPCLP9jrmRpiY9k6I6OsqAM45f4S8098Jg3dU55DG9/Bjcy6Va/UHZvG+xjmgfH+Tt3LXquNUBOddRACfiP6d66OpLU3dLt+hrl/iyGeinw/+owqjX5xYIGgtWpxo3iK/WGqqC302q0sB/uILp9JAL1X1VtfN+UjOF7uZZP8v/GLWFwoLS2M7r+FTD2y3QI9r23+5CssssuyqFpk4mKhd1wJjrF1HS35T/5bs6vevQ7DjqA2919R5JZXLkOFoDrukzFo2u7HcVv+uoesaMhtjZ632X3Knma/OC5fUNS2XXMP2L0xm2ZY39rmyno3+ub4P12fcNdpzbZlleWv4RqMfy3oWZG4AuDoqtnJLLLAB4CVW264pW+ClAeC//cmP7779la9MAJAHcMwIYCDCj370o7vvfOc70/sATwCw6XBNickitcCDhU7TBpvu04VzFvdN8cyCvND37bffPkAaQC3RxdRBfdQLqMg0sNTHArmpo41IpT4XzgHAQj3ggGeGCt1MHQtkyGjLXJjHKYSZAk0hENAJXYlkFrpRXsCALmPkoGBJACRkFhQkxBRYauNMY40Onm8p8LQ+rtMOlEF/4U5GT3teL2AR29D3Gams7r7HtZ4tmnXSdwJgI1+pXyBj2mauSaji64yEFCSmPQQ6ntOJPl6bgMXzRI0IFDQpU5CGXvon/SVUBGxjE+oxJXKmZtYeec5tRm8KcWivY8FoR6Hi7j7u/nbKMYeOwr+MeNWXEgDrF0Ybe9ZwRgALrYyYTVikHQRSRoRSNsE+r03RK/TKTREJbrVDPhsly3OOjwSJ9l+OE3XVb4wcxwbCcfXAnrTVFNBGwArpeR+fxUfZqODGAMefkade7+fWhS4Z6azfUW/CdcoL73jGZ91gIaxF9p/+9KfpgUz+OU48E9j5wTGXc4+bRoSI9nu2iTL8M2Lb8c81wlLLO49l9LAbC9y445cifzt3pE5j9LZ957ypHOycc4s65NygX9vHPNsvyDMiVrtTl98v9LcA2aMBjH6mDHIYa8z5wlo2lvzgBz+Yvt8Y+5muPMftCIDz3GLtkwBY4J0bCxzb+o0yHJ/aKSGv32MeHaBN07Zp7/HzCgDOuci5afLB/Q9OnoXAh8/jx2iWO9xAMb/NRHmevcFqQtA27GvKn2w5KnwS/lL21e6CGYA3gvuEvs8RAM/5zOQSM35xeH/8bG/bNX6stX2jfOd/puCDc6Fnyo4RvSMQzs+fefRv3uc88Is5XzgHgAuLSmnt8mJVp9+bOnREd8ouV2O5VRZduUDR11FPu45mO56U/Ibua+rdkt3Qeb1xU9e4XrK3xzQDAwAAIABJREFUIWINuWvIPPp+r3RIsX9vrmtRz1b7GzIrpoyv0WLxulXLJRtturbMsryGoV6czBv2T9Epp2J1Nes9VC5ZrLwsr9Ggm8ostvvac9wGgDsjYyvbtcAaawpdHbbyL9gC1wTAmKm8YFVcxCzLmyp/dfe//MWf333rz/5sWhznAdD0DGCAGPAXgGIKaKJyAbQ8WAwUnhp1xsJ9nrU5Rn0aeQuIJQKLCF0AIucMA2yRD4BGB3ThwYK8ZyIKPvlbiMliv4BB+MZnwkPTCwttaQtwLyNjWXBHjgv4GbEjBEoYhCzTP1s24Z1nnPJsVJmQDrsJwtB7BCd0TZ6JmdFz2jMBsCBN6JARlHMAmGuBHsASz2SmPcqkfuELNhG+2AcZlUnfvffee1P/5ZnJ4xnAGamcZ60aMSd0GaGqEX9G8yXgFYqhb0J87YwNjQA2StKo9QRJ6KaNM7KPiEGhnVAY3xYCZ7SoUx620gcFUzyPsIbyRq4KgAFF9FemuTXltXVmlHcCXuFhpgzO9Nv6tRsZKOc/gRQ20e94bYre3BQhrDKFs9HCvM97zCGmbDdCWf/Mtgkk7Xeudfx4nWPD/swIyfR/20wf6bdGtTMH4KPMYfZBjlPnIwBhAl6ht5G1gtIRCOaY8xrGlWdsoyd2pA3MZcwZ6JmwHNlC54SlbqbB56x3BDA59wiHqRsIzHi17/SbrNt+QabtFKLnpgXkCiRzA4bX2Hdp3wTiubEl59WMNE7bG6Vs1Dt+mhGxjl0BMG2zbH4nZPS2nztOGKN//ud/Pj20FX2VQD03BAj5c55IwD1+b2RUsvMd7fB6NzQxRjOqOecR2sznu69qokzvv91zU4fXJEg+B4BHH9r9Zg3wO7y+/027Swd++FGYr/OHbxcA7+9FOreNrfucBfKP7s3OAr569O8D+LtQr46drlk2YZ5yM2r8wXv3bxzUeLDo4YaBayraua++cr25CeAg+kT078GHZ+Bw27+v3Y5HyDsZIR5zxMEPzsHfnFMu6NNaTKu2rbFIVhW5tNxyVZZbZtGVCxR9HfW061i7HU35Lf3fENnVsdQzR93S9ZItylE//7fRsDdd1+fU/lv69Rp22mQWenSNsXxjmYVW735Llh2kXPDqc2i95nqDyjLrBnry7d4AcHVUbOWWWGADwEustl1TtsBTB8BHC5eXWvXq1d3//Oc/mgCwZygSDfrpp59ODxagSZ9KpC3AlgdRuZ988sn0MJKORWrPAGYxW1gmBGQB3AV+UzWzaE/6TR7AGa//4osvpvTTv/nNbw6AjIVtIzQFAUJJIZWwy3OFgSDCFFMBA309V9iUxyxWCS6NtsqFdkyY0aMCRSOJeU5AJggARBllfA4AJ+yirkxBakpdwZJRlzwbuUobXXDzWuRkKmptL+ijncJx+h3QSTtM0831tg85RvZ6jrMpUGkrZ2gKgAWS1CcoTWAiUNEH6BfbL/TB9kLITMvL58pPcJURo/qCbp+RoPYhtrIdRpfubkJ3t2OCK+wKrCMFOZsS9P9M15xA3343/S/+7EaIsZ36F3bngZ9kCl51yGjZhOZGamY62owANjWvkBQ5QqYEyNpJvzAiljK8Fl4K3JRBW+ljobrjjPcYV9iKf4LsHE9CqoyG1y8on23yuoQMvKZ+5wPGrjIdc9RvSnt8nfTkzAt5Lqxj3rO8KW+kJvKcT2xnAuCMfE2/cswZhcoz/sD7/BNKO4cY+Sv4z0hrx7XR6pSxj4XOyHTu0Vd4xjY88uxs5DD/UbfgVqjpmBuzHORCvmPLDQkJjQXACejnYLD+k8DTcS/MzY0B2ha5+rJzgBkRjKL2+8vIa1NI026hN/KcCykH/P3ggw+m7x7t5edGU2Nj7a5PZwS6mxrGjTxuAMrvwtz449jK1PbIclyYHnv8ThqB/9zY4r1TAPhUBKdzoJDvGAhPn55P/TyAnDbAKm5wc85qy99N7pfuiB58PkbpjhIO0b97+Yezf89EAx/doy3Qqd2IK11wyXd2XnK/ADIC49kFD/1mJTv0e/yRxjqxWeDonvJctO8Liv7N+6pLvnH4fDT/hcWvI5+65maCxqJb12NS9CW3f5wa5SXGB01YdOUCZZ9sPc22tNvRkP9GyG7YozPeemLrlq6XrAOBk3PgqQY3GreGvmvIbNnghba/6t/15td7qlyyXvnVodTNfeSFtb3c53FvX/XRSrm6OWua1krtNStWXpZZlLeGD5d1bPTjtWVuALgyIrYySy2wAeClltuuK1mgBID3i4EVgeUFqksrBVFZR+Z//vFfTimghW5ACqJvAbwsznvuqwv6ACvgLA8W3YWUQkIWuoRVGW04wgEWzN9///3pAWAWyHC+MAAYHUzfS1mj2gQBRlCZulN44rnALOoLoIQ4wADhNcDHhX1TeFqeZxevWPQUCtAeIAqPPJN1DpAJXHh24TRTi2ZdwhvqFC4JAhKKqYtRrBl1hn0Fo8hRpu8n7EFfAYOwlv43eo7r8QP62lTARg1TBlv7TwAsYDMdt/DfdgitRqBmFKAgi+eMLLQfLIf8hEXCP8+cBVRpF9smABKQCyx59vrsw93wfTW13zTkPPMAGHqNMBV9tTfjwOhP/BdfoZz2FsYiA8BMVCjQVH/KyEuhG+0RhvmMDfT57PsEkqbYNV0wchI058YFbZGRkrbJc7EzDXdG7mpX6s4IYPRLyK5/CtdcFPd90/9mhHnOG8JB+idTLDt+Be7ogE3x4bSTcxSwz3Oa0Vkwq+2QLyzmPSGec6TzmtH9tB8dEuoJg+13Pjc6OVOLOy7c4ODmCmFg+oV+bR+ip/Oh6cIzEt7+5xko7kaP3EDh+BSgItuxkHNgwv983+sdEyP4PQIf+00BQtzcGON8grzcyJKbIXKO4LXj1Ahg7MuxBTywi/a2/9ywQBuZxzjbnhTQpIPGH/AP+5h6U08BvPq4aYH3E0prJyOAs27s7oaXjADWf7UVz25wEgDnBhltPdo2o4I/+4//7+7/+Zd/OXsLchSpdyIC+NDX+x+Nhx+E+x+649/5w7Z8H6KWjXucqe8rN1hjmSV1nEv/7GeNs38Pujd1WdLca11zCv4+gLzpF8OmgAe6zC2WrGiTRf7SNeCpaPEB7B7G7gCDF/t1V88Vy4/zSs7th9f7+eTo79TpzELa2Y0Euy+F5a1rLOAtreRUFaPaj1OltXR31JRFVy5Utl3XgnrWruNJyW/ap6X7E5JdHXs9levWqJe8PQDedI3z5i85TsNh1rLrJRXvv0/LJasFN1hbsdQaPlKUuYbPrSGzYsbhFrBwSU3TWql9dde2e1He1PZCi6ciRZlleWvILOq4AeBqp2/lllhgA8BLrLZdU7bASwPAf/ezn969/dZbB6gGOAG+fvTRRxPINTpQAAvU+uUvfzk9jF5kkduIORZ/XERPGCVESgjj2ZzIFkqQWhrZgFrlcC2L+kBdQYf1sZCeUbREowIlWdR3YV1wRHuQ/T/+x/+YUloLEhOICBpxCN8XSHC9sChTwSZQFNJgJ6ALEEJogLyETNRB+Tzr1RTPmQbYzymvLrZJ2UYMjgu1fs6zcJnXAirqFw57dij1ACd5GHEJ5DC1MfpoG1NAE2Vpn6BjbgLwdaaZNdWskFHghgwjMTO1rH4oYNYOLqQCTIy4zBSx1i2wyWfaqZ0TlroxgLEAoPVcanyT9ywLNHMzgG3Hv41O5TP8hbYKHPVX6iW9NFCZzQimYLf/sbubL0y762fCKG1GO+xb20sbHHO20chd7ernwiXqNDqVMrv7xF3ENO3CZ7JOfUBIOW6KQD79JiS0XxkDjk39Tz/TH5RN/2YktONO0Ideti/PZ3ajBs9CafqA6772ta/dffOb35we1GMZgT7t1t+QyRi2bZlmGlv5Dx3y3FZhZYJ/N5KYPp75U390HsBmjmHHEXqpE3ITUhq170YYrncOog2CRnwMf6NuAWLCVjfboKPtyI0F9l1uJEm/Snhp/fcLFfdQV53QKyOO9Qc3Fui/+JubExyvltXGjAv1p2/ZUITd7Tc3BvDs/MsY5QgCMlBQHr/gPYEtdZolITMSOCZM704bxg0StBF7eZ0ysZ3fFV5D+3KO9rV+M3cswSkAnHIuAeA5oHcc9bv7Ocnvuin2V0AcPx7n4G/+sG1jmAXgZu06ZtM27x07o3/T//n41N+OiRHel29AX3PB0U9yTDsW8vnw+ZyfpO6XFgwW+ELVNG2fqQredfyh9FE9p6J+XxgArkSJn/SX8Jk5k59d4Ep/WuI7l/yx4wNXKPs4dVpLgUfaLr5ygcKL6mrW8yTraLShrf9zlN3QuTu0eqLr1q6XvO0Cft6PlWzXMFjZBmvIvPBdcXSrUWr4vtAaujZkVlXtiaz1VK3U07BTWdeiocrybux3N9WzaMuqDzdMqdOVRJdt1GjPtWWW5TWMdFOZRVtuALjkwluhhRbYAPBCw22X1SxwMwA8LC6d07a8wPXq1d3PP/zw7p2vvnUASAAu0j8DYFkwd1FZOMjCtmmUPQMX0OmiNNAiU3fyPgv1RjOysA204AGk5QG8EAZ8/vnn0xnAwDaj47iGCFOjTIW0LqZndChnFhNVjFz/CS9oD5HLyAeIuAibEaUZVWn9giGAgue2GvlMHamPMln0B0rwrG0SAPteRj3yudF9gjYjRk0xapTXeD4lemREcEYD71zn1UE2fwuAhSs8AxyB8fwzha7QAj2MEM60paQIJ+oae2eqakGkqaSBbEbkZQSokd/AFoEn9RsJKzykbQKf0fdpG3IStqEvMgRD1ukGBfTjOqP3hF6muBUM0t/Ygg0RPIB2thN/Ai7Sx76HDqbgNX2vEYf4PLZzw4LnCyNfCGm7aa/glXbri/oHfwspBXmOPfzVaMOMOB5hq/bUZ7nePuJ1wih090xSISP9QD3Ca6517OvXRgC7YSHTPet7CUHVSQifAFg4iCxAHz6HjYy6FLAK5zz727N3jdDFx9mwAADGb/ynHvwtdDaaGD8WjidYzI0amcJZSGkfunGBNtDfbCrgec6/fQ997O+0g+9RN21h3AjnM0VzQmXmdebrnKudb4yU96zh3BziPJIAOOG9tt/9Tvny6Axr37M9yKJ/3dDihgba6T/9hGfnhowidy5LwKad0NGjBGhDRt86h7tJgM89G9rvFr7j/Jw6mZPoP2FubvoxMpzy+pXR29gn7aZM3tNebhixbfq7tnKuzYwG2nOc69MWfq+cA8DTD8X4wTaCXz/fFdmlfp7ATl5z32FH0/H4I7R8L6KUJrxpy2/cRx1U2l9zXNeEf3dhyC80+vcU/D2M670fPfCn8K/ZRYniYsGjIjnHm4SZvxf5TkGueucZv7rKdPlMenDfPypXqeuJlVkCgE9tJDlMMdU24lfN+WMSXfXHqh6PLPc4dVrLgGfn7uMP93Ln7LtA4UVavo56mnW027Gm/DdEdnV49cxR78l6yd7c8pzk3lzXRueuoesaMqt+3f/KqmlbK7XXsmj/TWaxV69tz6K8yZeKKq5xn1RXs6zlKu0p115sUFleY7CXZRZ1XMM3NgBcHWxbuSUW2ADwEqtt15QtcG0A3FrwKS5udBa2fv5XfzUBYKOVAAWkYQbEsoDuor6Ruyxuu7AOWCGCEbAwRv2a9lYo5yK5C988+x6L1kZpcQYw8BnIbJQni+FE9fJIoOUiO4vowoLvfve7dzyAQ0ZFCuqAbLSLB6+Ff/QBsgSJntkpaDGaEHhiBHCe35mRli7gj1Fj1JEQL+G1ECkBsRAGHZUpFBYmJfCiPmxjml7bro0SLqOLQJ66Jx989eoQ8UZ9gtsET0JSo1yBgoA4HvSRAFoQCfgwyhVfEZ4LXtHVCEYi8AQxmYJWO9o/6CpAzcjAjCC2P+g/QTZ1Wl4gY9pe4THtyhTTpvFmTLBxAABMO/wnVOJZnU2VDQQWHGU0rvCLNgABeQCVBdXolFHRpm+2H9Ud2QnExwhnI2ozKtD+MeJ3d2/55eFBHUa6amfsIQij/41+1m8oh314YC99Up8STqlPRo2qR0bF+7m6uYGE992owWf6HTqN0XZeK8THB7Gz/YXdiPo08tN00trHsYntmdu8njHBXMDYV2d9LSOdtblRpPh4AmBkGvmdmzbyS0gQqj0dh24GEPAblU+/6IMJax0rzoGmpEe+5UxXTJvcWMB11Dn6h+PIsZSbWxyjGbHt9faR/Zv+kyBav0l4nQA4NxKYUSDnKH0Ve+fc4SYJ7MBYQyZzDt8TbmLBHxKuGz3t2MqNK2kz5zDqdN6lHW7WMR0+cnwv4XZ+V9jfbnBgHtFH9H/7yE1B9oHP1A0A/u//8i8P0iQnrDt6PaSA9nfnUfTvvszRTfbwY3LuR2jnfmT/ZVS+H2vdP6XU4r1UyteHob4H+DtG+144+1f/bjXwBoUvwV/n2MN3iDrObRI4ntj6rWn0VV/47oq2j85VVEn/fCoV9M4xrqPHUiNc4br0m8rryX+cbKL+8mLWY3RuLIQ9pprOtY9TabnVLl6ZiqWfL1D4Yl1zBnsd9TTraLfjCclfU/eW7KZN1htLda3rJW8PgDdd1wFca9m16t/1YVPXtFyyXvmzgHGHe5CK8be2V6xULlM3Z9k7r+5z9Zrr831ZZt1Az6LdGwAuD42t4AILbAB4gdG2S+oWeKkAWKgLpPv9738/PVgsdwFf0CG0BewCVSgHzDCC0fNWWSAHTrDATpSaQDMjWV0goqyQ9Q9/+MMEoHl2cZGFelJ18uB6wYRRpkYYA4NI68mDejMKFcgGDETXP/7xj9NnAk0jIzONK3W7cG86ZK4XjAJS/NxzOE3VK7gW2gktjGBkkV9gmYv4CWSMHASmGClHPQAO9M6Uv0Yk0kdch+xMF5yg2Mjlse20VyiBvqbNRT8jGwXmwF5TrRq1KzRPsATYcDMB/SnwpE22z8hyIjKJ3CaFt+ls6RfBqCmjsaFgRkiF7hlJbTvoH8/w5XPTyQo5aRt6GJWObbGhwMcobmxh5DgwUHvaB0Yw4pdcD7QBCiWQER6YAhddgMmCcSNveV/Qeg8c7kGtKYjxX4Ff+te46Orf6iKcw2ZzgMwx41jwbGU3cmTkojIZWzxoQ8Iyx4HtyI0agjD0c+7JCEmvSWjteEL3BMDOUUbi20b+pu/0AfwPe1OfkaKkocfv2FySMFdw+k//9E93bErBf93AwPXq4lmt9Fum31Zv/AB/yNTlzCfI5dkobtrkBhH7TGiJnxkBn+AUfYWYRmVjNzcJCBy5RrCZUbcj+KUeIW763o5NvDqAyNx4oO0zitv5Qr/kWfDr3C1IFu7qAwL/nHd47b/MymBENp+bVcK6sZfj1IhldMAf+K5BJ+dAIoHxAeagjFDPvrGdmYHBTQDOgZSnHcwv6s9zAmBtmQA4zyp2kwLR6ejD/Kj+GYmc0eb2Td7FfPYf/3H33//0Lw8j4vY/KEf463ftOSj84EdrAf5O7a3fXu1KLgB+7Toa9WQk5+71q3sV99DuwSaUU1GeAYy7Znld5Uvwd+cwB3j3YGPBKWUbCxoPRCzwiyU2u4YvVaJ/HwDfNxAAH+aUTDG/pNM61zzGBzv1NMo+XqXykuIDrUpXquBLhb/7+azRZfUFV4U2O7nUL2+Y7Gr/9Exdt3S9ZB0GTK5XbVjTT28ut9ERa+i6hsxWfzXav44L1C1QLtlo0yaz0Ks3tGe5f5rzTqHVU5F602ua1krttStWflOZRR3XmJPWaPcGgKsjYyu3xAIbAF5ite2asgWeAwCmMdVFrIwABhwAOAXALJSbmlmokhGOLKYDfrjGcsIHAWueZciiNwulGcnEaxbIjSIEjAgLjeYiMotFeh5Gl/JspB6L4UJB0hET0QV0FgAg20hQ09ViI+GfYNNoS+QCF0xx7bVGOfIZi/w8aKeL+SzUC1oSfuxudL48OlPYBXwhpsDC6zOqWOiR59z6XkLjMQI4YU9CYOoyohvdEnoALOwT+kWZtFFojR6ej2lEaEIaF5CRA2znATjFV4BoyFTG17/+9Tse9BsQhofn5OIrAmCjE9FV26gr9ekDeQYq/UMfAv0yktT2CqLxA/swYRm+IvQj+pezsZFnf/pM/cJYIWSmg83UywJexpFAHL/Ks0f1RyGifYQ98zxloVpGRarHXJQvcuxDwSs2wh7CRqMqke2Y0t7aKKOYqS/Hgj6XwDHhmfaZ5qj9XCD0QmfHhX1kdGdGZiNvTEfutUI7dQauZaQ1Poi+gmwAKqANH3STimCQZ8+Bpt/1X/zCfsAmlMuofNuGTtpQv2IcItN5U31pp7bz+gTAIzClDG0QZOtvlNOeAuCEoUJfoaRl8wsw4XxCd8oII4XAbmDJec/P8tr05QT22IW/czOPc80Yke0Gm8w2wXWUcxOO/Y4dhLHUoc+6WYa2jADYM6Hd0OH3i7YRwgut3QDiHMjn2pUy1ikodkNEzle2SfvZNr7z8En8XMBrquuMAM5I7OzDTwXA+ze9H0jgcjSP7X+N328+2P2knPrKz878Yr/0Y7F6P3JowwLYt0YdD0Hemxv9O24uOnz/2Wkz50RPH9mXjcWMszfkC3yjfIM/FCz51Iw+DzcNPIzwndtks1TPp3DduHHglL+krkdl1m7EtfyvoOepqq6UQXnQ4NLse1rhxVcutOWi+pp1Pck61m5DQ37bPmvJbsgtDLmjIj3RdYvUS7boxrMCwM/JBmvouobMjn+v4dtrtakst9Goa8ssyzvz+2fsvzdZZtWXG11e3iJzU7s3GlTWsyizLO/GPrwB4Oro2MotscAGgJdYbbumbIEyAM6FrwvSS4tMDXlT0WKLBMCCRKCvABhIYWSvi+EsmpsylYVoFuBZvHZRn9dGNGXklQvzQqxMe0l5owiBNUTsAUlYADctsKDQtLxc71mrAhggCJG/QB0ApTohy1S7mgV9hKCCAN5zIZ7yRq8CAbWFgEzoxYK/MMnoO89gHRe61IdnwY/QOQEw12fEnCAlI1Uz0tJFNPtIEC30tax/U06AJnyhTvXLdNGm6hb+CWeRkZAx22o0Lp8b5Yr9jL4TABO1B/glChO47/nN1GmkowAYPxO4uBmBMkIVo5+NjqYsfSS0Qz911i+5xr7PqEYhDteiP77gudj4gmUFZUYX43/4gPbOcm56wH60m770DGD8U79CzxF80S9jFLcbILTTCKMyOjrTgM9FeWvD3FQgvDSluOA2IbDgS78xQlGoqB1tO+WEWXO+pl8A85wfsIdwTyCKPGGtsDCj1PVZ+hYd2MABwGUuY7NKRipThs0iPDIanDmO9/A7fNDNLvgE/WXGAu1B/bspeh8jSDTX/vxzN0fYJupHniDaa517MqIzU2o7JzjWuA4d0dV5RJDshgmjtPUB6nATjP1DG507HCPCeaG0/ZUgOtsuwBU6ez31Zr+ju7rkBgZtI1CnX/RLNyPwmb5FffpVbu5QJ+qxj4z096x5z/92c5JzTwJg51Tt55yhz2f77HP0sR0Z6a+ejlGec/5PwCssNrKb76jsw3Gzjp/pE+otAD51HyDU3f0e3P18HN9L8HsANcWo3/H2o3o/cnRdE/Rds44HsuYiek9E/ybYe26Qb4R4o1+ln8xtDBg3GBRvQ5cVa/rHskqOr5rzi5O+Pkb0nkv//Awiw0/Zb85n5uCvc81JH7tGB83JKC6iXav611tdbelvttSoaHU8LWxgTdOhFxbU1a7nidWxtv4t+U3brCm7Oj6bKpfhwuG7bwVFynZrNK4sczcxV1u1Cqyu1/5yda12QKOryr69hv03mcUeLXZo2Z5Fea35rCGz2OrOlHN9P26059p2L8trzMs3ldmw5QaAq6NjK7fEAhsAXmK17ZqyBf63//3/KMPVairD1sJl8Ud6Vebfffizu7ffeuuwKA/sIAIXCAz4MvpVA7EA7rmTRh9lVBiL2wJg4YHnVZqa2BS8CUSMtASwAGsoAxDkAfw1rS7whc+BF8BeUsF6dqvpd4Gb6Ok/I4CpQ1gLYDB1pyl3WZQ3QoxIZKM+hdOAE+FFgohMFSoIEXq46DUufgnUjKDDhgI40zTfR2Ptvt7REzsALvKsSeFNwoAR/pp+WnCYANgzTa0vU1UnADYylXoS+gklxvSptM2U2UaaUoa+oQ20BfgCAM6HfoUepnnFJtreKFdhK20F7ghW7QPqdANDQqiM0s2IQdulX5oyHF8QAONLAkntYVQtstBFwOb71Kdt3HhA+4XL6Jg2FJol8BshvumSBcBeIwDDJ3PDgX1rVCLltY2gLX0Ef9SvBd20I6NkBab4pn1hJoDcIKHuqY/jIeEY9jKy3OhNrjGKVhCOPG1re9FLvzCy280Agl+jrD0Hln7KqGM3AwBVnVtsFz7hHGW2AnxbX8pIfsehYI86hIP6phtn3Mxg2/DzEQD7Xm5SoAzXugmGz4RNgmTqVJZjB/8UjGIHfd12JADO+WgEwEbd4gP4lP1l9Ow432UEsLrke26AEADTn7lhxVTbOe+qU86x+ifv0U9u2BD2+p2k/sgVALMZJTcmjHrmBgX7NH3STVQCXueW9HXrd8421bhRxdpcsJ9nXFOX41zb2ecjVPn030kB/af7+5oTUZjjd8z9b85d5O/0eUQBtxYNhruq6j3J0WXF+x2vuUYdpyDfmP553Oxx0CE2gWRbRhhcvul8jQVHPzoH98aNA68V/h4b9jVaKIbU7ovvQd1Lon/9Dr1JQx5R6UX4u59Q5jacjNW2FrEqOjcWpiriKmXqVc61tjt71Sx2sdSc0qfm3XoDj8x1UYc54y6oq13PE6xjzTY8V9mVsWeZXpfWLVIveXtI2b5PaxitbIc1ZN7foJZc4jnpWmpQy7XKra9D/TX6dJNZ6vpyb97YnqXGvMF+XO7HxlxXlnlD30DH//V/+k9V99jKbRZoW2ADwG2TbRd0LPDSAPDf/vQnd9/+ylcmE7BACRTwnFzAF+l7+TviZPgLAAAgAElEQVRBgedassAtJDICjwVqI8uEqVwrnOG1cEgwxHtCM5+R8xd/8RfTg2go/wHNiJxEtmkygSAu/HsWJLop36hhngXAgCYjmY3morwggzo+++yz6WEaYYGRi/+Cs4QsRnDlgl4u3AsYXMAfF/KFDgnNLOMZwDxntKCgIeGFIEFgkKACedjJKOlMO20Uq6BKAGyKW+TZNuTYtgT/gifKmRKcskJ8wTv2J8KbFLyAfPqZzQXqmr7CewLRBEdCIgEwwERfpW43G7hQmRF9+TrnAPsT8O8YYDMAD6CfkeOeY0ydAjRTDuOnmR7YfjWlNnY1shwd/ScIE/rxvgA2o8SRl5HCbsIQKNEGgRSfZTQydkxQbZ8mjOX6TIHr36ZlFzzyrM/ns7CV59H/9R+BiL4qHKcO5whhGu2iHHZxE4FgWHDr59QnnKbt6qUPJMzNM8udwxgbbDphfqEOI3gFp0al09c5vkYglBtjaLN9qz4Je9FNOyQoynNs1U9IK5Ck/c5J6JNRu/qIfUAdmVY95bvxYve74z5lveM5wTavnRvQw/5G/hwAT1/SZo6zhN/Y2o0V6oZ8NwbwXp61nJsXkOv3AO1mrNJn1JPfT44dvwsAwN/97nenbAQZlewmG/XMlPG5+cR+c852cwZ1+r2HXNuJ3Jz/HZtuQMH+fo/hf9pznKN8P0G4vvPpv//73f/9z3+aAFVihQQx9wumu5+P978NH6Z99roHkG9tQNuUP80tnRs6y0Y9Z6N/kb4vkP2SY/9e5L2k5wB/HfdpvlNA+Mgf9o5zMwA804dLXKB7zTk/Gcfd2P+X/u7qcovyc/A3fSg/P/V61Lu8kHWuwY1FrmvbrVZ1pZXnZrHT11ckTxP9uVzURfhLXZW5tqTTA0foX9W/orUKvfuO7DpMzSEOUp+U/DV1b8rumL0num7xesmeX91cbsNgN9f1+Eb1rFvcXNeGXav+3RNZt0C5ZEOBTWahV1+gPQutHn5vXrqi7En17+ei3es11+f8m8ostrt1r1OUuQHgS36+ff5YC2wA+LEW3K4/a4E1ADAVVn5IT4oVF0Sr8v7mgw/uvvWVPzssfAMPgJ9E/37xxRd3n3/++fRsGlQWcgAOLLQbVWUErYvVgg4W4E256mIp8CPPYaRJLJwLCoUjLJj/1V/91d1f//VfT2lOleUZwcBY4aHpW4UEPLNYr6w8N9WIQRbYTRfN58hDL0EGAO93v/vd9MAeQHBgwghhjNzNqFkW+BOCjJAiF+x3XfrqAPl8LcQUfGb0JW0w0pL6jY5LHYR5ufCWQENoRv28T3nBPra3j2iv0ZWCI2Qauehgoc+NlMaGwhAXBJENaHn33Xcn2AvoNc0pz4BE+0Zw6xnLpqjN9K7KFXYlAE6IKtxWzxGS+7l2wp7WQwQhGyCIiP/1r39998tf/nLyATcO8Ew70F2gA9QldThjxohtdLNeQSrl3eyQKb8dH9jQPqQ/jNw1zTL2tU6hsvBenxR+4zuOUeGbqY3pU3RzQTpTDiegowxy9BHbzjPtQI4wFRmOI9ozLv6OMF+/pI1uTDCLANc7lgTaAmDnIGEv7fV8Xt8znbg25G9swPzGGCfK2zThtpf5w7nFiHuuMxrdiPmM5rWdGXVLPzhfIFtf08aOOzcHJCjHXxPIY/uM7s4odurgWseC9kw7p9/rFxlVnzBxbu4QZLrpA/3c/INtnb+z/RmR7Xwh5EyonGDU+VDASl8b6czGEf0fe2fErTZ1XnN80WcCWd7zH6/VXwDMs5HllMu5w00U+udcfzq2uFb4bzr8MT288xdyEhJ7nd+x+N0I1BM2Zr9mOQDw/wUAPnNvcTwu73/yjXAvofFrB8CNe568cave/xzd7I0pe/3w8D5p3fdvRvrnS/BXn37qt9anYG9+d46vT24MuHVji/fJS9U8lwp6jACuwN7nskEg7fXAX3aT2lTkwZwx8/5o+9bC2IOLH3X1WTcY17eKfHRG5hIdR0+7AvxdMqcORlCLS/PskhY3c0Pe+1t3MBcXLo98fuU6WvZq6t+SHWO50uQ1ZVfqv/9eapUuF261r9Evm9zmpoob23at/qo6YqP55e0qa7RpDZn3v1AK1moYqqxrUWZZXmOOfS4yCz1zKFI054vz43Jf1g30bMD3FgHcGSFb2a4FNgDctdhWvmWB5wKAp9/4hZb9zV9+MEUAG/nEQrppn4GfRMACtIymSlhl5GmeE0qVAghAAyAHOOBCdUbBjedNmj6UssCOn/3sZ3c//elPp+gvgA0PYSxyiRzlkRHAAgBkC6aQK+Qy6guYYAQxQMd0uEI56qH9gLwEm0aYGdFFewXN1mOEmQvyAp4xGlcAtFuPuY+4FF4jl2uM6tTeGXE3AmCj0YRJCRwzMjCjhtXDtKMACSMwARdGQQJE8QN08izMjJgTEHut4JYygEKi7L73ve9N4D3PXaV/04eEh6bJRb8E4GlPbcr1QD/0EgaZLlaIKAASHAl4eNY/RwBsNDwAmAf+IbymDUY129cAYHyGh1A6o/gyilloZspvfSkBHZ/Zx0Z+C78yjaz9KXjnOuUbWWt0dKbIxtbpI25W0CczspT6jHpm/NB+ngWjyNX/ckPH3DQkwES+/ZARlnMA2Ahf+i9TPzvmPVuXNvkeMrW5G1b42w0tmR4+9RDycw12x4ZuyqA9jknfs0+0n4vjRnfyt3ZPAJwbJQT6Cd4zittNAPa7Ebv2keM755OMfFVW6pHQmdf2n2MC2egjwBUAM+5smxHl+rH2Hp9Nc+z4dcyg79yY1m8c22YscKOLPqY90d1xgGzHv/pbf/ojn33rW9+6e++996Y09PpI+qU2oj36VQLqOWBu25CjTrz2u9E+4tl+FxZj64T9KSt9xHZkRLVlJwD8T/98+Q6ADM9Tqfuo38NCy7nUz/njtAnbKvclDxR/DXXMQrg8+3eI/rUP3wQAPBfBeXZjwNCBukuzGy/776USK1TYgb+TehfO/s254FJzntLnpzYMnIW/0+QyvwRWXhhLIzQWybq2Oyd6dKvLauzm1/7c9yB/w8lmXLTf0kE407gKAL6oz6mWXDbmgyvbdT3BOtZuQ0t+0z5ryu6M257ada3rJeuRYIf7rGoDG427ub6brq1zla/vAnUPqJes+/Yms9ijxXFyU3sWdSy2ePdrs9egkuieyFrpWqleg64tsyyvYfi1ZG4AuOTKW6GFFtgA8ELDbZfVLNACwPvFn4rk8sJAY0GrIvM//+THEwA28ogFas/M5BxgIoABwJ6nCGRJKOGCtIvkcwv5Qo4x4k2okJBGsMJC/AcffDClgAZiGIlJOmYANYv7ROnxMOKXaz2fFX2M7sP+phV1YR14BTz+5je/OYEZgBDtFvZSH+3mYTQsbTPKGJlzQEV75HNG+Aka0d+ISd/LhX+hsgA4z4pEtpCVxeeMAE4AZdSmkW7CKsoYdSZM4RmwyYPywhUj4oATnoFKWUG4gCnhjim3jZhGHtD3Bz/4wfSgDlMJ63cZvaaeCWbTNtpd0G6kJX1rqmraaDQt+hjxx7MATGiHvIzQtU34vBsOTAGNLCOXaYORtS7iAsiJGOYB+PFzYZjgk+ccF8LHjFoXhKOzEa2U4310tl/zLOJsm7LoKyNZE9K7GcO0u/ahC7v6sICLPjLtcqbBzgh7/U//4TnBiv2szkaPurHEjQVuHkFHN4pkql37yA0dXOfZvsjyfSEp9ZpWF3uoB/ZwY0NuGNHv5/yb6z0HfQTuuRmEPrIeyiXUTmhpNLd1ZRrvhM4ZhatNnVtSnn6h/+GDbghI/3DDihG4Ce/dtKPfqltuCMgo1/QZ9T8FK7WZcDn9Q8hv5C9tzj7WF6hPXx43cCjX7yQ3seAjjnPnB79HgL+AYM9Gp94xYtuNSegjCB8hyO431v3PJ8cMdXONNhby85ybBXJTlWPEucW269PeV+TcZds/+bd/u/s//7gDwNN9wIlAsj32PUTsJbw5LFBm9N59pce3NY37kjl1Lt4jNeUvrePITJ7lu7diqpCbF/K1fZXtmQXLFxv8eguc8+PHwt9x3WFBVz7eGFes9CIATr8Zo8pPRJk/Bx8ZO+ESAD7MgmtE//ZWEFv+UxWdLnX+GmfZJQDYmay2JHey1NINOxdg/anfmDVtZ7qlavy4dFFdzXradbxB8te2TXXw9kxe17pecq9pQ5GW7KLcNWQe7gVX6Iw19F1DZssGxb6qmvPUbffp6+sWKJdstGmTWejZF2jPQqunIo2mXz8CuFH5c/Djso4Nw5dlNm25AeDqCNnKLbHABoCXWG27pmyBmwPg3QpjSd9KKc4Afvuttw4piBNUAEFNAS0ABnC58C7sAUKYktgoXhQUdhmNZSSm4NeItgQfAlqAlcCQ64Wxwhrq8ZxOz8A0ehO5ABFTWRtBKYwD4BDhB/xl0R+9BMBcwwP4bZ0CCxbePb+WNgvo8kzjPGs1Adq4WCbgMtUv8rCDEWiZmjijJZHJv0yjbbrQjObTQYTitFl9BVOUmQPAGe0oHKQPPLOWepBnvdpVYEHbgO/0lf1JtPUPf/jD6QF853rK286MnjbNq2BMeCscEYppM/3JMzcTQhq5bgpd+tAzqoV1AuDd0NqlZOUBwDbq/OOPP57OAMbuwGzSWBsZSv3+AyLqQ5maWSimr5sSlvqoXziIPYREjjPaL3DNqOExJTA66xdG42IjU1HjW27uoI+Ehqmn7UCvBK+Oa/W3/4WLRjYKJOcigBN6CVhpW4Ju4WWeASyEHAFw9jvyMu20vujCOj4rADaNLzbF3kYD49/4LDZMSJmbFHiN/zJv8EgQm5Hr6aPYhL8zi8IIgI0upY8StjqvIkP7OZcoN6OP0Tv7Jv0mI/O5ZgTAjjvPQccXjDZ27PG3tlEf7eO4Uf/8ktI/fM6xnRGwgmqe3WxgX+aGB+rWnkYe855j3+8fMwc4rxot65zPeGU8813AhiCPBfA7BHlCc6E0+iS8ztfZN7zOTROUs995jW4CdWW7gck2U8Z5KSOqM+p0DgB/PAHgfwruezqSTOh7Cv7O/hgcf/gV70nSJyr3J0c3OmvWMZ4BfAH+2ifZDzl3HrVzgd6lG7wrFjoF83ZrBjsPODzv/rhP80v7LiwE+PGTMMUjlLgIf/f352Ma6FO+oR9dsStfm6i5jQFzfjK9p1YXgOJZ5RuLTUuN0K3ivOvfz5y+as95zYY8mKtPNagyBs4Yg3o2+Humc5qOVF5wvTCOTmnUkr+m7k3ZHffvia5bpF6yRzY2uVv652fl340BVvbtTWbJBZ6LPUuNaU2T5ZZfPQ3y0X3rpYYV/bjemrqRyjKLOq7RbmVuAPiSI22fP8YCGwB+jPW2ay9aAAA8LdpcLLkvUPmh3ZG3X2CqVF/R8e8+/NkEgF3IZCFa8AT8IpKRc3dNjWyqZJ4TVgkX0Cuj5kyVLFQASAADAWgZhSo8obwpa00ZnACYRX90QU8jMU2xm6DXCGBAJNcLMIRAQBwW+3nQXuGm8I42G3WcEVpGAFO/bUqwar8k7PI9QQnPmR5boILdTDFqlKtRvMIC+ykjAwXpufhmnaZPBYCYWphrhQY+U15YBGgRlAj00NHruUb4ZmSq5wSjJ8AE/8Cu2ov+fv/996cHcJ92zgFgZGeK2kwzm9GUQmwjkbUB5YUs1G9EtyDc6D38zAhhymlX/Q+fog2cE4tP/OIXv5ge+F9GAJt2WjtiI8oAEgVbAiJsbFpo09naXs+hRXf7MUGcsNe0tpTLdLX2k58jN2GzQMnPsbH9mbBXXxdQYc9M2TsCYM83Tj8RmgnabY/9p2z6hPfsb963Hx1TzDHZ755ba1SoMI5+M6KZ+vUb6lY3bYDOpiA3KjM3vnj2tOPEsaQc5zDmMYEdbXEcO3aFmcJGfZH26qOOM643Kj6jlpW5m/Z3Z4VnFGvCSYFuRpHqN8Jd+x3IbeQsOthHQmUjgPVh+x3d1DnntdzM49yQ0cn6ne3hs0xlbX+hp6nfHdu5wcJoXq71e4prHGMJ3tMObtbQdtThOMUX6EseHitAX9j21H1ug4/lsIeAW/grAEYX3lOW7aBtbtzJLAf5HZp2Ttg8F3nqexMA/sMfd5cewcz7O4cEvrOv93SjBIAb9yWH78jKTcxYpng/lZddvA8aZO4ipndX+f+hSJz965jMFL9jJOf495Imr31NO/pXILybNNZWb135DX+a9aNxbDWjf5+Df5zqgHOR4SPwPQeAz3rQa/Kv61fzePg72uXiPLbvqEuwPb8TTg6uSxs6rg2AF3TAopnnddTTrKPdjickf23dq5N/0yTlqLLpK66qRPP78DnJfU66tvqs4Thr2aDqXg1Vy167Rpuei8yb+0mxQ5+TPa/vy/XWl0u+MLtfu91rjAt13ABwdYRs5ZZYYAPAS6y2XVO2wFoA+H6xsaBKcdGqsmDw8w8/vHv7q/cAmAVsU6ECT4HApF0WFvEZC+c8jKAEJAiIWaA2wi4jCI2yI2UzUaDf//73D9AN2YJX4SKAEFj4ne98Z1ogJxqXc1WBckboCXFYXHfhW4iJHurJ9Z6vaOpWrrUs8Jd2CvuMHPbcYcELC/SmWzZqU1gktBAA2ItjlJxwBMBFO3g2spHPMgLYyFRBSYJEr0G+IH0uGkngSJ/MQWf1o44R3FNfgsKExS5+a0PqMULNNMX4h2fFAtqNmkSXPFfVjQQuKAo+ed9IUT4boRn16WsZjSsEov/tV/uO/nMTAPIFr9oBW9rH+Cw+gYx/+Id/uPv7v//7KbIZAMzDdLH0mWmShZAZgetn6I+9vF4YRj34HJsOKIsO6GM79F/eFyBRznbwucBUmZQFtPNIaOc4QQ5jiYdRk7kpwPGC/XfrGrtoxoSoRoALwCjjObT6jSAxx4PAmTr4Z5v42xTQmVZa4ChYNaoZuycctO3o4WYLXvu+7TQlOT5pJLobB4S2jE36JYGl0erMN54R7LnZAkNtra7KYUOA84kpvIX92ACZ2Z/qmtBcH02wKmTPaF7nmNw8oR2o0yhw7K5tHbvUYR/qD7xn9C129V9+ri/QDuvXXvqCUecJPM1uoF8Jqrk2z3NP2/M+1zlP0AZ90Ej6jIROndQdXRj7jGf6jv5kk8o777wzPfhbX3QcoltG4eaGHsF8bszx+8+2oacbpfA76nUDhd97bmzIDS05/px39Yu5Z8p8/K//dvff/rgHwPtGz90PJCw4BQ4e/MA89wO6eG9ymA8KtzsPily7jjH6V3tN77+6T7hi+t7h+QDxCme9Lmnu2tdUALBl3CiQGwbW1u+1yb/gV6cA8Jg2fDb69wWlfs75f3w9+sk0d90Xmu3K1vxyZWcorgU2aj1uTf5V+T12ZM/CPHdyTr/UsHOyL117xhrlxciUsbC+dl0L6nnudaytf0v+AvtXB15PdF3resneZqhN7q5n17DDGjJbuvacserijb12dQuUSzbaVJa5+2FTan+t1F7UJvOiTdew58VKe91j6ZLYNdpzU5lFH15jXlqz3RsALrnzVmihBTYAvNBw22U1CzwnAEyLLi06CIBtfQJgo2J5FjTkmZlCh4yeY2E+0yQbKctCOw8g4E9+8pO7v/zLvzxE5gHqgLtAXhbJjYRiIZ6zGZHJtQmi0dMIL9PrCr0AKbwWSqMD/1iQ95xbFt+Fi8A3on0BcJ4bDLARkLnInoDKdmGXBOEjpEwYZTpl9M50sQmABSmZItYF5jH6a+rffVRgRoPx2oU4IAb2AAQK8QVQnq+a4FeYLFAxNTZgRRCtfOoQAHu+JjrZHp4FZEBPAAtRdnl2bkI92ykwEgAbkayd1c3oZkGKME94KAAGvJkC2nTI2IO6Pdc409eaepa243P4BwCYB0AYOES7BMDUb1/gvwI0wW9GxAItsQN+mJHKwkEBMG1MACxssm0CYOrmteBLG9KnQkp0M5WwfYiOmU49IYCbChJcOYYEdplmeATAGfk6RtHqr843RkVyjfAd2YJ0wZ9+IrQco9UFpgJNx4qwMfuFz7SNUbeZRp663CzhHMf1zoFcb3SqcvAnbeMY4Fo3vmBrNxMgW1/WbxIAc50pmjPi1D4SSudmA+TYD16T41RYKwA2g0PCWMYZMjKK1TqdY4X2yNa/qdtMAPiMc4h9R1u0ndHGuQnAzQZcR9vcEKKPUdbr/W6grPJzjnUcUI/ZB1J3xwfyGNv0iRknGNNsOnrvvfemzBD6hv6MbgJgbe1YQR/0cJz5fZPAWL+i/52TsZu+i4wEwMxDyp3bfKOPZwSy7ZsA8B/+8PCmZlz4z2jOWJA5+yPwigC4co/yoBEFMDJec/I+6AT8vY/qfQiAJxuPMHj/XWy9Byhcu628Wamz8HfvDwl75wDf/Vy+e7Wge27W/pMVz0WFzxVOsHvq9d4oJ0Hx02v9RY3Sb+ZeH/nM6CCD9FtsJrg0hTXW36I197Pmqfnz0u+x3ZAbri4OqMPiR0V5ZVbKXvSGXYHWwuEFn7hU5euo60nW0eyvVhvWlB33Fpf6tvt5U+2Wp65lv01uc75odPIatl1DZsfPG81fx78bCpRttcksucBzsWepMXXmvxdXa32tlCJrpWuleg26tsyyvMb375oyNwBcHSVbuSUW2ADwEqtt15Qt0AbAjRWxyuLApGhxQWAqeqFlpoB24YFFalNrmiITeGHkEgvsglEWnl3wF2bxt5FsRr8B2X73u99N5+oCAIG/H3zwwQGA8TlnDScAZvGfaGEemY4zwZCL7SySC2QAMYA53jNdNboJHoTTpo2m3aS5/uyzz6Znz1AVwBht5/XCFYGSsE9oktGKvpdgRugs3DOlreBbqC1EFXxRTmiCPKPsMiLvfk3ly0NkX0JS4WHWbdpp7CcoQaZwx4hv7JJRgC5wGy3LZ/ZNpog1Sjufjdrl2oRI2kk5tF2wTTntaVpbI/QEtqZjFhahuxsPtJ0AifZiY/3aftGf9R8gEXD2H//xH6cH8vIMWSO21YU+MKI1IzaNqqc/tIX+i76Cwlz8y3TO+l2mGzdCkmsyhTp2RB8BdUarG5WIjXODg2BYiOkz9sqU3IJo7Cf00+/oI8FmbmDw8wRWQkzLuaFDaGdfG02e5zbzmdHN9FfWlZGzu6nyfgZMOKwP0YaMYqdd6KkP2l7kuIHCMYvdtYEpzY1Idt5IXzTi1DmGzxLY23aBY25yoS22M6G4dhIeYg+hI/o5f6S9E25bf4LmjKTWhvm5/ZnlMl1zjtmMoOa19kSe3znWIbAWujum0r+9njZmBLJ1Zr/5PSTYNrU2MrA98JfxzbVmXwD+vvvuu9P3lD6mTPRKyG/9ztnIdUw79p2fKetGEMogm3kA/3HMoJ+yMrW4kN76Eng7Zzq27JuP//Vf7/6rKaCHe4C8Jzj82IvFmKMfgLyf9xuVRZvG/UnlHmX2FqZZx2w9pyDfXPrnE9G/l0Bw+cbyRgVH2DQL83KTwMzr+/uO40Ys6KIbWeFCtSeidzP194M062dg8HPZHHDKKteCv3Nzz9oOUJm++jrsWlJdODt5dm5FuUuDqiLjRAPR/9LvxZM+0TdaOfprFF2189F1C+zSrqdZxxslv2mbjjv1RNetXi+5EgQ49cV6xjhlnRtGK8vc3dCXu65eciW5T0DXqrEaqpa/iV6k/RuGKrd/k1l101K5ujnLPVS+91plfqo36Op61i1Un0PLMhe0ewPApSGyFVpogQ0ALzTcdlnNAi8NAP+Xn/10OgPYRR0Wu42iMlWoaZcFusIq0wsbPecCtlAE4MECO9G1v/nNb6YHkY/A3x/96EeHCEfKAWB5AE6MgjJVLtFYntFILxl9awQX9Qp+EwAbAcwCuxAYXQEtXCNIoV50Iwo5U6IKICxHvYKGjCwU9uTCmBBHcMsCfUYAj4CMa/08zxMFFmR0p9FyQk+uGevPyFMBb4IGATDPyMFmwBIBr1GZfO4mAPpcaEadAg71oH0ZfWd7s1+ExYIVz8GlTy1vCt2MIrbv7BuvR56wS9k8Cyw925kNDAJ866I++5C6hKnYS9BC243a/PWvf333q1/9akoba2Sifsrf6iRcArIJ6ZGHDmx0yLTVec6tfZZ+JTzkPftGeIdf2R/ZX9Zp5Df9arpnxkOCMseHUJz2CJ4EifS1411giQzHvumvBfS5CWC3HrBLHZ1ADBsJt43o5XrtCLi2r5EnPDfdOu8J0dE9obPA0dk8N00IyQSNlMmIcCO7jWZHB89qxQ76t/ZAL/vFKHphoz7kBhHPhvYMc2Qgz3/jODVdsmBVCJqbOJCtjdHZiFUhqRsc6LeExmNq8YSyY2Qv8rUhNnDcOA8Lw/XFBLP5jerGA+xjemPhdW6esT6hrNH/wvfcXJKRzvdrZbufL3zmZh9k6IPOFwJgxrfzC+UEwF//+tcPkf7p0zlHqrdzD7Izslt/y808AnkzIzB+TGXthirs43xk+3Ne4HVGIvs67f3Rv/7r3X/7/UwE8M7Axzc7CfXyE3/gdQHwXB0Xbq8WgYdLMGSmzjEK8zBP3E8Y06ujs38b8PcICtZuKW9a6hQAnkbRl1/uFix8Ht6bc5W5xizoppva5FLlB4C7MPr3OQPgS/4yucjeTw6vRx+qOs6ljih+3linqkqcypUXys5IdT4a7VpUpL8554Rg27JkHl5shwUds6iu11HPE6yjZaum/i3ZMR+U/bpYsKl2a9S22thQZJO769w17LCGzJauDT8ouvjOVuWGlQs+G/vXW1Q31Boy1/KTsq5FJynL6zle2Z2LarZmiHKbipWX5TVs9OJkFm2Z42IDwOVhshVcYIENAC8w2nZJ3QICYK4o/1guroCV5U2V10pfKmUEsAsQGRUpADYdMvDCqFrgB4vXLLILD43qEm4KTABfRP/yoCwRVqR3dlHbdJxEV/LPSFRhFvUAg4HHvoeeps1lATxT8qIT75niFn38p2xTugIWSP2MbqT6VSeBZC7AJyJUPgwAACAASURBVMwyVWlCmF23vJogiWlPBcC+b/2ZsjbhhFAj07wKCpGvXkLIBC5zUDqhs3ViD0GF4MkIRs98FUokpMxU0UaeGRFHGxIs2V4hqemEaX/CWtsuhMyo3tH2QjUjJSmrHrw2Ali4SN/mJgBhlT6EPbWzoC3Pk84U0h999NG0SQAfTehsW7wevxLuGVVMGzNq3jTfRgtyjXYUBOdGDNqtXegPxhVt1JeQb99mJK/9RX9n+mLKZ6Q/cgS/GXloOwWe6Gu/Ck7pCyGnz0ZuC8D0ywSJ+leelWwqXvrRvnac6Vueta290VHAJhzMDRHKcYOFgNayglOjgAH56OE/AbCR0PpWRlxnanTanHNDjuM8Rx2/5O/0f22vbbCnEeboY90Zeev1wvs8U5brM9o3sxk4lwl/bS/va0/fs8+NoN395tllGdCOgtH0xXGO0B8FwPTlmEKfOixnvdSRm3DQz++JBO68p88iw41I6Or1jjP+5vuBR0bg8t3Eg8wTnhfvfJmbk9yERBuMIqdOx6/9Yr+ZUcLvCPyMDQf0l9+TbvTIOVKZY9859gXrPOc/APB/PQWAZ+5dHvw4HX/ccb/R+MFXvT9JnS/dq8zepRXvgx7UMxf9exT5u7vD2x0D/Gp3r7d/ngDeTApo+7Z+N3n7kgme5l6PIHga+7sJ4Ej5S66xoJtub5wzGhxB4NFvzpwF/Vzh7xygPOcvo5+cXPy65DiP8IJj0WiwaIbZazD4+yP0enDpijaoqJkt61hobh4oz/sL2txaQL2/oamY4Hgua19RBw8Htbp1NO3VttWa8puyO6bpia5bpV7S6aF+Rb1kz6+ek9xN146Xd26965Ytl2wMsrLMmXvIUxbZZBZ9pdhPa9izqOFUrKhmGQCv0Z4XJ7Nu9PrGkKLMtOUGgDsjZSvbtcAGgLsW28q3LLAmAEaR8g/w4oraJXkCYBemcmEbaOUiual082xcoAmL5ABXU1cCHIyadIHIxXZAMAveRva6WJ/QQEiELTLyVejnM9eOAFgIzDPwwfN8hT9Gl7KYzsK9cNBzYGnvXDRvLrKPgBeA4T+Bh5FgnvUpDPBaylkP16Z8oZkgIVNAT/7x6tVUXgDsGZF8NkKCOcjD9QlUErhkytWM5rV9wmmex6iz2cVAI8uIIIrXQjV8RgDlGaj6FD4CJEmQsrt5/PKQ7ltYi4w8O9OIPc8SzvTlfCZoE4RiYyMYkSMkwtfxsX/+53++++STT+4+/vjjKaJdAOcGCCPKBf/CXqOjsZVpf6lTACaU4r2EVcJO5dDmhMbIom36Ska26mP6g6AuNzYIKe1j+kOgqg8I1tDdlPDUab/n5g/hsoAd+whFeXZDCLrpQ/QJcrlWeyaITnBr+3LjwhjNO/qfMjPFtEDeqHmuybZrY97T7xIAOyZznKV/+r6QnjZmWXXC7sw9nqtNWzKSWNtgT8E09QgqrdOxY+SomyycM8wegDzt4/yREaT6Q0aqUnde49zmGByBgHMC71u/Gy20sb6l/+tX+jP6mrKevhghs1HmbnZQjt9dlPc95wPqRC6bOajP7ylkmdEi0zazMYkHAJg5iOwTGQGsj2RkuqmmPVYg53t0Eugn4DUzAtfkWfX2qVAZfXOzkOPCvjYqm+vy30f/LwD497uNYqd+qJ26hyj+sLt441S8R0k5l+5XHtS5tI647lDnEbgbzv6dg8BDinm/ny/a5YkUOJozY2XmAH39zp75bGxC1WUWdNcTsda9GkcQd24jQPjRCHyfIwDuwt/Dgk84xesEwFVfvOxYD7VuLQxawfUUeqDydbH2Tnx1Dp7zi52ACxIW2GOR3WPeutzXuxKL6mm2p13Hc5bf1L3aTwu6ttW7rT5qtHGTu2CcrWHfNWQuc8qLLt9QtezjN/fDRqPKum4yL/pS6zuuYc9SxS34W9e07B+N8XlTmQ27l/UsyizLW2jLDQBXR8pWbokFNgC8xGrbNWULPDcAfOkH/c8//PDu7a++tf/dvoskNM0oC9OmrgWEAXaBqqYFZuGbKCYAsIv7QCvO+yWdsuk+EwIlDMiIMAFcAlBTPGe0o6kzWRgXSiPfFLzow4OFca7nIejhvYSBCSCEUUa0CWuMzswzMKkPG3GNUXwY0MV7AbDRbQnldt+bOyDqAkpGcuqIuegvePJa5AnsTMfMZwmbduswr47qSuAufEy9hSboJRwULgkalOGzunGNIDvbKFwxOpR2ZRpY255plL/xjW/cfetb35rgS4JmbSJYSiAt3OPZthkxaV/hm7wW2NA29RLACZCQg58Df3lwPjXnVDMGjP4UViMv4Z/gVnioP6CPsFo9gWW8p07IUW/q55HQ28hynvWh3HiQ/iOYxQ+0s2WN9Kef5wCdQI/y+gJ1JgA2dbjzhdHw6GDkuW2njACM+pTJ+HGsUVdGQmML7UW/uHEh06cjM+GkvpcbJwTq+rebJrg2064nVMtIUq7DfglE9T37QDhJvbTNVM/OJ45HdBXw8jy3qcKoXWTpF25WwMaj/+eYRL6RtW6AcJOK8Fdfd7xyTdrL8ZPtnduIoa+NG1sEpo5J5nZTGuf4cpw496Kv80BGlusHbl5BV2Gvm0jsBzddULc+7FngfJc5bwrUHU/a6O233z4A4K997WvTHOR4pA43avCem6HsI2S78cHvMWxkRgDHsWn3jTYXAGc2Cc8ZnwPAyMzNDPn9Yp9NZwDPRADnD7wjGHXhB+Ji0HAJBgx3XlX4cHTZkjpGADx37u9u0N5H/55KBX0/EMrwpHzDuWLBIwCcsG5M/ZwgeOaHf3Ft4TFdtqIV+qJz3Bxen4C+s2X7Vd7sii78ndxjzkdOtWCJ8/z/7L3dsjRJca65+ga24AAkAd3Q0IAQAvFzpguYOR2bsS00tzIXMPc0c6q9jTGTzCQzCQESdDfddKMfzBC6gR57Muup9VZUVpV7ri/Xz9f5WVfXWpURHh7uHlG54gmPXJD1cDHXl77Orj6wQeWtmu8O/T+Zy1dEyKUeV3Ra8nFpgK+0W2thUkVWtNVu5xm2sWUftpTdDeGe6eua10s6EOs16iV7tOS1ldtw8kuzQTXeGyZ4UgD85PZvGKqs6y6zGqalcg1zvvpYbjT+EuKjrOPC/fjF2/GSF3vfe6nnDoA7Bt7Ldi2wA+CuxfbyLQt8GgCwkNQFeo/C5YhkoKsZsx7Z6jOAhQ8eFc1iuLDCzCt+T2AhABEGm8nEor9yfB4mC/+AARbOWUR3YV7AhQye3Uj2Ftd5Xisvj4BGpp9lBiXt0Cf6m/+WFr+ETcgUfM3fr/OzTvM6+lHOPlJOIJQZwMI5r3sNMKbchB8eRSqwsk0z5gRbZjwLzAQ/+kmIaJ+Vx+9CoITaCYwyy+1+veUeantdAExf1BOIkoAjj30mTvQhGXh5ZKvQUFgl+EcW8EW4JPAT7mS2N5+Rte5x4mY9JkQ1ZgE8AmAzgYkfNw4Qi2w2oH0BFPLH55XqF/zms3mpq54CLjMx8wh1AalgSVhqbBh7xpV6mMlPffxq5qJ+EVTSFyGo/rf/xqVAMY8zz8xZF7mFXoJcyvCz9rL/+CmP//VZqlz3n2Ae2UK97Kt24LpzRx69rG2R7SaFzFw3rpXpOON3yuUzbY17/cLvAs1x0wX1sblH5VtHudg0Ib42d3wnSKaOR4w7JqmrbtoXfYwxN/D43F/tlPNajmM+t+2M0wTbaRvnOOu4KeNSBrCgMsGvcWVcZBa4R7kznt3A4CYc6hm/uZGCn52rnS+E2h51LpDXb5RTd2MRW3zpS1+6AwLzHQL8ZQ4SpFPe5ywj12dT+92WfXTOR1+PUNefPj+becMM5ZyziH2hsgBY6G0/bZN2lr6zfvn739/9+OPfHC+tXewf61XgwIlCTTg7xWPrjuxQuNjO+AzgW9m/09xWyf4djv1d04XHrmMsJczx5+P78PzfJR0b6ypn1Ytue2zTXG1vCfouHQl+ssFiIVv8WXVqQZlFkDtsFMh7v+m7dP5CPZ2TLnX0IYFzkPkKRFxdaNwK/KZJ1sx3txb/Lsm8Va8y/x5l3DL+hWfNd+O+ovOZzFu6XYr3tnI97XqlexDwOP46fWjaqaV/U/aGapdhQtuGjT5uZbuW3IX5+eL0vJFDWvo+sX230nUb09a1LZd8De1f7ntjrLTmjS1s+sQyq/FcV7PupXLJeuP1k0CKMss6NmLuJcrcAXB1pOzl1lhgB8BrrLbXKVtgFQCe/qqu/ZlfK1WXd+sP+jEDOJ8NamYSMAMABgAmAxII5rNQzbQSNCSwFKqxyC108/hVn+MoUMgF8/k78JMjSHMBHT1YPAcg8u5iP2Vtn+M7WcBnAd1nAJuJy/tvfvOb6Zm/LLJ7DCd9EW6r8whzPd7Wz4VKAiaBiYAi7SGgol+ZWawNBG7IEG4mINY2Qmd0se9eM0OReiMUE1Qn1BKupP55LGxm/wn2BEfIt7+CHz7LI4393Hbou6AXaGo8mFGXcAfw8vnPf36Cq9oOqGbGt3CNNoHFvJAjgBE6m6nLuzFEf62DPmOmNXpqBwEwseFmBLNyeadNMtIFwPpXH5rJaeavwNrnWeuXfN6y+iTMTIg5gveMGWOUz/hZuYwVsvQ9Uhs9uS6AQ2bCUWNLyGRGpxCKGBNIU9YjtSmfn+M7ZLO5AltSzwzMzDgVwo+Z225QEIIi2/4n1BXq5dHL2tbxkDFLPLsZIjdyJOB1g4JwETmCQvrlcfMC24SU6GGMGovY3Axkfcu7Mcv13FAiRHfM4lM3vDhmzH517FnfdzddCIgFvM6vjuH562nevJLvzqsJ5o0V/J5xYcwga9xw4qYf5yrHlxsl3FiQNsoscTe8mImdx2VTzv7ZD3Sk7wJaM3Dxi7YTnlNWIE9/AcC8mCMEwB4VbUY2MtDJY939zsiNA/qVz9DDzUW276MMGA/O9R7ZjdxrABidjaXsu/7k/d3f/9fdj//1X2/e16wBBeV7FFsv3vuksu02ivdYiwB4yP49impk/46w76bhn7jAVeh7WIQYYXCqXFz3KPVyRXiU5D640AXFFjcNLBwFnTHx0uLD74jRhsdNAwmCD/EyvcXPx98vOWJlEF2vhgad2ePyMtpjwN/jFFkM1tai30FmWqNS/5r1Turf8l+On1tlL/S/ou9Z1RVtPUY7z66Npp3a+jflF4fAVKwnuqd5q3RDkV3u7OEnt8Mz8Fk11huqtixb9kFDgSeV2ZgUynruMqthWi5XD6e6l8oli42X5X2a46Noy3G+3wFweajsBVdYYAfAK4y2V6lbIAEwtcpLDcVVrrK8qfFa6WullgBwLpyzeM7i9ccffzy9AMDCMFQQypjBxO9CHuGdAAoIxWJ5Zve5MJYZjHpDMIRsF9tZUE8QwO+ZwcbiPccHs4Duwr3v9Is+fPTRR5MOQBxeACogH++ZYZaZf5QX2M7f+zN0dvHehTEzCwVDZuMCLfgnHElg7GK+kAkQoGzqCE4ER5lVbDYd70Ix6uSzLgUtCdKEo+pj3wT4CQQFNkvwO4/VzWdpqrNxgX4AFV7EgUASIIJelBdQcc3MWjMI8WE+h5oY5F/CXGPR/vrM1NzUwM/AZeqZuU69hFH2nXjhCHHaNf4YC5kBT5ypfwJKdKMseiJbSER54bf+Qk83W5g1LgzNo7PxUW5MENjxuXa2vHDOY3UFmsa3NkE3x7HwNiGufqFMbnoQouJXs4uJhRHy0Z5HxtOmmx0yc9axkOPctnIzQ54ikJmt+iuPPjYWka3tnWMcU/QTnQSrmfWeY0UInHOQR86rZ45z+0H5PGpd/YX2CY3RSd8Jf+nXmCFMv9PG9l2QnUcaC+oTACf0zblrnPfGrGLnZHXDj9rO+Yg6/HPedv7PzR0ZY25QoL7zZh5trL3R2c0jmb2ckNU5yrgY7UGcExP6lXacs40bfue7gxfzg8+qN6sf2W42QL762bYQPPvNtQT7xoDPdua70X8Z/15H1qXvDDdcJPj153f/67/u/r9//bfSjc14f3DrD+DaXcfQdPFeJWu96nZG+GtbU+wfG77+7N+lTM/5VmyVtiX/vMpCR98e/oC/CoLjKGh1uP+7vwvabvfi2ZlwQaH08tHnC8c/j/HwUuLj3s/ns4Dzpfe/Y9kxtqZyl9zeWEA6j72LQuNCdTwu9LPe4LG9W3Pm7eifS5Tha1XginLtTUGjL/fM30Wrt2OkOUaelfym7p0w7YuuW6ZeskehW3LnCbZsknrJp5f7knS9+v215J2Gz6rO7YmsWbdW6qBhQ4Gy3F1myf0vxZ6lzvSmnvJmhrKNGnPqayfzCcfbaMsdAFdHy15ujQV2ALzGanudsgW2BsC3FgFOFC2umF1bVPjR97939+ZnPnMEn4IhgJRH7vLzu+++e/fee+9NmcDCpvt1kvvsNBb7hSNmObFonuBH0CHIMJuK9nKRSXAz2WShrwJDQQmL5UJG2jTLMJ9lTAYwLxblgY/oyPU8AjqhEQv4QgXebVPw42foSFmz0zLLL7MW0SlBMrp7rCifa3MhinKFK9onM4CFwJk9nNmGHultVhnlhS/6QpjjcygFMb4LsIVXQg1BBe2NR3KbJeiRpu+8887d1772tam/QpJ89rOAziN/gSOWQ19BohsU0MVnPpv1l5mt/GwMZRYfABa449HRtIP/yWynnD40k9NnB9NnfhZEIzuPr/Zndfb52WyiMG7yWceW45p9EioJpGkT38z3r/e3Uwni+FzYrV/NnsWm9EfwpD2IL8GXUDkBlpsqKKee1LWdMdvRTRm5WcCsW/sk3Db+s11BmZtLhHsJIhmvzC0+H1bIbXznOE1oJijP+SoBdIJtbT0eXU9/8yhfN7noV8cpbQnkzcg2CznnQOeBJaCvDX1PXyMj+6ud3JBC28ZA2tn507nIeEqQnnNLzjcJjRP8u8nFTGNBuTIT2CvDOZJ+5JHu9tWxh70TnDpP6POMS6/x7okDXkcedRIAu/HD7zE3wwiAv/CFLxwBMN8nCfkdC27aICZyE0xmUedpEtrddx9lkADYORjZboyhPedo/eOmCDPAFwHw7wHAhwzgwn1C98a5ilfW3K9YZ1Ub883C4v3cEgD2s3l8DPD3IOsIiC885/XS/Un5pvIRCybwPS5wLjzz13Jn5ecPBo1Xe2rZT69W3Drr3oqhpVgoPAd4nTKPXyvvNcZ7j4sgeC54VPZsIa2xELXU48vVLy3Z3Qqk03pLALtq+UUNUuHCHJxtnW3Kqdiu2cYJZBrqdjcFXbRTRe+Fyq1F2Psbu6q7Tsq121rRp63beOnyO47rmb9nmVbphiK73NnDL8kOW+m6TazXta2XrFO7lyKzFYNbjO/XUGY1nhtdL88UTxp3jQ6V9XxCmWUdh/v8a/7fAXB1dOzlXoUFuutYr6LNXcanyAIvEQDjnktLIQmAKcfCuUfDCm6AUz/72c/ufvrTn04ZwC5iCz+EDiyke9yz2VPANhazBUeZ4SggoL5QTWjB4rnwUSAo1HXhXkCAHOGm79QRegDtyOTk5RHQAAGBnUcE8y4YSjDjAnuCIgGtWZmU9zhcFvUFbGYOj5BJOIDuZsQCAHzu8giwLG8GnTBJ+JvAhLpCEfQQGNkObfqZfkFPgQxxIODiHbtTR39jd49V9ThnfKw/sIV6CYMAKT/84Q/vfvCDH0yy+Vw4SVn6p43M8ksgiZ7GpbpTXniu/pQRItKGdqAO18z81hYe5cux4MQGdYVq+pB+CZ4YC4wBXrQvEBOEqw/2ACoT1/hUiENftSkwk3ilnwJqygKOebef+NN41Af8bt/wV252QEd0zmxJx6wZo8ixT1wTwDkm6JtgzI0c6J7HINtX/ZTt5UYJs2CRJ+i2Pca4/eC6z+g2Qzw3K2Cvz33uc1MGtXOAx9PjD9pUB8fxNPexMH948Xtm2vO7Y0som5nCPq+amMjn+rp5Zb4Xnm9zRx8Jfv3cPgtOaS/BaB7raz+UzzX9wCYcXsSM2dcCW8obN9hd+Qkjle1mDvQYM5kpM266cWOMWcna0v7blmPeeZvyzpe5WcfxjJ7jvMbvmZFtjDi+fbY1dsEGzvtm0tMf4oT5iZ/dUOHYQ3djMZ/ZDfzlxSkBbiYaxxG2zGO+3UhErNp3bYENnUv52XEqAEb3BLjOi9bBXtahnHEsKBe6jxCYI6CPALhyf9aFB53TT2z/MdqYB+Jijy8C4CO4K2b/DhvSljanVUz+2GVGwJVwN8ewc84If+//7l9aKrgF2/q9XREu/UaWalxpeOplZox/irN/T0CwdszM8uGzinOoPtv4vPT52lhryepi8ydSGgtwx+4tSb4k59qxyAsQdgTxN21YHTRL+i3VrZbr2OBGJ1Z79VX57paRm+2s6s/WbWwpvyn7lrnzel903fr1knUwdnWOuNTxRie30vklyX1Jum4X63UrlEs+cRyW9by/Mb1p3pcic+rSzd4cCmzhp4bMV69muecvxkblHhXtXpb3zMbGngFcHS17uTUW2AHwGqvtdcoWeN0AsEdACz1YbBYguJgOyPqXf/mXu3/+53+eIKpZTgIkYIzAhYXtfC4ri+NmYVk+j0Vl8RSoZLZkQhwhJ4vhwg9BHgvw/hMMsWBv5hSL9vYDqAQgQnczPdFZ+amXi7keScr7/B36ydRHwWzWse+0KfQwA9iMQjMqM/NPaCxIy+zrzLobs8cyCy8zgccMYOCIQB9YpA0FMoJ7oAq2El7QD59Vaf+nNbnDAlHaITOA9Sv1zZTTNmwI+M53vjO9zMBLKCcAGsGTbaKfRyoLq8yEo62Ei2Yio7M+TgCcGeoCIZ9rTbkENuovDPW5wP/2b/82QSv9LaDyiFnejTvG0RL889m5+FDb5zHGwiCPoPW4ZoGt9emnQFSolgCY6/SDf2664GczRV1kNK6wJ/+MJ/uEnj7X2M0OAkh0wda5WULb2bc8nli/5CYP9PF47aVxnABYfxDXglnnMHQYQZxzhePQjQ98PkLjzA7ODRBuenDjAjZIcJonFjhnKFv/6+vMvHcTiZsmjCVsoy5mXOM/5jHmM3whNM62jX/kjgDY8ZXZutpNYK2uOe/5sxtzEuqaAUw9ZBiLxg021A6CS+qbUU2sJgh3k0J+T2TmLb7nmhAeezmHGhf42U1IbqxhHOYzlXOsoDP/AL/CX+vrFzep6HN9mMdTe83vj5wLBcBuTHH8apucD7WT349+xzoP2yY2yO8Kf/7l739/9+OPf1O+r5kKVuHBQeoq5NdsY1Kr14u59LWMtrh2CvQOAHh4nuv0HXRyTPT5iSTPHQIvw9x5GWEEwf7eA8DHGXaNt27WWRE2N2XeLHAphhrZv47Xm209owIjdDwBvbFAdQaA85r9qS5oDStatzNQW0tgi9Y9k7CgK2VuzT8PBcgnyl0DxJUYuXT8clVutdyt74ui38curfbqivZWtfUY7TTbaPfjmcmvhHVzOjkU71mmVbphw13u7I7dDp1Ib50CXrbuk/tgi3GzhcwpYGvWqpVySqqVrpV6epmdiC6asxzLrTml3nh9nirKfCm+fAw9dwDcGTF72a4FdgDctdhevmWB1QD41h/MocWtBYeLCwZXenJJ5l/94Pt3b332s0ew6bMTPe5WMPbLX/7yjhe/m9GWMNZFezKueA4vr8xic7E8M4F9TqcQB5CT2aNCwXyGMBmaQCLqmKlJViDtvfnmm0cgwkK8Wb/AEjLm+D2PR81MOCGI8CPfXegSfNIXQR3yBGWZlWlZ3hOomAmnqwAFggCfK0nfRujL77ngJvwQpAkCzKAWrHkkMvDDdnx2JG0DQbAndh2BCll1wkf6m1DDPgkU+V3oJhwEUggkiItvfvOb0wu5ZhFqO+r4fM0Eh0KgPMZbPc16xDZmBvKu7TJr2gxb+kP7wESfWYucPHo7nxNqP4V/ZPSSKcyzpKmfWbxCOvth3KE7gIrPiRez3RN660fiwli0n9QR+ukD7JfHEHv0rf2gn/bfWMQ/gn3ayWOxs010Md743P4YL9pY35utm88rFV6PUFZ/Gp/K4Hc3ggDZE1S7kQNbs8mDWPJ0ArOz3Zjh+Mrfjaf7RaRPjvNdZueOmZjIMkPZTGTsTDmBpPGbENQNMoJ650b96eaQ3EBjdi118/mw9sfNIsggfogH7CIoTLBr39P2OZ8laNQ2Aix1prybXkaQnHOL9lcPyuobs1wZb/jTI92dtwX3+azk3HjjdwV6aLv0kf0wC5g4Nb4oD8jluwEd+d4irnJjigBYeyHP4+HzPY9A12fomfPQuIkgQbd9cmxjczfuZDnjRFkCZzOUndvR07FP/Xmt4vTPt1/87j/v/sdHH92EF2e3DE3S1rpXsbFmG9OtU+su7VD40M5Z3fx86fm/h89OwO8LP/75DOodFrhG+JuxdBkAH2fSFXecaxx5X2dF6DyswbhvH7N/E/pf+nmuvip6H673CglLGadLAPgS/F0DQy8my4b+p7Nba6nqohWOUooLeUuCXoWMxTn4ATpNm18uZe5W5F6qv2SAatZwIRZXe7XSp6H9VW09RjvNNtr9eGbyC2FxLNJUfRuQcPjebOndKlz3aL1kHWZN3dv13cwG25i27rF6yXrMbCGzFYeNiaGs6y6zE6o3yzbMWZ6Byr5szNmvncyG4ct9f4DMHQDfHCp7gQdYYAfADzDeXvW2BUYAPC3w3K42lyguBJXlvQKZIwAWbrL4DhgUYr3//vt3vPhMwMHCPXALKOKCNIBGACzoMCMsj39m0V0YK0gWLCUwYTEc2UI7oAE6UEdQR8bxW2+9NQHgzOoF+v77v//7sQ+Ak8ySTeghTMhFeOGQ7jW7y2c1ujAvFKCccMSyvAsQuJ4Zgx7pqc5mX2MXgU1m4AprBCJmpvk+3+fMX+MCVgEwtlU3r1FPAIxd1TMzrj0em74KFEd4gRz0FaQgx8xQIRQw6Ctf+crdl7/85TuOXcaflBFw6WfaNoNTO/u8xs6cIwAAIABJREFUTSC1oFpIaZvoRyyawQt89mhp/Mg16hqrXKcfxkBmSgo8KaOthEXE0K9//evpxXX7om0S6ACdBHUeR4sePoc6szszy9a4M8uPcWYdMwrN/KQMcoSkefyvOmljygmAheb0K4Fhxp162JZ2zI0aXLNv/OzGiATAOX6Mf2Xybvy76QT5xjR+cZ4ghsjKBDgLr4lv5yPHthDQTSc5bhJqCm0FdM4BlDFT31jHLs5jlHOs2BZtJLxMsOycYp/0RwJgs4CplwB46fhf5j9gpvPECA4TkjofCCzzRANtkfDZTQluKNEO+s2+e6qDANi5JU8cYIwzPgD3ZsoL9nl3s4LA2I0vtI2e2kfbCqcz2xnd0SU3j6ADn/FdRLygozYz1gTVtJkA2KOk0Zu45pWw1U1LbvagX/PX8Pytre0zvjP+HAs5l5plnvOy5bBBbk6xLfvrPJg68PMvfve7u7/+9fYAuHX/k/dJxXuhkyrV+6wodwbfbmX/Hu6pprkg/HqUcyMTeIWKm1e5BH/zfmGEfEvwdy6f6t5aMmjdybbssCJ8WvJPCo8bCS7FxgLsfUnwN+PB/peyfyMoOkC0so50/gf9rZhbdjO1FrOKK0pciZxL42R9sL3Qmg7Igj3Tg/pknVfrkKIzay16oNCvsd6qPjXbabfxzOR3or2nes8yrdINRbaSO83VGxnvJcl9Sbpu5K5WJJTt9cQxXtbz/Kb0qpnLcrfo/2sosxrTja6X47nsy0aMPKnMhpHKej6hzCUddwBcHTF7uTUW2AHwGqvtdcoWeAwAPK1BVjUqroTdygBOuClEAl5x1C3PR/3www8n6AV4EJQIZlik9lmqLLp7BLSQxuxJfjeLie65MJ7HTguOMsvOjDHePUbWbEYWwskINNsroZfPgvXYZ949IpQ2E45k1p4LYQKSyR/DAn/CJgEC5QVoCXoFeXmEaC6sCYsSvgtiqCNUSJmCDOGr2bDKNTtN22J7oZVgVMgi1EiIabZwwjBhbgINn5HqMcxmJXqErxBHIEN8eMwqcEadsEEe25sLkOig35GvvROg8Rl68c/n+xIb+sPjmIkB/avd6bdAhX4n4NaOPt+Y+owFXmYt5xG3GddukEB/MhF5EX9sSuCVz0wGkqF3ZjXrY+T4jGIzfwWn6CAkYpwlgM3MwwRT1OWfWcNjhmfaRRkCQUG4IBBZHpXrsb5C5cy8zRh2U4SAXR/hY2FXbmqwT/gIGxFb6oHumVlrbAhrnW9yU0HC6QS16mEsIssxwWcCZWwn6HdMOEc4jxi/1s+MUeeVnHOzvn7PTRXZjvMpfTRbVBu4qSE3jiTgpR+ZHe2Yy/lESJs2WwLdOV4dM25GwGcCYIC2djGjGt/rB8o6V4+AmXbTX5l1a3wh0+Pt1Qm70D6f85mbdTJW/J4z09iMb+XxvcLL7zafXe7GAWPUGOLd+VcATBnbQd9xgwXXhc7I97vOOQpf+azi/O50vqJ8tm/cmQHcupewcvGeIm9Ryvcrj9nGPKhO76UuwDzuuKZLN45/TqD3UuDeCcSLxRDh1fg+FYly6efz9YTKUkQ7Oqp3v1O5FeFal39pw8CFjPAxJl5KjOT91qm/7/27BIMzTuoxUzf/fclKnJ3KvVTjCB0bi2NLGn+a4K+2vDaSL0L2K+5+0ILNSv/1I6kPmp9lG017tfvQlN+ZBfqi69rXSx40bijTkr3LnQ38kuzQ0HW7eK9FWa3UhjHesNUWun6aZR7v6StB2PBTRVxzSL96ANzoTzlGXjOZ5X43nLkD4Oro2Mu9Kgs86O+JV6XELuf1tcBLBcDTQtmCW8wAnuf1OfPNBWfgL0fd8jIDkYV6/wngqJdQz4xAwSvwzQV+j79MyIY8gY2AFtlmjVE2/5kJJmR08Z+FdBepaEdg4/HB6CA48pmKwhFBirAhAa/AO8HYCHGEaOqZINts2DxWVXtnFp6QJZ9PDDhRVoIQwanZcpnZh2xBg5nW2NU66kHb2Sfl81kCIYGx/s7jrwEkAEDghc+MRiePPBbo4Q+h8he/+MUpG5iMbeEKupill1BOPeiTcMejY312MYDFzFjaIBbZhEA8WB/gShwT025MEMh4XCz1ALH6JjM6hXVsgPjggw+ml9mHCeEzY8/sSez+x3/8x9OLz3weNfaiL/zDjoyb9I0+FACjO2OCuKefuRFDWQmzhF3Ct4SRtJlAc2nh2vYzpvUn5d3YANTnRXtmaSN7zHzMWM/NCOMGCGJVv3HNDQrALvpOuz4/ljYSWCYAph7XtZNzjJs/jH/bz6N+E24Kr83cpXyCyITEQsAEtthPAOxRzWlv9dDetm17bm5wfDoOBZHjeHVudfPINPcDLA6A0o0HnsiAfG2IbZ2vhMW0k/Oy9sh5MTe+qB9jifE9Hs2cGbX4mfY9Fh2dPSpaXzoX57xIH7UTuntChOOUPptRy8/6w401gmo3QRhjxix2EAC7ecO5Ie05ji39KuhGT59rnYDZevTfdhzXeXQ+tnS+8zuGNhIA58YFx+ov/vM/7/7nRx8fvzbbCK5J1dryZyO2bxRbNRbgnQ2eHud7gL8HncbMX3360uGv32vT+/zL6fN/Fz5LBy2veXSWDlre68fGFuKH48KnEIk4yQ0GLx3+ZnxkjJz9fAgE77WvgdDGOtmCvzuxdV/9pBYKXHoubjvC5gqvK/i9BnlvAeC0+aMswqwMrFURtaKtdjvNNtryD3N7J+RbbTT17+jRV72l+fPIpG12stXDhm92udtlVndivu6yusfqJesQfguZx+/YisHqhqqP8y1kNsb3FjbdQmbFPZapm7SuablkvfGnjZGinuV+P8OY2zOAO6NmL9u1wKP87dFVai//+ljgQQD4sHBUsUZ5LauxiLok8y+/9+d3b37mM0dAwGK7IA7gJPjN55m6SO4CPIvZLpKzmG02I4v61AMAs4jNi0WjhD/8zD8W91mEN2vSDDJkUSYzWzNDjsVvnwFphtaYlQcgzOdN0gbyBSyZbZvZpYIMQUcCQWEKumdmbsIiF+wFKsCAUTfqa8eEzgIm2rGO+ppBKXgUJmSGhlCKskJBsxaXADDtqIeAy/I+K1eAhu3MahNeYHvhIG2PR+QiWzsCC//oj/5oArU+PzYB8DxMZsjm0chmGgOWhfiZYS4A9lhm9KKusWIGMFntxCW/0wf77LHlgkxBnWPVWAAAewQ015Rvf33eKPL1IbrTX6A0/hAIIYuf8Tv9opzxpI+Ri90FZLTn8dbGhf7AHpl1m3Hr4rTxme+ZlZibAMZs9txM4BG4+N2jcimffbKN+T70k+MzZd0EQt/c3GGcO/7ckOGmFOxv36mXGwu0s75CvpCT+glWhfK5mUI7eoxxjo/c6GEfnAfGGMnsX2XmmLRPAucEqCkTHR2zOdcuzTPq5ByWG2uco1IH5wPhrzIFlnl0MfbUH9oz4blt8q6PsasbWfweIEac3/O4ZqEzddwU4cYC9EkA7M/0j2u06dhlPNAWLz9L8D/a2U016pTvxkUCYDPckZ+bKPx5zOqlPe1Jf/0+RbbwO0F1nj5Au7wy/t1wg4393HJuztEHzp2ZATx9VrnpGMs07i0eq41WO4P+R5BrP4ejfBezfxeOgR5B3xrTPladpaxNx+r0Pv+yCIJHHddl/y71dFU0tkzWDN1l2ZeyxYcs8anylWdEtxR/wsIZK0sxcvGzQwzdjpdu5+pLXWcli4tpHY1G+3Tqri17yQI5gkb4Wm0roe41GR34W23bebzu4ZC80reP1Va7nRX92bqNreV34qRvnrr29ZIHjRvKtGTvcmcDv8Z2qMZ8wwTlbMnjvV5FiYYCW8T4FjKfvP9b2PSJZVZCqTmky/G8RYzsMgsefWDM7QC4YOO9yGoL7AB4ten2ihULPDsAPP0lXVtQWyr1v//Zt+++dDh6lkVkFu+BZCzIkzUJBOZdaAV4MXPQBRHqsUgOCPKIVoCWAJj3PDrWhX/BDXJc5PZZrcA55JldKlxx4Zu6AkkhMNfyOGaP6KScx6aayWbGF9eEJvZf2Of7mOWV4GfM+BP8CJr4PTOAvS7wMctuhB2ZVejCm3CFd8FjQqclAMxnQo0E58Z6gkChhNmKIwDOTDzt6PGl2D6PiU0wJVATapnFagY39qG8MSL0wi9kEPIie5bnB/OsZ+X43F9ihn8CKY9R1f/IcXMBGwE4Tpm4BtKatUxGMi/aQS/il39Cd4Ej44BNEcjAd8ayPkYnxwyfIYcxwQYJ4DL9NFuX9hkbZjALtcye1T7ooW342WxvY0y7856QMWGw/sjxYQwuHTlM3wRbKd+fBXno6JHbyMtsx3lquj8W1/jCpiM8HLPsErwK9aijTx2/S0ASWWZ2okNmkQuas08+x1ZfUl5oqB68C25zI0huytD2ObYSBI9APgFiAuCcfxz7CYK1Hdf0p7p5zT5ouxznxk0Cese6UJ7faXPcEOOmFtoWmFNWe+YmFmOf8e5cTVlPbBA2I5PntfOdo1zGrG3bJvpmVntm6yYAtn++p230DXWX4lp/A2rd3GJ8o3dmfvuzMZnfC/TNTGY3P9G2G1o80p53523k5DOSPebd68Lv9JFtjlByBMDTWKzc4GSZ4n3FSZVuG437l1Y7I/yNdrTDbLP77N/p96UjoIdnu750ADxC3+PChyB4nnSO5jaJ8vRv/9ZyyYWoaEdkO7pWhPB9G3l8+NLPCyD4JcXGaMylzQLGyhQSh7g4+2yIl/vvv7a7okItvhZLNRapKhpuAX69n7jUfq33y7UroyrH/CSlMFCW5I56VhdgquUWe7jCv6vs+Uzbafel2Y+t5VfGXJbpqd/TvlW6oUhL7oX585XMDVvpvMttwepOzDdM+6TA7HhPUOlco1OtsVOUu4XMJ+9/se9b6Vlxe3Nqe9J43iJGnlTmE8fHUt93AFwdNXu5NRZ40N8Vaxrc63y6LLAEgKe/n6tmKPyh3ZJX/OP9ksz/7U+/dffF//bfjgvbLIr73F8W5YG/LMwLoIBVLuYLiVi4ZpEcUOcRrSx+C5LNthR05TNxWcBmMV5gwxGyZBFSFmhG1iQyhVEuoLMYTjleLKYIE4SD9FdY7LG8yHTRP48xRrZZZdb3nfJLR+jmZyNE5XfhBX3z6GP7Ksgwe0ugntmJhlNmr5kZyHtmCM83WfdftwmaMizHY2spJ8ASpKEvfRszW/PI1TwK2ow27K8OXNefZrchUwhPG3PY3h+lS9082lZI6PHC77zzzt13vvOd6aW98ZFHi5thjNzMrhOyaQfqfPTRR9OLODdG33777buvfe1r07HUHsdMHePEdohlxgUvs2AFvcBwQDGyyRJmPKC/myOQy798xjbtI9u+5xHOZlAmDMuNAllW0Cj8djNDbkTARo5dbKiPE3x6HT1pFzl5ZLCbCTyOWZgnMBcAG0e5IG6s8Z6ZlPoms1gFiWNcCllHMInemcGr38zG9DhgM47tk77g3XkpNw4IGUf46Pg3exR9nKOyz2PWrnGf8Fc7W18f5NzjRg5sl/NnZjqPY4rfE1AnjHYBWjiafbZvOTf4s2PczQ/EPrZ1Q0jOm2btEyvOu/xszDg/Yzu+Y3hp59yMw2cJyLWd84BHQDP+Uud8xnZuNhLyCseXQHMC4Nyo4lgxnnKTTGbheioF78576G2mv5tXvMY7NtW3tOmR0LalvZA5zmv5fcHPv/jd7+7++tcfnd2VlO9T7gVW72yO5dptNO5hUpmr7SwB4AS5S9m/C1mc48aUlwb4HK8n0O5wr3AR6A0LB/Ov3l9o9dbSxo0YWhUx/bjsNLPm6OfxedNtDZ+uwgn8nW8oJ2VuxUjG1ah9Y/1poeOX4+tq5D2s0RM9tgK/Y2enTXJrXO/OjCt1r0LbtNWNv0svybk0pFb1p2KDFf5dpcszbecx+tJuY4WtKq6OaahavAwQ8hutLLzRz5YNt5LbNOCz0Lloi5ekazm+DgWLJtgu1usK1L+3XorMxpjZIgZfisxOTDdcX47psp0aje8yC14t2vOSLXcAXLDxXmS1BXYAvNp0e8WKBR4LAKNLeb2qCJWXZP4f3/mzYwYwi8osmpPh6PNSAcDALkEJC/xCEYEFC9Q+g5GfBZAeGw2kFeiwEC+kyuw64QQgwSxjM4B9JiL6CxzRVRCHHj532HYSsiIzMyi5ZlYwn2c2YkK1PA7XPhkjmaGbmXSTjeM4ZfolNKCOtlvKuhQWjVmDAiLBKjqOGcK2K7zJTFAXshK6ZXY09sZGLm5nFqFyzDq1r8IT+yHMplzqaWZeZgkqn7LEBgDU41HxtW1RzsxajmgGAn/9618/wiB8LXDk5/neffatGXaCQLPrkO1zas3AJQuX46g5phlgm8dSYxdi3zr5LngS6gBsaM8x4/ORhdi8Y2PsjUza54UNPKKcfnh8rRDIY9Kpu/T81oRemSGfnwvg9JubN8x+dwOEmbVcF25pQ8c+Nqa8vnGDA5+7KYM+ZEYkvjHrkj7mxgbj0wzHMaPUeSLHqZ/lZoPMSLUftCv885hu2s4YwRf4OQGbcW0WrP1BFvUdo843Qm37ZZ9GACx4zXGqnfws6yTs9HPtzTXnZecq+uu8zM+Z8T1+vwl/3YiRAHtalP7kk+N8Zdy4ecMNBGapJpB3DnVTTh7hz885h9MHZPtMZ/Xn88zizk00zlPOpW7EwH+ZKa29xv6NcycxZLw4ZtCTuYvvNdtmPPo94zyVbfOz7WffHT+064YY5xX67ZihvvNlxqJ+cay6icH5zjk5+zU+A1jfl+8pMlga9xet+5YHtHG1Pxfgr1lukw0mWHfI/r2R9ZvQ9yUB4BOoF3+4T/FyWOg6AcMLi1/31crLI5Xb6AtlVkXnqvZuhvS1jN9j/LweRz87j2jIk9gY4uQsXhZiJh1SXC8afHg91l4lAF6UtU7pm3FYAspLgTmC2mu/HyfGG2Np7OOVAbF2VF700xK4Vp9rA3OFX1bPWo/R1jNso22vFX24OVCiQE98T/tW6YYiLbk35s/RVi3ZW+m8y53d0rBDNeZ7IuvRUC7ZUKAss2mrstwtdN1CZqP/5b4/scxqPDfULMPfSWZVgS38+YQyy/1uGP4xZe4AuBq4e7k1FtgB8Bqr7XXKFnjdAPCPvv+94zOAMQJAwWeccswtMIuXmW6ZvZdgxWNzhSssenuMNAvcgpElyJPZiMhnQZ7PPHozMyBZGGdBnutmcvLZF7/4xTsgYWbeulgLcAOwJeylDT4D6AkIeBfoCDrmtb77JRAX24UnLLoLSijrYj2fCWUSPPlZAuAEv4IlQQLy8/mywtoMWG0rrFWHEcAlKBBKAyIEkFk/M4xHgJzgKEGeUBkbIpeY8fmwgA9t6fGo9O3dd9+9e++99yZbAWF5ecQp+tg2csjOxcfagzo+G9eYwW4e14xvhbzEDHBFPZBLOa8DcYE9ZicSz8gXsJmZTgwJpihDlq9ykY0eAh0AsPCXTHb6lgDY5+UCsckE5mXmLH1fApLoYwwYI5k9LGDCF0I7xy5j0ljOzQBuMHADCOX42RgRYGljx2s+h5T28LuAnDLGk7GaAHgJTgjTaFdAmxnACcCMO7P7sUlCNyEk7dhX+5PZpfaNd+cW3jPGaMOMdGMy55ncKGJfHWv6KMe1uiew0y8CYseY0Nv5hLbGrHpiUh3V000Uzmc5Tm3LTQAZC0Lo1Ic+ZT9yA5DzxPz3xjzn6TtkeX2E8D7j1xjNjQnqns8U97sg9Ro3M+gbYyvtbCxmtrs6+QxtxzX6u/mEMW4sMD8w//Bdw3yifP2RpyQwHnxWt5sv6FeeSuGx9G6UQjdOveDl94MbDtJ/2nr0SW6Q+OV//v7uf3788eJ9TXtB/yYtO2+m3cb85VC+D7PgYo0rADiPfwYAT7vsgH3jcb5jhvBwH9BW9AkqOA6WIO8IgI+LACegOJWeS+RiQd9bVSNsJ3nUYDHkqkc/H2I2Y6raw+dUbgSTY9xc2iSwFDNL/Wqslx2q316SugoXi8Y9k9FXtNRSCfyWJK0sNAb5Uj8bGcDYrTpCb9o4210Cw/c3VKs6fzuSFsSuiIPHaKfdxtb9WCG/48S++LqF6iWdkuo16iV7ELEld75JLJu7XvL1lbuVDcpO6Jm2jMG26tcWcreQOd63XvXHFmPmNZRZjelG1580nreIu13meZTsALg6cvZyayywA+A1VtvrlC3wYAB8WDSqNFj9I7uzcDrK/KsffP/urc9+9nisrkfYkgHMi2xgjsoVhLGY4YK473msJwupHgcK0CJLF9A6d/uw0Hp4zyw9s6woJ3wVxiWwoU0W0Vn8//DDD6cX5cgO/epXv3oEwGZSIov2hZwJdnz+a+rmccwJju7XIO4z4ljMd8E9s+/GjD3kCK7sGzr5GTJcyBcaCZSFgWZMAybMHrUsMtUlobRQT5tn2wki8BXQDltktu8I79J3QiJBzQirsIfPVfU5mh7jjV6AFMApvvjZz3529/Of/3wCWDx/lyzcPPpUyEOdEY5Qx2eH0g+z94w/+mSWLTLRhVhxQQ5bCmG1YWb+mZ2YmcbANgGXzzgFAOsjdEAu5TxKGggM/AUCY1frA34F0G60oC11SQBs3JrNjn2NW0ES7TKOPJbXfibgyuOGM17cLJDwTqC6BIDdyJGwnr77vNMcP0I7s2kdmxnv9CUBcD5T1g0SuXnEGESWUDwB8JixinwzmulrwnFhsfYeATDX0y/ok0dlz2stnyy+EvyOm0dyTOWYd+wlPL0EgJ3D8hj5HLseAZ6QNxekcyxnPIxQODNrbcs4TZCtjyljfHI9Twpw7tPH1Bmzj/nMUxso70YSZI7QWGhue77nhhZ1zE0LjoUcH26WoLzfSfqBOYhj4vmeYezrP4+INnMdm9tHN0agM+W1g/5mPHsMPdfcMGKb9MH+LH0/JASuAuBJXuUGJMu8Kjh7q92HtlOAv/l9f4yZAfjmJglV9rNbXXgO15c22JxAXx8bcVihSch3f79z/OnYpaVFjXYslQ20neTZ7xcUic0Ax7GycDx4zjfjz+UuPoOCJ7Eyf5lNWi1uEshrUfZWN2oLgfUls4cC4JP6NeVudfHs+pOD31EjAv5SX5vzbmdkLs0tJ6rdanulf+rRFNqsaOsx2nmWbaywVXUQ9UX3LNQq3VCmJbcxfx7n4w0M2NJ5K1u8xnKrLuuFQ91r9ZI9Al2W+8S+LevZcMAWMltjfAubNmRWY7onsmbVWqmDhkUFdpkFjxZteS2OdwBcsPNeZLUFdgC82nR7xYoFniUAnlefKuqfLfwKgF1UByL57F8ybAGsvJvVSDmPvPV5hbwDu4B6ZkGxCC5cAwqZieYRtsJfn3MpuKITtMHiiZ8JSfnchXV+NgOYdv/kT/5keglmhDbqQaYo+gjqaMfF/szWM5uS6wICDTsutvtsxoRNI8ylbsINr2fWpZAoQYafmQEsXPC42sxySz2VMQKV+d52BtgsZJsJlxl7cxjNcaRNlkB1Zizn9bSTkM9nNntULP0A5AJ7yeojA5gX8YAf+cxYIs6EOMgxC1DdiFWy1NmkACzKDQX0w77hUyAN9dEjj3EWWBqXtAeEQUeAD+0S32bo+nxq/EB8Oha0Hf02BgXd9AsAjFyPjkU/jzB3vAGB0UPfC5bQWR97XK2QCX3RxaOwlzIcc+OAIDlhf24gcJxeygBWN2FTgi7sLZA0DkfIuTRWjDdloaPtUF5QmNDZ+M/rZl16ZLZxYpsJO60vsOTdI6Qd17w7H/CuzdzggK9ynAlbcw7ISTmhkrqMYwbZ+gPZZtWjr1nHeQS0z5AVypoBLDh0zJuN66aG3LSSsH70qyDSMW92vxsQMnbGuWNpk0r2STtRT5vzs7DbjRTowHO0eeXmEutrw0ubVEZ70pabV2jL7wHejRX0zGctU56x/o1vfGN6MZdom8wANlbNrkaOfkNPQbR1ad/5iGvOl/rdjRkjfMzvDO2cIP7SEdBHW5XuFoZCxXuMk5h/7HZCx+Md0fBs1hO4m+D3yjOA87txTZces84S0EsIM8WLCg0/x8ehcgDBCx2p3X2utcKrl341lMcM4OF5wJcyfl/SBoF7P58ufY3Qd/punr+gj+/Hzw6fV716vn7UWnab70uvNXZjgeqsbmNBq9rHS3bt1n/08s25vTMiHwSAV/qoH1k9+HH08xpHrehTuz/NNraW3zVTU/1bM8NJ81v2tSW70cmW3O683HHOVjq/xnKr5m2YYLt4LyrRiseizJvf72nIlyKzMRa3sOkWMqvx3Oj6QWRN21opRdZK10r17hF2meeRsgPgzujZy3YtsAPgrsX28i0LXALACCn/Udz4Y/tVy7yUAezCdT6blKOgOZ73V7/61REKs5htVqdwjHeAGQv0Ho2JPXyuI1DIzFUWu4FVPhfYzDqfdyroYIHbbC0WwV3kFrigL+CPF21/5zvfufuzP/uzCaB5lKdAkCxLIBvtCsBYgE+IZPaoMGDM1kqYhG4Jm6ybsCgXYQVHyEywKwRKUJIZu4KZpaOVlZ/ZdcIs62W7tp0AOEFIXs9MTYCiGaV51LCQ02NzzXQT/E7j4Y03jlnSPoOXNjlGlSw6sn09btwjfLnu83iJJ4Gm7RBf+pUYMgucnz0a2bLCfmR6RDk2YeMA7bIpwCxDYxLbccQrLyA1WbuAW7LgAbTUEXL6PFPa0TYJOG2TDGFk0B8gEvakjvA6j1qnD/QPOwKQeVHWuFA+emob9DGDOIGsdkAe/WRsZwZkZnkm3BRCCkTNqKaPxi/+tX4+01t7Us5/CTszk3TcLCF8JFbsL2WE8wmAczOG48cY4915gnLObUJPyufYcCxdylI1m93+CkGxS2YV5/PD1S+hXALoHPvC1TGzNu3hmKRMPlPckxk8AppyCaX1geCVdo1Vx2pCZ21sG5nZLnwVzDrG7cuYQTz6iPKjj/nMzG9ik3/21SOgsTFjhzHkZgZsP86LJuaTAAAgAElEQVSbGZOjTtrE9v2eMTa0vRAn7TD/IfvJNBa/9a1vTS8ykrVNAmDnRTdAUDePC1dnNzfRN8eXc3PO6eiRYFub69f8nslrv/jd7+7++tcfXb23Kd9bpJTGvUvrnmjUtNnOsa0bAPgIfwvHP4+2fgmAb4wHfz++z8F8CvUOn93HVDrjfhmjsqCxKqZad+CvpoUSAL7yHOClWHgJ8XHi2YVF1Etx4hx4jJEhZi658LSJSgSdSyrXurAofFK/sXDcCstD4XH8rZHxJHUqz95dKHNrNOZGk4v9utT2Sl+V4+V0MKwye7utFX16XdqoGrhvop6FWqUbyrTkFufPk/l2AwO+9joX/deyQ1Fm1V3L9123atc0rpU6fnndavR4fQu5W8ichlm1Vw2/PqnMxtxR1rMhs2rOnsi6puWSL8WfT6hn2ZYNZ16TuQPgzujZy3YtsAPgrsX28i0LvHQATGfzj3YzgF2kZgHbrDLAlIAOCPzBBx9MkA2gxctMNBbAWRBnkZ5FfBesXVzPI2rH5516NKZg1oV53s2uZKE9wS9yAR/AODIzAYYCYDM6gWLCEQAw5Wg7j/VMqGv/1ZlFeDPAKJcwA52FTegmoMpjWF0IysV7Acm4oK/8yTe5gH04Ktu+Z7aj5bgmqEuwY52EfPN3+Pz1nGAqM6IyAw+beOS2GciZYc3PQhCua08hIe+CJP2bGcDEiz6iLf8RS8Aesuy0VWYAC9zxsUeV41uf8yyUE4byLhCiHWAusU0sa3szaLlO+2xyAAB/4QtfmCAwsmlP8CRoQzb/zJDP5+wCjBgnvLvBgd/JCOYzoK1g2Qxj+4AcM6G1vQBWUKRNsaH19atxQRl0RnfGNXZkDPB5QrEEpso3SzGPgNZH+sXMUjdUCLPM4l+CrdpcIGv8mampTWnLmCfWbAtdE4SrS24y0A7OJwnmc4OEYyIXbpFn3421zKxNKG07yHH85dgXOI6bMRJwq5sAOePWzO8EwF6nTeeePPJ+aWyrB9fM8s5xmnFj2Ryz2inht/MVfTH7mc8SQOvbhPTOqwJ3yisr52E3elCOMcNLAJxHoLvRJDN9+TnnbH92vlJnfJa+NzaXZDIfscnoT//0T6ex6cYcN1VQJ48Gd7637wmsnbPxpf3MsZInRIyxeQ0+GVcVADzeC5RuhNaC2ZLwoVCzrem+ZukI6CuZvZMt8xnA8R082vklAL4xlvM7f/rmH+HvIgTUDz34m967BYbWhMNpnfUtlODvIZaMqTHr93UEwIvwd4iZ6dfDZ5d8OIdUa2npYjiUpdyCv41FtmpsdmCv/VgftVWtHlBuaWCk3a4MnKV+lcD7pwn+3hg3S54rx39WbsZ6u42m/G5E9sT3tO+V3ijja+s4aBiwZY9d7hzKDTt0Yr8utu61eslev8py653q3TEU5Zb1bPq1LLeoZ+uO6YllVmO6oWb5frFs94Y/d5lFjxYdugPgoj33Yq/cAjsAfuUm3QWmBV5XAJyZeS7CA1iFZTyr9ac//ekEUfNYXxbUAUoszrMontmKCWHM5kKmR9/mwrg2Fobwez4/1gVzABlZxAI5wBaZpN/+9renlyAMPYVe/Ey71FN3FtgFUPZXiMHnXBeWjfCX37kuTBCYs/ifi/zjwn3CMvsrcMh6XEtILLw0U1BAJ6gSqPgsS/RI8CSQUS5tJUBTF4EGcm3LTDhkCDcE3R6LKyxLiKgttTc6Cmb5zOc7A0I96lkQAiQFtlDObG7KAWJ5aRvAJxCVePKIb3ycQNu++ZxYYkLYix3MxPO4ctoTfLGxwEzg+X7yk6kPeeyzWZFkogOjaUc7CK2Av44F+oVc4LfP/kR3nweMHvSB8WLWMPbNo5XRgz4K0LCb4yLjSIiELJ/zPB4rre8saz+NFd7NijdbPzcyZKYlbS9lwSbM0h/GlzBWmTlnWCaP0FWv/Ey4mhnfyqP8UrbwpQxcx3COGerzL5/fmlnFeQKAGxmsnycOjLZCpuOQeo6vPIp63PwhCEcW/8bs5pwbcg5JKJuZ0OPmD+sg26xhN1Dwu0DdflrfjRzOjVnXem4IceznUdYebc/40w7aBrubDZ8nPGjPBOY5hzlPIRP51DX+qSMIz/r5HWD8+WxpxqwbjRjHtm9cYAvnsBEgp++1reDbjQPUMV70Q26WyO+FvCexbIL/zQDwrET7prBfo99OHvmsgrcA3jHe47mvL/WI3xFIHYHe4Q/3S79PtvpkCdmtB8An9m9HS7dCP7oqz/89O0J8IUaOmg7HjHd78NjllzYKHMLgfpPAfDNwBnxP66bmraW0m11uSRsWp0rw8aYGywU64Pdo00FUP2KvK5v9dRFkVRs5MMYFvxXz/jy3XPDkc4C/1/S7YvJWbCqnuID6oBHVbKPdj6b87hDri6/3oF7yoHVDmWcju6Hzpbnpos8aslv2eI3lVuO/YYIyLNvKv0/u24axttD1pchs+b9h06eM6Zdi+13P5SjZM4Cro2cvt8YCOwBeY7W9TtkCrwQA01rxj+nWH/ErZJoBnIuDLooClTw++e/+7u/u/v7v/34CwgkozBDN42pdiM6jSs0MFAD/9re/nWwubMwjdIUYADBeAEGzrKyPXi7gk6npM4DJ7OSFfKGZ2Zn8nkcBWz8zd82KY1E/j6UWmgglEgALpFn8d6F/Xlf45OS1dKzoEpwSiqWsUZ4+8hhiYAqQAxiNrUew51GiZsYlZBFwpb+EH5k5mMelCr0EbZlxSl2fwWxcAHMFLQns3nzzzelIaNr2+GB8je0pLxAlBihH+TwSW+BPPPDCF7mZQX8JeLkurEKOzxUWChMj1iH2aBMILKyiPEeO8zIbEdlkyPPyKGv6QyYxL/pipib9YMMCENi+5TOJ1RM5toONE1on8MGWZsTTrwRYTmojAAbA+VzhhF8CKWPNsZBQdymzPONc2xkfAkEhomM+IaSZmwnJvD5mcY6bNpBnrDsveYR0TurYLOG4NjTOkesmFWw4Zuyim3AOuTkWtI9Q2o0Z6JHZrglXBXsJuZWZ86tzqWOKMvfrifcbObTT2MeEgrmRxPl+zBZO4KhftC/9cf6wvnZ1s42Z0s6PPvtb/RhHZsYLgumPGyDc8JH9pF03argZgesJgPO5zfrfOc5HETA+nI/yRAOPueddX9qO0BhdPWkCCMw49p9jwg0Q1DUGRhA+zunYxe8hyjoH5xh0LDl2xuxD48qYpY0qAJ5klu9+omDxXuNkDG7czkk/bjy3dbLh0vN/F7KFDzcq6+y0ps8r6rw6+MvSxfmfUa0FjQX9V8VY2w71VhbD98qRz8bKpVgYx2Rb9UeuMG4GcL45frfMHyw+/zdVvV83vB0hRta1rt6WslD7Evx9hYuaXeh7YqNLHT5s5Mvv8/Ge5WLVQrzUR0NB2PzlUyt4DRx7bYe/N23ZHgsr4v0x2rjZ0SjQ60JP+17pjTIiD/NqyyatwvVe1ks+D1u8NH03clsZAL8kez25ro2JZwtdX4rM1zGmn9T2W8TdM5a5A+DOCNrLdi2wA+CuxfbyLQtcA8DT38hVacU/psvyGn+gLx0BvbTAwYK5EPhv/uZv7v72b/92OhI64aNZd74LanlPiCIYArIIZjPbz4V/QQHXMgPYhXHALlmfAAPBBAvzb7/99t1XvvKV6fmuvACDQmWfWUl/BHmYK5+fKXwRevncWOBdZt4mIDarNY//tc8j4BGE+bzI+e/A86OlbUvbJBRbgjwJqrEhsANoIRDJ7Nw5RObs3gTuQjUzdCmToJvP6ZdwMY+bTRhpJlxCNSE6thI22jd0BOjy4mfjIjOJPeYbu3kkszFGO8QDvvboZHydcbWU3S0kS92RYZa4QCYBsG0CfnweKcDZDQdkIaMLOgmZiEsyltFdgIuNPEJduwOMzGj3Wdn4xwxi/AYkJs7MLOR9PLacOo4jZCqfz3w+stCN8bQEBzMuc9ODGZ/GSMKmpWwidUOGIDFlez0B8QhIjVfjQb+YpevGBceImZpmd6qzY0B5vCeIM17dgGBm+whHzWSmvEDf6R4bOIfwWUJTj9tOOGu9UQ/7JFDQzoJC+rQkx7nEa2mbnEtoN49rHvvIdcd+ZrG66cJs3hEAC0z53E0hecyxNnbDiqcAMD/wz/GX4FfdjDnq5tzifKhfadfvIfTM7Grk8rvzEXXGDSeMcTOM/W7g3WPb2bjB8c+cNMFnxmvGlzGadnATTW62yLnfceE4GTdiOA6zn3mb8ZAMYOW07jOOlfq1+jXq4GGUfYRyA9R94/D8X68nDM45IqHecwd8qwHwYfVjfsv/39/LthZIbtz/rvJ/9Z76pNz1ls5uv5c2DFz47EzyC83+Xfrennwt+M2flxaVzrLGTyPlWtzcPDK44/PU96Bzp/qlsg+Bvsf7gsvC16lY/LvxQfP6Nc1utb8UJ7fq3N9ErbLJ6vmpsVB605/XNH+m7bTttqIfHYf2xdd7UC950LihzLOR3dD5/tu+6KGG7JY9XmO5RcvOd15lo5ULbnKkcitu6p3aRNe6pVoOqOu6Rf+3kNkLwHJY11Wte6pcst746+fPJ+z7Lf/sALg8fPaCKyywA+AVRtur1C3w2AAYzcqLZtU/tEOmGcDzPcD99G02E/AIOPXjH/94er3//vsT6GChOzPVrMsiuoAroYSL24IMj1lmUZxygi/BBYvgZooBbYWLgDagG0BMmEWmJHCQBXqeU/zhhx9OQMGFcfRlYZ93YQL6e2xuHm28BIAzG9F+CjJ4N/s0M28zs0/g4lGm6J0ZiQkqLCsYSnhD25ZNEO0xyoI++ikwXzp+N2GVwCL9QSyYdWYmH+/2Kf06ZqMKL9SPeMB/ZpyaRUg9bGdWrwAYnwgH6Y/PyOU6QJWXfkcPoCsvQE3GJeX5J+hWDzcAoA/tCJ09lhxQazyMAJg62NrMXjZD/PznP7977733jtmjlPHoZp4fzAvYxRHRvIxB7OBmAHxslqJwHd0zA11AbEYh9jPrUmiGPfwMe2Q2o7YxVrSP415wmGDKWPQaeiZkTbA7zVNvvHGEyh5pzLufJ7zLrGLhIvLUJ7M7he9mOhMXI5BBx9TNY38TCuZY8mdnfnTDdtjZ7NIlQI48rjtfobvPKM/nv47Zs/ye4FWbOK9lhr7zFeVzM4NjPwHw6IOcI+jbuJHEMUEb9Hm0SY79rJ+bN/S1c+H4rk2zb86htOfmFE9jQA83UOhHyjh3+U7s5yaBMfOaNowV2lav9IXXKeu87XcWc4NZ4I5HYsLn2zOWPWmC7zg3JmT86uOE07nhxRj1exAdlaPdEq7zmbJyrnWcJMT0Ou+dDGDbLd9nHCu0a0w1V9Uq3NtcBHPXAHBmAc+BfdTvpQDgJVCVc8TFcXoF/tbviNeVXBUD65pajLiTcLqQLX6MhaXM4BgDj9uX1UaYv1vnieP4Pes8cnbtUO74F8G4qHTjyPDjXHZF3bTbrYWjRTH2Y7zYWAAb59y11m3rv0LHM93WzIlXOmgfrsbztTZv9ekhdS/o3bb7vcPbrn6stla1c8v2Q2/bbTTld43bF9/rQat0U5mXKHsrnVty47uoEi8t2UUfbiGz0pcsU1T1UKWucblkQ4GyzK18+8S6vpb9b9i0Gts9kTWr1ko5TGqla6V2mdUdKrfsuQPg6gjay62xwA6A11htr1O2wKcFAGMQM9pYFDcD+N133z1mTnlkJQv0wg8WuDkml+xFIaKL3AldWFx14Zy2zCDjZ8oh0ywxYIDABCAISGOBHujLi4xMsyU5hhdIDQD2n4vtmW1Iex47mll1LrbnsaMJPjPrS0jhUb5A5sxeVdYlmQkJBDfaXDlmAPKeAC0zdH2upeCIcgJPwRJ6Wz8hvGAQG2QGsBBW8CO4xTeZjai/zBYU6KOfMMdjYAU5+oXfzZLlZ+GLNgDiAWnIzKV9nzPtcbDIN3MQf2pPswDRVfCUAFg4TjtCP2EQcTX/7fLJpNtbb701Qer0O+3zItYEwNqWmGVDAhCYo6OBRgBr4pYXYFad8vnHCXiFRD6DGl18zjQ/60szGDN+/QxbascEZdpOACzkENj7ntnFwtg85tuxq78FDsoznscxYNxmBrpxp92p61yB/Dz+18zMhLPGU2Ynm8npRoPsr7EqUFT3zL7OzFzkJ2jDNuqRz/hNQGudBLTGiHNZHvnrEdlcU3f8lqcopI8cXwn9bNNy/j6WySOFc07OTQD6wOzVBK/6Kb8087pyMgNYMJp9FwSjj6cojBsjMivWWKNd6hhDmW3u2EZOzjPGRgJY521PezADGPszjjyanZMogMB813z961+/e+edd6a5KAG3sWQMpG0ylp2b3GhBOW1sv/Bf2lN/jn60jfzcOH0UADwHWPne6ahvu8ahwo22bgJgYW9kAOe4znF+7ee16m9VbwTAl4Dv2UaNI8SLjX+jkq7krPBzpb/96KlIvVZmbnEEwEc9xuf8XoHDk5yHqvNI9UeQmzFzFi/zBH+fGVGCv1Olxd5cWhTSdrcWjU6ELqwsntW/sfp4EWqv9MUt/c8WJXqro9e1KozLSoxmH1YB4E6fRp07dcMat+x+0XCP2d6Kttr9eqZtdIZTvwt1K9VLHjRuKPOpkL2VPV5judvFfi3iaqU2jveif59c16Kel+9wLni7KPcl9b8a18WuG4AlsVvYaZdZMn35iIJb9twBcNHee7FVFtgB8Cqz7ZWqFnhlAPhsFeqyBpU/4I+1CwsCuXD1V9///t2bn/3MVD3hDb8LClgQ/8lPfjK9hKtkXQpXePeYZRbp84jbPL7SNlwQz8wpF6HyuEzBT4I84C9HPANgOI7zW9/61gSAXfgnGxMdOSZauMkC+nTz9sknR+gMXAQe0g8zG81ypbxwBjjgYv0SyEZugqO0o/ZMiCvQyAxIjxDFVn4uXBC8JgAWeJghaN/Vk3a1XR7ZKhA0y1SQ6/GoQtI8PjXhRR69LKwV6AjttaE6JiATVCT8EIJSf3wusfYg/twQABQ1RmhDcCQEpQ3tKURPWJiwxPhOoIdNtB3wlmPFOaJaHxM3gifikFj7+OOPj8ASGG+GsBnAjAePcAYsEbvIScBrP/iM+kAnwDHy0FkAjC20U2auC54Ek5TL8evR0AmthPvGrH4xLoxF7Z321K+8C/d8p90s6+YOoSXtGIuOSYGd/cg5QmhnBrDP2s7YdIwJbpWT8ZkbLrLvI/T2d0Gmvyub3/VDbtSwrYTfS+A06+SYsx3thT0tq2zec/xnVnHaQF0TzOf4w+cJV/UHdsuMVZ9hnBtFRpA9fm/YDzdK4Nv0t7rlJgN/pg7jhbhX98waztMc1Mnvjhz71LH++J1CG1z3GO88mtnvUca7z+P2JAo2dXz1q1+dXgBgTxMY/W78Ow9pd+2tffNdG/p9OQL1S3cHGRf53TMB4A9/3Qa0rXsNlSrec2QfVrVz457p2tG8k31fQwA8wl/vc25BYFldYL5zfLe0irPC15V769XxUBF+ViYg8K1jngMIH++bwwaPq/eqzp6B3GmR5uDbY5wcPju5FuWGHy8ocnn559bC0MWeXVhJvCrvyurjq4a/6n0Lck/2qxlxnZO7m2OilVH3NgDurfbOLavvmrrlp2AumPIx21vRVnucPNM2OkHc70LPSq3STWVeouxd5/vo3NIWlTHQC7e6tvWSL+j448b3597/SvQdyvSCsCS4LrLuqXrJeky/djLrhn+So693AFwaPnuhlRbYAfBKw+3Vahb4NABgLSEwYaEdsMqLrEfAF8ffCkQpL8DiZ8AVi+ZCGBe1hQtCDRfIhVJmhAmXBD+0I8CibY54Rqe/+Iu/mF4AYNsgQ5kXx0QL7dApYRHtAsrMyhQ6AN/sc8IEQQJy1JlyCUWEqMKR7KOAlvqZ3YoOgI8Eq8IfwYvPDxVoCPUSqCRQ4mfs6fHB1BMSYUMBpj7mmv3Qb9S3H/M993xMKWCG7G50IHvaZ9IKNgT6glv64mcJou0DbWQGYgI6fZZwxn4aV8j3CGd0TBiCXNpOgKVtBbj6E7n+w1c+45fsX2AP7x41ne/EGBsSyFDWx9gQG/EyQx2YK0wl09exYoYkPvBZx7RNxjHZwz5LmL4Yy2Yl8rtx6XHLCYbpo0CXOBMg20+P9sY+ow8yu9LnSZvtLtzzCHTGjjA04XQekZ6ZyoItgZ8A2I0WxrUxhZ7aiWvOA8JOr1s/gScyjN+EzvTBOYbrzh1ph5y73DBh/CFL/bWnkBK5zg36IMtkvzxlQCDpWEwYm/DduSf9nEdd53yKHrSVINwxNc6/Zt97jLrZsp7AwLsbPpw/3HyirDGDnN894pmxIWx1Mw66GMv0x8xYT49grtEe9MPx5TPkzaT3O2WErcjPzFn19Nh1T5UQvOb45xr6MiY5GcANIUDfL3/5y9N8wCYNN2jkRgFjKeeehLnOcdoYvf13beOAcZzvCZaNdWWtBcDUXwW1VoDBVe1MCl6ueXJlPLp3AQDP4gSCy+9ZpnaX+HilRgC8BH6zzPHnKfv3fvmjDcZW+LtildUxUREekb2YAbyQ/TvpM0Bim9pW11KHbhYa/TpCyLN4mSeYxezf2trSAyBwrYHrC1ePlP3r/WY64OZiYrF/N516qUB1XjzUr0Dr1bpsWPGmnS+1vdL+q9pb0dZjtPMYbXRd3zNVrwe90nVwME2TG3b02chuOKel82sstxMWDTO0Iq7si4YCZZmHe4iqHcpyn1jXsp4vqf8Nm1b92et+3arlko0+7TILXn2F9twBcMHee5HVFtgB8GrT7RUrFrgFgKf1ooqgWFiqFN9KZmYA52KQi+fCIJ6tC/wl29HnsqK3C9iALV6UX8osFJi4AE5bAhehpYv4I8gw487nEQMOqPPDH/5werEwL+RER3RFR8GTegpRkZeyhFVAhsz2E74IUdBZ3RIC5RGkmbUmdBBgoYdQw2NekW2mHHUFhUJhjz3VbuqSAG0EAQn3Em5mpuboD3QTjvj8TH2kP332LjoCR3iN0BUbJxzXXgko0u/GvsCZ/glHeB+z5+iPumPDzHjNZ7Dqc8FRyh8zw+eh+Mb08hm+ZPuR+fv2229PQJa4Z/MBmeUeF20mL+2a1ajtkcNR0BwjDdTSfx4vC8jSNuijTGKZZ1n/4R/+4fFZx/RZaA3wJv6JbWMlM7vtm9m29I1yglP7iUw3XAhTuSacTwCacM3rOWZzg0dmfhPDtKGPBKKCaecb5CMPG41Zx8bNqFvqngDnEhRzbGF/2nFsq4ufjVmZfJ4A2Pg21rK93BwyAmL8YIxob96NT+VqywTZ1lW3zJxNYJ7HcjtvjLHuxhbKZsawPkK28xXzksfLuwEB+yWYpR1BM5+n/DySO+dIx6JQ2IxZ9GEOYuMD79ZxXAqSfb51zj32JTfrZKwbY9qb8tra8U8/zMrHbj4iQHugF2OTFwCYscrYNpZoz/ZzfCRkNuYzEz/HQ/p9hNPzH9afTK+M+dy44Hx6BMDN+wzrl+838uZlBRRc1c6VPl0FwM7zhyOgc97352P/M8vzws+V+7Yty1Tgb8bMUZeHwt8H+rxqk9WxcdbAuaQKAD6Ov2EjQesev9rZjcqdAd85IKbWljYGHP8GiHLDjxc0rS2lnZRaWFjK66PXSi1UAHBjQWups9poaX6ebHXJlw9stxwiF+bhtOc1W1bH3UNkULfaTva7FAPLTiub78HtrfDzqn49Rjsr2ugYui++Z6lW6aYyL1F2S+faxJ+3FXXXN2zd0vkZyK0boXyy6jbw9xn498l9+8Tx8pL6X43rhknLcb2FnXaZRY8WHVqx5w6Aizbfi62ywA6AV5ltr1S1wGsHgH/w/bu3PvvZI/gUVOU7i+Fk/JJ5C1gFVrE4zgKIkE7YKiAQBAsIBDvCKN6nhbQDeHOBPgFMgiFhgX5iMf7b3/729OJnYQGQjtd//Md/TECaF//MYDQLlvYFGZll5+KOmXoCR2yATYQsAuAEZpndJuzJzED6qp4CJOoIgNFTYOPxogn/hHIClITpZtMKRUaYPkI+Mwdp0/6bcZ1ZacIPYJ5whLrYlxf/Eu4KM4QrQnDtQXmPvRW42x9tY+Yh1zOD0T4IvTwOltgAjJJZy7t2MXPQbEj1tJ18N+6wuxnAgF8AMEc5mwFP1q+Zi8hFV/TMrE03EfjsULIZ9YsbKoRltEssMJ54AdkBx+hgFnduAmCc+bxgx5zZ5wli0cGxZZtmSyaA1z+8G58Jj/Wvi53GbS6Cpm/1v3HDeMnMa22e40M9MwPW+KV9545s0/GBHG2ffbGPuUjrpguzV4Wuxov180QC2hwzhKnvPJLzlT/nZoOc4+xnQmPbSnjo3MNnOcad+5bmaDdpeGS8dROyOj+Z/Zx+cz6gb2bNm/nKu/11fteGOb/jJ2xo3M7rCzOw9JU+1ja8O2bQzfbdsJIA2PpuFBFkaxvnC37XJuNc6HgyLh2byHKTC3LM1Hd+RC+Pd+edTSK8O595jLn9Svuqn/Go3934YP8zXtI+acuUlbGU9zAnAHgWVL3Fmb+XW6UPhZttHPuxpq0LfboFgOdjoNnsMzeaIH20d84dI+y5BH/WdqVb7xL8NU7GeDmWP/yVfpb9W/wjf1HPlX6v9nlVLJ4IP5Vw6fm/F2PhhQLgq/B3DpDJSiP0Pat3c2XnZoG5HX1yIdZqUq5ETSGGx75VYzDLHe9DrsyrZ30p6LZGl6t1hnHpKJj0b2YLn/S/qeglkN8d16vjY6XtH7O9dlsr+vQYbXRCo9+FXg96pffs3zPfNRzUsvVWcuM77VYcbqXvrXZPv0dapcuFt+pbWe5W/t1C7kuR+YJiu2HSHQAXRnV53D1xjFT03AFwweF7kdUW2AHwatPtFSsWeKUA+MoCwqhL+Y/lxmIcMv9qAQBn9h8/s1AOAOYlWAW0CTd5FxCYaQgoMAOM64IInxUMvMpsJqHHbJI5G9PP0EF4A3DzOas+jxFAIQQSTCeZregAACAASURBVJKdKgBWT/RBb9qmvMBnaRE9AbDZlwI04YrwdyluhEHAhjEDGIiRGcCCV+QIPfL5x9rUa8KCzF4U+I3QIcFQwmvhIX3Jo7cto02EG+ijnvgQO5MNOy6MjXAqswyVCWQhe4534Zo25p3Pgaa0bVzRjrrZ/4RJwFOe6czmBCE6dexbbjAwvm3TDF4zMtGNF8cwc+QrRzl7tDgbIIwhdAQC8a6Pchz47FD6k1mC833anAGPTdCDWAUsY2ePkM5nqFrW8SPwBlJRX5mZTai9vaavMt75Wd2EqdiVf44P62H3ESjmpgghMjLxFfHCe/rJ+tlmwkHL6i+uZQxYT9vQlvAyM8eX+mo57KUNjCUzgM3cNAN/CQBT34zZhM62mZsgEvo6t6VuOQd5XWDp5pMxK1j5Kcd5hnj3H/W0nVnM1PW4Zfyt7Y1f6iQA1g76LTdfpA+dz/AB8ZtHOCMzdRLoJ4ges4qRbT8dl5R3MwP+ymxe5TtH8ru6Z7at4wg5ZjU7BijnsesCYDc6US+vM+7N1Pc55ugzjjntO36vOS8jN6H1uElg/G7J78xRZpZ9KACeZC99sd36rHH/kaJeVVsjAD72YzjeFwhsB6sQeBy/PlP4lkm2uL6UvZnz/BHqHTZf3M9NU6kTlV4FFJsErvR9xz79OFmX/Xvi2xcIgJd86md5bfxsCdLOC3pe6eXlnkTaqwS/vVXGY4iNGycy9rh2c2NHHo8dG0hO5CwF9Ep9O2NjsWyOyVGHQqbwYlcerNS9gOp4riwuXlRrhe1Xt/dYbTXbWdWfZhvdsOiLr/eiXvKgdVOZlvxnIrul83wzUXZpveTrLbdssJ4ZyqDs/O7uikYvyb+fdl2fQf+rsV1XtT5rlEvWG+8d4V+UW9azMb8+qcxiv6vzzg6Aq6NoL7fGAjsAXmO1vU7ZAs8eADcW4hgsP/r+9+7e/MxnThZIhCJmSAE73n///ekF9PN5kHnMZWbCuqCdWXwutgu6eM/FcRfmcwFcOJIZdz5XEkDHMbm8aMfnjwo21RHdBQiUE6BlBlkCFw2BPkKohB75/E2ziIVRlDf7TwAGFBDmIluQIpxGP2FxwiaPXkWmfkgAPLt5Xj7RjurM53l8qv0QoFIn4Ucep2tGnwA8M4AFNsAin1m7BDiwgRA2YaP9JDMWgMK79emjUE17oQtQFFshxyOq0976HRAK/OXdvqFHgl9tJqQWJiUQJFbsM7FFFjAAmMxfXvTb2EIfYBe+Mkawjdc9QhcQJQjPjOgE8oI6jyP3+GQz17WdEJM2zBrG18K4MWM0N1IIm7F1ZowLyATAZuenfsI4+5ntJGDT3pkBrI89/hp47ZgzC1fIqVx9Rd2EetrBWOS6Y8qxhj7qiRx1EnLqb2Q5fmwv497n+Tqf2XbOR5nJmWMxAczSl0uCwhFApW2W4G9CfvUWfuezbd04g30SMrqRg3aV7xyTYFXAisylOdD5n3dti+5ufHB8jRtXtIegmfpC4dzcom3tG/o4vig/HgOei/foYTavY4h2/IdOjlPHCO04t+Qx92ZOU19ADPzlWcAcE++z0elPbizQtvmdYgzlhhC/M/TluGnA+ksxtbR5ifJnALhxX5DxWl2gP4nxlSDwVbR1EQAf+j9d91nA92nAR9g9jkX7dQKGEgjeF1gHzMt3nvcFR4g1wuAxTo7X4+jns0WFxh/6N1Ve6f+bcqNALVaWSx3VG58RvRQbI+Rb8n1H8UcoewlynsXF/IV18h04guP7sBgj5phPOte/1q8bsbXFAteozjXw6/f24lgfBI1ynE9GGY/g5lfTRAMCX/QT/l055ivjuBUf545v22l1eyvm0FVtNdt5jDa6Rm524dYMc9Z8u88NhT4Vsl+iPbbSuSG3Mw7qYusRVy/ZI9BbyN1C5s17kZXfD0+uaz1Y6mCzIfPFxHWjT2Wf7jJL7q/YcwfAJVPuhVZaYAfAKw23V6tZoAKAp3WkmrjWH85byPzR9/58AsAJJFzMcLEdAPeLX/xiepEB6WK/sIyF8zGrMMETC+FAH7MWAVeAulzsHzOfzMoyC044yKK+GWYeNcqiTGYJClLN8AQGmI3oor+ZcGbD+a7bMgNYuE0bHv+LHOEjx/XyAgDYJj+rHzoDDvgnnCRb9be//e0kLwGJAMysMmGWsFmQI1DMBesER/poBH2U4Z8Ze2a2CX7TbwKeMUOYuh6POh65ihyzximXi2pCD+AvUJWjjvU7/ROKCw/xkXaiLn4H/FOfFwDWfuoX9HKTgZm9mekozEEvdcf+uTjq5xzvShYwIFj5xLDP/kVPfJxHWaOPRzRnFmxmhAu0EoDpd+Pe+Ms4FJQJy4HRQO+EdiMApp9mh1I/j41O8CUky6PWhayZ1a1tcuxazvfc/CCQpB/YBv8w/o0tPjf+c3FVKGZWzjg/aE83G2ATgTttOs6oL0i0b3kE9DjvYS83UhjL6mebglUhJP5384fxlSBQAG7/ss0ReOe8JxwfF+5H26BzAuC0jRtWEiR7fLYbAtwswtxFW+lHx7428Nh1fJlx5XwieGX+SgAsQHa+caMDuvCZc2nq62kPbobAzowtN3mYRetcmGOFsmwwYb7gZzdeaG/0cTNQznn2lzHuaRK5AcB5mY0h77zzzt3Xvva1qQ1e6KtvtSnv4yaY1JdrSzGwBCJzs03eXrh5Kj9bBMDTjUn5LuJ+7q7ey2S5x2pn6NNZ7w56JPidq8wlj2A3wF7C3ovg9woIPKmzxnY36lwCwEvg9xQOT3d2N4/ifWUqr4iBNW1fjujTK2fqDFnhmfVbioE1yj5CnWsAWMCboHfps/lvAJU9QOKK7o3FslPpBeFN2SPMvtZC2uza+L0Fkgu9KBXJe4VShYcUugGBy3D/0ngvAOJLY7iyqHix6814acdjNryirVV9e4x2VrTRDb9+E3Vr1UsetG4q05L/TGS3dD6d/G+6tiW7YY+XJvemoaJAwwytzQ9PbrNGxz7tur6k/ldju+H+clxvYaddZtGjRYdW7bkD4KLd92KrLLAD4FVm2ytVLfC6AeC//PPvTgA4M3Dn+/9PJtDFgjvA5mc/+9ndz3/+8ykL0sV6FkqEjplFOy62m22FPAEU7/wbF1vGxXL08ihT6rPIziI84M1srczmysVwF+GFDuiVGbpmE5vpKIigf5RTFzPuhJTAQLPquPb5z39+goTIyyOcBcC+IxOAiE2FCwC8McOX/prtahaieit/CZgLRLgmkEkgJQjjuhl3+EBglCAks0L9XPlpbzN9M9tWKMe1zHjTN8ASgDmARpn0mZgAygig0M1MY8qRaefRzAAY7IovMuuXGAGsA4752fgS4ggUhWsePXtc/Pnkk2O2I+AePWnTDQjYVcifRw4LcbCr/cixsQSA9XECKvR18S9t65i0H7QjhKeOsMzrvAuMBHXoq276hrqZxepGigSnxv8IMh2/mWGe2ZpuqhD8YzvinVceH5xHdie8pA/8cz7RBgnCHBeUTQDsPEMdoV4eAa3MHEc5H416IN/4pU3jxlhNAOx44T3jTr/meHNzSS74pj+0/QjhBfDKQg83FNgP5036ndmoHo1MOefIvJ5xm6cGoItjH/u6sYZ35zD08fQC/eSGEPxMWedtM5Fz3s3j9j1+Xv9R101EzhPqlzFCv/K4Zjc36CP00u5uBjCGtSf985j7/B5hLmAjCpm/X//61ycA7MYU+qXtjQ/jZmkezO+XESzkJoG8Nxkh8Bi/lr0IgGcFq7c7x3L9Go/YzqFPF3WsQuDhfmQRAi5ljV6x5hYw+BTq3v/pnQB4hMFQXzHePdc7/bOd31b5+VY0rYi3WyIvXb/Xvwh/M3bGzPAL96drdXusekuQ8mxzwPxlevb838PHB1Ub4Pe0YqurpcWjYSHqUqyeyaouYFnuRob3VgDY+9Iz+TF2NhmbemotvE37LskIu14LiqW+3YyLa2C56PdRp5ttLnViRVvPtp0VfWkN9l7i4ck8VG2nbdtGnz8Vsl+iPbbSuSG3Gp/9r8p61JVLNvpVltnsWFnurmv5OPayTZu+qsZ2w1U7AC4YdQt/PqXMHQAXnL4XWW2BHQCvNt1esWKB1xUAJ7TQDi62A+F+8pOf3P3TP/3T3ccff3xc7J/Xzubn9SYIcTFdKGBWl6DHxfeEMC5sq8cIScZjXj0mGPDlM1Q9Kpi6/MvMQvUUkgD3AJC8sjywG0Al4E0QzM8CNOQLL30WJIDSf+pntp3PKRbacZQ2L2xrRqlQlv7kEboJ1LWhYEgfZNYifRWkCIool0em6oMES2amAU+ERGbx8S4Y0rbY180AZrqhR0IrISB19XE+V3jMRkRvj55Flpm36GYm9dtvv33H858BTWxI+M1vfjPFpGCH33nlMeNCHEG1+hibCVws65Gw6JOZifYjj3NOQK9NvH7p3eNkieG0g7LMJAbg5ZHG9lPIiZ7EHvIy81D4KADmPZ/hK9DUr9iAWASuocMI1e7XCu+fz+2xurlJQDCo74072vbYaspT11hFb8cUnycQVb+EvQlW1cu4wh5mABv36IC9mNPwpTLHjS8jsMlM57wmME1Y61iyb/Qj5zz1TPidoDD7YdZrxlWW1V6273jlXZ3pp1muOQ/kaQfOkc4jvCesdC43Fihvpr5+RgfnLuom2HVuNX7NmmcsC2/dkDKecpCbihLM0j5jIv3t3GX8Ez9j/NFeQnjlu2kh5yjihPkZCKwPaYOTB9gUAgAG/jIXOfbQx38J1jPWxni7ds8xQuAR/uZ4HOP2WQDgOagqt1UnZfo1DtWvwZsLEPjsOOiDzqnDcwLB0x/vscpyBvYO18ZYmT8egN4CVJu63/ZYscKKWChKvhA/ZnkvSClk/y7B+y2A/po+zmEw+3PU6WSDQMSLsXPp/TS0ivC3t+K32NXSgtQVAHy1fkM/5VzMRm3Iqvr0RPdL8hfGzSZjdGynAm+vlbkFhwcjZZ9KMXHJyCv9tKrNZ9zWY/anHO9tpXoVeqX7NLolvxkbW8luyR3uL275tSW7YY+XJveWnfJ6wwxlSHZ/d1fUpKHEFr7YQuZWNnhyXbfwVUNmMaKmYnWxdauWS9Yb3+SY7LKeDUO9bjJ3ANwZTXvZrgV2ANy12F6+ZYFXDoDnFZySDrVSB1FFmX/53e/efekzf3CSBaoyLIIDQ1kE/8d//Me7f/iHf7j76KOPTuCiGaZCOxbThQUCFxbrXZBkAVwA4sK7Wb7I8noulJtBJrixnpm1ZkMCl6xHH0ZghA5CXxbxydzlGGIzVoFfCQ8FLgnIhNqADMAdIMNnEQMC7LtwIp/lmhmQwAWO0yZTVUiDnZSvHNoW7qjneGSr8COBZAJPbT9mK/K5oNjsPGGhGaXo7HHXCa4EMmZVovd8X/PJcVOAmanIQq7QzvhKqItPra/tuC7k5GczPL/xjW/cffOb35wA8HvvvTe9kE0MotcHH3xw9+GHHx6PR86jaLGhdkBXgegYbwn+KJegTCi2BAQzAzdjWdvlRguPMhcgAXDNGsUfZjIDwc1AVia2Unfs5TG0+azWzFw0CzIBmX1OmR6RLtDPDEPBppsNhI8JY41B54PxObIJgEc4iPyEgtrKz/SjfURHfGObZsHyu0eDYyf9LbjkWmb968elucNrvC9l/+SYEABrHwEwY8NsZvRxjHF9aWOB8xp+1bYevYzP9SGytK8bTqzj5gz7vHQSAPXHzTj6hL5mP9yQglx9iP60hy2dK/Wh8cY15Kgz+hrvziHooU/HcZcbgyjnKRLYzTkqv3NyM42xm5n6foZ+zN3Y2k1B9kPIzfceY1C4jd/c7AMA/spXvnL35S9/+fisYfrmHJYbbHKTgO0noDPOrZtzaN4YjLDPayMo5vOrALhxz5Htt+4/Tir2a/Zr3N/3VDOBJzMcbMH7G/w2VO7A32tw8FWBwxO4F7DX2Fl6r2b/jjehq31w6262eG96S8y160P+7+ktduHZvy8F/uYc4M+LMTIHxnF+yo0Ep+WPUuaypxPQQ1xyse4agHtzYayxGHjSxfjlZDFhhbybOt477LpdG8/pPVmBXTPOrDP2tyurCX+Pc3ELeSyYbYWfzuK8GuXPvK1y/FXjsGqXK+X6Juv1olW6qUxLdsy3FbM9G9lb2qQhu2WPZyC34uN1w6xuiXrJOqnbQmZ7vt3Cv1vIbIz5J7dro//V2O6JrFugXLKhwC6z4NUN7LkD4ILd9yKrLbAD4NWm2ytWLFAFwPkH7U25jT+uy4tyRZn//bscAf0HJ9DOBWUW080C/uUvfzk9Axhg6fUEPy6ys3huFqHZtEA86wg/BDD8LvQyO9Pn9bowhUyBjhDKBXwW8VmgF0okyBMwmDFJXZ7rCvzlHRjMO/oC2ZAhAKY9wVgeWSps4jMBgp9hD0Ed1wEdlgFW0A+PLAYsABgA7GYVC3fy6OS0F3GUGYGU458Qar7/jGP9Dj8LVQRhmZkoWEoADBAxO9UsQnTTngkOfU60OpsRaswLqPjcrMnMwsvndKq7YJ2+e2SwGX3II/OOFzZ+//33JwDMP2AOfQSs88Kf41HYlDP2sIsATnjH9cw4NfsvM69HeJhQVx8lyLJNMxCFyR6Vm++CRmxlBrDPz+YdO45QTQAMUF7KAFY/N1ogW8CXgFcg7pHB+jAhp5+Z/c678M8NHLQjjM3jd7GhfXFs0b72EHxxbdwcYpkE8dMc+8acjTy+1JPrAns3WuBz6zmenHvoqz4QLls/szr1r3oa34LzsQ7lhQqZ2SpcxCcJJ/P4bGQ7h1FuzOLW3o41YxnZzke27/zpOF3KZPazBP0CZuQwJjm5wLEi4MW/CYBzLnZsYy/11B7ZN2KZOZN3x662QV4CczONtQ9y/J7IOVQAa4av45H5mZcAGfmOc2LF0wfclCMA5vnlgOAvfOEL07tysJFxlQDYsWJsZXw5DrVVAu8lCJXzu/Gf78b9TQA8V7p5azIW6NdY107r/ulMyQnlnv/LLODof0LgAwa+DIIvHAE9+morgHgLAB83Ccw3A5MN5rfDz1pl+OP+2oLIKp9XI2tFDFZEjwD4JNwvZf9eeA700viq6LBlmaXNSDmfHj1+a5PAWZzcx8rJT43FoGq/by7CNWL02OYD9TzTaaW8m30bjXSrnVsQ+Fr9VznGKrIeCo+rAdS14QW5bV9dmEMraq9q61ZsLDTcbmdFG5X+Zpl+E71e9ErXIdjpjFjsdbOzLd0bslty47ug0suW7Ndc54q91k0bNSvXSh002MoXW8jdQuZWcf7Eum4VA9XYbnS/vM1riz7tMoseLTq0Y88dABdtvxdbZYEdAK8y216paoHXDwB/5+5Lf3AOgF0MNwOUo5/J/gVWuoDvInceD8x14JtHHAM5WUgfs/RY4M8MMGEysgGAXGeRy6zXPNJVqGMmGQv0QAmA3wiazcoyA46MX47xBDy6cE9d9aWfQGBAjs9opRxwzWcPAyh48TnwTiACHPfZvnwuZLY+MSbUA6DwQmcBsJmC2ELbaLeEB8jJI4EFHHlErPUoK9Axiw/ZwpU8nlswBcigv7xoB4hEeRcYE3gKmCinHksAjc/G7D70wB8Aedr0OnbGZuhjpnQCajPv8O2vfvWrCQLTX+rhMzcDcNy2z1wWfCFT+GhsCeHMYvZIZuwmUNJOxGQepa2fhOv8bj/0R8JrN0ggV8iXx/dmBqbZ2cQ+fWEc5YYAQV/6S187nvLoX8eTn+UGCcGStkhfZX+zrv5OKGeMJAB2TLqRg5gZM2fVW/mOPXQ0C5z6Xk+ImtBNuG1WJ+X4RxljHrtqu8yAT5jrArv94JrPR6aOc5++ox1lJXTOTQ85N9F/51iPL0+IrX3cfGI/6Itzoc8qpw03BuQxx9hL32iDEfjrd+cGgT51BfHIdExSnnmOuYsy89/Sc4a8ANh4UXZCztw84nV9yjtzJlCV9wSwjlljmHaNPz4T3CYc14bGSp5CgI4+u1cYnvOB0NeY4Z1ywF9ezFtuJlKOJx3QjrLcWJCnBjhH+J2UmyES7FwCwEv3KmPZEgCeg6J663Ms16+xrp1JvbZ2hwqXjoO+AYHv2wyIHEoc7XwBFt4EvzeeMXqtu7fgr2Nx5r0Jf6cP5rFqA/HHffUP+NW+qPhwRRxeE3uva/zkjxcAcN7fjLKX/Frp1hZl0r+VeLH8aVwYH/fevw+JIVYinpbaG+NnjJNqfJ3JNoYrRiwuVt0StTQ+btWp2KQk41Yfrj1j12nvUkOvcnxde17w+cApdf3BhW7Z7kIDD43Njt6r2lrRr8dqp9X3tlK9Cr3SPfh78r1Z7XTDb1vq3pLd0Lltk4bsrXTeSm41JG58jS6IqWtcL9mL/S3kbiFzq3h8cl2fwbipxndd1bpV6yXrcb3LLHq06NCOPXcAXLT9XmyVBXYAvMpse6WqBf7v/+f/LS+alhfMGn+cv2qZZgDb/4R7LFALEVj055VHbyYAdhEb+PbrX/96evl8VuCVwENQxnsCAoGV2Z+8C0+E0IAg/glYBLGZAZygGWhBGbOMueaiPYDRo4aBGUJrAS5tCG5tx8w0jx4F8gJoAOP0F3hMn3lRxuOmOZ4XSICNhEgezQqgNGNasORxsZkRqf0EwQJg9BTICyvwmRAGe5m56GfUSXBru/oQuwg10EUoeMwuOi4uz0coI4tyykeOZY2n+Y+fGej7j774TE36YHYndgMKIw+b+txpgQ+Zd0AYftf2tIl/8IfwBtsK2hPKjRsP0Mmjj/kZvyKLn/VXAuA80tUsSWMNnY1RbUy/EpaaBetn+Z5ZPP6MDj472gxK3rUp/nIzwwjZKcNnCYSNr4Rq+sZyCWQzG9UxLxxkbGUWtf5OAKzMPMY4oZyxomzsZVY08hwrfJ5g1uxi/anfkeMxysI4ga+6CCyNX97zedX6ENsylrnmRg384ZgS0OIP4SM65gYM4z0BryA0N3IICZ0XjWkz260vAE499GVmw9JX5eeGkpx3/TmBedZxvnZDCH1hTPFdIEhPm+KvzLA3HtMe2X5CUDeEfPGLX5zmBduhn1l/BOnIc45SdzclJRhHL2OMfnn6APL8PJ9p7phwHFOOxwbwYk53A5LfKcwBmYXtfKbu+igBsLFiPOR9SBUAL5UrA+A50Ku3P8dy/Rrr2pnUa2t3qLAEW6OvR7kLUDjbPKLgBRCctr/0s3PJvfEuZCjf6OclALz0vTx/NyjwMvydyjXsu9oX1TZWxOKS6BEAn4htAuDnBH/9zr9lzmNMRCCcxclpkJxkii/GxYUFoU78XNV7jfziItUtex37+4rkrbLJK2j76vh8RWPrcIN7atIl3TvtUb9TPltfabdVPhrGTCWuunPsUeaKfq3q04p2qv0+fgO1FetV6JWuw4JVvmvas6V7Q3ZLbjOuW7IbOrft3ZC9pc7V8dBQt3VntkXftpD5LPzbcMIWNthCZsuujf5X47o3fdQtUC7Z6NOTymwYqqznS5H5ySd3/9f/+r90Qmovu1ugZYEdALfMtRfuWmATAIwSxT9+WwtwBZk/+t6f3735mc+cmMEFdsGRz0QkI4uFcrPzzPyinItklPEYZd6BoWTIzl081d6sLRfKBTdm1goWAABCM7O6zNZjwZ1FeyARbbsAD8ATLgJQPC5UUAfwEFZRF8DGu5AH+QluhZpCHvQQQNlfslU9sjifMZkgWrAmQBKKCdFGkGEGWWYCo4sAi8+FUPk8XjMThSPIFSLzmc/KNGMyoQy6ewR0AknLCJbcHCAIygzK3EhwvwgwH0/NNcFMPg9U2MozlYG8+M3M84w7wTp24ChtXplpJ8hDnkBe6GnbglvjScCKf90YgK6CIWOVdhLGI4f2gELojc5eN64Adi6+YnezwEeQjG6CSt4FaY4/6mljMz2RS/sCT8eu9ke/BKsjcBQkz/eQs39y3FM3/Wp8aj+uGYvI8Lhbbch1AZr+5d1yXBeMmTWJjrmBwfr6kHa0Tb7nRgo3aWAH5xehM/XN1k3dhJ1uGEEvjz7Gxs5B6K8dnQvtJ9foh0BvHLd+nmOJfglOhZTI518+59a6gm7KKCfjOueWPL7Y+Sr9LKA1Axh99SftLQFg5zgzsjODN+POmMovl3FeEIAKoJlz2fzBvODYxke5kcTvkvSn40Zf6wP6g+/wo89H5loC4Mz8dX7P+nwnMPbwkxtjfHYwcn0GPCBYf6Gj9rH/xkJuSqD/+nUEiM8ZAE8+6N48Ne5zRtGr2jq0VzoOOnS7TxQdDxI+fUbwEvAdfXby+wKQrsLFhL85Vx9/PiwCTIsGLIZM/92D3+MfRgsLJa2FhoNjVvujEzOF+9dL4i4C4EvHP8f96VUfdvTfoOzRv1dkZ5kRBC9dM2RmkffRcBYXawDtNRsUF+0uxmex/i033O+TWDMSzqWvlvIK+tMBwKlnezzn2Lykd3X8Wr9aPk2+0maP6aNn3dZK+90aUw9zUc9ivdI9+Hs6IxZ73bDplrq3ZDd0btukIXsrnbeSW4yI+Zu1p0RZdE9svXS9ZK9zZbkNg5VlNh1RlvvEupb1bPa/GoSN7pc3NmzVp7LcRqd2mYVI2QFwwUh7kYdYYAfAD7HeXvemBToAGGHlP6yLf/yW5U2N3y79f/7g+3dvffazJ8+Onau+cYRBLIYLDLkmFBEWJTxkodzjlAWjZHIJCRJ4KjOPPgbcAgF4F2QAVcwCzAxIF85ZtGeRHkDjM3eBhGSSARI97hmoKeigf0IcF/09Apg+spCPHtQVrAKYyRAmW9jjTuk7vwu6zSQVENOegJafhQDCP2EufVUPn6uLffg8syWtr224JvyjHnagH+kjjzFO6CSMo69mBwo5aUOwJYjz+Zn4EfnaRKCNHKFe6uuAyhixnFmighmPa37zzTfv3n777cn+ZPjywl9mZAsXkW1coJMZooJ/+vPhhx/effDBB5Nt1VXoKxjCVsIm7Je+cTFYiJoL8dqNzYuQvgAAIABJREFU+hxLjc7Ei/XJkkSuzyJGR+QTRwlzzQhM2MzPQiva9Pm1HgGtP7hGe9okIZN+0GeZgUu9HAuCY/snBKSOAJgyxqjAMmEWnwnyjD/aAK571LnAVRsJGPk99cw5yHGatl/aCIKNsCs6OuaQ4+aKzAp2TDhe0StjXYgv0CNWjDXKCsIT0CorQXX2T99kNrI/u5GAdjKTWTt6dLlAW7joHGgs2t+cS+ir85AnL+RGA/RVzyUAjE5mmNMOvsSnjrcRTjnmjSl+z37qO8dWbjhx/qZNv0ewa8an7Y3jNDdQuNGEz7Chx/c7DyGf+YUX/cjNCfzMPzeSuJGDzzPj23mM75kvfelL0yaQPO7fjRTZdzcs5Hendsj3tF3elCzZegkitjKAi/cK483R7buLC7dThfuSpZoPae8aBD67Txsygs+AIHd1a7OBx2zjQ0evgeAl+Duv48wbdvz59H36bfHI55N4unnHe73Aap902m3Ey4jsz0L7xvN/nz38nZ181XpnMRF1xmtz8JwdEO7Hp+08BAA3FtPGzlVB9JJRrLsUpw+Re80B5cXAs46urnmUdHM8HsbS2NLNeosT8hvXY7EybjMuKuXV41XGU3UuWtnmKq+uaKvdzoo2qqZ6mJt6PWmVbva5JbswN9+c265OLHVt6iUPDTbs0pLdkHv4KqqHWEP2ljpXFW6oW4Zkz8JmjY5t5Yct5G4hs+WvZ2DXp4ztLez/aZa5Rex17blnAFdH1F5ujQV2ALzGanudsgWeGgCjaPmP9cIf1H/1/e9NGcC5mHj/x9u8wAggEEpwTdgkJM5FJRbLBaIepwwsUD5yBL/5HFohj4v1vPsZ5c2+s23e/adMygl5yNTiWZK8zOQFAiTMygxjn3NrX/JYXQESOngkMVBC/Xz+MJ+52D/56Y03Jrg6giXhMLrw85j1i1wBldlqyECWcvN4USEU7aMjdvUIXcrn8cXIM3OXz9XPZ5iaeSgcTIDl4ihlPIZWsC8QtE8CtAQ32iYz8oRi6CwoBKgAVPEbscQLPT2GVrApkEwgTd/MyKPvZgCrL7oLbnzeNLHmcbMAWv2WEMaMUbM1ka2NsDUACHBtFiA+8ZnQyDbr1zhGH7PVhW6ZWU0/jBti0vEnPMtnwgqAfa52QmDBqhsGjHn9RRvZT6/n8cFpb2PJDGD1MJPTTHvBJe37jGxskCBbgKcdkKGevnu6wLgwb9zRV7Pd3QBBLClb26G3YwKdBaQe+WuGvPb1PUG2pwNQx80S6UPntQSjxkiOC+dU+8Dv2FOd9TXXM5NayOs4sl7aRoiun9QzN85YPjO9HRN5PHH6OI/kNoYTss5rX/cZ5F4bT07IecK4SwCMvbEp+rpRwjGLjs5dxKf2UE7agZ/HzTbItAx29Qjo7LP2SiAP8CaGnRvGdhj3vPiucfMJbSfoH7O804fO6eP7EgTeDADPjZfvgyzYr3GouaKt1r3P2JNrz95dOhb62MH745pP/O5d2MEAY0zcVz8WOL1ve+CzgPOe6wzqDdm/ky6C4uH+sfUH/JXoWB0H3Yi7EDfL7R98N8L6EQK/gOzfo5+K8Nf5eOmdWEi/zyJPI2ExLioAuLFoWXX9iS4PkH8z1h8gO/tys51LHX9g+1OYFzJzT/S7sCGl6pub5S7N80t9rX4nHOJ3zZzz2L5Z1d6KOHisdm76eyjQ70qvJ73StzfPjP1ryW92tiU7vsMrPmjJ3lLvhuytdG7Jbdq54gvLNEyxDQBuKNCy2UuS+8S6PrldG/3fJrbrFqiXrM/ru8yiV4tx0rXnDoCL9t+LrbLADoBXmW2vVLXA6waAPQI6weX9Det8HGxCBa4JPcajK1kEBeKR+QsoFYwCDFwgBUwkjBOsmYHFIj0QACggnAGsmOELiCDLijICB6EA5QFvQmSfzQg49KhhM7AElPTBIz55FzxRTpisPdDDjFT6acafuiesFbQKsIQV2kw9hJjIMENVQCQ00N7oIbQxW1QARp8zA9IM3swuTbiX/QSGYG+BNm2obwJgQaAAmPb8lwBLUM017czPtq9/0FEIhu2FsIAUgAoA2M+Qk1mICUf42b5jR8E/NhYqA5N4mempTYWHHgFNrCacMW7zeb7axudVs7HAZ4NyfK2gGt3ZBEEWsP1AvvFiNqFgawTA83reaSZ+xhE/YxcBMH3SLiMotk8Z9z5z1j4Sd8aAIIw4sR3KGTf8bDwY0/yedqV/fCYAxsZmeSecM2sYOY4B7Y3eQmXjyvmI8Y4e2lFwmpn8lLVP+hqdMst23LShTROs87ObMpDnONQ2+Ero6uYM+mIWac47Zn86N+hnfeOcKABG7wTI+V2lvxPm5maFeT3jk8VTBPS3G0HGTRtuhMhNLMgzfh3zCTtzfjJWsYPQmPrOKepO3/IZ2sal8wXyjYE8HUE7ar/cuJGnDDgX4xfjjpjxKHnjDz38Z5u0S/yymYP4deOA4wMdmaveeuut6cQJ5h6eT+7GiLQHstVrBMD2IfviuEy4WAXA//K73939jw9/Xb2tuS9XXYQPyWsW4qfqK9qaqvV7dawxbiSJC4tSs60lf0yI8bTQ/a8JeRegozao9id9P2b/zgxv/nNcoDdCw9Yf6yttXO3LSvGn1a7Cq3P4S7wJya6+H1q5GCuvRPmakA78HOPDud+gMEZOZZ5n/1bg7xhbtd7MpW7FYcbQWdniwlTqc6u9GDSdbiyWLbVlfB3eH2LLVGIpXpe+L84Uf8BmlJLBxnn+kg9vfR8MGxe63wUd35z0a0XMVeJ8OYD6WvZr1BfMS/69UKhvtl5PeqX7fd5S/i77PGhaNmkE11ZyO2OjoW7hG/K+5a369uRyGwbbdb19T3WMmIZdq/HdE1n3VrlkQ4HXTuZ8k19yVa2UN6W10rVS9zJ3AFxy1V5opQV2ALzScHu1mgUmADz95Vlb6qqVckWgVrpWqibzv3/3u3dvfuYPjsc9j4tILlQLUZBqFm3CJBfzgWzAXyCwWY8s2ns9AbCwx6NxPeoT+cADF9szA5gjQgFswsMEHyzwe2wu14W+1PFoUbPsPErXTDOyvNDdfmZmofCGa3mstc8NVoc8jtljRelb2lQoIqDDnoJkwWsuNKceCbMSQAlHgCz0waNKsYFHBdNOAmBtn1mwCTX0e4IUYRZ1fd6qo0YYBNyZ70nmbMDMuM5jc/WhsIpYAbLwAqZydDdlBLjYQR/aZkIaALLHDJMBjAxiwRgSQmIjsyoFUbwLJvGFcNAsRtpDvhsEhEjo45GvwiQ2HXzuc5+bMgFpE/jrseFkI9OOdkgALNAXHiZEzExPY8PsTDM7jQHtnoA24ynjPyG6MO0a5KS8cSH4FNYZz2Ytqw/Xgd+8HC/EKLKsI5jld8eKwBC76HeuG1v6g/LWT9CnPdOu+hvdjbt5Kp8z9ccxZbxTzwx5/aK91Dfbzixm7eEckkd3j35VlvX5PQGycZebANTfI7uNLY+Izjra3KzkEaQjK7N+c2OAsYJOtpVZxWlvY0S7Ut4NFtQfjx7ndzeseNR1zifOUZQhLtxIYJvazf7lpghiI79ftAeyfJ6vG0uIMzc1GCu0TewyjhnPZiXn4wsEwLxzEgAw2HnQeRcb8M/xMsaPc1qO1Ryf6YvxTmVp4X81AG7c26QerXuSk4rraq6r5a3bldoL93VLENhxd/RbEQSnr0a/XQOOl+DeEeq5CHDI/l0ChxdhWvFetnaHfLBxp/BDyp5B4Htvjd0aAf6l38ex+BD1HlJX31ZkLMWH35X5fsz+PQTD/Jb/ry0odXRL/VsLRmPHiwtdJ/2tzGcNudd80e2bkVoBwGdlB0XOsn8P158dAF4Lfw9/U5x991UGRwupDAJXxkY3FuZhuKrWzQ0VZyZa2U7R1A/oSq//vdI9+24p+37GbVi04bOW7g25bb0bsls6N8dKS3ZD54b3mkO7rnG95Ebx37DXk+vaiJsn1/UZ2LUa3w1Vy9/EW9h/C5mtObFhqLKuL0zmDoCro2ovt8YCOwBeY7W9TtkCzwEAT2saVY1vLO6ZASw4ysV0F/IFjy5iC258z0xgFsZd7DfTFwjnvzwCWpCBXGGxWXHoIcxg0Z/Fd14CxQQyZpFSR5DgUaIeJ+rC/gh1zBJFNjrM60VzdqMQQMDE5/TNbFJhgECE9m3H4615zwzJPBJWSCDsQk4uSmofZQqZPP501BN9PKo0n+mZmXhjFjD2yOOihXzCFe2Brz0OlzKC1cyeFK4ILmhXuEIfhHaC2zyKVwhOGbLoAMDU9dm82EZ4IlTzmG6yBz1Cmvpm9NE3AbYQBx9THtlm6eE3M07NNkeO/szNCPTXjQ/6ErsAfoW/wGcgNH79/9l7vy1ZjuNeb/AEB7iRFkECIAlC0oV9RNDvcPwC9hH0LL72Q9m31LEfQZQEifizQYm8MKgngNdX1V/Pr3OquyOqu/bMbNSs1btnd2VGRkZGZtfklxEFlKZtDw4gNw8ZIAt7Cf1yWgsb+UwfcJ6ikwA535dSJy+BQ+QktDP62Gc723fqam91FewpV90S0Gp3ygrX9fNMsz3K198E0eiV7RsFrL8YoZxrEG1qp1zDLOPawvpCWaNrHRc+y2jhnD8pL9edHDd0du3SRq6VAs6cI1xzbqODcF0/G0FgylK+QDtTWuurjhs6ItssCfzfeey6z3XhPe16UCT9yn7nYQL7i0zXnvnv7dnPPDCS88f62l+fyWhp+2pZn8eLLyk/be8YU97vAkE3Ojqn6JvR6hzeIHKfjAMeIPIa78zhfJn9AR9Fps+aFwR/8sknk5wxkhlbOKYZAZzjq//72Qipljb0zwHg3377pn6fkEZcCQTL9yTjvcvbbm828nXbDHrZv8vg9kza4aHNSyBYH1gaaz/L94Rx5ejfceNg5RhUbkNX+0VJeADfY/n3np7PPIz3OJ/SD66NSUWde5UpgbsFKHbuoMDJWjk7zBEcVQBk9uuu8HdpA6saMVow9uJGWmPTrNDESZHyxl38Dbd0WONkOa4qMdit6kOltbCqw1I59dLua9aahejfaZ0s6NUZk9PBXFdzXa0eoFHPVW1t6P9HvdqK9Sr0Svdtu6X8XfbTSduyScN/t5JbWHaORRrqlgHZ/A3e+Gko8c7KfU02eAG6Vr2rrmrds+ol62v7LrM4ovUBra9BB5k7AC6OwV5slQV2ALzKbHulqgW6ALj6R+rUfuMP48ofvhWZX3z++cPHHzx9BrAgMFNYspHPpoIASPAjSKO9hMXCBaNgvebnggI+F6wCMjJqjw17wCbPgf3Tn/40XRMqJLwQ0hgtmOlwlUc7Gf2p/kI64ILAOOEGgBS56CtANeUwdbKftiVI45qQhrZNK52QRWDu83fp3xjlp20FBxm9KjihHwBTIywzSpMy1hX20R56ZHS0UFqglGAScMoLWYKUjBp2AzUBlc/jRa4QxX4KhoBDptVFRwAwkXS0NYJT2vWZx0BcIm2JuKW+gFF4iJ5AHV6AcXyI8RLWJtjNVORGHWNzYZTzgM+0qxts9BeAxIv+kgIWgC1MRp7PjhYAZ4RvgtiMwNT2GQ2p7wvXsZE+xbt9d84Jco1iNfKQ/uqjpi42Oh/fFhQicwTqI1B2rjD+CQL1B1MGC9mN9NfHx4MkfO48S8ia5QSKzC/tlIdDBIG5rjuGlHfOehjBFM/oyo+Q1D4kcMl5NP0hflgTXU8EwJmKOsc1D9BoS+cC7btGMTe1gxG9/N9+ZnSx45kHT4StRh17uMbMCB7koE3tjJ6Z+t7DLY6hh1Tsj9kavE5bHvrQV3M9T/ApbKWOZeiT8H3+Sjz9pmNtYx1hrgtYHzcdH//EQy8zPwjYacODA4yNujBvWXNYR0xFzfh7wMPMCrTNYQ4P2Qjbqcu8BwT/4he/mF5+X/idQVv2J8E6nzsPRgCVEHj0w/TrSwC4df9xKrR6S3RSrnxfMkpv3PucqLlKy0OlzvMvx7IjQH4ClGdLZLeO4xRlL8Pk084d16B50TlmSzgCuTH6N/6Qf7L5cUMk3lqTr/aNSw0uPr/5YPtw/hH8XgLBS+vO2j6vrVeFrCPkGw8IPEb8HoDvwRHyKcDn2jq7YdbYIMr+XwOda211rV4ZhF4TVLxe3Whc3KxYsG153mwEgO1PWY9rduqu9WfWsYo+1bF4ovI9fPyaHU4mR1/Tfo36ZnlH9bFs33S9nvRK9/v8ouQ3jdnS/YXIbul8uPep+mdLdtMeZR16SlTF1uHLC7FZ2QyNcSjL3MoG76iuVSdsdL91ZKE8rg0FyjIbvrLLLHrKDoCLhtqL3WKBHQDfYr297lULvDoAPO9mne3X3/8GAPzBMWLuJLLksMmYEDg3sjOCy4g7GxIuCGj8XPhoRCcy+Mxn/LIxLwwwFS8b/jx7F4hmFBfAQ9iBbEGdm/4Ja4UYyBVmCcSACALgMT2woEYgQl2BDW0LHIVJGX2XgEpgCPDw+bAZ0amchKAJGQVcwiBsnf1QJ/pBCmVAxXwPM0ecOU7Cv4xizBTQQmXGTptldLO2FdBxTeCXugu6Ke/zeI2kA4YCixw/+s7YJywDplAPu/s8acCN+hvZlwCYawJNnz3NZ8Io6mMX2iHiDyhMP/JZs8owFbVRgvQn/Vpgoz6Uo6/AI4A08BcI7HXafvPmzeTDHhjIaMR87m5GxDpOyHcM/Qx9jNw2Ahg98xmlltUHBIF5gCL1YDwFyNRJv/c50doho1SNlkRPU+MaOZqRrRmlan0jeudlisit+eV6ktGb2oZ+qKfv9DtTEud4JTzLvlN3lJkAGD9Dv3ED2YMs9Cd1dh4maM510ejPTAftGoMsI+SxO75k+mL9w/m/dPhDOzOGGR3tOpP2SLjtmpWHGYz0p45rT8q0HwnkPQhC3zwoop08tON3h2NtP9Iv8+BNrneOoSmg0ce+6UOOraDbdUJI7QEFfN61An9lLSBqHxCs7vo+MlzLWT9I585BJFPFYx+f/w0A/vTTT6cXcsw2IVzPL+Fci0fQm//PeeGaPn6ZXwPAk4yrdzYLBbob9QcRq9q6cp9ySf3V7S20WZJ1AeB6r5VxqXN61scejKDfMa4M0Qj4cm06if5dA39TgZVjX+lDycYVQcP4VWzu3Bpt3gHxVdVuLXcNXJ6Dv0+gb0YKHw4JqNtxA2vYSHub8PfugHEwfBWm3zpex/rYcmH+lDcLh7EozZe18Pcwh861Mepc0uWaITtryxm/rOhRtveob2NT+eQ7/Vq/z11f0d6qvq1op9uldU30etMr/bIA8Ja6/yhkNxysZY+G3G3nRF3rcslG38oy5z9Gyqaol3x+ubuu5WHtuEAZAD+7/bfw69ciszGv14zTHgFcn1t7yb4FdgDct9leo2GBIwAeNp8uiaj8sXqsX/zj+F4yEwAnGEzQi24JIdU10xkLfNiUEu4Ig4ADwoL5+2X+6nBjXJCYUVlCYTbaiWr99ttvH7755psJ4GUEK/83bSn6GK3Lpr9w0vYSpAkPTAEN9APACD8ExOidEZBCC58rmSl9E+QJDQRK9BeYYPRpgnDhSUJXIUtGrRk1Sn+0faaUzfSogqcEikIHdMn+J4jBHmOEmr4g0KC+cN53+46OQFej4oyMpY20iQAGaA0U5prAB0ALSKU9I7/RwbExAjKBOv2kf7QPpOGFzASV9FkfwU/48RCB8I7+2KbRkIJA7GJkaUZoZ7QpfTfqOVPQfv3115P/0l9hmmNEv42gRJaRnW5WK18wmtGaCVLpg/Mw31PvEZpxLSN6PXxBOaPUHXfaUk/qGXkuUEygnnNh6eCBdamT6YVPNtQO42kqeeci4698/U+YK+yzH0tz33E3Nb1zTRhK34wy51raz7UwxyvnKu1qUw9KOF6OZ2ZOsK4AGMCJb+JHCfQTqOd81TdyXFkHfJ65nzvGvPuT0NiIXtdpszroox6UyAhg54CybUv/dV3nXTn6lZkGPKSSUFqALtynjHPe58FzzfYS6jiGRkrrZ75rO66beYF1xKho9eD/HhQxYhy7epADn3RciRwGApO14LPPPnv4q7/6q+lAiDA7v/PyMILfgX7v5lrlGK0BU9jry++/f/jtm+9Obkta9wyPCjTujh6LrmqrcU81KrW6vTNtXpWXEcEL0cCT2FBySgw9CO2A4FPQO98/PcLg6X/zZ/OFY8tP/khvbERMQor3o2uc5KqNK0LPRAAvPf9Xe4/vczcDH2/Y50qXxu/Ac3XOAeDj54e0uY//z8TPkUKyAn+7fhNKn/jggpx7A2DkpW+9VQBs/8740JpNs3EtWfSHQ3vXDg2cqzvOxXN6np2zY5rn2O69yzxvTpyWnU8nXLOlufjbbG9VWzfM345B+s30etMr3YNJq8ax2eGW/j8C2S17DPc21/yyJbtp62tte70ntq5xvWRvDrwmua9J19ba0nCarWzwnP69RZ+2kPnsY7qFn2wscwfA1Zm1l1tjgR0Ar7HaXqdsgTUAuPQHvBo0Np/Kf1gXIoAT/gpkEmRkFJqb+abqZFPd63TD1JyCLlMN+0xWgYEb/KYEzkFAHzfoAXJfffXV9MoIYfWkPdOmGrlFG8K9hGoCk4yMpR1SewJzhXbqmgCFfgoh0dn+ZZrWTJnKdfrodXQDFvAyhbTgCn0EJpk2mnZMnWzfsY0gQ/CJ7YwgBJII3RJ8JDi0nwLkhDlL0CEhGHoK9zMC0+hTYMivfvWrh1/+8pfHCFz0FWBrN2CX0bb8bipi4InP6PUZwNTXduqXz/k0dTf9MN0ykcDCQ2AOevEuoMJGHhIwihV7G3WMbYnYJpovIam2EErRphHsyEFPALaRgZT7/e9/P/mvKbqBSdpcyI8MPssoSIG8UMy5Z2RspkBGjjLxB+tk1LBz1kMNzhv8gd/tmyAwo/yR47O4ke8hBKOfqaO99Q/0S5At8LSuUNkDAPbPd8ZDoImvmjZYIJqpj9HJaFDnfh5koY/oipwEhdmWh1UEwEbrJgjGZ4za91ABfRQKU9ZnkDv3jYKlrQTArkeZwnwEwK4hro/6He04pxk7o4ZZLxgn1xGhK75JnYS52lHIbzSuUbTqZ9/GqGe/Izx4Q339LaPRtTF2Mco200ZzUIQ5gz4eFPG58NR1Xcf2XOddH821iTmED9K2a6C+ho1oh0M4/HhQJA8QuQ4QFexBDuSgF2P+b//2b9NczjTmzHPmPM8A/pu/+Zvphb5+D16KOhTCY9ec+/Ne19M/W8e1ebxxsc7dAPB081K+0ziq068RPVnRXusea+lur9HmSd9aIPjp84HPPYP23A3pI/QVAh+3Gu8Pf1OJhn3KN9M55GsqhW++a9G/aY5zUG/pUMCl6N95OYmDAvMic2L5mw8MLIzjJQCb7TmGS59V3WNpo29JbjN0pdr8oz0vzJfWZmSMUWVNbcs+zKEnwPxCjxf1GADwqEdF97qRL5dcZYOFudDRZ1Wbjc3Wk/Wgo9iN/eo01e9Oz2q90gfNm0q12thSdnPcWnq/VtkNe29pj+3mRF3resnnB8CvSdfHO6TCKG/lj1vIbcgs9PxYpC627gX1knXf3mUWR7U4oGvtuQPg4jjsxVZZYAfAq8y2V6pa4F0FwBmNaPTcvDcwp2R1Uz8jCzO6aildp89ABfxlxKob4270CxVyDJAHlAUQslHvs2CNlk2wAghw4z4jgDOizzbdNBMmASQADT7X0bS6QBb7n3DUPmsjI+LcmNdORrgKIgQ/AuQEKgIh2rO+INm0uRklbJThGJEKlABS0KYyBTu8J8QXaGY0jFCZ/tpewjv7nvA7I3/1IQAL6VBJg+wzNRMA+0xNI5YB8GknYQ/tCbMYD2AsYMZ2ctyFe0AeU0D7XGmiIakv/DRlMvLtn9Gu2F8ozXhYJ+2kPySMFYTTjtGERj8jW5CNTqa91saCb8fNMXN857/X45mPP/ww+Yk+JFyknMDWgwHU87BDwn76hT0F7UYfZhSnc0ob0I7z0OfG0qZR7YyxcB8Qx/gyx7VxRpcK4WlXUCh0TL/GNq4DtKUPpu09COIBA9/Rlx99Xdsg33mVkbUCQ/3KtNfq6nqQz0rWtsi0HwJF09s7PvqN7wnzKONhBPtoBHHqiI2E97TtOujhFMYM/8L2wmz7g9+jUwJg19xcn5dsor2w0VJka47nqC91cp65xnpgBR04mMGLstoxr3tgJZ9x7GEC13bePXiQKeVNc+8aQfu049riASIBOf+nrOn69TV8myh+slEg3/nhPCf1OwdfePkMYNcYxjJ9Nue2BzUyAvgc9FmKXhzvXai7BIAn/63e6IzlVgDAt9mW6q5uc57cLeuMIHj6//is4MNnp5J7IPgE9M1fBpOeT4DeIeLzeHEhKq/VwaXCTRt12+uNwJK9uV89bXXpAMa5iN9rByy6/blH+Q4APpZdjP6dvOY0WvGe0eJDZ8/pncUubSR1feES/LXNs+0VN74ujmfKuEcE8ImhZs2v2aS1MXdcNA/rUSOSda0e1+rdOl/s/yL0vyZ8pQ+ssvkraOuauRbcs1Ol4W2z2LadmzZ+UfK31P2FyN7S3i3ZTXtUnbwntq5xvWQdkLXnV6Nzr0nfXdeqd7cygLdW7/IYbOGDW8iMv9muWbfc91cqcwfA1zxgv36LBXYAfIv19rpXLbA5AJ7+yq/9mVwrdejSGZmmgJ6/T2awJNw0em5W6fHZnBnta8Rd1hdiJuAVLgIPBDJsqJtC2TYcACAOz1ok+hcgZ+QhbSf8pa2M8M1nAKeeCbJND+rzYQEmwAD0FTQkXMlNQW2UYFT4wWa/Pxmplm2PkEqgkpHGtA3A4ZXwnL4KDX2nPetqTyBJPh9WgCf48Rm8yMjoUOugr2UFFQnF0MkISMeCcoIhoK9AJ2GuZYGgQlqBIXoY2WhUKm3aDmNsetbU2b4Da2iTd8G/EcYARGEpdY1ARJ7gVxvRjpGHCdodd+wtwKMd7MS7OqGzME2ABHgTXOWzR20sc0XeAAAgAElEQVRHmEobCfK0V84/f89ISSEvbdsPI4cZF9pnXtBf/cZIZSIXjSZGplDLgwrOB8aRcSf6kZeprOmXz2ymjhGYQHfGmD7q/0bL0seEnAJwygmJfUf+f/zHf0zrAOUSgOWahF3y0MVSmxkRPc7DjHjN6GfsQb/QWYBn1DHtCe2Eyh5mEUqO88PUx0bu+u66gZxMt28ELm37ufOANhzPhPwCVP0XGZnaPp97rS/rs7nu5SEUoW7KQqclWJxzwbV+tCl2xUfwD2Q4J7GDNlNPPvPQBn3z+bvaBl/30IQpwdHd6/q/0d/YjTYyat8IeMfBeZypqhlvDkDgj/x42Mi1jnnwySefPPz85z8/PgMYvdJP/W7NwwAj1L0EoZZg1tJNy7+QAvrbN4v3M637hpRQvC85qXL1jupMgRVtHefQ2jYb916LbZkKejEt8Xxf9wQEj4PxpMxjZ04jPqc7runi9K9QOH6/xQxX694wPldlHwpc9dMnsP0pWB+/L/z+zPX21MWvtlpV/27l1gBg6zwC4Uf0e9xk2gL+5iGECxaobHR1RuKcvHMyTso3Nv3OdukK/M32boGT12xSseuTPjCP1L85r0d9Ku1f68PaibNk48dV8orUlT5Q6e+Tll9BW50xWNednuV6pXvgq+wjaZRmp7fU/0chu2HvLe2x3byoa10v2ZsHr0nua9K1tb5s5ecNuVUf74msjVit1EHDogJbyHz2MS32/dn1HP4e3QFwdXbt5dZYYAfAa6y21ylb4AQAz7tJpbq1Uu581UrXSl2WmQCYkkISN/Yz2tIopowG87obbZnSUiDDZrygLqOGBcRs2md0lNFwbLTzAuAZ1TYCB3TO6MUEwIIEQbbAgs/Z2CealBd6ACPQV9CAXMFU6maUHm3aFyPyfP6oEbRZls+wgylyBVC0I3RLSC7wplxGomW0qM8wtV5GXOczLdVPqIwtUw8hlBAGXYUjs4vPYE4YiE7KcoMxr1tOW9I+thIM0TeiuhlXIb1gyRS/1slUvgnS0+/4nHEkhSzRqKbtpS6Rt0b08k6/HXehqHCMd1PkCsnzsMEYyZnAMaOCraMd6IsATN9mHI1ARCfrCxx5F/jR1zF6lM8cQ8Yon4ss2LYO40qf8Qnr4DNELPKsZp9njb1G8GvKXmyF7l9++eX04nAGcwZfQgbR3pQV6DPG2B7YnzBWX88IdEGjBzkSEAvdSOudz4nOaEllGXWcz4dNOJgpiTOjgXYe0z0Lz4WDrj2mavf54x6CEe65JlFfX6CMcH48ZOMhFg9QOI/R188EwMyXzFKQ8NzxznVP2ycA9jBEHhzIlPKuTcimbK7P6OM6kToldHZuCpUdz/wOYMzwH/yD9vLgzfw3ww/HaF5+96CGhy7S9h6aoI/aAxvoF8g2E0FmWHD+Mi7YlPq27XuCFNp2LUE2MplTZiZg/SHzAS/mi+turg3aVt08KKAPabulm4qlww+WG6HxJQA8remlu5ahUPFeZxS9qq3GvdWirdb0L+sU+zpGAR/HY0H/Y9kTyDt/Ov1bMdQPj9h3BHkJgif/jf5URK8yWdFOq2Rf0n8B/o4mP3ewYvz83By6Ved71B/HVJmnhwEOBwGOkeGn/5/XstkjzoHPm4DoJZC8YIRrG3JHXx03uVZE1ZYA8KOBbhuyBYh6bQ5es8WJQmTSuKJhS97yl8zx0602U671wbWrUu44H24ZucZmajaz2tYr2lvV1op21pix30yvN73Shx40lWq30ZC/pezxe/7q+DX0fq2yW/Zu2uOqfde53zYRks3vtbLdGjYry9xK163kviYbNHSt+nfPrHUvqJesH254LTJb621jTMv9fwsydwDcmWF72a4FtvqbpavHXv4dtcBaAIw5yn/QNjbVbpX5xeefP3z8wZxW1x+B4JMoggEQUz4jgPm/EISNbiMxgRZubAMQhHyCF4GyqVUFOQAkQaHPA57s+N57J9CXzXQ/y2d3GrWZm+r2DWjgBr4RfbQvcKEfmWLXfqmrfU8QZcRZbubnNMioYeAHL9oU1hq1SR0BLLqbqledsGtG5AnVBDZcSxAugDDqFniboMRxtg7ls+9GRwppkK/+9h/djUxMAJwRgP7OuBJJx9iqmxGMykEX+qVuQnp0FyQJ2PAjAA6Q0yhgfue6oNoUzABLAXBG5+k36GHqWeTqO0swNgGX/UBPwDavEXwKgueb5x+Oz7hmPPXflJmRzl7P578uRc7mM6zVyWfK8p4AmOhfnl+KT6O3cJFy6JH1GQ9+3rx58/Ddd98do3uxlQcU0E35pm0Gcqu7EcAelODzhIhGMJuKl/bpI37C+Bn5yWeCM+erqY19/qvpgX3PCN1xXD2EYBRpRsEaPcrYZRp2/SFBdgJgxz4BsPPUPuchm4TfmcpdMIvthYeOMX3WB3JdTLnqkSmeXZcFwLQt/DYCGRlCXQ+a0AZ9cLw97GO2A3yIz7SJ/UW2+ukLvOcz1BMAu37mPHTOC9/RL9Pcu/aoM+U8dCHgpYzjps6sc9jGrAPqjA55SMCDG6aVzwMrrjscPgEC86Itx26EvNjCa84zdOUn57w28ztkCQCfg1znUkCffB+tuUdr3Jvc3NZjx9doWr/fOie92NeLEHgexGMLCYGf3hMGDF4w3uMtWoA8oZ/lx/8PfSvfL3YtXrRVV+wTM5yLrn4YUj8HZF+Kmh8PTIz/v0XPe9bN+/LjEM83ENN/KyAY6qvHjIcGJhmpcGUT6IqPXev/tfYu+uiCn13a4CpHqF7qd0bIXuvc4fqSTmUYfamNg553kbXUzpp5jE5L9c59fuVvYW1XXavKG5xjfyu+fmYs3mabq9q6oW9FFz+sP53SJytYuWK7/82+v2b5W+r+YmRvOZ5N2VWn7YmtW7pesg7IntwDXOtko3PPru9r0jXu664OwbUC3Xu6jryea21zuOGZx3ULv/4xyNwBcHOi7cVbFtgBcMtce+GuBd41APx3v/7bh4/ef//EDLlh5gbTGHlrVKKb/YIyyo2gRGjK5rzgFcgkYGJTXuBp5KAQjXejYXmnTkbeJlSjE8JlocPxT854hir947rpiQXF6O5GYD7nM9MuC1wyPba2oS1tJ5jKyFf6DkgDPJPSFpBGvwEGwLhM6Wo79FdAbAQx0CLbMbLQSEr6I1ChvuBICGraVSNatVGmazZ62b7TXyEp8gTAQj0jVxMCMxYCjYyApO88S5Po7hwv4RA2os+8CzwBidiLl20YrQt4wgbWMwqPcgIh+k676G3KVtozwth0rsjEPpRLf1gCwDz7k7SvvCdkN02y6aEZD8ddyIjdjGo3mlG/TBiXc1H/NsLXSNI8ELEEgLGxEY6m1aV9gBW6e1jDgwP4p/AV3bQNnxEByZzEPgI8U6Cjn/Ipg81HAJzPj81oTPwMnYwadx7yOdDNlNM+41UbCdJ8xrURqx7GyLntGOa4Ih8f4F1fzL6PABh7ICfTHHtwYwkAO/fozwiAE0TTd6/rF/TFz6jveDuWtCvMde2Z/4acU/nnepQQcjzEIiTXZtopAbB+yDwTeNKO65Spv/nMMcnMCBmV7HdKwmvHnT55oCcPySyt464NCXjz+cYC4Iyqt++Zil3b53Oxke3Y5QEls1bkXHU98aAOaxdt+j2lnhkBncA5v0O10yVo5bVz79jqy+///PAP33139famusk+3CBclbtUYFVbCloDJjqH7s71qNDuk35dSAE9zclsa5BfsdEI8cpQ7yw8XTWcy5UK9lrT2pKNR6x+bHqAv7k2jgcmHt2rYvk1mq+vM43rsNGVn5Xg75Xo3yebTufgbmPDbanHi5tbCzJLoxA+tuT7x/YPfnC00yXfXOpflq/2/wA9x/5e6ldp469oq5Ksay7ZmcNVuwzruPZA3/x9VO2aP6zub1fvUOxttvk227rmFuP1dSbs9ahXuk0m9ucKXxj0lu2bzrCV7K3kbjs36lrXS/bmwrPLbfjPs+u6cF92yT/K+r4AG1T9vKFqGQCX7fSa7N8w1Bb9f2kydwBcnWF7uTUW2AHwGqvtdcoWeCsAeN6xKulUK3UQtSDzi89/PQHgjPoVCLhx5ka/z99VsXxu7VI0L+WMpGLD3ZSmwDAghu0k5AEwJag0TagRwGzg2a7QICNuE4AJxjKSK3XPZ95SNoFGPrNVUCEQUF6mchUKCVHc1Of/Ahk2/YEFABQBMLDRqDHq2IYggL4KXNCJ8oA3oVumy6VvRutmJDP6UxeAbjpt5TtG6JkRe/bDqGL0Mg0rv/tsXiMLuWabRpwCEvM5zIJqIjoBubwnzLXvgBTgpCASuzD+2IyXoBrdhYP4giDmZz/72ZSGlc8ENj4fmf4IsvU7ZKgHfRD4pK8lbPGwA6CHNtFTG+O7AOCvvvpq+gxZ/CxFRyeoEyDP97bzbVseIvB6wqSMLhV2jdHRlDFFrlGs6ET5jOhGVyE/n+uLjImR4bQt6BNS8n/9Ap0FcKa3Zv76Yx+cr/bVcUdP56Sf6X+sHwJn2tA/U6bzMQ9nOFZ85mEGbOLalgA4D024XgmAM73wCG6xOf6RfoNeaUP0EFqnTgIJyyNLn3W95LO0mfPIAyO061rngQ+zLihXO1FOv/EQT9bFLq7lHijRhylvBDC+Tz3L4g/4AmXUb0wrjZzx4Ixj4Xom/EWPS8+Id25iUwEwvmPmAvRy/mRq/XwOuuu6c8p05/SNz5yflmM89H+BfgJx6iXItv0xxb8Rx2Oq9owMHwFwgqsl8Kt/eK0KgKd5ULrTGAoV709G0avaUshztFm8FzvbrzFV8TUIew1SDdGIJ3/gx2ZD5Q//m8bims+sHKtzYs9B9oTANjlC3nP/f3SrTS1xzVJnry9G/yag9fcz73Pk7/Qte/Kc6PmT+LnmN41NrLEzZ/2wCDTPGof79fkGom7fa3MrJZ2LaC221gHAT8bjiREP0tQp+pye27DE9V5cm78duz/5Epif1V3R92ZwvtTTG3Sv6Lxo3BVtvs22rjvEaYkV3SmO+GM7q/rfVKzdxpbyt5TdXCu3tEtL9pY2acquzpGe2Lo16iV734u73Hlky3ZoDHBZ5lbzs6Fr1b97qtYtUC9Z9+8tZD67rzTGtNz/LWQuOMoOgDuzbC/btUD174qu3L38boHJAk8AMB9e+2P5YLvWNtNbkmkKaKPXTAvqRrxg1I1zYUNGQFFWYJKRVfm8TyPVgBbCMF2KOhnxCwQGVo7wTsBAPSNKaSPhiJGWPs+V9kzfKYAAQqgHughY6Ltgy6hAU47y/0wravrThCTUT+ickcFG5Qop6SPPUaVPPkdS6CAgErgAiInUxE6ANSDwmOp6HDdlZHpWoS1gRTCbkFNIJIgTqKBjPleVPusPRtel7gBRn8crGMVeAhGAK/CX94yKNLqTvpKaGLsIX3wuKrrYd+xLFDFQmDZ5Di3Po6UuL8YVe/Hid2ANfXOMsKNpxjOSVJ0Em/ZRn3LM9V/00H8ZU59dTTuCWd99Hil9c9yRq04CTyNSM0IaHfMwg2PIuKm/uuGvjjdtI8e54ob4fH/2wzFtO7LHtLXUVVfs5zqBbOwK4DXyERsLaRMQ54EJoZoA1/WFMsj3+bLKET6iKz7o86uVmdGZ+rKHLnI+ci0PcszL9iO0RY5+RX0PgDhe4/NlnV8e9ECeEbOujdjD8TDqeIR3AlrtIqgWVutjlBPuO4/4TJiLHoyda7HPS87IX9sewUIC4IS6eSjIcUdeRsujH+X0NWTrs+qLnhl1bHvq4Tuf22bawbVNn9EmHiASALP2Owb6sgdTtIPR/ZRzDAWyRuX6naC9nGf4nweRaNuDEa7p2CUj0432F4i7/riuGCGd3xmO+xLkPQeBcy69NQDcuO8Zbx1b90FPKq+vvb7mHe7xTp77+1ReRTf/mF/8I2f4A778h//aAwDVvweK97GXxJXg7+SPs5RpnhSigG0zvw+r3dq63CL8nb+wT8DnuIZmvdklboS/hzbX9PeiDw7+WvH/uTf+MfVeD/5eW69Sn3M+29gkO9G1MMeWgPFxLK/A6EsRtGvG7VjnTnZ4ooOHWIprw+gbnbXtSdvNMcz6q9td2eaq9la21fWTfjP93rRrNJX6Ucnf0jYvRHZrPJs6d+ZHT3Rd63rJOiAbv6eu9rPRuWfX9zXp2rjP2squV8f+UKBh1g5WfzUAfgv7byGzNbcbg1rWdUHmDoCrs2wvt8YCOwBeY7W9TtkCtwDgaQ+i2lLxj+NbZf79b3gG8AdHIOhmu1FtAho3+Md0tUIHI6NM5cx7pr0VALBx7ka4EXvAHqN+fU4tG+1GUGYqUiMD6bfRpwIfPgNGETHrZjxlaFtAbcSaEZDACoEKfQfM8qK8P8IgIIib+ZTNNMnC5TFyNp/vClgQFgDOgIaAmnymp1DDTUn0I80wL+yEbthG6Ibugq2Ed0bCCU6pqw3SngkPhUn0EQgLxPXZu4ynP0Jx2qWswEQ7Yf8PP/xw0jkj8gTM6AKIQaa2x37YhM+Bt9SnjwIb2pz38N472ov2v/766+mFXX/+858/fPLJJ0cb418AWV5EFAOIKWf/seUf/vCH6SVgoz8Cd2CkUNAobPQVVBudzjh+++2304u29GHBFMDHwwD4JTqgD5HKH3/88fR/wQ02Mb2yMNQDE8jLSFj74ZzCV3zmMT5iND12EzYlcDfCMlMa678JvXNOCbJZDzyoIXCnjjK1EfrmIQlhWoJx/Yp+6teCNn2MvgmAsZE+T3uOg5HOCcrpj1BOewmVhZ3OYyPLBcCUXwLAQkr0FuDymYci+Ew7Kzsj+xPmCkmp71zJTX3Xq5SZ0bwjxKSvwnf66fzSv9TZcU6Q7WfCXg8w8PmYrhl/0q6Uw+9oNwGwaxmfJQB27BME6xcCUPqtzo4h7bkG5Ncotmau8H2jvWlTnxf+UsfIdMZW2yegtU+mos4oa8bX7wd8zGwOvnuQg3YS8hoV7CGMnIu0ox3yoJJjkXA3+56AOP1hDQBu3UOM9y+N+5SsWr4PWrpfWtnmTf1Uj2LblyKCzwHN6q3hMepxiAbO+uU/0qPSTWNSUb5ouycutuBzGfk7z4tDoTPgNw9PnPjhSp0q3V1b5iz8RWA8yuQJ/D1cf3ybvWDmwPHcaBWrHhpobA4dRS91/oKciu+d+PQF3z9r9yrQ7EQKXxjkPLDR8YXS3F0xJh0d3krZxty7C+S+wWalMWn6/CUbr2rvhv51xntdM70e9Ur3gNfFNerioNS1qpc8NNg06pbyX4zsLW3SlF2dHz2xdUvXS/bnQll2o3NlmXHPUrHxa5L7mnSt2P7MbeOVqjUr1Er118qy3Gf27bKejfnyEmXuALgz0/ayXQvsALhrsb18ywKvGgDT0+GPbgFwPqNxLva4JeMGvpBzjE7iunBRAMQ7G94AlHyeIrITBGZKzoweFjya8lgAISDIiNKM+AMg8QIGCER9LjEyjLQTfPAukOF3nzksPAEACDaBEglsMpVqyuP3hE1LkWCCWXTKVKFCAiMcuSZgQKZw0OizjK6jrFGegnjGIQG2kct+ZuRgpjwFUAAoeZn21IhCob2QKNPR6gNEjAJbAYPaiH4a1WlkJr4g+KEdrtOOz9ZlHNUzx19QZwTwv//7v09+Rns8S1l7YRvBlFF+vKsT7ZlCWmCHbNrnhU1MWSukR3fr6Mt+JnQ1Athni+ZhCuQDk3mhKy/GUv8R8PKuXwjS6A+QDR9gfBMO6utGzWf0PHoK3bQdc9j5lvM9D2qMqWvRR+BJOaP67Qe+4HzOzemlMTbtrlCP8gJgxt2Uwh44EcrqIwJ1/dPDBOiQaZSRKwAcI5Hpt3Ca90wp7zojxOea/aBt1xH7gT31b373cErWUWdtqF6mihaa61e8CzSVidwEfn55pX97CIC2MyW467ZRyx7uQUauHdqEcvqguhmp7TNu0YWfTAGdz1K2Dedx+mIC4Dygk2uf+vue67d+yxj5nPTMODBGTPP/hOzCXtdnDzOZ/cI5mXPJ7zdTzrNG5kEnx8PnkQOm9Svl57jrC7xn1LNjnAA4v5PPAWBt8uX33z/89s31ZwDnzU8FwizeLDU28u/S3sJ9TOcmbnU/baTY34vtjBHBYwcKKWj5A/9cG60//oe2b7bPtcEo2m8a5jN2SQA8/Z7Rv3H/OoLfMdr3pUX/LsFfuifEnX4/bFadf9doj9G/J/5wZrPrrM80NsdGXa+5QmU9uMWXn7R/bV7dCf4+jkD90O/Yz4ubGc0x6YzDvcqOc+vEtxtrwF30ucFeq/1vZZur2lvZVte265rp9ahX+tCDpmLtNl6Q/Bel+5Z2acje2ibVedJQeZvoyPkGoapuPepylzvb9DXZtqFr2WF6Jij7eN1j6wpsIfN4f1sxWMP+ZV23kNnw67KeZ2TuALjiOHuZtRbYAfBay+31ShZYBMDTBlRt26xW6qDKW5ApAHZjPVPMjpFuYzSSEDAj/PI5iUIQNtqFHwkQjZTM9MJuugMvSBPMC6AhmPIdeW7wuymGbMAaMIANeAEW1zNymI0JQIGQNEGEKYONZDPyEB2pc9zY+eGHY7rSjDATygki0DOfoWr/MjXs7D7vTaDAdLuZ3leQTh304JqQxb7QnvbmMyEl8CJlCcsFLvzf52/at3yuZUZPKyf9ItN8KxPoQfQvYFCf4Zrj6XNEAX7ATKG2kBeAS11skRDGKHSj/einEXmMgXYWsNKvcTzog/BEGM5nRvoiWwDM2BmpLDTDv4nypS+0R1naU098mojkb775ZvpMkKOvAmA9pCC0MkLYCEDtIKjO+eW4opfjQH/0wYw4VSfHlXKZrlmAK+jjujb2gIU2dP46VwTKzG0iphkv5wpy+Zz/G4HvAQDhZEbrOn8zAjij1V1nkIs/G1WPLlyzrBCTz11bGFvHTtgmlHT8XRsEgZS3v6YFdowykteMAKYGZz3hJax13bOOa2tCP/2DMgLkBLQeJMFGztMR/vF/I05pMwFwRtsiw8MuHkrQ9q4xRrwyXvxutKoZHuizhw0yilgwijzrCIfxwzwYoE72HZleF64rxwwN2kRfwJbagTL6dR688brrIjZK/9WeQu48qCGMxQ6uUdjAMWTue0gmn/urPT3gQRl9iD7k94cb4toj16M89KGd/Z7I+Wx/tLVl/uX/AwC/Kd3TZKHW/clJxXU119Xq3R8tGeGmdhv3e1PRc6Nw5v6uotsSLDr6VnvUlytU9LipqcL97YkOh/Ln4O8x7bNwfXh/F+Cv68v4fgqIp6un0Phx4VkcsosbO41Np9TrJt9oVlb/qz77lgFwsxv1sWmOyT30qMpYOlTx5GBDYe6ftGd/u/Vmh6yq/qTc6por21zV3sq2ukZZ10y/R+0aTcV2+edHfkvbtGRvOaZN2dV50hdbt0i9ZG+9e01yX5Ou8x1Y46foPFvIbGjZ/Cqta1svWffv1yKz5StFP3mpMncA3Jlte9muBXYA3LXYXr5lgZcIgOnA1Y0Pe3kmAtiNG/5QF5q52W0UnWkxFSXk5F1YZWQgUCbBi7KEiNQR3vG7UM8oQ+QR2Ul6XqCsbSUAVj76CGyQA1gDtAknM9LNOuhn+4I6dBSeUMeoT6ECOmib3NDIVKiZytSIaUFfphMdoxHHCEghIOUEBOmoyDJ6UtvzGVCDHyOZASu2ldGA9glwoP5CROxmpGhCCeGi8MW6RiUaNSkYBY5mZOqbN2+mNMlcBxADSUj9zTgAHoU72AsITDn77vM3gTF8jn5G+DJmjiF90N6MXwIs4KmADhvpC7wL1DNCFxsBEqk3zbFD1KyHBGiHqGMgj/1EF9NBC7MEtAI1bSuASuCYhyrS7/QH2mZssZeAy34kvGOMBGzObd4zdbhgWUCGHAFzRrvbdqbhpo7zg/4zXviN81OYy7v1sT36++xnrlFH/RIAC6eN2PQAhvPLTUb6qV/mnGDceGUkv1BNcOxhFAGtIDBhWj4H2jXGNYD/e3CAtgXArpd85tx0vUh4mxulHu5gvia01Qcyklkg6PgK8I3KVQ/6ntHCI7zP9n2uLzawTfR3jITTCYBzDDK6X5CeBy2MonU9cyx45zMju+lngl0juv1Me6YcdHTO6y8e1kGe65l90d+ds0b80sb4PYUNBcD0QRu6TjCf9BHs5aEL5gTPI+dghNcFwJRxnvO7452f53fnePBKG7km5Tz3O2ItAG7dS4x3Tms25zv3Lkt3aivbvKmfqUej/XuA4KugrqFP9ca3fG9ZFdgYx6sAOAoc17Mz4PfVAuDY9Dned8azgPGJvB+diy9E/6ac6lh1NpwaZavNV8pdOgyxWP+WOfJMfZxHNH6eUY+LYzJkNsj7ntaG7Lm+dsfuBjvdRd+KAx/KvO32Gqod7tG7NZ547VUBbRusGN+t29hS/pay26PVtH1L94bsltz5j82rfrimQE9sXYd6yV7fdrnzKG9hhy1kbqVrx9ef3ccbCmwxBj9mmS3/OzNOOwDuzLa9bNcCOwDuWmwv37LArQCYxsobao0/dtfKNAJYI2QkcG62ZxSSm9xCWYBBwmKvpyzhYAJgYRN1fTYum+j8AER8PisgJ59XKlgTIoyRnD4z1fSsmUZUyGMkJ9GcbqjzLkBABwFBQl1TmQocBRPaT6ikPfhcfdAjAYPgyQ18n6dLedv0+ayCF1NEa2PaHyMcKSukzKjlBObCv4RCYyQbuue4q5P2MpJxhBUCGaCMkBC7CkaBJwBg4IlRwUbXJVTz2cKMGW0bhZiAyfHQvzIqU0ALpM3IdIGkkZPI01fpk3ZApmAqI3kzNXNG4GEH+ikwEhjm5mzaLK/7uf4jIPIQgf7lM5HRK4G9kEnQRn8TPqpnAkvb8Hm/GT2Kf2TErJvn+h1lheuMp2MlHBWQAeuFwgJgfJM2BXLax0hODnFkOviEj7n2jFkBUl8jSoX7CaLHKF7HIf1YeyUA1kcob9sJTjNK1nnjfEeefsNY+trUsS4AACAASURBVLlj5Fjwbtu869eU9ycPLiRI9XfXZYG9a1XaZ/oeiu8Xo+dZ8/R55JniPUG082PeS5lhZvbd9db2KOP6nYdHcj3Snq5nzreMIqauvsLnHvAxepkxdtxd95CnL7Ie+J2QUcH2gX5kinHtk37m/DSCXR8WvicAZt0hOt71KiONM5I5AbDyc4yXAK++4PdPHlrg2gSAv/22nJlkvAkq3088qbiu5rpah8Yb90l362cKarTfhcDlm9P8g7uhT1l+5761I3Sp7JNI39Nxnm343nwfrUHPRP0+iQo+irrJ427t4WL9vE/I+/EsfA0AC3+ntXleoE8igY9yFzTQIh3QeCzb2Ji7p/GWNuRKI3spEvja/Hmmvp7ziXva82ZZMXcnXx2BcLeB0dbXxuZ0snRbO5ZvbfTeoc233V7XMOtcvterXulDD5qKtdt4zfJfkO4tu2+pd1N2Z570RNctUi+5A+DHBbxmtVqp/lrz7HJ7zlh2857YmhVqpTYcg0anyrpuIfNwP18ZrLKeb1nmDoAro7eXWWuBHQCvtdxer2SBVw+A6WX8ET0C4Pn7YP76EE4AEhLmCi/y+axuzrNxLTjNCOFMzSlIJIoRoMXmtc9vNSKMukYAEyEKVAMYJwjJFKJGDGba6XzGoyDDdwATz2qlDaFE9nk203uTbm7KJ4Q0covrCcp1ogSDIzDkWkKaTEXq75m62OdvAjKILANkWF9gCYjgB13RE1thM+QIExJWO14Jkk1NTHmBDTBHuJHRz8Id+ytoEw4ZUWtKa/QlLTLpkYFNjDfXAPC8AEj6mP7jO+2jb0YtCzz0RWyEPxlBiT5EIH/22WcPn3766VRfqKjfCYewnenAaUO/8mCB0YZGF//0pz994IWNiMbVL7WlNkmYm0BX/zdSE7tmunL75LuwSziH/uipr6O/AI8x97nHwjD00Qesg0zt7XNu8VNhKzrpL86ZTOXuPDcrgFGUwlQgLoc6eM/57sEEAbAR6+hoCnTq6H+OC322H+juM2dNcZ7AL8GmUBnfznTjCV7zsIbzNuG6oNtxxTbOvxGcoreHNvIgDPbxIAif50EYZCUYzS8idRNa854HW8Z56BowHiQQMua451rlc2yRrW2xhX3PwypGsLteci19OQ+VeKBHQKxfUTdBsf00mtlodg+q+I7+RnoL39FRm+i/2NR5zNgDYlkPrJsHGJDtd5n+iX84JxPAengk55TlMgLYNPZmQbA918cEwDmG+T2qD14CwOjhYYP0myMAHr7vSzc5h0IlkLIksLNJH/VXt3dDH49zoGOYO/V5sb9d213aaOjKKtrgpnEqtuH917H4UvrnMfo3YdPhd78L8jthjARuqLRp0asAWJiLFoffrfP4Pl1cfGZwKl/aILrgW0/qNza8Zg0bB2EXrH5J/5J/5txYc3ii2d97Os6Sn9xT/k2ytKv2GebtNb97cghhzdgc5sfaflzT8azclT7xttvr2mVdt/q9atdoKrbLPz/yL8o2jXHdWu/qXGmo3Io5bfWvocQudx7ZZ7fDCxizd9HH38lxfWZfuYdNdwBcnW17uTUW2AHwGqvtdcoWOAuA5x2rkpxaqYOojWV+8fmvHz56//0TvQU/blIL/oQAGYVn+lU/czObzWs37Y1iS4iBbEEVjfs8RX53Q57NeJ/laUpX6s1/3z8+g9cILTbx3YwHLAkYEii6qU5ZU0ALlVNmAhQ3XISIQkIBs/CZ68LelDW7xnsnr7RlAmI3+zPqWDuaIhdYI9yjfKZrxj4+bxUYgh6Z+jkjORMC8zkpmYElyBSWoZvPck2dHeeMWAPc8RIaYXdlUu67776borp9xjB6+zxdoJOytIfRl7QvNKNvCVqNejQqMyNXafuTTz55+PjjjyefwaZAYHwJcIscoweN/HYsaSejNh1PbJ8A2BTR+iDlHENBYUac5u+mG8+oZ30KGYL/7JMQnM/064yAFLQZyUi/+BGcCcC0Wx4gQJ52MBIVG+ATAC3aybWAPlNO+OZhCWxgNDvv+jL9MYLZsTV9OHUzBbTlXCMEwOgvAOYa+ubBBBcy+5fpf5WJHoLqhO3OjYSM9gM5gjbXJ3zE6x6awO7ahTZcO9B7Ka26/uaBEuS4vuWhG/0b2XlgJKNHEzjzex46oH3XRD9PUGtkOPK0OddtS7vaD8prD2zooQrGQ/n6hZHxXBN05wEZfs/vj1wDTbsvsNd/GQ9TwacPCWiRZ+Qt64DfL6P/0zZjpm/YD/qbGRHoC2VzrR8PSHh4iT6yDvo8er9zsJmZLpDv+mt/c7wd1zEqfWnz/yoAbtybjDcwrXuVrFy8b7lbezf0UR1W9/UO/T7RoWK7xmZA9b60dPMahe5ir3ONDjY4gtypPPdSjxWfQN5z0cDHW+pNNe+a8bjejxXHuT7C3hECz98b078Xo3/nEmd+Cn51K/ytGKi12TQIbI9uZb7dYK9Kf6tlnhX+YqeCf5z0pWHbxQj0R6cu/33d1jEUXu13Xbsc2nzb7VX9zHLrutXvVbvGCsW2buNFyW/aZ0vdW7K31LspuzNXeqLrFqmX3KN/j+PVGIwt7LuFzIv3bEuO2rBB1c97IutWKJdsKFCWmfcXVwzxWmS2fGULm16QuQPg6mzby62xwA6A11htr1O2wEsFwHSgvPERf5T/7//1vz589P5/Oen/GAEp3HIz3sKCl4Sy8/fpDyeAlv+P4FEAzMY7vxtJx+8ZLUwblAHW8rzYBDfC54w0NvLUqFU30AVH1jclsKmHE9gKG40Kc4OdPgiMAAIChnx+pSAFmyWss103cLSxsMkISu1nn6hn2UzVa6rfBMDC30wfLcS0/0KLjHoUWhqtSxmiWnkJgGlbCIOOCTlpj/8LewXGAmCgBzJN92w0JLL5jHEFvHhQQNsK1wBn/NivBFj5PM8E6bRBPSP/HDtTf//xj3+cwOEY3ZnR08jGJvimYJQ2eK4nr4wI1wcycjahckJr/UnYxDXhuVALewOpeeGj+nqOgXAuDzjkXNX/sF2mlBWCWQ8bOGbWT1DHs0x/8pOfTCBYwMac9Hm+poDGNvZTwEfbHmDwYAK+6xhnWlzk4Cu04+EPDiJgp3MA+Fz6+bG/GdXOuIxrlIdA1Fu9nM8CT8bONYr+CFbpp1GwfK6POp+RZ8Qqbbt25gGahLnWc93IwzTq5mEB3vnJAx0epnDOMNaMM++2SV+EtB6cof8C4Dw8om6mPsZfrEsdMzQYhc8Yu15ho7SHcN41176O3x322e8XrmdWAIF6ptZP4O6cMrNBpoBGlr7MHGMN4t111zUqnxuMvZxT+gty/M6xn+hrhDs2d82lfebRhx9+OM3HBFeuTwm6x1TagnK/f/1ezbnmtZMIYD9sbMbnDUH5vmK8i3rb7U03Qau1nbS/rfbBADfqcNTjUpra8h1rFLyDXkvN3sVmJw53KvHkfxPcDQB8LfXzkOreObfGfFvWWQJ7+dnx94gCHoHwCH9zXR11X9zM2jDit2u7q/qd8eVVvnjPedHYUOvYZOb6rS3IjvjtyjZse3bzZogmvqjsDTZabd2Vbb7t9tYM8rqu9XrWK33oRVOxdhs/Ivlb2ua1yu7MlZ6r9CzSKt1Q5J2Vu9tgs/uEhmnLsdXP7oeNTm2h62uROd1+VhfFHQBXLbWXu7MFdgB8Z4Pu4k4tcA8A3NpobP4BXRqvkPm//c//08PP/stTAMwGdUKHhJluaLtZnZvhGamWEWbCCjfgqCM0AFIIIIREvAs6gAnCQ3SiLu9GSAJ03MwXRiUAVl82zPIZkRmNKRB1Uy0BcUZh+btwg3dTplI3Ux6bjjRtJ6QRnvBuNK1RewnB+cwUvBkplgBYSGVkIvacfOzwfGBtL3jhWvbXcRLCc90U0tQVggijuK4uAhNkEGVnpKhjRwpUPqdtoR71TQ0LeOEFdBJMCasAK0Ic2tMfhWdGr1LOFLaMv/1NOfodbZD6m5cAL8eCPqIPBw6QC+ilD0brCmsZZ2xo/4Vm2p4+Ov5G4dpvwW36DZAKgG6EIP0gPTkvdEkIqr+MwBsbCzY9DGAks37rWCfI07/4TP/Mufuzn/3s4aOPPprG0TTa2IhobkA6umMP5PiThzJcJ3I9EW4JUGnbtNHYQfiNz2TfBWcJW93ozkMc9ldfRweBPGOUm+fOBX1EMIp906+cP5TPdORGfjqeXBuzJQiAPcyQgJay6JNjZJ8y4lr7JfjVd0cbaHPXRQ9TCIDRkfaEl8pED30dHfPwiWu0B18yQtbDAK4brO1GptO2fqnv0rZQmHdt72d5uMgDKtT1wIeR3diTutpGv6Jto37xTXyLsXTOeACJMcOH8WW+Y9TT+cHa5/wwktlDB66xHqAw64UR+0b+6l/M7V/84hfTC/n6U36fjmOsDP1+hELWxTb5swiAZ4VLtwhZqF8jaq9or3V/tNSblW0q6qb+HoXcRcp9gPTJYN5Hr0Wztz1rocIY+TvoPms/AOBLEb/DM0hfMwAWAo7v89o//TtZZ+n649Uw6JrNr0adW9zhKgA+s5at9u4b14yTvt7ZRq8W/q78vjlry2tjdIPdy5ubo1O/7TZvaK87H9c11bNkr/ShB03FXmQbjT609W/IXvxeuOYoDfkt3Rty23o3ZV8zQV7via5bpF6ydzholzuP3rPboeE4W+m6jZ/Xta2XrPv4FjJb/vLM47pF/+8lc48A7sy4vWzXAjsA7lpsL9+ywFsHwI0/olubH4c/pv/73xIB/JgCOlMfC3syYm7ebJq/DjLC0c1sQQub5BlNx0Y6r3xOoimYkeMmO8CC/1N/CQDP5phThlpOcAjYyedCqpOb49QRJpmOVFCScFOgoHz7y+eZVnqMAMZ2prZVRzf/bUdIpW0yEthrCUG4LuDFJugPWFQe1wUzmXI4+27EaaaCNtp27JPPZBUcjXBU2C/I0QcYl4wANsKTCFwgKm2bepmyRi36HGagk9DHMQTYIJNXAqNMMS0AUU+hL2U8xODYatd8zq3A0whHDyagT0YQGxnrAQTK5XNqnSsJzYSg2pr2sYO+7gEGxt0xBlphL4CVtgG2CtaMGE8wlBG9CZOEpAk09bH0G4G0aXWxe0a+AtCAvNhYPTJq0oMD2lxQRvv0cSlCUdCGL+iXtGnaXFOQZwQw9rNeRoMvRZJqH65pf32aMfQn1ztlJ/zGBxgL3p2reUBDIEkd0wjTTsJofSIPcuShlLFszlOzEOjDwlD91TUoYaJw2owN9DdTQGsPI9zpn31DV/1GMIuu+Zxb7eMhGOQ4p1iffA51QmfXK+w+Zg/IOZPj4Ri5flnPNWspAtjvDNr2MI4HK/Bh13JsoM58D5GKHp/ONhMmA5Sxcabez8cNmIZav7Sf6OpntP/LX/5yAsDUdQwF/x5sonxGxufBgATA6qov5Y3MWQDcuJ9Iea17i/GO6trG/Zk7sJvaXNnPu/X5cXBa95fnCt9sizuNSbUzq/U9B4BPniV6AQAvPAf4ZExX+mK132vKLc3p8aBH3ndP31PzB1Nzwt+Tz+K6Oj3ZxCluVD0HgLwKgBfGMf/4X+V/t/hG0ZZd/1jyja6MZy1fsSm2q2Y7qJZrdLq1uZlybxjzVW3e0F7DHLGmtGt1K/QgzMKaVmmwbeumnV+z/C11f62yKz51/E5tdbJVuDc3Gj7b0mKX24qofW22rfp6ww1aaL1sr4YCZZmN75MtZE7NbzAAzyrzik13AFwd8L3cGgvsAHiN1fY6ZQtcBMBIqfzB2001WJQ5NV/tyUHmF59//vDxB48AGFgg1DMSjE19U2+yCS8043OAEBvpRpCx0e/GekYbEv3ERrzgj40NABfRV5Q3isrntGZ0JpvuQDAitIRZyBbo+MxNdBdGuWEvPJi/l344pq0VALvpLmBRZ0FERuBRP4GofU5IY3sZIaxMQY+yhcOCDXT0M20MhDCCjSg7IkKxQwJAAYHR19QVCtK2MgV9fOazLKkrRNJ1Ek5nGlIhDtdtUyBCG+ppOmHk/uVf/uUDKYSxlcCf+vyf92+//XZ6AY3UEzlCG6P4KO8YEZHLC2BoP4SDyNQHsLeprCmXz6xVnpA/gZwADTAGwEYHgTfXAEX0xYhm2jByL4F6wixlGlGNjYTK2F2/oj1sxnxhrJkjjLfPwBbkaT9tKRQXKqGPfUd3rwujsE1G4QqmSVHLeAGhtT1t8IOtjMSn764PRoLaBuMORDR617VDqMV7AnVtnxHfwnXeTZWdabATeuk36b8ZfSmIdy5TPkF5AnrnnbIyAtg6RtozpvggZWiP/vISMFM+D5Zo74zg1a9oVz1dOxhL7Ej/kZPrBPqNEbzIpYx10C8Pirg2+Rm6M8bMJddHMyv4nGQ3oB1bZCRAZszQV7+inuOVKevT7/QnP3O98nCQNtNeCbc9xIG+zvOcC65xmT6euYQ/8z6mSMenGTPmM2uQuiFfPfLwknCcvgmYM9pcH/WgDO8eDqH8p59+OkFgM1TkfMbWGQE8Rvir2zkInF/9FwFw4z4lZZbvLZbuQRr3MHdrc2U/79r+HXS4uz4nAm8a1at3my3pa+Dvwb60M82PdwwAO9eFsBX4O63l84J+Mj4n/+tsqDXKXnWIYoGzm1gHWJh+lWVb/jbqsnKNOjVyefutZIlXD4CvrX/pW2n/Sz5XLRcbrOf8YvVo3TAnVrV5Q3slR4tC65rq96pfox4FZnfabTQ7/6OSv6VtXpDsznzpqV33lnrJ3pzY5c6j+87aoeeQZVfvia1Zt1bqoGJDgbLcLWQu3HefM3JZz2eW2ZovV2y6A+DylNsLrrDADoBXGG2vUrfAvQDw9HdxtdnGxkRX5t//BgD8wTEyig1so++AToIu4V6CODf62fTP6LiMCqWLbHazAQ/cMk0mG/HAXyKvBMjIzjTGbqwDMowe5TM3/N3MF2iw2W6qzyUAzHXloLM/mQo6IUsCWzf0BUtCHP4viM5Upkb7+dxN4Yywyo3+jH7LCOCEIKZBBlQABIHhAl6jm4VNgtCEJso13StlTVcrAGaMMrWy0W0p382oBMSMDbbkmkCEPgs0hYi0A5CkD0JL6pjmGH2MwATUCHl9hi/6zPdBPxxTTfOZcCUhXsJOobMAmPo+Zxd5GdEnIFMP5JhSXPiX6chN+zxGuR43bQ83Q4yJPoId9I0E6tqbfgOAiRY0Apg5Yj8EtYAuxyEhUqa41d6mVwZkCVYZ66wvmP7kk08ePv744wkCCwe1EeuCABgQZup1obPR1/SFdhhryiWUy4MeRqjmQRF9VDAvALY9gb/9zOh+57MHFLiWsDbnuWU9NOFYOH+8LgDmPdcL9TNanTHQ3szphIL6k/PQuUsftB3XBKI591xjR0hqG2MKZ/qcqeed00tfNejuPOO6h2GwNTIE5Rktjm3zedgCYNc1rhkBnADYAxD00zXWOethBOzB745BAmDXM3VE30y9rMxMU+08Y/00Tbk+QNvqZH/H7wTnrKms0cfU+7SjzDyMkNkGPADieKAHAJiXa6S+wLtj4FjrG3mYx3E8BwaExFsA4NY9y5LDNe5jsnr5nubc/dTKdo/rSfU+7VK5G3W4qz3uODZV01wdwzMRnZP8S9G/I/gd00EfFMyDHVWd31a5cS7n/8d7iQoAXgK9q+HvfNN1sylGCZf84WprETF61a86ml+Zo+eg82ITN9rsnQC/o2FG+4428nrFdpS9Uu6az131s3O+U9HvTN3naLMzBdZ1rd+rfo3+OvQi22gauN2HhvxddmdmPC3bMPWhct3i9ZK9ebHLnYfi2e3QcJ6tdO14f13durb1knUf30Jmy1/qhtrEB7fo/z1l7gC4M+v2sl0L7AC4a7G9fMsC7wwAPmysCYBzAx/YBGQE0Bpx+hd/8RcTxGUzXHgpsHAj3831EWQCgABKvGjHyEEjFNlUt32BjICKjTs24o28Qm2hT0YEumEisMl0tA4wbRi9CahIaJ0wLqNBqesGPBvy/mT05BjJKaCeTfzeFCWI3dzkN9LLdMIZBWiEW0J0IST9NQV0bmgKmOa9uh+OEEUgLUgQVlHXZ6xSnvERzPv8SsGSQAbbjdCN9uw7ffD5tcCRhHqmlc4+cR3ZphQGxqg7UAp/E/7yLtAXrDkWGUmq7YReQkgjdLVH2kEfzujUjGZXvqBZIMk48OOBBKNgsZNwPaMAhUHCSerp80Z5A9CxIeAVHQXAHpQAvqKb0E1bCK6Rra9iSyNBmRPY0GfrcgiCfugvpi0HUAF/ed4v5Z1LzNd8tiuAL9Mc59wxJbLP0E44zrWMztY+2ntMY0wb1Hfu87sAOKOKtUOCVvsmAGb8MprftcoxyPXHccWu6Mu4JAA2S4Gp6xkPyrquUV87uE6gmym/U75r0Pju/DBlvfMUW6krdZynCcKFkOqZz6y1bfTCx8zMYHvUcawp60EOYSqf4Tv0hWsetlAnPjcSGt18Jrd1PPyBfZaio/O7wzWOvo0+smQvyufBmzE9tnOVtnM89EP6pk76Hv1J0Ox3DvbT9n4noJPjLajOVNPMr88++2wCwNS1T37fZJ+y73kgYAkM6PfK4f0qAD58/7dufg6Fb4IuN4DQ52p3MtUaQy3VuaH/o7i76ZSC76jfOZMt6l2N/o3BcI5M7wfw6+8nYzY8B/heQ3kvOecA8BH+zl9mT57tO+81DZ+PSh02pI6bOGs2qBp1lmyytIF0zXef1EkdthrPcz546FRrI+wwZl0feSfBr0a4FrlbgLpVe54bq9IG0eBrJ23eMBfa/mPDN7RZtddtTfV61ivt5OvXatdo2vlHJX9L27wg2Z350lO77i31knUwdpzfG3VwK523kLuFzPlOrPHTcJ6t5Fa1bajaskK5Xw0FyjIb92dbyGz5yzvU/x0AV2fdXm6NBUr392sE73V2C2CBqwCYQsVNtGubICcW30imAFh4BmwRPH3zzTcPX3/99QSBBUNsYhsZJcxCTyMLBYVshAvP+P2nP/3p9KIuEY3ALIFgPmtYKGoUmLBUWW520456uGmCPucigAUL+dzh3KxPiPW4XzGPkMBQaIGOwgT7iX4Je/k/8ICyRvAKRimX6WjzGZDCdKPo+L8AQtCHThmxKFwUINBXbWr0HjKIWONF+0beoodRzcJQ9DHtKdeN1PQzZCY4QxdgBtCQl5F8jhEAyrS46D7WdcwdRw4aEAULBDZCkTEQhAgEM4239kAWgBMIpQ2NLqZtdHc8hbC0q42N9uOdevqqfkPbQiLAILBW8G2KWeoAbeln+qaQzf7ry7Tts5IZH/yFzxwjU0EjEx9kHIwg1Nb6kyCbvpqaHB2Ze9jVuY1t7Ad9BXDSNvCXF78LWc0EABhUpiAPG2ZUsdG++g2+49hwzahJfE5gJrTDHpmiV4CpfAEqOmS6aWHrePDEyGsjPZVt9KcQe16y51TpHhLQjowF44zP+OPcFoIajW0kKf3y0IcHA9BNMEobtqlMYSrltVcefEE/+6n/CDyZF66T1PUQAL9ru4xsdh4Jt+mf+tAmvs4BEeR7+CQBsAcL1Fmg6qEDD9lgA+xHuXweddrEdnMtdhyE9OghzFWPzCSRc8z5m/NDOzJembY5o3ldX1x/PXjAGqC9aFMf89AO785j5oLPJaYP+pt9x/cBwL/61a8mAIzdXIMcN9vKvrvuCryyv+rDu4du0KkEgBv3KuPdX+ve5Unl9bXX16zfl126072p/ccbi7vdTN9FnyVtivebt3Zk0v8SeDuBfY/P/j2Bv+eigA/KWfZWXbeqn9Bv6fcjCL7y7N9L0LQLgE9kNTaglmzUBcBnN9wOkb+b+PwZH2xt/i12vifhnQfAl3ypCIC16E1R5Ocm85J+ncjkM3J7XhBCbpx7nTVrXVP9nrVrrFBs6zba8hmIRj/a8huyJ1U6jvGCdN9S745JmuZuWbzVx4Yiu9x5hN9ZOzR8YTtfr1m3VuqgZaNfZblbyGysk2U9GzJbvr1F/wsydwDcmXl72a4FdgDctdhevmWBlw6Ap/20ao/ee+8hAbDAgOhfXt999930fFag0Ycffji92OA2/Skb4j7L0DSxbHoLMNwAZ5PbCGDqCtUEGRklJdRNKGg0VcJhI4Wp6+a3wMLNfIGokVHI8VmqQCE38efv2DlyNuGKYNZNfUCGz+nkmkDGdyMpTU1s2lo38E35Sl1BGvL80V6mVfY5nEbhZdRxprPNSFKjjxPUqZ960E/GgJfgYQTZRrdpe96FE+ibkb9G6AlXTHeN3U1/SjtCHOoLR/UVUxCjo9CXiFUhpG0DdowCFewJqNXV6Gbsn6DdMTbyLiNnLSds8rmmwhv7Ifw3qhpZ+TxQ+kP7+Bk/+qCQXV9Mf0OGcN75RDmfkY08oVu2q19kJLA2wRbCWGQDgRkfUzgzD/ULI30F2tgfPfQr0xCjg36F/trP9YDy6ie8ZWy0Ae0J6BzXnDv0eVw7mAOmpGcMTDudoE9ZCYCFiLTvQZMEwBm175gIxJGjTfMZwPYXH3C9c85T3nZo2z6rJzLNeMB128yIdm3nYRxBtdkKEnTjW5T34IKHLajjuoacjDpWJ/2fuWZqf9cW+ub672GejPRFhlGwzvs8SOF40ddMAZ2pqHPdFVrafs4PxyhBt+tARkLnpvkYyc//8Vmis/Ef1yja85CMdmCsHFd9mrrKpJ/6p2t2wiVkCqjzO0t7AcNJsc6LfjgOrg05j/VFDxOgo7A51xUPlTgf9dEyAJ5uGMp3DCd3FutqHUSsbLN1f3PuPuiGtu/S/qPzVO/Urpa7aSwuSb/RVlcV93412jn2ZYj0fI8728PFEwB8Ifr3NcFf70MX3+cPT57tezECODZjujD3EkiujGeWubbR9cRv7WMKOUkB3tWgWH7wv1Hva/PrYj8LG2NqOQLg9N93Gg7nmnjGXhXwO02Tc0Ou3MqaNpZtjOHY/LU5cNZDb2iz6PXHYuua6vesX6MHTi+OmLWaEAAAIABJREFU/yWjNA3Q7scLkv+idN/SLk3ZnTnTE123eL3kQduGIi3Zu9zZwEU7vDbbVn292H2dsSp2Ewj/7GPQMNYWum4hs/V9Wuj/DoDLU2QvuMICOwBeYbS9St0C9wTAtHptY+GoWeWP1kPhssyHh4cvfvObh48/eP8Y/caGN8CFDXwiDoHAQCOiB3nlc1fZ7GZjms8Et2ygm7Y0QYHRoQJgIIMb4GyWmzY3o/wSkrkhLvg0DTXvGf1kdFlCSMEH5hHCoIewIUFxgkA3/gWnbNALCBK+CCzZ4Be6ARuwYz7fOOEEMA0oYZSwqWrtvxDIjX0jjgUHmcJW8JWRaoJqIzXzWZPUzRTQjoM2xU5CtZwZgooEYAnBMy2vdnBc0dH0vxk1J1ABshv1C/gF1OBfGcksXHFTDECkr3k4IPuGL6uH9kz/QY7QxShXxitBu9cTVBl9im60TzsZ+Sc0dswEteiiDY2iNuJUmUZyIpN55zOyM7pbf1eu8xA/NX07428KbXQzItIoVGRgZ6KWhWL4r0BTeIg9nNvCVH3WOZngVD3R37qOm36GXZynXHOM+Nw5aTQ6tkygLwDWl7J+HuDwgEEephAoOseNSk8AnJGyfI5NfWa0vkA9/TLTHKuzEJ53I4GZR8x31gR+jH52ztBWHlZwXjgnPXBCeSGfhybQgf5qG9dNI6AZN+e/B0Roj3pmJ8hUzqzN+J6po5GXa0vCF3/3sIDRts4j1zz93shYMyYIg9VPCM7n2lEAnGNtPyg3/50+H+DxRziNvZyn6GR/PYRDG3zGXGCeZEp6fSjXACOE9ZNcn9WdvngAQdiPXrTDGsdhKOcC764d6Oy468tGFY8A2DVKX5juJd577+gbLQA8V67fBEXJdbW8UVlfe33N29tu3bdds+pKu58Te7NdzgreRvITqQl94/ez8PdS9O9WqYKvjWnx+rRaDZsmGe3rurb0flzzDjIuQd6bAfCCnsUunm70LQC4k/G/tIF053nyRH+jT8+0U/X+q/Cxargz5d4JCHwpFfS5cS5sLmqyxTEY63f8qdH2OGytTdmsfEObXRdb11S/Z/0adQBzceyvGaRpgHY/fkTyt7TNlrKvuchtU7Oueb1kb27scucR3O3Q8fQy/z4IrVu3XLKxdpZlNu5nt5DZ8sN3rP87AO7Nv710zwI7AO7Zay/dtMCzAWD0LP7RWt2sQKQAWIhjNC6QB5gEBAYI+KxINp6NhmRDHjjCewIbIZOfsTFtfTbjTaebqV8FhQmCx2hJNj+Ume9uimSkmICAProxz3UhTMKNjPDKqDMBm7AKOaZ5xQ5syrN5T3rdn/3sZ1MfhQWUA/bw7o+QAyiBjYCO6CPkSViV0Fq4Qj0hiJ8hOyMsTSuaEY7qJCThWj7nU6ic0W0JPRKU8zv1tYMRiJne2qhYPhPQoqfpf9WRNtSJa6YJx6ewLdeFf0YgCwtpw3TP2JHf0Y1y9A370h/HTsCecM5ITdr5wx/+ML2QJZTKCEn7qc/yTjvMDcZZcEo/PfiQdrBeRv457kJg9BecYjfnCdeFkEa+G+GLPbgGwMKGb968mV7MMyL2f/KTn0y6aWfnF7oBo3hRlxeASohE/YxYNaLRtLn2UYg6L0+k6JwhlOXoj7AW/3edMQ0373k4Ab0YD/0XfQWSrDvI45ogz2drGxGq/Pke/4ejPakrvMvo+dRb/xf8UV/Aiy9kamUPggiIGV/l5iEYwSrtaHtsJMDL58gKlYWHCTU9TGC6aQGnh1PQXd+2HwmR9UXrow+6mTI/I4k9eEA/jK7PiG3XS2SMkfxGLaOL/kBfhZzYyDWBPgnCXWt9N0IXOfxopwSnGTXsePu9ILRGb2T47HT1yIwHPnuba845oXlGaDu39X0PlSSMda13fUYPbYetPSzkASWuuS4aXZ1ZIWg/U0D7XZd2SvCrzdsAuHF/Md4yde43ntxuFe9plm7Tbmr3hv6mLjfroLAb7LCJbc7dF2+t5xj1e4z+PET/ZrSv8HfhfVL/BQPg48ZSRuoefhcMn3uf17rp39PnAj9emLpfAmHDON8KMFv1M7K3CX+znbcxBzttXNw0bGzonZuC7wQE7qwvTZs9sf+5+pW1rNl2dqu1eXxScXXNc1Y9+/n67vV07JU+qLtCuXY7zTba8oc1uTJA7TYafdhS9tnvnPMLWcUcxzIt3Rs2aSnR464t5NjqX9OvWrIbttvlzt6zhR22kPkSfH2rfm0h97XIbPngM87vHQB3Z+BevmOBHQB3rLWXbVugBICRWvnjshMB3JA5FS32TABs9Jkb6GxCA4AAcMA0gQtihahsTgOXMjLW9LwJW9iUNspQ+IgMN87ZSOf/AhJTJ5syOFNfGtlqKlqBkLAjU4QKRnODXviQkbemKmUzPqPwjG4zjSty7B9lhVimt6aPbsALY4A6wiw2bgQKRHbybFdsbBRtpnHNtLbCNKOOjQKkf+humlrbEVDw/4RZ/m6UHrZAhlA5gYoRaAnFMmJbP8moZgFZRlQbPZogBDsJLIUb+cxUoRlyTH1MewIxbYhs09Xil/qLY5iRqUblYkuBCTKNuBbI83+jFX0uLr4vFDZCd2wjoZhgyDFEr3yOtHZUJw8jGMXpeDMneNGmz2I1glI4KaAUspriGeApNMY2OR/RHd04sEBqaKAU0cL830MNlDH1sn3Fl9XJyHtkCywFm/RPkG0ULHLR2b4BvYTO2ilT4ZqCFx8FyrMOIct29fk8eKAeGZ2JHH0oI4TtU0LWMYqUvhldjZ0dN+R7AMK1AT0EwDkPXYaNqDadcwJgZGA750pGgQr6hKX4oe3o87Sd4+A8TwiZMNbDCM49fMu1Dhubol8QyTXXKPR2/jgnjF5O+JvP50Z3xzsPnziP7aPz10j5PIxj+wk+M6LcNQe/N3W+/aMfAmBBMv3QH5jf6Ef7zh/quA7pn7SRUd60kyminWdjlLBzCn/nuea8aF/4LXzPzAiOB+XycIljqq0yo4BjjB6rAHDzHiNvMar3G4u3JcV7paW6N7V7Q3/v1vexUzfYYhP7XLqPvIOuJ+M3pvpdiADO7APz8AGGp/jgJ8DXssVb4bdW7GRTaQkAC4LjXRiMko9VzgPgFoiNnt8CL1PHW4255BfKXNLx5nXgylrQkV8GkCuNdJTf2Mhb2dTbrzauKSv7WLLRtfVrZdvTHF1ruRva7Da5vql+79o1VijXbuN0MS2Zr91Gsx+vWf6Wum8puzTwh0LN4WytBK0+NhTZSm57nXsBOpdt8Zp0XbGOVXy+YYJn9/PyuDZttYXc1yKzNb+LzrID4MrM28ustcAOgNdabq9XssC9AfC071BquQ6VOzL//n8hBfQHR/hgKl02mk1jzOa5oAM44TNOTW/JRrpgiOsZKcf/2djOCMZ8LqVRvdanTZ81KtRio98fn7MpSPK5oALXTEMsZOHdqNOMMLaOUXz0MaPmhERGkSLD60bPATOBZ6THFnIlgKG80Nm0p/SFZyt/9dVXE9wCvPHKCMl8Xq8ADDsKQuwn4EKoALAjgg2oPAL9jHoUfAo7BRCZ6loYpY2oI1wH3PgjDBJOC6Nsf77fmtOzCmTR96OPPpoifk0tzhhnem0BicDFcTd1N3L5nQh1XtTPaEb0SNsblY6/6MvUByBjMw8WMHbCXMEQY2x/0BFZPuM0o5VNYSxYUg7teQACvYQ2jCuy8HehvVGgwiU+x8YCciEn/Tea0XGjHaN26ae+moclhHZG79NHxsD028Jg5PvsX30APQXlzvOMpERPfUQfo67Akb44Dvi70DnhovoJ8mjTPmXK5lwbtLc+LiTmc+zJvGB9ERJmJoElSJogzbmRkcbIRx660V/sb0S6bStDv/WgCnYxIwF1XFtM/6uf2VfHOKPlnSeUGSGo0COjhAS0jBk/Hr7Ahravj9AvISjljbjPua/NjCr2YIx+4vru3KVvPgKAz/z+GO0gcHXeaAv097Nc35eigfPQgoeWkCOwz8MGpk/GxpRFHs/d5kUdbZ+PFVAnU/gzR/Kwjt9fRk4zDj7fGxsQkW8KaNvXLzOFdK6rjoGHT8yGYDaBzNbgurwaAE83D+U7kpM7l3W1DiJWttm517l4m3VD+8fvwup93LVyd9Alm7hpXK7pei9/WXgGcALcJfC7CIND35cKgKd7ovnG6MS6033S4fMn7yegeJZwUmaQVwHAJUhWGf8z/SlWvVpsHMdzfbvZzy/Mu67se8Lw0UD3HLerxn/bBRyDS1G7xc3Gi2NwbY0ttrFkntYGbwq4oc01w7SuuX7v+jXaYZbrgHvTAO1+7PLPu+WWtmnK7sydnuiex7RKNxTZ5c4jvNuh4+l7+ueWzzzzfNzCt7eQuQPg3hzcS/cssAPgnr320k0LvGsA+IvffD4BYDfr2eB2w4WNfICAz7FlI5qNbYAZm/hGZZrW02hFgU9uYhvFRFkhV8JW23cDnTICATa4l9KaColMSc17AoJxY53/G1loJC/9EeLwnilNjeRKAOx1AbCQAcCXEEhIYrQgwEBoZsphIDDAItOCCkszdaxw3IhrbSnEM5ITuMbYABaFRBkNLBDPSEw+c7wEHoxbPosZO6C70E2Yjj0FR/RXyG8kK9eEEx4KwEbARuAvMEQwapu0m7bDX4wEzBS3lDG1K/ahHaP7hIj6JbYXqCaA43NhV8IoYVf6kkDcOUGbgt2MoByjIz18kBGrAp2MRk9Y69gJYOlrAmDnqL6HvvY5I8+FXvq8vm7Eu8AcIA+UYlyM1MxDHQnhBbjpyyOoc50whbB2RI7wHJ+nPSKQhXvYzkMCwlzHGFt4OAXdzq0NCXQFwDl/jGAV+GeEuz6QYC4PXKgn/TCqWFsiVx/hK0XInymz1c25oB/wTt9Td343Op++8mNkue1QxvmlzshxDeF3+6RsPnPOJdR2LcVWrB+8+MnUy/TfMWIsMirX9dT1wMwHlEM3DxZgO+U7V3INMvqXz/zJOZXjkWuLPubz67GVB2sS2GunnO+ue8gwBTT28nPXg1zvHFcP0aAvdYzqNwod3T1wgj7MM9a9hN0eFnCtQA/nc/YRmYLlzHShryUouQkAY/hrG+Rn7pu6oOREzMo2j37SvJd7UvzG9iez3apD1r+DPifi7qnbkqymvt3o39kt58cM+PvSe362dZfXyh/hlAd28n2EwLR1vD7/5wlI7sDBe0LKk82ixmZYyX5Fv7p57t0JAOfhq1L/moXuOW6TG9173Wr258l3wI3+09q4XNL1hvZXt31Dm2vMva65fu/6NfrwVx9u2aFpgLfRj3YbW/ZhS9mH767qeG1tl6oeTbVbyLHVx8bYtOQ2O9iSvZXOr0nuC9D1uX39NfnMs+v6zP6yRf93ANyZgXvZrgV2ANy12F6+ZYEyAJ53oUqya6UOou4s84vPP3/46IP3j2lF2bxwk03YZapgAaqb5KYYZoNdgICWpqfMFJoJqARTwknrUN7nZ1JGaJGpRQUAbIxnZKIppPN6pnR10zDhYqauFRbngCWMZRMf2ZmCU0BgJBrl1cm+5buQEllAEKJP6a+gAjkJbxwHP7NvGZWYsMDnDgNBhCyZitVINNrJ55EKEwTBtCfIEHijO7COl8/n5TN8wX4o3+jxPDgAADVSWTkAyEx3K+jJ6O6Evtoho3UzOk5Apu70XYAs5AeW6H9ElhpdLRRDJ4GNoM/nxwrC9RvaNn22wBI/0p76kiBPmCbMFXbSL/2PNtCbNnkm8XfffTf5VNYxklxYi920iXLQx8hXrtmWcvBdx0sATISikJM2hWn6oSCNuYY859Q4z/ic+gJgZVLHwxpEHQPD8IVM6e064hqSBwPsI/2fl9cZmupD42LLddNW4++mD/Zz/cP6GR2acNKDE85z1zt09TBGpsFHD/skGBXaIzch5vw393yrrR2Fk0b9ci0PQjjGCQkzwt7+6HcZdZ4phRM6C26de8yRXK9sS108AKBNPCzjfOXdtYM2jTrWL/Et9UQP50ymAVc2bTvO2hsb+iNA5lqmTTe7QM4F9cw2E/R6OCnnrP6Pvsr3uw+9/PFwk2m+1d/vDOaekfbOPdbF9K9M+W0WBKG134PMgzycYn3hP/p8+f33D7/99k3p/uNsoeK9xpN5d0urK9u0yda91JKeN7Z/Nz2Ogm7u0ZNe3l/igiELdjzqcS36F6w+ZXp+BL/nIPCj2d5KL1d7+iUAPILfx++H6VviBPqmnA78VfF7wconm0WNzauSEQv+ZER1HoQpyb4y1yqedC87XtJ3cxsvIItK31s23rhwedNy9M9rkccFvcttj7LuPVeu6LquuX7v+jVeJvydV93mT9PIr1n+i9K9affOqPZE96zSKt1QZJc7j/Buh46nv4Do32nQaqNWK3Xof1HmVj7z7Lpu0f+GzB0A9+bhXrpngR0A9+y1l25a4LUAYLpV+eP9v//6bx8+ev/9I3ygnhvOCYDdzAd6+NxVwRIb44IO6rs5bYQikMxNcOoLa02PCmgwRajgyTL5XGB+B9QBjdi0dzOfz41MzGgtIxOFX+ci5owwpVzCFX8XuLI5bz/oozBNPQR3Qi6jTud7mTlqURDCNaOCgQH0i418IVCmT81UpPn8ToBiwtp8birPF+ZFO/58+OGHD7yADqZK5ZrQIUFdps1FL9ryWcfUF258/fXXD7///e8n+xvJjB2NbvUQADDmr//6r6cXfWWcGPdMN2uEMbJ89rRASr+iXQEu42PkKvZCZ+rad8oJroCc9J22SfFKGdrQDvYNP0w9ALCUTcCbz+xEPj+CL2zl834zulRIg88YeSvM0mdNW23U6+9+97uHf/qnf5p09BnA6MF1NjmZBxweoB39P6O4PQQgfERXo7SdR9QHSvHid6NLTfeMXOcz9fXtBGCuF9hBOwnSkJeR5/o17TEe9GFaq957bxpXdfZQBLbO6Os8PGJaZcG/Y50RvBlBnGuDoNm5y7x2buFjzv2MPrUftOfaJcxVfw+uCDKVzzy1vv5jpLTrqPM01xujwZ3bvJvy28hvdMXu2klYrC/iEx4+oI5A08MGtOEaaIQp/3eNoz1/BLFG9morfT0hJe0wxymTjwDIZ18Lil2DcuxcX/nMvhlxjW626fpEH43Mpg6RtrzQFb/iwIcZJuiPBz1yfbV9QTnt+D2Cncx+gR2cF9o7x4AxRK5QmjmMTL/nWI+YA6yZY5R5RkFn6m8PVfCe6a9dtx0jfA0A/A9vvmve3SwUr4CXpWq3tLyyTZus3PdcVe9GHar3X1f1OHbqLr06ae7+Env+MwLg/H/qVgG/I/RbDQHLA3JbwSUAfAS/C6mg53vI6d+zqZ83A8AFOHZ2Y6uxOXTRokvz8ZzseHZ0a5QW2rg2R9rgN9to2mbRxk0ZFXuM7VyzQUXm2yhz0+Yq43KDLVttpzFuaHONTdc1t6537VorlGu38biQls3XbqPZj7b8Zh/a8rfWvyF/a93LTlDnUQeRdc3rJdtK7OCzPRo9G281dmW5jbn0qny90a+yrbZaN59Z19fU/x0Ad2bhXrZrgR0Ady22l29Z4P/8v/7vElidhDY2Ect/ZN9ZpgA4jSAgMHqOTXU31Nh89hmOXHdjXoCQ0YyCNDbBcxNdiONnbIwDpABjAmAAYj7vVxBi+tTcAM8IZAGUwJp+CSEyTSt6Lj07MaMJuS5Ust2EM1zHLsJOdBfgCoPdrHeTXgiUKWgFOgIPwIR9R76Rnj7zUViiXY3UFJYbpcbntK+dBSKACUGIEatGN6M/ugngTTPN+Ah40W927/emZxkDgQGFlEHXjEr2M4BeprqmXdpSD34X0OFfHDJApsDQKD/aFt4xVvl8WfrPNWEsPiCIE/YwZsJS05vjj6aoRU+BEMBIAJz+LfhJcOT8SF8ThiVcRI+EuY6NkeL6OToZaU8/hcoCZ8eN/iPDOeWcY3x8vrGwCr+xbXxN/U3JDZxK/9Wv3eTMyFd+t6wAzLkjkOVz2s6IaMv63GwORAjdhLX0JdONO6fRhzHBr50ftKUvum7xf8FrHmIRuNOeKc6zH/pSHsTItMwJ2jKqEzsKczMVMmOqbqnjGDluZPkY6Z/AXdhN2XzWNXXQJSGkctA304RntDxlBMBGQmeUMbrjy8JJgXimnJ7/nnp8vjdj4TxBX/tMXedMjk1GAHudvmgPfYD6jjd9MqLZNZ7rmZ6b+oyhBxvoiwdKXBuoMz5Dm/F3zdeXeHetxmc8MMLnHm7JNPt+HxphzzzLZx6bBcFU0MwD+27b2R8+084JgDNqOG2rP/zrn//88D+++0Pr3uZs4cY9x8l9xK2tr2x38rtb227ev51r7i56nN6c3aNnJzLuruNZYzy21E3/fAkC5xpr0y8eAMem0UkGiHmyP30WcMLfocz037R5d0OqUf7c0F7chLqD/OlvqaqctQA45vylObHW1ot/D1b7dC6KqVG/unBk/97a2lBV7ky51iboYf4oyrpr+9pu+9jw6pqrrLXeVfp69mv0wMuTNa9qkaYRXmQ/tu5DQ37bPg3Z7TFuyq66zLBcFKr1rNIq3ejja5O75XiXbfGO27fgvFORhhnK8dXlMWgqsIXcLWS2/LsxAFvoupXM/+N//W9VF9zL7RZoW2AHwG2T7RU6Fnh2ABybFNf0rvxB+3ef/3qKAJ7FPqbY4/9sugvV3Phnc10I47NV83mPGfUotGLDXjCSUFf9hXumgAbMIVsgIUgb04uathfdhCDUFXyaShXoBkzgXViKbKGBgMo0ruiYgNgIYsobwUVZ4aRpkNHPSDt+F0YK3bCvfRD80Y56AE+RD4w0So46fpaRiZli1jTGgk3GTJ2FF7QrEMEWRhRm+tQcG2EyNrZ97Y0ejvObN28eeKGD/RRYA1MFHoCoBIkCOn0gIy0Bl3/6058mUCtgEkSru7qO78gVblInwVD6T0ZU8rkpWemjQB4/Jw0zEcNGtBpFjt2IXiWymfESHgJvtL0wlzpGQPo8aXwO+bx8drMRyc45oRtlM5peACYY1Q+Fg5TlBxvywrYC8GxfOM7BgI8++mjyj6UoV22Vqblp2x+jgrGjffcafdCezhnqAn6xH/a2n2ME5Qj6sJUwzTaxbYJZUyF7XYjNuiCwo708JCDsy3TO2lagR7/yEIcHUDzgQB+Fb0YyM64Z2aptnHM5j4ys9dAC1/gxohU9LGMWAfrj2Lue0IYgketmFwAS+rnwWgDsuAlwtY1rYMJGI3DxI8oLPzMC2DXHuZvfU2OUNrY32tbvCfqMz7neCOzxP37Xb+e/E+c/VRLYUoa+e8gAWT4b3cMJyPC53DknXFeRm4eWMquDz/21nt9teRiKOci6QBtkOWAeIttMA0S/8xx01g/BPH3IDBNGAttH2nEuakf8RL/W/3j/1z//58P/84c7AeDGPcd4T1K5B7l4H/MOQODJfNdu1jrXb7DJpWbuquPFht47tYf3nY83A8frU8l3LP1zrlv5e66X0+/zxckq89t90z9r7nYU68LYbg6Am/PjFl8+d3hgstM496obdefmbLX+WwTAs6fNP7fYsTJktHNLG62NylTIeRWfrdHj1vYrNrpHmYabDc31e9iv0SYO85rYNcwKI2zdxi7//CBubZuO+/Rcp655vWR/jmwle5c7e85rs0PV31+Tr7+mMXh2XRsDu4WuyNwBcHUW7uXWWGAHwGusttcpW6AFgKe/oGt/VtZK+Vd5vfS1kgLg3ECfbm5++GHabBbyCjJM78vnRprye0Iof2fz23S/QgUhEu8JVIRACZ0zdbOAgTYBQbRhmljAgT8AIjb7ff6sG/2AEAAloBIw43MU3UBnMz/TC9OeUNK22ZD3uZJGhqGvaYyRaXQe8MDIOiPZ2NwHSPkMVZ8fKQAAiJnSOFM00yYglb4Y9eYmlSm50UHYRbvCnkyBKxDBDvbJiDp0EDoLLnlHJ8AgdYXbtC2c/+Mf/zilSKZPRtShr9HGtol84XxCI32A8Rd+GAGMDYwOpX7CdaPh9EFT1+K3giOhK3r5XGR8R7CTBwyEORmFjT2NwrUOfmY0OICHceHd+voF/pnpkr0u1GF8lA3wFhIZlcwYak98SqjuZ+jgeKOb81dQjC2B17xoSx/MKFfnDGP18ccfT2OmL3LNPnsYQDBNv4ycdT1Ab3RO/8z0vz7r1Dltf/hcXxbeJtTNFLjMXUAattJXqZPPrjaCNFPIOw6ZylpIST8TtJtWWd8Q/BtV6nrhYQdgLOsQ/dBX8TXXBP3bOSOgFSC7+a7vc119uGY/Be58JgBGV4GgkdBcdwzxuTwko50z6jwPNgiYR9tkVDttCvSRk7DY+q7/GREueEUWMnIeuAbxuVG2jJnwmjr5jPk8LOK6oV8ZXY2Ojg19ZM1n7mtn2vSgyAiAmVvCbfrnGpPPAs9oem2Qh23QnXWQdw8IUQfoy8sIYNZXgbZR2djPQ0lc8yeBvT6iPzIHBMD08V//8z8f/t8//Hv5vqZUsHgvsyTr2n3IxfZvaHe6BSt17kqhG3VQ+l10OQq7q7SjAbaROth3OGx4HKeT6M33jrfPmd1hPKg4ArsXH/0732BPBhHyXooCfiz+NDL4KEPzNjZ5Hqu0tnsWJ8q7BIBxOufAEzjeTeFcWTeKY3bWxufqd6Kmh1HdGgDfQ/5xbCo2Hr3WAxb+Sd38jrhpxhTHu6nS2eLrm+v3sl+jD7aerHlVQzUN0e5LU/6qfjTb2LIPW8pu26Zpl6rLxFd1sUrPKq3SjT5uJXfLcdlK59ckdytdi84735P2lCiLLottKFCW2exYWe4z61rW84X0fwfA5emyF1xhgR0ArzDaXqVuga0AMBqUN94af/Bek/nF558/fPTB+0eAhB5CHCEbG+iZxtWoSzbUfbaiICKjlNjcNgrK6Cg2092MF6KwiS08EEgAAjJFqMAECGWErzDMCGBkCE7z2bc+j9HUyka8CRKMFBbejVFtwm/ud8PLAAAgAElEQVTBCv+nrBvuCXWNxspNSgEV+gmjBBa0LbQzKhKgZFQv5QAJgFRkClKMFsGeQFiiVDOy0AhG7CFoRD4v7JbprRMWY3+fSUpbRiVTT3sJ6mjDKFbghHryDjTO6DZkWRYfczyFH4I72hZA87sbv5muNtNna2fhW0ZZY3eBOnYyetRDCMjU77QntkigaKRywuSMMBZmOWeQk3DeAxSZotffM6LWPifIc1WiPaOwnTPoqY/QtvNTPdGb1NxfffXVpE8+d9jIWvXMCGAjIOf7xTm9sLoJ4fK5tM5X4Zh2dNwY30xD7Of6Ovrq08532jT1sIce+Ayo6vOdMz21QFK/FL5je+c6Njdqkr7pQ+hjnwXEOc/on5H8RsIyBkJY3/nMvqFbHjTRhzLCS3+1bdeTXH+FkEb/Kt/+oo9rcaYNdg3Sj3l3rLFjphsX7gtG048TzOqLCV9zvHK983fTQWeKZNNBL0VT8xnjZQSwhxawkVG2rpvoo8+jsxDWOj732EhlfVafRkfH0+h47JQw1u+sMbMCOtC2c83+eWAK/Vk3fa62Y0T5n//85w+ffPLJ0X8ycjwjqu2b3zXYzQh57DrdLxz6MB6A2CQC+NEB6jdLQ8lr9yIXBTfueZbk3NT2HfqeOt1FlxOBd5c4+9fqkS5UPBf1+2MAwLFptAh+L0X/HjZyjuB4NHVjQ8qqyiqM2tkiLwkAb34AoPBM5MMCXTNpYcxaG33HgV1Va6p9D0B7rvOp1do15ib4e5hDtcF5Wmq9Vdu762tVPNYruNaZNvq97NdYZ4+30c6LbKM5mO0+bCl/S9k3zudrk6ynet3q9ZL9ebKV7F3u7C2vzQ7XfDyvb+Hvr8lez65rYwC20HULmc6ZHQB3ZuJetmuBHQB3LbaXb1kAAMxP+Q/XxsZlWeakQK30tVJf/Obzh48/+OCwX/EINQUFAkGjpDKNK2ARKANYE2wKiXg3yonNcKEXYARgSdQjoBOAAnhJcGybRqoZbcUGOpvrPgNUiMBmQEI1n+8peDHFqM+mZTOdn4wwzuipjP5CFyMwM0qW+rSPPQQhyBCmuoHPu4BZUGGkJP9HN6OKsZNQwUhH+uCzc5GfKWmFqkR58qxa5BBdBnh3HLAz1yhjSm7ehQYJsrUh7QjL6LvQeIzssz/ohC1II2wqYYCleqALAFYoRttEJhr9iQ60LaTBtgIyJycQBsjNSxtgV1Pw4p+muTUtNbb91a9+9fDZZ59N0bLYwmeBAqOR409GWpoKWJ/HXkbuAXUE6dhfvxVICi/TV4TPpng2OnX+u3UGxoInnzGd9dHH1LGCLeowj3jx4zO0jWBGr3/5l395+Od//ufpugBYyEl7wjxk0z+imeelhcirx5dwLdNtG4mvHTOld8JMxtFITqPs8RV8Ax/JlN4++xW7anv09DADff3mm28mfzYqE/vp1xmBKphOXxbAJmhLEOihBNN4U05Ib1S9BzaMyjfCFrv7Q1nHWJ83fXFGuo+gW5vnYQHBbILXjNJ2TPgsn0md88EoamQZtWumBdP5ZztGuJs6n74J6Z17+IS+61phPQ/MOAau59TR3q7dGQmMHORbPlOHj+3TdmZWcP6aFQJbGCXrPLOPHhTQX/K53K7VRuNiL5+lja2UlWtYfvf4iAEBMGu3oBl/Zz369NNPp/UXG9hnAbfQXIhvmfyeyWhwv9soz48A/67PAB7vkIr3Hks3VtfuRy7ejN3Qbuue7ZISN+qQom+yxaJx7y7x2MrdJS8A4OMYTRB4bnEqdoDCecjE76l8P7HtHcfpok+uuHiEvvNichIFfAJ2jRKePzx9LnDWVYfGxlGqvQkAXqlLyZxLY3tob3P4e3TKK5vy1/xvhX3KG3MrZI92p61jFHTn790rAzj2Yc26ssPf0ixpRnI9WRFqjRxKlX3ziaP1avZKq1y/VrtGc87t8s+719a26Th2b1h7mrdKNxTZSu58F9L4eQE67/o2xqt9zqBu3XrJuhJbyNzKx59d12eei/Z/B8C9+biX7llgB8A9e+2lmxZoA+DcMLjSVuuP4WsbDNHWJbkZAWwVN5FzM95Ix0y5Cdzw2YrCOzeyeWczng1wNvLd2DYVL0APCEQZNrmBhEbs5Wa4qVeFPEbusQkuzMoIsATQgmA2hYQm+RxQAbNwhf4bzZVRa8JcyglcKCtg8F14kMCavttOAgjBIXV9Ti59FIxgJyASmx2CcuQIOoQrlANQ8BIAY3NtKAAGmtkPgQcARdthZwFZRhMCDn0uboKpjERGBv0kuu0Xv/jFBEj5P7Y27TOAVNsZPUcZfS3TMTse6CNYxc98pq1Rk8jXh4SL1P39738/vfj55S9/Ob1o2+hw/JYXbQpe9U/TKVMX/QR8AljGQshqRJ5pYn32sgDMMcYnjSIUDDKO9iPfjS7GRqYRRkcBNGX5QV+fH8x4jYAX//3222+n5zNjx0zfLYQTdPM8UlJAA7dzDRCQ5eEM7URfjeT3OuXti4cs+L8gTx1oFzsydlzTL0wrjb6uN4IvZDP+9IfDDEbdU1b5Ak50FFrTHwGcBzXS19LXncd5KCL7LqAF7mEzXhlZLah2jaJfjiFrUUasmrJc3dJu2t3+oHdGlo+2cS3ULxNkT3/QABkOfwAgK5+P7JzIiGTXSu3q+u3Ya5NMDe08EgLzTjuME313PcWGGf3vIRoPzuR3jodUBNj0xXUN2xhZTt/sU/pVHsyx/46hEJgytKPtXHv43AMvRtrTFwED5R37nCeuV+jBmsGa7GEG1mUPyWAfbJ6Hl/RbbJAHNbSNh5T0B+eb8zjH+svv//zwP777rnl30yjeuP8Ypbbuc55Uvqn2JO12CfUDeNcsehddNrDROb3vom/4zlFeAuFjFPAhBfQKAKz+bwUIXhvkuD7C3+OcnX9ZSAk9XTh9HvCh7HzlRHhDk8eiRxmNTaKTFNarWl1ZaWHduYtPrlRnsdqltbFj40H41U3EG2Sf675t3mrj1H2trCP4nRbxlVJusNFV+1/yoRvaXeua65pc18tVtVYo2G7nR9rG1nZqyW+OQUt2fBeunSf3m7Z1zeslD9o1bNiS/Q7LfXJ/dKeBfm327cyLhju0jgOUbdZQoCyzuUaU5T6zrmU9X1D/dwDcmY172a4FdgDctdhevmWBLQHw9HdtVZvGH8AVADz/TT2X9A/t3IxfiqYynTPvY4pOIY4RsKaIzihCn9HIBrcRfchJ0GDUmDBC81DH1J1shAugBWz5Th3BhFFjRhbSls+N9LmqPtNYexj1JhwUEBlBLJBxIx6gACTy2aDCKvQU8PKZz6M1Ahg9hMSOA+WFkAkSTafsM2PRmfaIMqNtf4AXpM0FmhmpRzvKpP+mgRXimPqVctgL0GGqUsGJQEeZlAO0AoDpv4A4n/ubgFzwIzSj38IZ+46vGM0LABZWGVFqJK5R5B5OEACjg6DO6GlkCoBp0zHTP2g7QbV2MtKY8oIlbaz/MT5c0yaOZUY3p/8nqBPuCOfRh2hXXtgFQAs8MrrU5/AKsYVMzlM+10eQ7djqy7Ttc3iRy7iRCtp1wJTbHqLgnblon2jf8fBQgjDNFNNCTSGnz4/loIN2RW9h7RhRal88JIAPEAFOJDBt4rdcExQK7eyjKcS1s0DPSGNsJMSkTK59zv1MY+x442+OB37P3DAds6nrHU+j1s0kwFxCT9dDZeYhEoGfvoh9hOMethCma2MPHfAukHQOum45P4SUzntsaX3hrym4PTCTtnPuu25SRp0FydjPuY985wzXnWvjwRlkINuU2+qi72a0rADYLAL6kGsCOvmZ6zRjsjTnXAN4F5YbKY0+HsbJKG7sn8/bznWROhxuYD5xuMfvHHQzm0NGyet3eXDBOSMo9kCF+qU9EwAr68vvv3/4hzcbAuB5oajerTwpt77mQdQNbbfusy718EYdUvTN9ljS8476jeJv0rcLgOPeNO8Rxojgc0P1UiBwAqwnUcAJf+dJfPw+mn7z/3ZyeIbpofCq+XgC1ioSYuOrtQlVkd2Ybzf54K26WL86xxqbhZdUW7T3nWRnu2M7z23rJz56IQr82I8scwcbrfb1O7Tdddd1Ta7r4apaKxR8G+28yDaatmr34QXJ31r3zjzqmaWneat0Q5GW3LivqNilJXsrnXe581A17FAZ27itLBave0O9ZK9fW8jdQuY0XEWrdsa1LLPhL1vIzP7vALjqCHu5NRbYAfAaq+11yhYQAFOh/EdxdZOgI3NSoKbBpVJ/9/mvHz46PN91FvlY2ki2BD9svM/fJ3PUlRBBQJARXm5SC5OAHnzmjxCIzW1TkWbkrdG8lBfyJJgw7S0yBUJCKVNxItdIKTbTfWYncmzL6GI20o3UBAAIa40AAwCYoheZ1jd6jHdTOANiAbvoaBQgepqmlXTAAC1sQlmf8SsY8lmv+Q5QIaJXeURECsHQh7ZNrSzQoY7QTBCSdmBs6R/ljFAU+vB/2hcAC3kEWOgqfAAmAhGJAuZH++ezWo0mNvJNG5qK2ag3I6aR8bvf/e7hH//xH6fUzdrbaFzsS7u8jBLE13juLS/65nOoBc606Rijp+BUmIMcfVH4zjWhFX23T0aPUidhk5vUwjn+n9GnRqDqy1y3b0JS6pLC+csvv5zqAhx5YQfGEx21fUI7AZFAKsEhfRfW0jcjzxkz4D1Rxs7/jJg2DbJAlX6bQthncuM/tKW/qhP9EODmwQPnAZ8JWY1MNsrZdcb1gnHT980YgG3Sb3L9QK4y6a9jJABGL8ZVXR0jPhdOJkQVfgPx8HVshv8wDrSTvi644/AF46Uv4o9G8mNXfZ0+ekDC/qCDka1GDFNeoOi6k+mEHRuBvQdzBK+0o3/7fGrKevCA9zGVcx6WUV9hP7pQJw8Iuc74jHjs4lgmcM+oXIGnABj/ygMprsVCUsbCdZu2HScPh2QKdeo4dn6PINv2tTdtjN9Z2C/9X50EwJnGPm8i8BEAMFH1fs85N/K5v+jguGNbD4gkHM/IdO2Y2SvGdP6UAQD/9ts35fua1QWL9yBL8mt3Lxc0u6Ht1v3bNePcqEeKv9kmi4beROqxpbb0JQB8uJ+dZEU08JQKmg9viAIe72uvDecW1y/C33lST5tEU7kF+HsOAp/T9eJGzr02D5cg9BbGO5kgj97W9ruubvrpOXtdm/cVO19r44LOxzGutNPt+6F8+tHm9j6j4yr4u7K/l6q1NkcVtOHYnJ37qxSdFqG21fo1epv8RzO2NXtL7TTH923Yq91Gow9bym57YEPv7d2nbpl6SRfheo16yd782ErulmO+lc7PLncjv++JrVuhXrLuk1vI3MoXn13XxsBuoWvK3AHwmm+ivU7VAjsArlpqL7fKAqsAcGxqXWu09Uf2tQ2IaOycXFNAG7HGu1FcbIaPQCXTTxrFCvwxAjcjCzN6TviSkEdQliBQwEw7RjAa9ZbAIzfghXIADTfQ1Yd3o0vpl9CATXc30YVAAhej+ASeRowi3+jOHEejytiINy0ocNLNf6JveSFXuMLvyMPegDjKI1tgIyCjz4JZYJBQxahen8HKOAlxqCvUwB5AQ/rgc1qxu/KFudYXAAkSARxAFfqlHthNAAfcMOrO5296OIA+ejCAvmkb/Yo2BTcCGuoaMY3O2o6yQiJBslHWQDV+PGhAumte9N1+5rNatYM+ybtj/f+z9247sizJldg+5Iv0JPYz+0o2CF6AmenmR0g/IA35LXrWP0mvI42kbyC72SRbJGdAgE0KfBpgzhmsiFxZKz09ImyZu0dG1vYN1Kk6le52WWbmEeUrzAPYMC80x/gwAskk4rPcNN7eQc1OS80HdsDXOijZwc64k/TiHL7jF3NJ+oEExYMDwEjf+0symEfYkgAm1uorj5jl8dnokv7+97+/5CD/wV998IGxVLKUMklS6kMTfACB5CHsQC6jJvDFd7/Cd+JNQh2f3TukbscXIz9gD9+NzRyBXNZUrfNVSUYSeSSGgRW7WPGd/sAe/oNMdqkz5sDpD/7gD5Z3S5Pc5zg9xhrjUePAR9cw2METCpT81qOduQYTG+aPYkzbMY8POMAe+kHSGHNJMsIvPiTDTluM57rIo9SJKeOkxC9JUp4UAP3arc0Hh9gBDH+Zl0q460MTSoJyDSTZWpL0sAV48gEKku08bhy+4Gc+7MBrGtdujueDCfy9rgF6TSpPKQCGfD8y6lI7iEnG8nQLfOdDJviM67I+qMHrIHDVfFhvG9Z3cbMDWDvTMRa/p3x+BtmnEcDGvU3t3se636kKaJPQNltvsLpJij9YeHQzqZ8b94qO2AcV0YmFLXfk7kc/fxC+YH85vOz43eoA3ur4fVUn8AP5u94wLEg9XONuvyfRuw5Zj+6vkr8iZw/2zQ0dY1NoV34nOdHU0Yde+1XchvajDtKtmnIwOdKxYdpDXB19YaDXgbX8GYk79VFHiPwN1oLp+qb/YTkD47JlQ16ltfWbxyZhoG9ZnEhQHG09Z/hi6hjtw0j5I2WHa/Y20IPds9wabRhiyTXXTEv2KJun3NtF2YpGOPUNeMMPC1mWGga8XO6LbX1X/ycBHC7HOTCBwCSAE6DNKXEERhPAsCT8B7axqbdJAP/8Z19++L3vPRBx+s5BEnTsTNXuOZKRIKVIyGAzmsfusntKj3XG5js7TNkxB8KAOpWo0M5Z7XrjcdAkLbBBz05kEoklIUNiWd8BrB1/nKe/4yYd/AP5BB0kQmAnyTBmD/6fnaQgddEBBpIO3ah/8zd/sxAvSnRicwMkCkkxHoFKwg/+kZDlEbMgbUCs4P2uOB4YZCAJOBARPBqWfrLbUN+vDB9J5iqxwPfPYqOU7xgG7iB2QbYyBpDJY1HhJzpyMYZEBUlHjCO5AmzYAYd8YPchHzyAzzxuGHEH0QfimjmiR2EzV2Avu6eBK0lpvisY8phPwBh5CfKORBtkg2RlhyZ8VmKJx1/DbpKxGEPCRR+QIKEDO9klzvyE76wfklvIecpHbBlDdmriOx9iwFwSQ3woAnJ4nCw7tIEH/SWRrd3x8FftJCkOOcAFZBX/Icf0/bXs3tejpkm46hHpKp9HQZO8RA796Ec/WrrElThlxyhsZ16y9pTIRj4gDrCLJCbJTcxVAox1zPVLceDDBIwVH7IgYYjPSQ7SNv4/7EK+/9Ef/dHyBVxYWyT+MZYPGTAetA9x5fuT4YM+GMMHXKCD65V2IhNn1gz8JV58OALjNR6KLcZgDrEjqY/x+q5vymLXrXbGKh7apcpud/jNOiSe8FFlkrCmHfyc3eIkXCmTBDDqSNdPrjewj+seSWFgSDtgJ3VqXqms5bp7eyAAMvCPeas1xTmQxwdauObzSHXUEY8G5/HgJLO1U1ptYUz1+qMPmZAIVgIYceNDTdCjBNdf/hM6gH8dv7FpHWnci5Sqwvc7WzY26KbIZhvugrpJit8HOrHrgFVE3SEKDcdAs1b1e/lz7f+3fhfxJzumJLCU9F3qf10EnoneypHQT5s+LZtQxtw935WczmK0zIt2wlYeHoANh/nmGnd0xHD5eRZPU0514y+rO4DJ1kZjd7zDW8oVowf5b22ylmYNsmm3FtMG+xP9GTfLE7jYus7QcVu3AyV0HzLaj69KfiLG0Vj5ouPIx0f69WLJNpy05Jp1YckeZfMnljsm5+NRi4/0HtoZIXeEzPs9fiQQL87DM/yfBHAkEeaYLAKTAM4iN+eFEFACeNm3CM2KH9d8tsw//9OfLwQwiU0ef4pNb25K4zOSUdis5yY1SCIeJ0qiDhvROEoWHYXscgVJwk197RrjUbyQyc4ofsdmNsgekHlKiLKjU4/TJPmHDf9yg43hIaFCwgTySZQoqaEdlNyAJwEMf9lhjHEkSEgOYZOfJCk7gEEO8F2uILBI+LDDDnjpMcWURf94vCz0kQSEnyCUQSyDACZxqmQr7YAPJHO1w1HJE2JC7IEZxrKDlscs8/hsfM4jt0l6wA+SbZBNklaPkybxCtnaNUrylznEzlPkFu2AbTzelfGCPJLnwI2EE47Jxhd08B/IXxyhDFKeDxCAgCKRTp2whZ3MiB3iAB/4LmJgQp+BLYk+EjvsyiQJzI5KHvusncDs4EUuaKcoiRzmJ0l/vu+Z7xomAcwObR5VTaKP+YJ58A95zH/6sALji5xZ/35bu7BJADNv8HvmFdcHYkAclLxjVyrXFuT5T3/60+WLXdNKePGhChJwsIVkKuQj10nuKwFM4pUkK8ll7aiED/rAiR53jhhBJx8i4YMAJLhJ+jGnkUN/8id/8uWP//iPlznAlsfD8/3XXCdI6qpPJICZ37AN/1grfHiFD4jwvb7MB2KNz+kHMUDs2YEL//lPO3T5sA7kcI3jugosSLySTCXxyrrjdUHxWa5btzWK3fJ6fDXto0z8P2MIrEhwKilL4lXJY3ZGYzxt58Ml8IGf85rAh0D0gRjmHHOdfjAGPNKa6xlrmTGEXtY5xiKvuYbzZx7LzW7jWvchr1Xqc+3BA/6O3+k3/h/yea2g7/DjdAJ4TYDo3dDTuPzMm6gG3TSm2Ya7oG6SFol9pQn0HTA7Cvim7UcEsL73l8dAF68oiXYA12rvjG7gLfKX6w6/Kwm8/m757/OR0CXYxobRKrHyz5TxZMKHwUepsP858iFiy0HHbLe4RmsjYrNg/1QPAQL4cGMuaEMmQA4BrPmeicOhn1sODPA/bUuvejCDlYfA99SfcXMmYWRKl6nnq9UxEqeRsgfXmGe6lz3WaMMQS66JnyV7lM1T7rqIGjg4lxBPbDwj4iPjvo2QuXl/3HjP8bXbWvo/CWCnKudYF4FJALuIzfEWApcigGF5cKNiayOOBDA3xfFHvJIFJG+4qc9uXpAHJIawgU/SARviJKZAavF4aIJM4pHHLWMMdJAQ5dGx+BwkHkgf6OLRmvpOXHYjQjaJNSV16QfJBR4Ryncw6rtcSTKQ/NANDBLVICzYVcZjSHXTAzJ4rC/IUpAB0AXSCmQ25PDoVyUI6RvJHP0Omet933d34h14gwDGF2RqFy2PBQUBje5c+EFyUY+R5c/QzfcWk6SEPHas0R/gziODYR9JE5LL2sWNsewupW+IK+NAYgVzSAIxFjwWmwShHgPOGJEI0W5zyGbHOY8Jhiz+A1GMBxOACzu3oZPvaMWR0ThuGv6ALMZY4MIjcPU4ZhDEiC8+Y74oAUfiqswNxpL2k0wta4HEJd+jzG5pfZAC/jJusAU1h/ho7ZKERI6glvAAAuscMeTR3bQDsSK5hDzX92Gzm5udotDPfGHt6+kAkKMb9LALNv7+7//+8sXOc8aZxy7rMbyYD6zoB+xnbHm8MD7nOqBzNcf48AofEIAuEoLMBcRG3/Wq5CZkKdmK/PjDP/zD5YtkLvCiLHbBQp4+2MIHIPB7xBZzecQ+yVqtc9jA9ZDd5shx2gZ89N3o1M9uc4xjfpZ48OGIGoHMOuWR8ljDqJP5oQ+WsEOd+UBdiidrgv6wK55z9UEA1ofWlD5gQT+VAOZDHfqgBfOGneWYp13UtIkPGUAe1zt2I+Mz1geP1ueR18QJ6yzWF9Qf1z3NxfUy/XgF5prNNYK+KMnOXGCOaGc3j51G/Om7PgDxEgLYuB/ZuulqJjuD90N7N33NNnzc7Fj3lqfYVFPSAbOIow+47hwDvaTRLZfWOR/HQJe1pHW19bPee5Z2ZoiqiK+8Z9OxWuv6+VL76y8eyF++F/j+vVTs7dqNI4BvtkdxaR53QBY3x/SoHkzc6S9ivFcDtxv9OzzhzcOkPUdx2NOvfpQPOqhcJxZ3OUf4N9bBnt9hzLeEDIrFrs1po3MTU7MSuFxWzxm+mDpsrN5Zvmn70Tr3eI12Ri8XvvCE+MibSMNPS7Yh1/MwTuJNuR9pMzJ20eT0UiJmcWzUdXI9bK8BVlimeQ8dlvtiWycBHK3AOa4HApMA7oHilLGJQJoAhsTgH7bWBmRQ5qK+4hUJYG5Ir2au7x3UDjpu5pPsxWY0N63Xa9d6jJ12Y4GkAYnELix2DZIgIAmJeUqkYeMfG/4koKCL3bY8phjfSaJiLPXrMa4kDElmQgaP68TGPgglfGEzXTv1qJ840A6QkSQqSYgDD5ITPKoU8kAWQBdsZJc05PB9vCRJQTiQ/IAN7Mak7STBSELBT+CGrmIQwLCH2MB3HjONo3bR8Qo5iAO+2GkGPIkTO5Chl2QrdJDIINkCP3jcsr4P+Fe/+tWXv/qrv1q6RXkMK0hWkGTolNQjgxlvPgQAPTh+meQ4iWroBpkC3STP8ZmSN8g5YPiDH/zg7ifIHxBkJGuVAAb5qEdVkxjHAwYgR3/5y19++cUvfrHggne7okuVHYWwk7kCDEmE67HkJGSQC8RZu5x5XCxzC+NI3MAWjmV9oWboB2LKBzE0p/kzCGn4Bry5iaZHf8NHHp3MGABbYIKY6vG5tJ0ds0rIQx/zE3rYnU2iDbI5X98ZS+ITefGTn/zky+/93u/diXX4XiNB9ehj5gU7gBEv1iHms6a121JJSOY6axafce1gtzQfICAhST/0wRgS7ng4AO8AxpcSwFzDFDv+To8Mhr+YB3vYMY3fEUc9jYH1B3u0Exv5D4z0yHe+Y5aEN9dj6IZsfYiHpy6g1hBT+ovv/If8Z3e5dqFyvec74PXBGOBF8lMJYMaTaxX8UtJT3wfMHKbvkEedqBnEQR9W4BHQwII68Z3HrbOzHOP4wArkkTzndQ7f+YAR8oJ2sOOfJxAAM+Y/4sZXHqCe9KEkkrm1m4ny1Ankn5L/9BfjtKOax43z4Q3kvpLWxBkE8H/4219Hbzn63vEZ9yQ1xdb9T1VAs4R+XbeNWJTutXu2E+rOtu4lVUkM3f262aD/XyOBkdgcs0f8Pump+OiQVNFCKUmxkvzVe2b+/LEHJITw7ZfVDR9jc2cRs2W8KYdi7vKS86NYZsY1xfTo+OeMQc46dcNzxCZfxGo30yYAACAASURBVPQjvVHyV3UdxeOhXtx1qFP+HflNfzY3mTrZEYnRvQajRj8JzU1MzUrg8pn02L6YeE35TsXsj/Wg95C3RnuGGDT05yZpd+9zaqE3cB4Vv1Fyo1VhQDDugQfDiBF4jZA5KhdfbmtDrGYHcLQq57gMApMAzqA254QROIMAhjHhjT7jj+WazD+7vQNYN6FIfIKIIOmGY07xpYSnbmKxQwyb7dxYJ+mAjXgSzJSpR8biM3Z78b2pkMFjhkkqlO+m1O41Ei363knqxKa4kmXYPIePJHbxM0niUgfsAvkH8olkNsgFklbwh0QFiWh27vEIXNrEo1fxHSQCiDv4S5KJ3bjsPIVcEmR6/Cv0o1sVXavAmGQWO2ARFxCC+AIuPNpWyUGSTdABfSARSKphHONA8o7v2wWJp+QL36ELgpmEKLuf4R9/B1xJbJE4BLFBYpXdkPo+UuBHAhhjmTMko2ATyRcezwosmavsLodeEvL4zhjDDnaSsqMauLBLFZjgH/Qh/uygVfKFx0Sz0xPjSTwRd9jN4571aHV9gIILED6H3/gM8cXR0/CHXba0HXGhTH33KOVAJ/ONR5jjO/MI80H+grSiD/QXMjBOu92BoXacEhd2prIe6DtjjXHMJeQDHyIgcckji+kfv5drC2KAvKdPjDFji1zQjn9ii3gyr/XoX+2spc0kjTGXx+myo1Q7QdHtiQcs8KUPuXAdwBySdnzYgXWGetAOYdoEv0leMr+BAY915/pKwhjzSADDd3aqI38YC+jmGsm1QdcuYEBSk/GkHshHjEgAa/cpsaW98FXJa+YgyVb4qyc76PWF/nBtUt+5rikBDH94rLq+o5f5xOPw4S9zUAlg4g3siI0+wMOjsPE7zueR8MCCBC8704ELT1tAPXId0A5yPbaa2DDXSLjXiCo+hEVCn/UI3/TYdvqu+f+L3+AdwH+3qDNuEcL3QYcDG5WG73+2DGnUb92DHYLRPwjN+OzZ3AG7ECQcVCF97/gL0bt0AheBiXYAZ7qDIz5sjTkigJUQ/vh5uep9dAOvF8Gunbs9iGT6/GkJYC6axkZXKld2jn/uvcmHHGNX/Z6tEb33TZYGfLQey1oJX7Aa9JcYRPy+L1e1bfCOtkRzKa/S8fbDmtSshJGfSc8Zvtg6zJiMlD9SdrSO7tcz35iwCl90fEZ8pEf+rncjxj8jr6bcFddROBhRM0+VjlscHxnPyxEyR8Vh2vqc35MAdipzjnURmASwi9gcbyFQEsDFftS+LGNjzdrgC8qtEsA/+9mXH3zvdxa7+Uc5v5OsxUY+jsrFF34mqYc5SmBgQx5zudmvpIUeF80jSrnBrkQFyDWQRNjgJukAOSRotSNP31HJzXztACMpATuxOQ672PWIn0kMKWlFwoVdwSBX0N0KopNEHN+dyQ137foi8cMjomEv/SUG+E4yDOQb/8FHHk1L8kO7Q0mIg3Tiu1BJgPH9rcAKdun7epWM0k4zHutLP5R8I5FB3yAfRAdig/Ek4kjmwgeSEnynKklK/B4/k5DnUb4gVfU9oSR/6Dtk8j20wJDEE/MK40i+8N2lsI0do0pMMQeIMUlsxgadyMhvxPbHP/7x8oUx0AWc9Dhydkez8xTYkJgl+cdYASf8jmQt7GAesDMbOcKaQl7w6HCS0sCAOPFhBuQlOn5BgMMOdlayduGHHq+tOOMzxJdkrB4FzQcpSFIqhvgd/7FO4De7GeGXHrMM7GAPO6ZBrtFOEvLIC+Kh7zpmnSvprOsSu6P1mGVdvzSnWef6TlkSs9DJDn0Sk0oYwmcevc0YsZscRDAw5oMhrBXtDiVe8JunF0AmiUrtyifRx1xlrZYbpFwXMY5dyXoKAsfz6GNgzCP79UESnogAGSQpYY8+JIC8xef6YA3jrV3e+kAPSXPt6i2P68cY+gudXL/pM3xjNy7s5D/GEP/P+Xr9IPnNNZrXDl6Tyg56dg+T+NVrG68fqEk+KMG84rWRtY01DvFl97MSwNSJufxHjIDl8geonILBTnaeJsBcob/wEXay+1eJbNbAL37zz1/+49/9/V1f8BbBuhcKDW5QbN0DbRnToJ8iu9hxF9ZVWvxBwVCwikEdsDtSW6JxJ4aUFH4ggW80cDExQgSfSQLXCOCyC3i5n1mLf9kpwf8pqcrPhpC2tcBkN3DdefJ6iKP8aPm8fKimRdaQuayvCn7W5qEaV4tF+budunb0RjthWaph2ZF1x8i5o9iF7WqsmSM7nM/z7ue8Tc1KGnmGrjN0LEu7E1ReC4w5U74B1sFQL1095K3RniFejhmyp80fCTMKi1FynaowUiK8oo3y6+VyDbC+dltr/k8C2KnMOdZFYBLALmJzvIVAEwEMTZE/bp0OYEPmMrTw9t//7N99+cGtI5YECIdgE52daSCj/vqv/3ohQ0gcYZx2dfJYaJJD3AzHRhe7l3Qzm5vgkEPiE4QeOlehQ7vBSEzpcbPc1OcRmNiA5+fQo0cfwzdsrJMwBAFG8pJdoLCRGMAeknYgBtFxCwKYJCRkceNdiR8eo0w/SR5ppxv8IhEN4oBkFMkF+EqyCJ+RfIF+diPzO2Txvawk1/CdtrFzUju3qYekEW0jGYV4cAyPXIUOvtsZpAUIURCT1MPjYkEmwn4S4Oye41HX0IHOVuQSulu1C5bYk3zGZzyiGbmlBCBsIKFPwpTdyiSw4LMeCc781HdmkmjUI55xrPT3v//9RT5zlJ3IJF9AwJDwBjaMIT7ne55JPEIGj4CG/yRjSW7jc7xHFF98/zBww9HaOJoa5DRzmQQw9OMoZXzBH8ZwXQ6+WQg/EsB6bDvrFVgxnvwOf0oim6QT64o1w05/JfbpO2yFHnbSoubwhbGMDfHj8cSsV+Q4aki7N0lQc40ABsghfAFjrg26tJEoBA58IIDHdLPDGrEARiT3+ZAJ8o+nGHD9gxyShMCJ71yGr7AXuPBz2MHu1HVPZz3insfMwzc+eMA1TjuA2QXOOsJ4/ON6yrn4HburoUMxowxixmOOuabjO8aQZCWGkMPOXXYtw26+jxq5q0cbc52gH0puM9Z6ogA7ZxFvPiQBP9jFzjUJOUwylsdFE0s+lKHrO2uf9cyHD/hAEtdErqsYz+sUj5xHnhEPzGcdY33B9Qg1TPmML74zrkpUkwCG77xOsZNZ84OxZXy59tE2PkygD1BBJ695iC/lK+Hxy3/+lwcC2LxNsO6JDgcH73lqcrrQpQ36aVMXO+7CukpbpPaXKNHogN9WjjzZLbruD/RI8n6Mf+4G5rXvA2YZTUK5Ir+0LdIpuZfzke7fZzJ4Wd0eu3/XBa9rB/CqZedfcINLierD+n/lgOLhgZopisfQOgriYG0cVh0qJBgE8GF+3PQdkro3nTU8D/0rYvY0PpijEbgPbelQKxE7nDF593Pe5mbFu7rU95SuBCC2ngvqsH24XU+sXLMGexZ5o3P5FDXfD2/c+vjIm7WGMZZsQ270OnDH15A9yuYpN5rtH+OMsB3dOT4of3ksDMdebquxLr/c1kZcJwHs1+icEUdgEsBxrObIBAJnEcAwLbwZYWzQlTL/7NYBrOQvSTlucmOzHoSdEsAgdPCPxBM7yDBXu/fY9aQdYjz+kuQcPiP5wg5gfKcdJL14XCwICsggoUNCj0QYbOJ7OEEQYSzJKBBrkI25JExI4sAebjricxI6v/71r5d37oKcIjHE7xhH4pRddjxuld2TJEk03UA6wA5237Hbi3iysw+b+4wDSEgQ0fgiMYrx9J9ENI9Dhj7aBMyWnLoR4fQNpAR91iNySQiRMCEZAxIEMnl8Nokb+MN4AGuMgTx2z+m7iPEwAchN+KFHRDNH2B0K30kS8ehakkr4DpkkLzGHJBA7ukmUsXuYJK12ETJ2JJOAER5AQHcnxpMMQw6AsEZMaTNqAONAECkxxE5qEr3wi/kCmcx/PYIc3bz4IrGIWIL8JQHMBwtIZMEGENX4UmKVG8vsRC4JXNYZH3Ag+QW9+JkYsQMY85m/kK3vlyVZzIcd4LfWArsw6RM7qjGGeEC2HtlNWSQ72UUO27iWwDftAGY8SZoRYxKV+mDDeq+9vq+c/nAdImmnpCGJU3znEc/IeRL2JG7xOclW7QDGz5C7RwDjc8UbehB/PR6bcVXf4It2ztJPxgu5wm56kqbsaEZeQ5bmJf4f40jys2sZY0AAo0YQH+Y67MMYfKduXXeVBOd6Q2xYm8AP/iL3UXcke5UABnasGRKhsIN5w9jousd1jl3Q9JMPpPDIcHzOhxGwtumDRqxPkL+IN+LOf1zj4QdjABw0v4AJ/hEnktv4nRLV1MlrKG0noaykPddVrnXMSdUN+TUCeF3/Ezc9PaY0Km42u1E/IWi2Q7HsZNODyB6x2pNxhs1K0t5suT/cUB4XzWOhixvmWrdv7Xe8Jypd3iOm9+AJkb/rInF/x/i6p/Lx/+v/jSF/afvmRtLOBs9IIm5o2lZI4L2NtK41bjpmbfDVZJfx24rnQR1H8dnLoxT5y797C/v2HjjgZ07cuuNsxjk73Nh/LVTkPM7NypF1KV0JQM7Qc0kdJla2DyPlm7Ld+vLEe8hYoz1DZvevBHoUzu8m18l9L93iSIRHGgaEZd7unaM4jJA7Qub974KwYzErYqNuShvjNQngaPDmuAwCkwDOoDbnhBGoEcDF3tO+LGMDzfmDNrqzW8r88z/9+Zcffu97d5tJjJAwwAY9NrlB/v7qV79ayAFsiCsBjDnluxFJOHKDjaQEiWZ85wY+NvOpF0QBiVEaxW42bHbrsdDa+cvOrfXav3bDkTxkNyo+064yymd3G8hi2sujQUEcwG8QlrCXBAL08d2LJEeADefzfaX4nRIEJNhIrEI+yS6SQDxmG4QEPidmIExBCMIeduCqfB5JjDnaMcafiTGP/wUxR6JJ39ELH0ha4HP6yu402MkjoEHagLwBLtz8VMKCBC1kopMVX7D/F7/4xUIAo+MV84ERj+8macz3pRIX6iRJiJxiNzpshN+wUY/cJslP4hTflXxh5yI7XCFTO52hE/ElGct3HUMfuoR/+MMfLsQVSTM+bKCdlPqAA8lKfCfxCJt/93d/d5HHY11hBzCCXnafg5Di0eQYp+95pv0k4kgqsiMTfgA3EnGsV3zXI25JWJLYZC4iFiTkYTf8RF5iPOwCQc3ORMikXnxnBy9+T5KW3/E5j5fnOoBcoX3sQId+ds5iHN/JDPuYq+yAh2weew5ZJGZJ5rMTnL6SXCSG+H99aIN1w/UCRCCP38bvSqKPD6BAHuOBeHO9oh/6OfGGbxjH94CrTbSXRKGeGHDvlpNONxK4wJBrItdF4KPdqfQRvvMBBu3y5gMStFkfwEFOsqZ4pDa7uJknXO+UHGftaTc7YsU1VN/HS5u4BkA+1kB8IYdIhJJMRU7oMfbUDyIXdYP6IX584IR5C3nwFzmGL55KgTqhfHaswx7mHT7TXMHPiAtrnvWi11j8jrYruc/fwUauYfpAA4l3PtBBEp45AgL4//77f6jeixi3IOH7otDARsXW/dCWQY02WPd6EVA62FNT0wWrPfs72l21tUIC8x5XO3Qf526/IzhK/uq4h1gH/C3JX96Llt85bvmuRz/rkdBCAmsYys2aLMlWDW1gc+dBf2B8pASGjwnEjjbs1g3kJH0Gbkc1aW3ElaBt2ZUkgJecXRP36akh9cMhgF3/WOcR8jcUv9sg146n/EzmQGue59XmPM7NmuRvCjczuLaOr0y+U2smNOM6IbneBo23csB0cpTsS8i9CM6jsAimj3krE7c2PtK7VrxcrlFDX7utW/5PAjhanXNcBoFJAGdQm3PCCDQTwMuu0tFWwGpObNTN9KDMUu6f/fxnDwQwN6tIIJGYYOcpiC4efUsiAxvTPOIWm93s5Fxd/eb+XmBuVvP3IFRBHoE0YOcryRxsgLPDUI9k5ZG8sI9Hb5L4AxFBMpUEHI9g5qabdh6y4w+EFjb81Q5svHNjH77juFmMA+EIghC6oQ828qhdYKUdZCAJgBftxFjawWM79dhmfYcqj3aF7ySRQJ6iExmdqDwCGniQWCJpBpkkJEl6wRbiDrvpB+bg/zkH82Aj36+sR43SN5J7wAsdsPgCOUL52jXJ7mTIhd34ApYg/RB/kpg8Chj2sjua77ZlJ6R2IcIf5BbIRehmPHi0N2KhR1tDPnwp/SQJxG5F+M54wRY+HADSGl/IAb4DGOQvjmAGic1jhqGTJD9JK/yOecnuTpL00IHfAUOQiuz6wxx23aPbld2IkIPxsFHJdR6xru8bJdHE43ZJANM/dmyjgxkkF7DkAxbwh13H0IPPEQ++Y5WkZ0kAM95KAPN9paxTzWnYxPqCD1x/lKjW4335MAOJQNjDfyT9gD8+Z0c/c5gPGDAeGM8Nf/ihx4XrBUEfWkG+IP7MWxJx7E7GWD0BoCSAYUvtCGiSxpjLrl3Ips3s/ERtlTpZd7r2wR/4R9/pJ+bzaGPK4lHnJBpZN3zwBnLY+a1d3lyX9ah0jON6yBwhycnjwvWhDMhG/f70pz9dvrQzV98bTCKcpzUoAQx5JHt1PeWDN/qwg54YwBgDb54gwNMDkAt8sIEPSCDuXAOBA/OlFg/mMb7rwwS85lA3PitPTiChDZ/wuZ7MoPPKhyn04Y89Ati4BQnfF4UHGvcpNZnWPdGWUY02UGwXW+7Cukq7ez5GagFsBzzDJLAk731O7R3BcqMbIX+rxG/hlxLPZWrtkb9cC5T4Jbmm3b9KdG2RXpMADq80zwMZT93Iq8W4QYVOrW2C7dXjXmz3iNZdc2ublmW9lmNuD/Y9yK09kHEbULUNDz/tfd4J46W2RNbRemdtzNZsNDaBO7pobtYfZeGxZWmcEvikdH0mPaYvZ+Bl6xjpgyn7OLsfR3jiPWSs0Z4hs/tXwjgK53eT6+S+l25xJOIjBxHAhmMvt3X94yAUttgo3nTFR4dHBu0s78nUuUkAh0I9ByURmARwErg5LYbAmQQwLDr6g/ZutbEJpzL5DuBFVyFD30tJMgi/I3lJkoikHTbIsdmu7zHUDijM0647kjQkaUmCgETAJjhJIJKhIJLYrQc53ODnMcbQxc147aYiRnq0JuTwiF5u+pOA5XsuSeSxkxg6QZbhi0QdZGv3p5Kk+D30kICAPJLj3AzEJj4JH3xGUoHdxZhD/YgBSXO+txjz2WEJW9hVR6IB2PJdtCQHgVtJyrG7E77ziF4lTrQTmQQvcoHvH4Y8Eos86hQ+kjAEmUICGP4AG8SbXcvszIVuJZ/Vt/I4Yz4EQPKXhLx2+BJn5iTJLB6BS/KFceEDBvgO3IA5bAf5DtIa45gDP/rRj+4EMDsk8TkJQxJdsJPYw1Y+LEGyFTnDo7RhO7BBHNgZiy5E2AFijd3s0MEHMTCH5Dh/RyIN41jHkKs5wLwj+Qy/WBPorCQxC2IaHcoggYkjaw45x5yFbZSPn0nCl8em4/9JuANjENzAFz/DRnYSwwddM5SIZZx4QgGPquZRuLQJ9rEDmDohhycB8Oh1xIjrEetWCUzWKfKF7wBmBz276Nn5zu5/2FASwLAFtvPhECWgS+JVsWW9kOzkwy7sCmWXKfxn/pNcJIEOLKGPxKYSwCRY4UPZYcwuVMrlgwV69LYeu87ua66fJMe5DrMmub7jYZSf/OQnSy0hLnwIiHbzYR7iyrUPfmA9BMa8FjA/SU7rUckcw1MXiDfH4jt95MMb8IskOuaTzNUOe15z9Dq0/l33cdQ412auM4w7u6yhg+sldGqdcS1XPDlff+cQwOv1PnbP031Uo+IuZjfacL+n6A1OJ7tKs7pgduRrB9ubiOCbfffawN2zCIwQweV9cI30VTkkcktolBCuE7/rtsuyRqw/fHRcKqklmy5RQjG8ofNs9FGEHzedjQ2hQ8EygPZ3z9mtDt4dctOx+359O5hU+rUVr91xUex3yO4HMwt5VZs23qe8af/G+6tRP7UHJjJYO3OcuqiS11HMHaMCY/NqHY8/DMnNim9kq8uX1pUA3vbngjpG+zBafqCk7kN8+OPWx0fezDGMsWQbcpdbkUEAjpL7jjaPxCIaPi8tYhbHRl0n30fYO0LmqBw/29ZJAEerc47LIDAJ4Axqc04YgS0CGALCGxbGRllY5mJAbLSO+p//7b/58oPf+Z07aQUxJABACrCzkeSJdomBmPrHf/zHpaOMxBM7MnlcJruUuKmvR4zq+1wpH52tkAnCS2WRICOBzA43EkSczw1/6ONmvXZKrTB9sxAwPIKaRA98g378Xo9nZecyiAPaRGINernRX27G8zhgkrkYp510PIqWZBTG67HAIAEgH3iAkCMxRQIJsmAT30dKshe/105kkvckO9nxy2ORy05m2KHvVWaX8HITciM1SDwxrrCDxCjJKeAB2/HuYhB8JIAxR4931aNsYTcJD/iPY5FBPhIL4MEuUNigxBeJGC1mkobsDGTsQVJhLslYPQYYOcA8IAFMsgnzifePf/zjhbQCQcpxiCl1koyHPXxoAvp4jLh2ypOc0iN0ecwxdJPEJ0kJPcQQeNA+dCPjC7EoyVjmGwlpEvbAF93MIOLYvYlY/cVf/MXyxU5nxAJyYb+SYST/kJf6gAfJaiWdmVfsTMfagRxhzdM/ktMaL2DIhxIYd/hE36GbDx9w3WI3O9cJxIJHoMNfEqYk/HlUNglmrhfQx85vfMd6xP9npzq7sPkwAL4rAUwiHHHnMeW6RjFvWWMYx05njCfBzPUEttNO/My65lrIvCNuJNSZ35jLvGR+AU+uodyoJa68LpQXS/hIApkEPuRoRzbXesxl7FgHeAABtYQHKoAla4HrLuWzk50PxPChB8jk2kayv1zr2B1NgpfrCI8Q5xpI37iWl6SRPoRAPLi2UIc+AMO1jOsLH4jhdVaPBsdYrm16pDVrSo+3Zo4wP2GXSwAbtwzh+yNrYPB+ZUtm7G7nwKJGG+75YjkeGNzJrlJTF8wC5kfvRa3Y7hF1t89qXcFaw6wXrfPaz0/jjGIpya0HkleJXjn++T7ntit335i5GAG83AOWQfN2EnezR2W/IlezOq2NtED91OzYetjgUBzic7SeNBDAdk40HKV96GtlwFJbR/7LPMU+jXnG0KrtWUG5jMzNypG/1byJuJtYb1J+mXouqWO0DxeTH0kfHeOZ70XYGu0Zcg2SdinguJfxkVPuPUcNfJ3c98TGIxcf+foYv5Ot1rXSCO4IDPZkTgLYqdI51kVgEsAuYnO8hUAXAtjYTLI2JBJ/5NY6gLnJzQ5fbLRzc1s3mkFQ8XhabriDIOWxwNx4w4Y4N7SxEa5kAX4mkQcd0AW5IE9I9mgnMDa5SSxx4x1/4HODnXbgM9pMwkG7FrERXx5VCtk8HhUb8dy858Y7fABZC3vYlabdwxhfHgdK32EXPuf7a/mdHcIgZyCLnZ70B79jx5sSMdygxDwSr+y6BLnBf3qsNG0jsaJ4YLwSktoxS5KXZBHGknhirmA8HwIgAQzfcdwzvkA6kdzg0bK0h52JJDDWvyvWDm89apfkCTHXvGHXsBKTStaQhIRskuz4HYk8jgUGPG5ZiTztNkSOYx6I1h/84AcLIUxCDzYxNpSpD0HwuFnkEPGG3yScSHKBkFNilDbrUdN8cIB5pUdyw0aSi8wlErSwT0l3EKHAGXlEbEHa893XfD8xiG6SniTqWY+sScYQ/pRHEqtekqX4TjKY6wK+s2Yxh3EHZiANYQPJdXY389QA1gAftFBsmdNYV5irJN348ATwLY+VJpFJvEmc872ysAtj2D2tsSIeug7wpAPEX48s5jrDh2xY+8hDPXpZj/lWgpnztVOXa7CelqAdwMSE8YBNXEOBvcrXo4yZr1xDeFQ1cNTOdnyOf/ycOKAO0EGN3EP9ILfwBUyV/GSHNmVyDeEx2zzanvVPPLUTWIlZfYCJHcDQwQeGmFfwjzgTA6xJKot1zvWU+ChxTvKW1xLqJOFDPGAvfkf7NMaUwXUENmwRwHww55f/8i9f/p+//0+hexvjtiEkzxrUqNy6P9oyrNEGiu1ii9rYya6a291t3Qt6gx9HHcFLDRaY6f8/PMCR6AguO4BLMrl0u0b+8n6GZNL9+/rDQxcw5WUJYGtD59n4UOlWdRibTntK3okAbsL6AOlq928njJ9UV+RWfdvoAH7K2TXh6x7WjuEOZV1ukBujJ9xHYR5wJ6/a9Xo1JjfL28hXt1P6EqBcVo/pyxl+2DpG+2DKD5TVfYgvOo5OfOTNHMMYS7Yh114DDNnT5o/MHIlFNP+N0FlXhhG+jZD5brn+cgyMhJkEcLQK57jeCEwCuDeiU94DAmcTwFAe3qwzNtoos/YOYG5ygSBF5yk6Ytm5h43qxaZvvlk+Q2cnCFtuSIOgASmGL/xjdy036LV7lSQNxpHkBREBvSDASKCRgIEMEo8kW3kUMzfp2TmIsdoxpUdDQx/kkPTQI/pIgJGcw4a6brzTD3bxwQcShZCp3WtKuMIH7ZQjkceOO8yDPcASX+z8w+/Y+acdu4wHSCmScowbyQZ8V+JECVHGUMmokngpOwBJgOH3PCJVCS5+zm464Mb32MIfkm58iAC4s2MP9pDcIbkEOTh2GCQRYkmdxAO6SchAjr5rmaRMScJCJ+MFPNmFqA8T8HMeZYvv7BaHbuYYySsQWcReN4hJ4ujDE/wdvte66hkv5BVqCw9YQDcJNH1wAHFHxyRzC7nKdzvj9/yn+VA7whZyQP7iOz/Hgwjs2AZBh4c6IJt5BxzZ7UnSTDsQETt2jutDEowhO055LLV28iuZrLUJG0FUww6SxSS1MY4ELEllHptMUozHnuM7Hy6BPRpvvgec+cCuXY4nQck4MhcQY65n+l0fauADFDwFAd85n123+M46gC26tmjsuN4qKct4EzMl52kv8pOds3zIAjppM/Ckz5BHMplrKbteIYfrET4jnVwtcwAAIABJREFU6c0HIeAD1xiebICYYz7WeuDITnrUOGKLOuLaoTWjxChzDTL1SG/twuXDA3xwBTp1vSMJqzXLn0nAKjHL38EOJWaJt2Ki9a8kLX9WMpnXRl5flj9KbycsEG994GrroQqucYwVvv/Vv/z/X/7f//Sfw3dvxq1DWGZ4YKPy8P3RkUGNdlB8N3vuArtLvCMxTvIG2AmMD22sdQYrWVV7R/AjS3y/x34gjFXuxs/q5R75e6/t9Ydl2kNnsP7+YyF/ArG2uUJXrE2iUrKxwbOY2jh/rxRPJ4GNI6CPMO61AfEUUzM+R0vdc2J9eLZF/i7X0B3BuzlR1n1PfzY6io9iVXPlKt2/eXgyXq9IpGYmDT1L12X1JHCzfTF1vLt8Z80zobGrw8LSNGaUbEuu3K9EcLdkG3hcQu5FsIjEYefWcmN6HOH4SO+hoXeSO23dv4+YHcBOlc6xLgK9/v5y9c7xXwkCewTw0R/IDxAZG2GHG2AqOCiXMv/8T3/+5Yff+141eugUQycgCEm+qxVECIlNdHXycxJXGFcSwNhUI7moBDDJAnzOTkzI0S5HjMc/7Y7Dxj/fX4kNeSUqSV6QAMbmuhKxullOokWdJ1mk3bTcoFciWN89yo462KWdqOxCq+kEuQNCBHI4Dn4DaxDrPKYV40gwkFxGDNiFSjILfut7I0m0kUxTcoDEA7uYoRcEEIlkyCFpqGQryFLoRSyIHckUYMijadl9Db//9m//dvmCPTyemOShkk3Qx7izQ1iP3AYGtIXED7ttoRtj2Z3NHGBuKPENPSQfYSePFie2GEsyTIlLPRqcuQgsQFzhu2JfPrjALsj174S14wf/iJ0eCczfAS/UFghgkLEkgGETjydnTeqR3voO4I+b/Y93kTKHgR391K5kdn8i73h8N/1EfuiDHKxfJWlJ0CEXEA/IVmKWfuhR1nxwQHFi1692VIMoxDHUIKPL9w6ThARhis/4AAfrAN/pB/QxhnzgRDGGP3r6gD78wnWFMWbcgStjw7yBTtYdYkHykIQm9UA+c5YEMGPDEwn4wIse+8wHINgRqt2rsI9EM+wgeQg79Hhs5j3rGTL4O4yl/boG6gMazD3KVAKYeQEZ9AO2sk75cAdqiO9515MbiLF20Za1DHvpG+tdu9vLUw6UzNWOXdamksrEgb/Th46UKGKd8TpUu5hyfI0I1vnqH4lrksbEHb+vdQCz0x/jXQJ4uXexbjQ63/B1UN7F/A523OPZGaKRAeqCneOviXPYvp2joNcc/5D0TdERDHz56X1c7XfiZ/nAh15zlzVlXVg+vt/J3/VTfH4njvnZh5AnRK0NJicexqbr3TyVn5hfM6/0Lxx3x9dybCUXqx24Bzq6EPE3knXJCbWrE767LpT5p4N3SPJ0TvbwqYJR2p6bv/dNpB72JfIyrzbveXpmwtiUrq9cj43ZGXiZOiwfTNlumfni49bHR96sNoyxZBty7/cqUSAN2ZbNt/ulsBnRgZ9c7iAYrAcfrDiPyp+g3Hey1arNoP+WTKN2jnCdBLBTqXOsi8AkgF3E5ngLgW4EMLQGN8GsTZCgzEX9ly9fSgJYuxhAirADWDvh2GkJkoLduiQ9QIiAaMFX2QGJjWtsUnOsdo/W3o/JzXolkLnJDTu1S4p2s+tLO8jKDi12Velmv3bXkTghCUOZPCaUx5KSkNT3JGvXMf1XUpk6SRaxCxBkg3YjAlfgrwQxNxuhX8k/kgYgUfgOTZJuSpIqKUy8SETDVx7JilgQex5JDLsZV5A0SqRAFmzQY5YZW3YwYgw7VvEzbIEM4s6ObNhDEhIkHDvDIZs2lxiCdMIcEol8mADzy7iWpBhJHnYQkmjmQwbMNxDAIOdhH/GGPyTF+YAD5OiDAsxD7Y4tSTV2hrNjlZ2bJM1IlkI3iTrIIPmIeiSpxtrUY7iVmGItaHe4dtjTD/jP2DEOyAs9Zpjd+PQH8aF8rUN2LUMmyTwe+8wjh0kkMof4QIl+B1GIY4LRAcz64QMi8FE7xLmoYxzxY7c3MCJBrO+VpU2Yyy5V5hQwWO+DVx8ZV+2sZV5SNsl8dikzxygHNjPXgTtlEVcebw27oJcPslAuH+RQcnG9rKxXDHxOm2AzCVLihDGUqTGs1THxJNlKeVwTSdjTd3ynLZrfmMeaI+kLbPUBCmLL+SQ7uc6Uv8f/s875mZKlStJoB67GgWSrXnMYL/5OCXclaomNXjv5czlOH5ZQElfxpb0aRxLd9LMkgBlv+uccAa03QMbtg3XfFBrcQbl1r7RlVAc77vEMOW4O6mhfTXMXDE2XIvfCIbsKbO5zyi7gh3HfPKpPEMHqbrkOlCTwuu7c6F99J3C53VbZzDnaYHFhv13UUtPu6x4dapLyMVl9DMW8RW+nWnrqHG2xSeYuGxrGpt6e2q3cebB9S9cGSb6Zj5Szh28nv5bi3SOv3Vj0ssvV6zVGFdLzK0N6ZgKny+syfUr58xl0jPbBlO+Umi/ai7I12jRmlGxLrnm9t2QbeIySu7g3KKFGyR1kroXECN9GyLxEfC+Q52FsO9o6CWCnUudYF4FJALuIzfEWAq8ggGFgeCPE2NAoCeBy4woEEIgvdLhyU57vzwQZiPEkGLQbkAQJu+jYUYrx2olKMknfq6idt0qUkTQggUQihoTTek+6EpHczFdiBLL0c9oCfTwylJ1VJCxIwJGcILmnnVkkM0losguPGMAGEt5K3JAogd3ESWWRtILdJEHZtYm5fP8oOw/Z4QhyDOP16Fgeh0yimsezQh87IEGE4XhddOmSIIMeENGIPz5HzEGi8X2VSvgpyaKduvoQAGNDUpXECh8KYHcoCU0et0tSkrKYcxiP45FhH2LD47DRWYjjZfH/9B1zeGTxfePyu+8e3nFKMovkivqEByF4NDdJFhDA7MTm8b76XmPNTfpKcg/28Phf6OGRxjWiGJ8hdsgJzSXaCT9B3uOLNaXvQmW+LusINre/+eb+vlHtsFUSn7XN+tBOSiXklGTE75U8ZP0q4ahHqJcPASjxzzmIMY9DB96IK4hg4siaoh+scfqP+XynM/MXeogn1y19Lzlw4HHReKCCXfZ6YgDl63rDBz2UZGSuksDVDlfERY9d19jo+gQZGptSD/6fdih5yAcJMF/rkN39yIeSbGWOlBfFck7ZWcv1l+szCUvmWm2+rvvMKSXXIxdmJYW1rumH5j5t5HftrKU/Zcc2fq+dtaxp/V6Sumq3EsC6nqgtNT/12kVMNcY1Alivjb/853/+8h//7h8iED6NMW4hUvIPJzUaEL5XOjKk0Y6HPDjSlfm8o33VHMzY1GPOgV+H8d0igddFYeedwUIEbxwhXdbwnrsP68Ja8Mvw9Zt0BetnH4tYVXR40yYaB2NzJ+JrVG1kHHw9jHVE0N6YsoM0WVNDCWDJj3t6iE8RjKy8KXPCxaSWUzUZnXJPw7vn5+Hm0AB7nPTMq7ei+2BSembC2MvrOsOnC+qw42L6MFq+U2OVpfRgume9N9p74sOSPTJGhmzLZjM4luxRNl9ArpP/hrkvJ3/Xu2Tjn+HcCLkjZI7C4FW2TgLYyOc51Ebg8B7fljgnTAQEgSMCGEMjf5AvIo0/rMMyDbmQyXcA154y5/ttQcCQ2ARhASIGXZbc3McGuR6Tyc1pPYqXBICSR7X3HOrnJM20a2y9R1yPtOWG+NYGPD9XUo0b8pDD36+QrcQYv+APu2hJ9oBE4T+Vo6Q2/dSuY3YxkrghuUPipnznJvxmhyPGgiAGGYrfg6hiVzCILPxj9x3IKsQF42k77GHXGEkududhLslFfAd5DPJUO4ARe5DAsIekGPDQjdCSuFJyTo/IVXKoJLhIGkOPvhdViSuSucQbY3n8NnKJpDi7cvH/JJlI4hBz2MxY4XfaMa4kGn1DNza+ePwy5lAfvpfvey4JU9XFvCbhCR3MEdaZLrrAht3oHMeuUozjQxmsSZJo7MLVXNW4UZeSSdpJqQRZSUiV9rG7lzrVX+1CZT4oqcb64ztlEX/t8uZxz8CZ3d1ac/yZfmp3KrvqkcfskIeNfL8zSV0e18yudHZS60MsxB72aucvsVACjusUa4EEMHOYOOv/axy4ppUkpR73TIKXNnM9pT2cy/zm57rG6prHNaskFzFGO4RVT20t1vmMLf1RfYqbPuzD/CWG7g1IqUv1aB5zPcbvyk59zGGM9NpFf3R9VzsVD71WcB7H1ogk/Z1e03SOrrUlLjrnF7/5zZf/6//7O+du5Alm4/bEDdHx+A7KrXumLYs62KGiu9hU2trZxifxx9EaNyJLBu+RwGsxftyn38ausQl0A4u3tZpVMJb1YC3gO/G7/O/td9Wf5bMtYK0NnL3oHGya1fQ8HY9sbLy5iaL6u9eOdI4+2JWsJ/sIaOAW1RWI0x4+dr6oviMbnfhvYe4mxsb4NAHs+NDJVoppU21H9m59embC4MvrOssnU4+Nmyn/fv1xctrUcYYPUfNN010KahhhZcfJcHRkfCzZ0+aPNDawiOZ+4LayEBWPXnzk6x96eCdbrbo3cmYEBhGZkwB2qnWOdRGYBLCL2BxvIdCVAF72m2LbGrFRN1eCMjH6z37277784NbNSyBInCopR5IRG9/sSCUBzE1vbJTrPyU3lPwsyVbML48qxYY8u2QxXt+nq2Q1bdCuO3afbREVH394r0SyHvFJIg9jqF+7eUvSADpIpOl39bE8LhmylXwuj4YlscOuZdqkpJqSesSDXajAXbuNNT4lwajduowr5FCXHrVLwhI+lxiSkF9vMtfOWiXp+Xv+jhunSgQSWxJ4epy2+kvdsJ3kIMaW71/mkbdKDGp+KmFSI6bW8lwrT995TDyhk7HRLvKSEN/ChnMgnziUuc1c0c5hds6StGLc4T9JKyWoSuxq5JPq1VixlrSTUv0hOcijmEuSUR++gFx+Xj6Uwc/02HSSglwbSBAjD5W8rhHV9FkfTtFjvlkfesQ01z3Ghd26xJl5zXF73aXMM9a++lfGRk8U4AMKmqclSctYMWeAD2TQ3q3a1I50zX38rMQ//YQc/p54aQyZm5zPvNLY0JaSMC2JEyXxtSu5zEutyVotl58r4avXN8jV9YZ+Knldq2OVv0XG1mwuCd2j9YZ2lLX2cIHd+Z+//KfffPk/f/3r2wjr7uFBqnErETUtPq6D8rznhZkdbLnnXxwBb2RHG7cUd8PT8+xj9I6PVdtk/NPnD8Rv2R38SASX18zaNfS+7q4X0OV/dS1Yf1V0/t7G3jdPOC+CT3TDp+xy3ZEd2cTRPK6tdRHT3TGlXUexvoHvqlnHJ+sotPngEKul9dF4V7x24nqfHiGoG2zKBWd/VtrPEcYEZLbBl/J2LY2AbdUhSYNT+hK6PpOeM3yxdZgxGS3fTWPPfM96a7RniFevX4HsUViPkmuvuWYMo3XgiY2hERt1s9Aw4NPKfScMOts6CeBopc5xGQRCf4NlBM85EwEg8CoCeNmXiIbA2MD4X/7tv3kigHUDHiqxoc8ORPyMDj2QMLoJxg302sY2N9tJbpQkETtb0V0JEovvhCTxAxv0yNUSBiVGlQzam6My9H2k0M13nZbEGWQrKaxkMeVx457Y4LsSIkoakDBX7GoE4PM+0EpekHQj0a7EqxIaJKGUkF/3uVbb+KVdsNSpnX9KhHO+fl4SVRjPz+krbGT8SZ7zM85Xcpw66Rs+4+/wM48KxlztENYHAjBXj/FWEpxknmJ8FAN+rnGtEWjqh3a7l5vHzBmSrcR2i/SGzxir+U0yS2Oo+imzlF3aQp/0e0neqQx8VsarJEZry5YSXDXbakTc1vJXxktzBXO0u5NjGXd9AII5op3+XFtIcmpnd2Q5rnXO1sgDXcNKfGv4c13WB3N4nDQ+Uz/3cGPsNH9pC+wkdjUCWPO2nF+SwJr/W+uZXh8gT3NA5+w9wLB1/SEm5foLnfrQRCSm7hhdi9QOJeTLGtiqqdraVPvdX/7TP335D39LAti6e3hyz7idcKE5Ht9Befi+6diaNDlUE93VrscCiXjSNGaY7Y5VldzYtCtKBJfdwEXp7BG/tXWNv+tO/j4K3katxGhnQ2fUhpsT0qOxauMWof8kw9jEWuZ2WHNCNmT0BOJXqwEntjp/fWZBZhv5dBTLEZ87fi763dzoaHSbatvTu+XpmUmDU/oSulJ6EjmQ0nOGP6YO24+LyXdL0TTfekziUlgajo6025Jt2LyUrBN8Q/a7yR0Eg4Xwu2EWtveT5k3Yf/PaGJE7CWCnYudYF4FJALuIzfEWAm9BABubGLUOYCUPuRHNDkSIVuJTScw9cqQkQVcT1yOXSayCjGEnJ0gYkpwkIsrOU92M0012EmnaAUz9JH7wnRvn9A366BtJrMcOjsfOViWy12vleix1+W+vI4w4KOFBkrNGACr5qD6p3hpxTZnql5LVJXFCEk39UrJUPy/HqP9K9CkpTlkl0ce5ahuxKUlOjCUBpgSw5hrlsFtXSWf6TPl7C0GN2K/5RhnMa8ZLSTz+rsyLMnc0jtSlhCIJb9WlGB+RqCXGrImSBKbtSuyWPmzlH2UqIan2smbK3NiyXfWWMllLGpetmtS1h+Qm67nslC2JSLWVOlkDXHsoQ4m8sn5K38uxmktanxof/syHIvbWyNq6VOY1/aBt9IO1h8/1oYxyDdH5mt+Uw3WDx1IrTmWtUNZeXTIWtVygrjJe5Rqj16JyHS/zV+PNnxmDUo7apjmp42o1j8/1enb0gFCtVp4J4EXrHpS7n2W4irSy2sQOBuS9LwzqYItK7GZXiVtnO7fiOcx+N4H2SN6PxfRB6oPtG+/9XY6F3iifsn7Lazp2KteNkY/O3/X/bsdCfyxGd7siGylP0GxtVgW7f/d0Vo82NjbH3DDujQ8RwLCNfmfs7FU3e7oLHdbGRSF3F5MbmE5O3eN9hF0Lxj2TopDl+LqWpj2j2fo2lXl70zOTBqf0XVyX7VPCn8+g4wwfnEL0wuBZb432DBlGdt7vQ6IgXsTuUVhbcs3rhiXbxHlM+OIWx0fGr7UjZI7M95fba+TMK22dBHC0Wue4DALW31EZBXPO141AhADe2CvaBi644WBttAVl/tnPfvblh9/7nbttulnOTWg9lpQkBkkcjik7vJ42wrgRIUdvlgStErdlZ2FJhi0Y3wjkjz209UhnJRIoh8RZzU7dnFfyp+xio04l85QgKAmd9R7xkRRWXErSjFiSrC0J9ZKIonx27JGY2SM0aS/J9ZI40s8ZdyUgNO7aPVcjKxlP4qbftRjKTVSNp/5MPzVvSN7DRhKixKWMK/0ou+tU/1a8lOTRbkeNQZl3SlYSn5KcVKKtfOignMOHLTTPtkjZMhdrG9WsCc0BtU/JxbJbscxVJfhK8rDEW2u7fNihJPS0zkvsiId2PWt9leNVVi0eZU6W2Copx/nlerF1ygFls75q2G7Vd5lXelw4c1HXJPWjtg6X+a71UqtV1jzto85aflNWWcPEq3YkN+JXkph7dxlK9tLe8nf4f8aL1yxdF7XOy5wp84SydI6ud1tkrWKpWGkubK19NZmKaS1/+Tt8rxPA9p3JQxiCtxR7oWv7rIMB1j3UkbUd7HlYc470ZT/vbOeeGV3xzfp7m7dVW1tJfbf9iAiOltFC/pL+lWOh10XyY2NXNm+szZkaPh26NWHDYRepseHUGMaH6SU+Q/KtV70Qo4A8e+NC80cQOoxbJBjR2Eqd1O4zIqpGjbHqKOpvJ2Pb1Fme7dZO2J2kwWlLE/pSui6q5wxfbB0mVqPlh3P3NtA0f1wH5O3aH7V/JI6XkW0Gx7LbkP1ucqM5ZKbcuNz/xLEI5847YTDA1kkAO1U7x7oI2H9HuQrm+K8bgVcSwNF9pyVCgU0HDPvzn4MA/t5tyuP2AQk3dmuVR0Pr8b58b6YSopopSgCQwOD7PrkxX26wbxEi6w3NSqySpFHiSMkA/J768F2PQa4RCZSNz7TrjfpqR5mWHWA1oqG0j/+vm5RHeCuhpQQAj3hmDEiokIAtyVn8nnNga3mUNT8nwavEKvChnZBBnUqWleSgEhOaH0pS8vfMmRIvjYfGQP0o7azhRTKL5KHmUI1EYj5ojJWA5uesBcjTz8uNMSWTNL9rMjXGSmaVeGqdKdlaqw+O1Rwo80ZxI0Fbkt6aIxoP+kdCEt+1jvQ4Zvxe67jMUyU+y7yhTOLNY5treOvY8uGNdalc1z3mNX5Wf6mb6wjnKLGI35UPVWzZpPVxdDSyxlOPY0bew1euoVtkx9bGbDle87KMta6J6jt/X9bs3h0C7Mb7tNG5j9cI4NhqPXL7SKYSqZovpU5dL5gjep1RPzTf9drC+NaIf12/mV+Qw4cpauv7kW9lHUNumYulfbSdaz3ze5sAXjzfC9HuZ8HbirT8w4mdDMgjUFjYyZ57DR0C0DCgs617lnTDt8HdZWql03JT5MPxz8U7gZUUvgtYvayTbh9bQstPt82UrZ+XIa2+Hs03NnRqou72Nco5MnPv8xpG3XPtxDrR/AnHX3OpXI4q4IXllnOP4nxhApiuhHw/8rMlYYu5bapC3lStTc9MGnymvpSuhF9n6PlqdSTiES1LX7QXBWu0acyU/Rjld8RjpM1jaiBucXxkvPvXvhcO1tQ72fpZMZgEcLRi57gMApMAzqA254QReBsCuLL5VXMS3b//w3/331c3stCjsGwwf/vdl29+az2u+Ztvfusu5tul2/bbZedq+Qxjvnyzdj0UV9t1T2U9dhlzvv0Wm+WrvDvZp5tpt0p+vmh/t2y44ZpPmepqeS9A8ubb775ddP8W9S2TKb22kbf6fe/guOm7Y1Acrcdxy2GBKruwc+kJkRPqdPtwi7DUuCmhs+KGTrcVU2D5W7c4LDgsilbcH05rQ3fcEtdvF1tXwudjGw3TGNuFBJEYLTcmty5rYIrPoPNho3XpTlA/eYQixn3AjjG3Tx5+/5C6eoTiTS9zBqJWO1c/SzvXm6ibgEX1qo22EdcPMuwxH9b8QD6zY2f9nDh/bDLdbPh2tUNzuiyENT95HORHZEsya9V8+w/nLJMZy1vOFrufGPKci8+b1AsG3yIPEMPHOmSOaq6uGEmclxxaa+pOSGvtE+/lqHWMW31VUnvN5UeflPh/js/Hu20f5yKHVyCe/xbgqQCin7jetu4/auPj9IAlU24yuaZxLfxYLNdYMIe5tn0Q9FwrH1exJUY3Q+9x32jd0Vxd4wSiWtZd1O5qxMa/+Pb4h00fPn3k+Jq3NxTv6pbf3FTca3nLlKVev/3yX//rt1+++xbv3v3tL7/921j/P64p61TFS+x/WDukPmr6iPFtbVhr8jk/Hn+36r1l5Jrut5xesLkV5brG37Pzfg3EgGWNWfImjnv1YS05yWItO5GndtzWWa71rNN//S//5cs//Ou/7kTCsK+QcjI/UvehgxF5BComdbBHpXa1rYZgZ3t3Es2phD0xbZ/t+PuAtYz7KPFiZSuJ4h3LeO9wX9UqRHC54oUcfb7RPZ4W3CjbE3RfmTvIOjb4Y8TR5l3XeonWxuONvOPOfazavetjBe/a+I3biJRtu0cjFzWw9aDZh6M3y07OG+p3sc0Btj+rzfWjCtjWnZ6ZNPhMfSldCb8uq+cMX0wdNlamfLc2PfGe9d7ogSTYchMRtyY+8ob2KNmGXPs+yZBt4XEBuU4NGOYy2CHx74bZO9n7TrY6dTkJ4FBpzUFJBJTVSYqY0yYC2whECWBIsDYlgpsOI2SOstWSG/TfkrkMjiMWHzlQrpE1hmteSRuCr4HZwHiMwmJkbr6zbCP/TTe9GuBoI/722pRwwKq3hPyUDwk9th8JHfcQZiJvxr1J19m+3fFIRWGZnYQnE4ntOZ2MyKNQMa2TTc35FEW6s71HartifaSs9vmBv0r6Pq2FNXI4aMMTEYx5SgYH5SzDajt6Nb/8nb+QFepLaELjoOhmWLfcOqqJj6fZGj17/Bux6udODIcTwFu5JheAhw2XLVu38ByUn2VQJvmbSNNkbKK1+mRRQt+ldZ3lj6nHxuxi8t1MNs23z+Gw8DSNmbIfo/2OeIy0OVoLXtrFLY6PHPhwguHcCHtHyFxuu6LB3btHq8gIyx2E6ySAncDOsS4CkwB2EZvjLQReTQA/bUrtWX+0kSFzrc2Td5L7TrYu8YhHwnDNynF3dz9uscccXEKubHZFQBxls5cZHs6Xkn2VGmCwzSKz4m/m1t2kSCLqGNMHOx/O8iOpJ+XP2bpeoc+stVraJVLLzd798Z0MsOu2031XFIyu9l0kkMN9ioC7kT+RruBSfOnPw2aLbKiUBGqXTZnSD2MDJwJTbcxh12dWsLsB5vwdQ5xcshI6dM6AdWcrX7ZgbCKAHRK7xMohdI9wGpynm7U1WC9j1q4mvDo8pUl6ZtLoM/VdXpeJYcqfz6DD9MG9pHjivSh4oweSYOW16QCky9jtBef1pNiFcHbqwIM5nh3xkQNzP+jcO9m6pNmAAI+Q6do6CWAnsHOsi8AkgF3E5ngLgf/tf/8/wu0v1gbX0R/KziaHejRC7giZsHnKvUUunjkGZFaev10s3jF/Rtr8zrKNhyBMN70a4GizyOLVy3L3Znijr6tjiV0mImY80noakivl1yv0LfinrV1nt03PZMDznE5GdHWlk00Pt3N90NqWMsDmiMldcY8oLMdU/N4igZ+mBvXtEsJBGZvHPL6CAKbNwU24sIvRgRvjdnPpCCcliI/I4ofCDGQwcCr066zywYAjGCIE8NOYAST24dGjR2tKIn/o1xHq1U3PhL6jWNQ+b1djbdk+mJCemTT6LfQlfEv5dYaeC+qwsUr44NShL97zwBptGjNlP0b6HfEYaXO0Dry0i1scH/l68hdYvZO972Srhe133335X/+n/zGaunPcRMBGYBLANmRzgoOAQwBD7tEfqA+6j/5Qvg0eIXOUrZbcoP+WzGVwHLE7DImVAAAgAElEQVT4yIFyjawxXHPSfBxmbxmPgbE2AzgqP0fWlC17yVTLU6fEvTow85XCPeu9/PLR4YXDs8obndNxli9pPcn4v5W+RL2VRWQuY34NRmZ0MiKV93v2dbJLVXS3sWb/ALsjYWyqnagCw98nrPdwCey4YYPnifiL2h3tXD2yAz4cjRGbtsjrqNnOOGsDbEdwtUZqsTNw2PUjkhcVAvjub8KOLazS+bXh4ObGSsTmo3UkImMrFyt3iof5Y+pzcpdj21UcerFpVnpm0ui30JfwLeXXGXouqOMsrKK16EPkeeCNHkiCARDD2cvYbdi8uBgN/Eg8LmLzICgslN8tHiPsHSHzErlu5LmLwSSAneqdY10EJgHsIjbHWwhcgQC2NsiO/vgW761NxSl3RW4UDgYBZphg5fow3wyDR+WkVUND4zwyh64j28bbyH8zPF4NcLSRs76vXpzuJrmemD6k/EgGw6rzZEzS/iR9eit968XMzaiH8Yn0atJXndzRiDY0Cus62qWSu9q4FY1BtkeDf4qPpTEVn3vYsblhEtx0iRB+cKV13GZsgnZGY1sbZ20qHSiqkvcjfdiqFeqMkMQt4BVze2JZNSuKZQe/93xhnA/9jdrbEIN2FYdebJdn1u6k0WlLz9SX0JXy66J6zvDF1pHAykltX3zcg/jIm8WmMZb8r0C2hcdy8xOfER95DbnjaiCORHzkNTCb9l7nAYpJADsVPMe6CEwC2EVsjrcQWAhg/DM2xcIbRyNkTlvHxWsUtmuChfPSSJuwzGE5bmLmITGoLomaAXQ8ep7NI/G4lGyzBhJp5dVCQoGVAwn5drw+k45ETd6n+JG3ryGqws6DBt9SOfGER9pi57YoG4XYPGOt3hOYR2JDaie7Sund7dwCZZD9saDeytAZnB174GcG71byF65ESLC9caXdozbHsrBb9gSUZOIUELs/5IgE3lrfjY3rIxt743jXBxtL/6J2N3ZfN/sUtfMI3NrnMM5rqq9IafMwPTuJy1voO9M3U1cKv8+gw/TBLUdfvBcJb/RAEmy50MetiY+8IT5KtiH36J7nKTcM2e+KR7QeDChm9y9BNUCz8icod4TMUTWUsXUSwNHqneMyCEwCOIPanBNGYCgBDCuCG2zWxkZQ5qI+jETc1kvIfTcMjEgYrjnRXccawt8tdy6Rl1ubgTuRsnAeGUNTto33moDhnDVSNSzzYWBCQdz6myZThy3/lJh568a9BDJRMfF6hS4viwsQkv416TTrrha2BrMzWVCf09GIVJ3tedLRNlXT3c4X+OAmwFCfB8Vp8TG4KaR4ZAngLYxCmzgJO90YcnzInoTwoTlytADu4cf8iowJ5IyFX43M3cI2MjaSJ1pPkfFij/UARZakTuQWnsr47v5oxkemeZtRVuQerMzPzK1BSxpmcLoXuT/bn3FTZuZY2rcz9FxQRyouCT+cdPPEex54o/36suR7jno1exHZFh6B62P0Xuop3ww8LJsNuU4NmFBYK/oo/0bIHSHTvkYYMX65vYNtnQSwW8VzvIOAd8/tSJ5jJwJfvny5CgGMYFibGsGNrBEyR9n66eUaEQ6G169hQ/Co3HnHOI+0+VKyF2PikY+PZKp6MwxT/FowfbXjlJB/WR1n+ZLUk8LtbF33EvBqQBM7PzON0F398FqMVnAnQ9qw3DC2k22l9CG2buE9yIdoeIf7HvGv3Dg5mmNstKh/RxtEmbjvykzamY3dkX9Zue2rWYvmxrkB0jSFm0PqHuXzQ5LuWAM51JvILcvPhPxMpL570CME8O3HYzMsrx5MzM/0ySlnHdrE8RiMp6lpH8/SdVE9KdxMX2wdpny3Hn3xngfWaNMYSzaAMeR/FbLfEQ/DZqcWPLHx7IiPHJifhnOf1t43xWASwE4Vz7EuApMAdhGb4y0E7gSwuRkc3pgx/tAOyxxlqyH3nWy1N4tGxezNCODL4GbE4zI2G7Vk23wh2SnbjTowXbXW/vvgkfmVdMBaX8/ScXE9uVz0HnjQBLNj9DA5Pzs/M41QtlRy9RiZZdbsnsg2PDckd7Sv1DDE3i2ABvoRCfOmWS2TOXfPt60NmUiHp2nb3qZWNtabMo2NJtON6nBrw85QmMXFULEMVfu76iRxKgbt6QrhuEcAuw80lEAd5U3FnyjWId9U2JEtUcWVcatoWvTY/cvb1n31tjd3K/Izvc35p9Bm8UrEIe3jWbouqieFm+mLrcOU76aZL97zwBvt15gl33T2HWVbNi/LcHxGfORAuabNTj0YUHza7t/yfuwQPwO0cP6MkGnmTdhWQ25W5iSAD7NwDmhAYBLADeDNqccIDCeAYUJwE83aYAjKXNQfw/AxYspdsRiFgxENwwQnwuN8Mwy2cnJkPAybR9bSpWSPxHstLitfzRBZst1ap3DPA2898RG6WZUAyvbDzI00Xkk9Z2KX1nUHJYV+ooLKksjrbQiLX5eRGYmc3xLbhsqG1I729Y1iBNxizEBfEtY8TWmKXwOB1cP2ESQw7HqSa2xg9fCrakOj4KY4G7prMRmhO6pnd5OOcS1rdC/eTj0Pyhtr41FjN8CeXajkYr89Lu2Nd5xrmcMNWKQtTui8vK6zfDpDj6kjFRtTh7H0LkN98Z4X1mjTGEu26exXIXsk3oZsC2tDrlMLnti4xfGRXjFOuWt0X46DkThZWycB7FTyHOsiMAlgF7E53kLgSgSw/I0Z8yH4B7y1aRGUOcrWTy/XIL+MUMTyhaNMwe+WP5fJocWQOHrxkbdAGrJHYmLLXsz3vDVd9erBjJNv/QnxOqO2kzrSeCXicrauJn1J/+5h8LNcZnj1V6oaXo+Obx2NaUNlw+iO9tU0DLH5CP/BPh2pj37+EmyixhXjtjZhWn14kGtsCiXdeJhmbSwFFLZiEVCxDBlFyKt+R8chjjUCOBrraC1H5QVBPvTpSE5He45EKUT1sXlv8jO9jfkSzrTeI7A24pbSd3Fdtk8Jfz6LjqNyflgbfacd8R45s1wQ4gbFR95MNmQfXZueQLiI7JGYWLINPCy5Zo44yWqYbNGOln+GEVPuGt0wDm+M7SSAnUqeY10EJgHsIjbHWwg8EMCYGf1j2KEwRsgcZesouRODW156W1gGbFbeD8nzUblDzwwwLJQNuYuLDtIjZV8IbxuXBcM4kiaMToQ+xppK4taz9O0ZBkIn6jDz7l6+uahY1+RX6PIyuQKCmXcqwc+oUn+bhAbTs9mwPa+jMW2obJjY0b6ahiE2R6I02K+ICe6Yl2F1YOgIEviVBDDcDW+E7WATiRf1RMaqXbXxRzZHddRcOpJdXk8i4+/v4V0cC82oo71Vyy0yC00N1j1K6mBTVARheR7f5k3T7KjxlUin9SZ1pvRdXNcZPl1SRzIuzjXaU+Gh5I3211NLvueofy015Ft2m9cZS7Zhs31/YcgeaXO0FgxzbyLjVsdHejXwTnLfydZRud6CwSSAo5U8x2UQmARwBrU5J4zAKQTw8hd9fMsgPHKEzFG2TrmSk+EIO2kTzvll4KjcGSnbsLncRDsEx5Adj95N60Vkj8TElr0m4WFYdIABoyX3PjihwPPAqzvadUkdZp2nfblPtFEws0uXZ1+Xn81FiiZyrxnTj8TP1Yu/vDXpCU1uwLEmP5cJB5Z2tvE0uyMBOMG3iBmtY4bEPWDUJQhgxNDfedz1rvSL+EY3nyLxiBDANX2l7J42EZSozIf7ndv/hOf2itlxu2sgk+tDwr4caejga1TEkh+3JHmc0+ZN0+yo8RUc03qTOlP6Lq7rDJ8+i46jUi4/90PvIeWNHkh+wXHTWcv2i8i2bDYxsWRfBA+nHjyT42jER3o5OuWu0R2BwwiZrbZOAtip5jnWRWASwC5ic7yFwFsTwMsfppGtkRWS8MgRMkfZ+o5y45Fwwmvl/ZoQ4YwwLB4od6TNI2UbOFt1yogb8uMRvwk3ZKds9zLLSVm/HswcyPnr1cdZOj6jnrRPiTy4l2Iu624XaLs679ryM7tYPr4uXVzNdWtPfDu2G9I72rhl/zDbo/E4wceoKb3HjcB2b5Mnq+9Bprej2BuyqrzIxtaR7yrjYezN3+XzSi5uyY3YFLm+ROXUgAlvfoyIaeeHAFpweMKmg7+OiDof3uZR02zH+AK8tN6kzjP1pXQl/LqsnjN8SehwLiK+eC8a3miP/IKflnzTWUv2Ykx8RnykJ/dSmFwEj3H1EI9ifKQX7yl33BpwRWwnAexU8xzrIhD+G8gVPMdPBIDAEwFsbv4ebUx87NCGR3qUiLHBFrfAIymm3Nv+vVVScdSMEFsWOLv2cWtvJhhGW7INuZENugfADNmWzeaaMtJuW7Zpu42Lt9o5KevVgo428mA0njTLx9Vbwz+rnlR87mCkUDczukhTM/ce0jaf8Vy02yXkIGvWWxXQgGVN3jDXOtu5BeYw+6PRO8nPqDlDxukm44G/reSjZb+x+WnJ7TA4urG1l79bJDfn3D8vYtIjBqWMqD/N0F04pupbNzw6+NtBhEvzPIW5CY8GB9J6kzrP1JfSlfDrM+mxfUng5a5xvgrPC2u0aYwlG8AY8kfKXkxxAnURu0fZPBKPQTBbERyF25S7RvedcGi1dRLATkXPsS4CkwB2EZvjLQROI4BhlbEBFt6sGyFzlK1TruRmOMJO2li5vwx+t/wZafOUXc8fI0cWCO0s9GaY5tjWODVB4Z4HXt1dWodZMxoMG7Ozdb1CX4POdJ48VEgqKo8S2kX4Nbs3o/OCMdS9zrZuwTLUh2j0TvI1ak6XceXm6AgftzZg93QZm7ZdcDCERDehwmTtd9893YPUCOAwoXzgy6mbFLU4du7WNUK3OzQa15C+DvnbQYS7vfvgWjMeDQ6kdSd1nqnv8rpMDFP+XFBHqK5lkOmCXYs2rqZBlvwp+zk9LoLJyDg6NeHBEbc6PnLgQwqGc9Pe65LKkwB2KnqOdRE49W8r17g5/v0ReHsC2Nwwtjb+jM2rsNwRMi+CwWKGVRLx0QZslgUO2RW39maCYbQl25Brx8SQbdls5uhIu23Zo21f0sVD0wiTVw8cbSrwrPfrw0cop+NMPW+hK5H79xTKZd46y8y/UlUqHx+EtEloNL8Fue25nY1qQ+jAxc62bmkb6oMbxZN8ds2yx3Nz6yx/tkjB0nBj0832uWFCdIOvlqu1ud/sEOQ6/ij3o3Y1uB6fuhe7FxLAwKgXkV4Fo2POPos6sl4tasuGttneRvxT2cez7HFkEvu0rwl9l9d1hk8X1eGkne+CF3lvtF9vI+WPlI0YWfKNQFlyF0PiM+IjPbkj8RhXD3E04iNv1l4gJpbNQXtHyByZO1e1dxLATlXPsS4CkwB2EZvjLQSqBDAkGJs3RxsJd4NGyBxl65T7kUej4maQXoYJVv4vgw3h4VwfKXfKrsfYiOMCoZMpI2WvSehY46SsJfdh8HCfvdrzUbp5Y/pxeT1m/WtMvSyTmQkMOfsVOtMxfCyAfO3kU69Z566AhjhuyU3HN+LpAHtf4kfE13LMib5nzLvcHN38qmEX3Bw72y9nc2uXBEbnr/q9QcRHab9NuyC3Z27uyStiFrX9rBgSI8Zlyz4nxgsR0JHU3k77KJqW9U/Qt832CQwa0KQ3uVakdZ6pL6Er5dcZei6qw11/fDe8iHijvZobKRs4WvJNIKfsx0wdiYdTE14Y41bHRw6sAcO5ae+aNSNw6CFzEsBOVc+xLgKTAHYRm+MtBE4lgJdd2fh2YXxkXO4ImfZm84sxuIy9VyG9RsXjAvnOxWBU3o/MpUvJNmNp274EyoqSs5Ra14T7YKMuUnmWwNRH6WbZGb6c6U9SVxq/Bn1NOl+pN1GTtUJLpF6uXp1ZA4zyVi/H2Pj9nSl1c/hQX1qMHBC3FnMuN3eD9FzsNDbeevhVkoM1mdYmFC9lhaDvbn4tOdsxP6q29SZ/GZfS7kqsInj2iFtUxlbs0h3BA/KzXWQmQz8QbJrdYPwr9KZ1Jv1M6Uvo+kx6zvIluobkLkueF95o/zo5Uv6U/ZxJFiZmvY+UHa0J02SLHhzl35S7RjeMgxHksExzMe0hdxLA0aqe4zIITAI4g9qcE0ZgkwA2NhOszTJjg2LKXcP4qXEwvDNSJ5z/K8AWwobFnmzPiim7GuSRsTRzxY6nl1mZ1PXqwvTXXqtojRmzlJ6EjpSeBGZpPUldr9DXpLPBz2a9/hW4x7Lk12l2RrIu9tT5655h/AB7j7QP9edIeeTzF2ASMeslYy5EAB/5b21AHQorun+Pxgc+f7JvD9uAvNCQjY3B0pZMTUJGZt6W3VcngI091g0X2zK0aXaD8a/Qm9aZ9DOlL6ErpQfZZOpK6TF1LGaFFiEZlNDhqMiJ97ywRpsGWbJH58VI278C2aNjGa0LD+q41fGR3vo15a6R/bQ47CTkJICjVT3HZRCYBHAGtTknjEAPAhjKrD+sgxtWI2SOsnXK/Ug5K25e5rhcbbgOHMGWf8Fcp6FT9nPILEyWQozPiI+82WXItteERYVnkWlOvB50pKnE8+AsXL28SNVjA2Z+5EWZGZ9X+Nas06zrMtFTOflULe1SkqHK1W101iCj2tE6cGCQ3Xtah/sUjdnRuBdgc2RSz88ZB5uk9HYXu5msdo76o75Hbu5u4il2bn7tzQ3EpIUALrHvFdQqVtIhXcYjjG0HAwOQ7mixtnKrcpokNBj/Cr1pnUk/U/oursv2KeHPGTrc0vXd8LzwRnvEF3y15JvOWrIXY+Iz4iNvEZ2yH1PbwMOpCV9sPJLxkQNzyXBw2rtmThiHF2A7CWCnuudYF4FRfyu6dszxnxSBKxPAy56vg7uxKfFyuRew9TL4GlE2YHMyxyINr4ObR2pZOb84GZ8RH3kLy0Vk27E0cUnJN+ohYY5XF0kFI/OBDtg6zvIlqSeXK349aQKkMGzwr8nHRr3Nuhfg0ojdYTeWPr9WW2YMMKwdrYBDA+wOaO2QCREtA8a8CK8BnjyLFAJuV5+xWVTKwYbUUV6HN606gnJk05aqkK1beB3lUm0e5xgxyBLA2Xl7YdnEi/4IJhqTw3mdcsGAtaIxlA2blrbN9jbea3WZhjAJWtrfN9CX8i3h1xl6ztDh5p4PleeFN9qvvUvJN8G0bP8KZFt4INFNTKK14YmNWx0f6flmyTVxs2QHgRshc3ErGuALYNDT3kkAO4GfY10EJgHsIjbHWwjsEsCQdPQH/k2btfkQlLmod7yZcle03g0HI8qGa07mXAa3kTn/1cgeWQOmbBvztYCt3B1aE7QkocTzwlu37mZZSPFiZVtmRiSvx4++AJCI0Sv0NelM1F+ZIn70+0vo4EYm82Nzknl0JLwd9yMNuTUkIPVwyCm+HVrRYcCg2HewbKyI5AbaXtytTbFG79z843uDw38r7OFzlDMyN0Keb0ERnbuHu4uT2nIYzwoBzGtddW4w56Kp0S7u0MNdU9pmexvvpSFNupPApXW+gb6Ubwm/ztBzho5ojT6sJ7Zh3gRvtF9/lnwzNyzZANWQP2U/Z6uFiYG1Wxee6LjV8ZEDc8lwbtq7Zs7LcTiI2SSA3Qqf4x0EJgHsoDXH2gj0IoD5h27YgKNNAxEU/qN9hMzFsbAFHlHwieXa+WAgZ8AWTsdloCk4nhWebEuuafe7yrbzaWQsTcxt29dktHLXdNeSfR9sKvE8uGkxdfhIXV/PmT4xtqlYJepAEy+ts1FvGt+nqmnyIHPJydVtdlaiFiOq2lELaBlke0BzYvWOSr3IuBdjOwyFg82ecjPqKI+tzatGpw5taSFwYdvR5uVeTnz33X0j78jOFhiieB/ZEJXzZKtiVHQBP8g8wtIAoY+otMd3S5slNDjSpDup92ydaX0J/1K6PpOehC9GyS5DfRVeVLzRvkEj5Y+UvWDvBMsM1DvKtmzOJW8IcQ/quNXxkTczDUMs2VPuCnAQh3fAdhLAodKeg5IITAI4CdycFkPgUxHAcNnYnDraCHhAcMpd4RiFg0F4GSbEikBHGcJH5c8Cs2O5YfNXI9vMVRuXM+R7WeCUppNdH2PNPEthmsA1pSfhS0pP0p+zdaX1NfjXpLNRb7Pue1VYK/Vm3SXTMVfHzqyBhvVBLuDMQB8C2s1VPCLxTcecFYfgBlMGRW5KHeWutXmVMaSYU7PnbkMEj6PYHMmozS/mwJ4j3DJQOFgf6XdkZWyNbn5GZR+F5VhOu8fNEhqcaNKd1Hu2zrS+hH9n6UrpOcufhJ7jOvsY4Yv30PJGxwkZevDO8kfa/lXI9pM3XBqe6Dja8ZFeLUy5a2i/ZhwmARwu7zkwgcAkgBOgzSlxBA4JYHOj9egP7I990/BIb9PgaCNDoIlbMJD4nPamImLAFi8GM9eX4Y50w2hLrmn3u8oeibct28Q8Jd/LrvEEcMLnlN9GnbD87Jw+y5e7gb6F/oybsgR+TTgmsWzW2YCtLttpnD9uZpyrwObYhrB10b8rZKBx7fgH3R/oQ9CCZdhp/jpGzbFdEbA2xbpqrghzdla3auRIhs47GtvJ3wzGe7XnyLPlDMQkL9rx+DlobbO9zfZayjTpT4L2NjrP9C+hK4WjqecMHZmlzHTDpVg8QgYOmAbZuBryR8peXHUCZtj9rrItPBK5EoXbg9qz2hptGDLlrtF9Jxx62zoJ4GiFz3EZBCYBnEFtzgkj8DICeNkJi2+FxUcOkmvYam3yjZL7bviaW6MmbOF6WM2IZ1t8pCfXyiHT5kvJNm238DZl27icId+kC4zU9WpCRyeUjI5bKnaJ+KX1vIEuhtiO1X1ieqaZ5ZXUTeTkQ0rnq0Fm5v1vLK8u1oeENOK8p6MPeiEvrGt8UGJ62Kl+p62cE6MIWJtMG0JDf/hzs/KoJo1Nzc3731JGqVM/x2euzii47oaj+cBFJHaRen2QMxALwuapiHi5H5BmCZ7BT8Y06U/qfhudZ/qX0JXC0dRzhg5jyboPNd2wVzvbb9OgS8m/kO0jcbmMbBNvpz480XFE4iO9ByEuIRcAB4Gz7B0lN2jron5Q8vSWOwlgJ1BzrItA6O9AV+gcPxEgApMANnLhaKMluxU85d6Qi2ytfIBswGYE+TpErYeGZ/e7ykYgvyrb1x1ZK3+H1YVaYSrxPOBy4M/yZ3h1QwhSepZQ+jP9GXn8XuFfs867gDRSiSrbKsk2Gzq5Yq0XqcGJPI7q6YNgVFuuJg3p9tDT/bctnBO2ELA2mDaEMP5VWVubaNnO3b1QHtW4saHXI2My2EZryZEdkbnIOxufkBNbg7a8eh4fUrMX8EZcmvQndb+NzjP9S+hK4XiGnoQOd03zVfho2TNMoyz5I2Un1tfL2D4SF0O2hUcC72h9GCbfRMYtj4/0rtdT7hqKrx2HSQBHq3yOyyAwCeAManNOGIEQAQxpR5sBojHyB/J9eFDuCJmLW2GkXo/BSHtHyrYwNiISTB0nwh9jDeGWf4bckTG5lOyR64sp28blDPlGTSTMGV4fVGDVyX2SP8uf4a3tZ/uTyskG/Jr8a0zAVOw0g831tUz+Zv2LwD5SGqHM1bU7qxHvPXX9UDScGuiPYcXT0Jdg0WLwVzo3TNpu5Nku+QtM93ZLazL93dX9e+AWecmcsDYZRccRpfmwuUK/AvV/VIuvIH+PUmOFJYLkPmoRCbthbsyfJv1J3W+lM+Fjyr+px17NfMi8yHijPcIruno8gGI6bNk/UnZsMb27atn9rrJNvJ3i8ETH0Y6P9GrBkjsy3gZwls3vJPfFtk4C2Kn0OdZFYBLALmJzvIXAuxDAy2ao41ngD3mKm3JXJC6Bg2eF81yCkz3WAw/Xwc4jsqx4L056M6zRI2WPtv0M+VepC60iM2Z2nSRwTelI6nkLXQ2+pf1r1Nmkt4PuZv33GrFWwM3rU6LMvGtdj9GDjeyDpOnoYJ9Ma56GvwSTVqM/+fynjbYIYYsxkVyLbHapnMj4Mh4OiTzwqGfieEiIF/ZHauIhRjWMIrHY+HvpVeQvYHh0xdryrVTlI5Lfhcjjg+LO5ONNZKs32W7sJr1Jf9M6E/our8v0KeWPqSNzCfNVeJ54oz3Ca1lbXKdNh0fKHynbxmYkLobs0ZhE08Uw2b4SWD4ahky5aygmDl++TAI4WulzXAaBSQBnUJtzwgiECWBjYzXyR/jHHml8dHykR1ZNuWs0RuFgyzYsCe7VhOvhYaAh/DLYGTbbcRkp21hfGKPLYD7a9o/F0spjM1yW7Mz6befbPdBWpP21rEHPmT6ldSXyU5PBR/82uzEB03ob45laXzarp9mLbKnl6rl1VmPMj9T3Q/NIU/H5YL9Ma07Itl4WfT1yNjfEopuLtxzb/KPflBMmvRzSt1xbozYF06DEMEoAR9eFEEEvcaDZozY7g7CEhtUIYLU7ilGpzPK9ZmljjrxKf5PepM9pnQl9l9d1hk8JHaFilEG+Cj8y9gzTqJHyR8pGGEbK/ypkm7ni1IcnOo52fOTNWsMQS/aUuwL8TjgYtk4C2Kn2OdZFYBLALmJzvIXACAIYBlh/bBqba1PuGt5PjYPnXah5wiqKcpMrMNmKxxLA+Iz4yJuhF5E9Mk9t2Sbml5Rv1kXC5UCmF0OMXLuXla/Fqpez9aRypSE49nqQWM/KEKV1NviZxlWNT+Tnw/RMrlbnNCF4l9joTjdvDgWdYGgfRA89eR5wgm8Jq3anvAyr3o5cWF6IXNyx/xvJq1ZZIZjKPDY2vhb5nTqArQ3VDceO8vtBB/2sdUtXyF+qrNoJWa1d16FgHQ8qCeCvnvx181kgbsrJpN60zoS+y+s6y6eEnuNK/BiRE+9FxxvtkTHw5J3lX8p2Mxks2y8kO1ofpslWJo7CbspdoztxWHGYBHC02ue4DAKTAM6gNueEEZgE8ArV0QbCA6DGBuCU+4GchYURESMc4bq4DzSEW/4Zckfmpy2bG39BJC1MTNmjbb+kfKMuEnAGo1oMM3M5hWvSGTv/ztST1JXGr0Ffk+IL+kMAACAASURBVM5X6m3UzUxP5dFTNfWR0smlXK27sxJrg63CndBz/An+9TS3JqtfVo629FryQ5tgR7ucRf5UO16PZGRhqRG4nUjdiEkh/AKC9vJ3l0g/qN3d7uPeMaGhyWKsdf8GoNsc0iU2jRg12dCg+xV60zqTfqb0JXR9Nj1uTfmQeYh5o78u8hexsvAxg2XJXoyJz4iPvGXkKNmG3LG1EUckPvI62Fk2GzGZctcYj8JhEsBu1c/xDgKTAHbQmmNtBCwC2Nx5DP8ta2yihWWOsvUd5b6lzVaknYZar0ZG5ebImFxI9mKKh7jV7TlS9mjbU/IXLD2vjRR2I/UxPqHE8+Km6rPpMWtVA5TCr0Gfn3lFOiViRwlpX+8CmiWYVbdXSu22NIYxX+fZmQ2xd1T2QdbR2C/HG7QOn/pyXId7+KjA2jDas+1osy5CAEP+kZxe+AwmgLvhKv7WcrOqp8QwsyaNiENp7E6x7avvg24XKY04NdnQoPsVetM6k36m9CV0fTY97hLrQ+YjZs8wjbqU/Gl7PQVH4mLKjtaILzaeifGR3n3VKLnL7V0UOPNecModhy1CMQlgJ3HnWBeBSQC7iM3xFgKXIIDN3UxrM8r4I3/KXVNnFA62bMMSI8xWfayAxBGJj/Tk2tgZNtuyR2Jiyh5t+yXlG3XBZDfTwa+RM+KW0JGKXwNoVv0ryskAna2vCc9k/O7hyGXl46wkzl1t8K+yu543utQD1biMk4xN10Xck+ORJ/l6bMhrRlwiBu7mWm+o9nY6K/mx23Vas83fSe3tYUietREZkvgxSPPsOwcPtz4d2REftkAJFM4oIrg5Th0warKhQf8r9KZ1Jv1M6bu4LtunpD+RkuaYnArPE2+0R3bBj69KvhmwkdhcRraJybj6iCMSH3mz1vDRkj3lrgB/Yhzg3iSAnaqfY10EJgHsIjbHWwhMAri+kXAIorF5EPh7XoyIj46PvA7ZaNlsEF1GOA5D+zTAFG75aMi25MIJQ/Yy3EFmpOx3t320/UucrGi5qeBkQmrt4iTPi9ssM/d8tMT9i+s627emuN0np6J+D0rbbH9drBVDsw39vPmQ1M+oXP07sxJ15YjXsZeB5USfs1jNeZ0R2NoA28gFmwCGucYmW2fvdsVZG6ZJw+54ZTCI1mNG9p4/EWCCi9axaRFlCbKn5t+xMWPzpUF/DKUN85N60zrP1HdxXSkMkz45S5SvwvPEG527RozUMVL2ckl0gmVeQ0fKtm03Em203Q7khtlWNC0fDSMsuSPzaZTNU+6avgYOGD4JYKfq51gXgUkAu4jN8RYCNgEM6dE/nF2aYspdYzdxkBwO7oR4sFk1MjQmI+P9lche3HQjatTYJeWvSWl5bbpsyb4PTijxvLhpurAePzK63KXQMDOhXV+Tj+a6VEvEHEp9/KaUZhs+iiZXa5VZibLopjsl6GSD+8Us5e3jpJN972Dx5xOBDZ9RcdjbTNohgEduNo4OoG17wqB0x2/1QrKzIpibgWFXIiAFFqq4efsKI+Yc+hY3piqq2YYG/U26k3rTOt9AX8q3hF9n6TnM/WKA74rviT3DNOqrkj8Sm69EtlMjHiReJlqjDUOm3DXCE4fHTJ8EsFP5c6yLwCSAXcTmeAuBSQAXe3IOesbGUeDv+Q/NF5ALYy5hs2GFAZsT5XWsKfwa2F3HbjufRmP+GeQbtcGEN9PYr5MErqncuLietE9Jv16hr0lng5/3XM5lZ+o6u6fKWut3be4oqZ+oVpTj809ZnG6X87hV54080f/znLq4piQBvNmpa2wq1u4p7T/4HX2DQ2FtDiZtWfAZ4bPW3gj59DcKUnde+llx1JTDUDXi1WxHg/4m3Um9aZ1voC/lW8Kvs/Qc5n4xIOGKS6t4JAzsM42ysf2K5F8KGwP30XY7dWKYbdWG5aNhhCXXrDdL9iibp9w1fQ0cmO+TAHYqf451EbD/HnQVzPFfNwIpAtjcvA3vRRobYGGZo2wdKXek7HfDeCnPeLQN9/zCN4THLb6Z8RXI9iI5mLw2a8y2PSE/pcOojaRJfp0kFdk1c3E9uXj664EGKIVhEkfqTets1NuE7wNoTR6YV6ijcmq3pbNrRwb3/9y4FvZQ3hfxHhaJjJOx6Gz9tcVxw6cnxolNpCeQamTkno09dHaKlLWh6eq8kJ+u6ffxDkCVhakdgtUAx4xNX9uNabejwYYmDJJ60zrfQF/Kt4RfZ+nJ1LjvjueNN/rmgWmUreNC8i9l+0hcLiTbqRPPbC+a1mjDkHeTa1/fPykWo+Km+T4JYKf651gXgUkAu4jN8RYClyKAzQ1ha+PO2OSZctcUsnAYGTvDEiPMVp2sgHiIWKOn7Ho8RuIyOqZnyE9UqgmpXycJv1PrTVLPW+g627cGfWk8NbMak9Jaa2sZ3ai/CwYPdjV7dJfWwbXcGtA66wWG90O91fmd+S/AZaA3rxPdmwCubaT16ix9EwK4DKa1CbeVCcYG5euSKaDZBUMXo+86kbYL+esaUvGtMSbNFrxSf1J32uc30HembyldSQwDVX0f4qvwPbFnmEZN+dsRH4nNu8p26gNjvXSMoxIfaRvhXS0NB0fZPOWuWTkKB835SQC7K8Ac7yAwCWAHrTnWRmASwM+QWZuAxmbcKLn25vMFbLawWEIUn2G4Z9eLQwLHLb6ZYRj+rrK9SPq4fJXyjdpgwhup5tdIgxI7r5eA+7P8GblcvEORQTHhV5O+JJbNOhvyRWFNx7ST/m443J1q9ugh6xrSKZO9fee8wPi+6PeF40naC/AZ7NF48Z+BADY2HMcDuq/hjA25bj6innpjawHw8SdPPzM+DHBNecC10aAm3TDklfqTupt8TuhM60voWkKSKbyErrP0uO4kXLFRs303jZryX3f9srAfGVdTtlMnnmgLEW/9MQyxrBgl17zmXcLmUVhcQK7m/CSAnRVgjnURmASwi9gcbyGQJoDNzWJrM83YzJpy13C/Gw62zYaHRvpYtbICbSFtWP3Gsk1cPAQH42La7uetb39Kh5dpmVT2ayWBbc73szC+QWCuAQTOzvskfk36XqXzbnQKpXtuts1ui68WSBc7+nr1Ia2vcbl1ITsrWXtZdeNi2sOioIwXYha0MDWs6Y9j3Ug6wCekx9iYSjlbW5fP0Jk2tj7xcHPyDX2yIDoE4EPa8VCMiC7mj9KOZVe86hCblF41pdGGJv1J3WfrTOs707+ErpRfCT1WPaefR/C88UbfPDB9t3W8s/wL2T4S95Gyx9ZJ3PL4SL8uLNlGTk25ayzeDYcy5ycB7K4Cc7yDQOhvT0fgHDsRUAQmAVzPh+if1ctsY4PtEnLf1ebwZocVEn9BGBXvkXG5kOzFFBd1A/OvUv66EFmompBash8GJxR5nty0naXHrCVikfIpqeuVOv1MLFIrEUeVkMb5QUgXKWZF7pVYH3sGuJhfF1pnNuZJi/r+0WixJjn3hfglLe43zSCAD5UaG3+Hso4G9DpS+kjPwM+fNv3OxG+gX2HRgV3P9ZjmvVVGhUTHrRYG1D+70iFGKb1qSYMNr9LdpDfpb0rnxXWd6VO4jm8Dfeh8b+wZplFT/n7ULXxGYn8h2U6deGZbaHvXM8MQywpDrn0NNmSPsnnKrWf7JICdVWCOdRGYBLCL2BxvITAJ4Dpc1gafuZE2Sva7yQXyls3GaDMkVs04hL/to2m4hd9I2YujljVGNAfLTthuxzWhw0OTKezNMkPm1YmOTijyPLkpO0tPIp6pnLmHNYXGMjs9M4HlQ8jz2WKvJTVVab87YN4NhyfHmr16lthfZEvk/bmNeeorfJzx7vDt+v9ibFtjU53vkL/G5tsQWy8iNLIBGK2Du6zPiu0Rd4uYbgD6+H5eh9itja0rqf22nP0wpjFOkdw5TPMGG5r1J3U36T1T58V1pXBM+nSYh8UAX43vjT3DNMqWv6xf3ixvtCd/pOydpXo7VQxsRto+UvbYOolbHh95s3hUbN5NrlnDFs7vhoVhb5n3kwB2V4I53kFgEsAOWnOsjUATAQxtxgZRdINgcWLKXWN5ARwWM5zMGmWzZ4UDnePd2LiMjLkpe2Tcbdmjbb+g/BRGZo0k3PZrJanEWnNolbH2qCOX15XE8A5LLmr2WleqSeHaGMvmuD450eTFXVofKV0iWs2GZOm0ZFb/uRdwom+c+0M0VOIF8N/1r2GzZyhuFxYe3fyL5P0i6zPHQME6AkTGPhK/R2v8VkSocDtie7FUc3vFKZo7o2q2SX9Dnr5Cb1pnws/L60r45C7BORUect7omwemYbaOr0j+pbAZibsp26kVX3Qc9fhI777Dkmve01iyDfCm3DUrR+FQy/lJADsrwRzrIjAJYBexOd5CYBLA23Ad/f3+MNPY+LLkQsko2ReQu7hnZWx8tOGeZcEy2BQet/qNZY/GZcoP5qmVbW4qB22oDDNrxl8bbjoTet5CVyL/NQpeVhTxS2KaxvXB8CbLzevLRno3+N8tBk+mteFS87STm/k1oufMizjTP0o9QZqyJgL7CFgbapX7+af5xqbm5WJDZ7aK+ujzikPPcLiIU+j+dtGR1AcCuEOMjvQdxrbRhib9DbpfoTetM+Hn5XUlfDrMxVDdHknxkbNnmL5P+X2vfc7DTSOxHyn7KMvLz72UjFseH3mzyDDEkn0BufDw3Wx+N3treT8JYHc1mOMdBCYB7KA1x9oINBPAyw5vfIsrPnLKvQfzAvguYXaya5TNnhVOajrerWOH+Xgd2XbcL4TLaNt1281KHiNvUj6syTnSJEv2w2DTd9+Tm7aEnrfQZdZXGSgvK4rZSUzTuKr6Bt1d9N+LvQnBj0t6voIqM/vY1BHurt41C2vMnWb9ZRn1FjjlDUMAm1T9q2uYuUMEWxt1vPzubUgaG6ZDHMoIrYHQmBjbMGQQ33fqSOJT73BjjI70HYbglfobdDf5ndSb1pnQd3ldCZ8Oc7EywFfjI2fPMI2y5QOH0TpGyh8pezQ2I203ZTv14ouOZ2V8pJe3llwz7pZsA7wpd83KUThs5fwkgJ3VYI51EZgEsIvYHG8hMAngfbisv/GNjcZRcuHNKNmj5No2Gx4aIbHqZhlsCr8Ofp7tlt2jcfkM8s/wwagRJr6Zzn69NCiyczCB8d28jGdJ8FJ+Nfjmr7UFGEk/m/U2+twU2zIfGjBQUenYb+bnAIn9RWaqq9+cTrHrZ5B5v9ZT8ZQ1EQgiYG2sHck0NjaPRA3/vHC8xGFZHs018tj9rmiHNkWfNpqOjaxC38XypG4a1GRDg+5X6E3rTPh5eV0JnzLrR06Nh5432iO40nViOj7ah0vJvxA2o3FxasaDJW55fOTNWsMQS/YouTB7lOwpd00KA4etnJ8EsLMazLEuApMAdhGb4y0EJgF8DJf1972xwfhucu29jlFYmDsuhhnHyVCOMIRb8V7Ajs+Ij7w5YMi2427aPuXH0s6OsVknibDFDG+oGZ3q++/VEHWl9DSAd7a+VL09BCJtcSIji+Qx161aguatF2kd7GjOt83q6+Lhg/SO7ubWjBGzLuxU/wiOAHDK/FoQONwUrW2m1eqrw6bbKZhXHN7CILqMxFw/RPruPkfurRVxaYJqzNCnMKR0lVKSuimmyYYG3a/Qm9aZ9DOlL6ErpQcJkNDlriU5FZ5H3uibB6Zhto4pfz9VRuJzIdlOvZhmW/2bVv4ahlhyzTXHkj3K5lFyPzkWW3k/CWBnRZhjXQQmAewiNsdbCHQhgKEx+lew+8D0lLvG08BhGe5kgSF7lFzbZsNDwz0HtUvFxcfPyykr7qPz9YLyR+Ofkr8uHFZOD60VtSShyPNElF1clx+lNt84O41nov7KJGzSfQX9dxCbPblD009SU0btrheJUrLWn5cNfgPH+ubHy5Ceit8QgcPNy6ONRdbX0bhXY7Ph6J7/kaUj5vYhygs6OqqZ/KVh6kTM2IdIxSzfCW5Cp0p7pf4m3Um/0zrP1PcGutzlxnfJj5Q9wzTKlr8sOt4sb/Sby78QNqNxd+rFgyVueXzkzVrDEEv2KLlmvV3C5lFYXEDuXs5PAthZEeZYF4FJALuIzfEWApMAPobL3niL7Ajc1FqyLyDX3loeZfOViK1hPnok7cjY2LKXCVZ2mxH9BPLPwGhZZ8w4eMOPF9CtEWZ++J6I4ovrOts3ItMU6gSmmgpNuhO1U0vDZhs62dElHtU66+Lhk+TG0OfXjDNmvpFzY6J7BsgX09FCUGKusVGlnmPz7h1ieLjJmPT/KlnQYv7echGXe4jwAlU5qokAVuOS+R+z+iDKcZCqgpptaNDfpDupN63zTH1voMtde3yX/EjZM3yjQkfCP2Bj6hjtwzvLv5TtZlydevFFx5GJj/QeLLDkLhfj+Iz4yGvIrd1r7Mb/k2Ox5fskgJ1VYY51EZgEsIvYHG8h0I0ANjdCrU0PY0Nuyl3Db+Fwkdj5dse9NFLIqp8V7Lgdvo+efM8ST/ZXZ/vFYsvEtGPsrwZuSvs1c3fmDG/8PM9jfZtprgmv0peqaY120s9mfxvyp0xWPwM30r0RiwdY8xW1ZVx3iYnlcYgNw4V2jOtwW7n8nKXownq46Raqb4fEreXDwQbY0QZgyMaTsT6y+cEcYwPwZDcO1bWankiHik3HaNdGbOXNrrSaw07+36w/tvgQemsTvSat2YaG4DfpTupN63wDfSnfkn4FMrPD8uZ55I1mEXqzvNEeGUXARuuw5Jv5YcmGwyPlj5SdsN2pGc/0OOrxkX59WLI9B72HLgzZo2yecmPZPgngGE5zVA6BSQDncJuzgghMAjgGlLVBY24YjpJ9CbnmLrFls0lsmWGJJQZHGcI9H33yypJv2L2E0kPlUuT4GfafocOOwRIzf5aZGm5mfIxPKPK98evoXtpZzxJ+5SJ1MzCpr0mnub7XoEzFUgU1+P0gJhvnAbY0x2TTl2a0q5I7haBHBMbK+ASOjsmAsbC70ssNrG4+b8Xf2LRzfTlzvLXxp4a9mf89zdWUyMmNox7Ja5v85TU8aHzc2oPMDerbktJsR4P+Jt1JvWmdb6Av5VvSL3c9zanxPbJnmIbZ8gHUaB1fkXwb/5HYmLKdmvFFx5GJjxycu4aTo2y25Jq1bMl+NywMe4/yfhLARwjNz1sQmARwC3pz7iECryKArQ1Oc9PN2uwxZH9queZG/igsrLxYsjtuiRHqw7p5GmAKj1t902TIHynbQ9y3/auUb9ZeCiOzVpjfRtr5NdOoxM7zBM53E7PeJQFM+dbgXz6nBJikr110N/reHOcyPxqweBKVzb3deekMO7Smo+uHul4+4BM6Oy4zzotWhCg7z5pra7I2+7Zc6bipNgqtUSYmmmcrhznHvK7FSut1M5adnL9KrjTZ0YjFK3SndSZ9PVPfmbpiVfYxKgef75E9I2HYaB1T/n52WfiY8bVkw0xTvlM3nui45fGRN2sNQyzZhtwF6kHgfWq5Ro5aOBhyI2GbBHAEpTkmi8AkgLPIzXkhBLoSwOYmrLXRZGy0fWq574jxSJsNAtg0I1Q/D4NG5WjCcKsGTPkjZS+muMgbuKfkm/ikdJg+pHQsuHroJsxyo7eOTyryvLmZdqaus31r0OdnRyXUSWwpKRVPNaNRfxcM7s40e/N4eclV1sGsvjZ2DsUQj4cJ7ZB7w2wbJHhc9rQZHCWAs+O6rhNtrtqz7Q2ziAZzUzQisteYa5nWhn5qdicAUrrLIDba0mzDK/Undad9fgN9Z/vmrik+hL5H/gyfwLN1+I57RBcCYeoY7YMl/yuy3akZExaLHr1MfAwnp80f2TMKi1FyI3k/CeAISnNMFoFJAGeRm/NCCEwC2NvCskYbG4KXkLvsasUtiY/05Pqba3FLDPdC9fO4Qx+3w/fRw9CzxJM92vbPIP8MH1I6TALYXBL8mtEZieK085z6ErpyeN8Unq2vMXBpXBv1NmHcGNsyeZswaMzrrULqZtPjhautbg9mJ1N/qE2nCP9qHT8F3SFKavW1t8E0ph6HuHYXam2YOaaUG6Nl/hsbp0dqIeqovDqq2zAHSDoZ0I68JaETAJbOvcA12tNsR4P+Jt2v0JvUmfbzTH1JXUdrSvl5To2HoDf6ZqFp2CV1jPbhneVfzHanbjzT45kZH+nXiCXbc9B7KMKQPcpmSy6gfjebDXsjeT8J4AhKc0wWgUkAZ5Gb80IIdCeAzQ1g58/nw7/4xeNPLfcdMR5ps7UJc7xxFCqczR16K/M8y492vAqbPEuuRQLbtpv5tQx3Az0a/zN8WHy2PXeWXhfVx/EmxjlvbioTut5KXyKfNBh+lugFuGl2IkMraZeMbzcMHgS14VF611capY+Repc+VnzbunPG7A75eIaZX7MOlwA+p3I+jhHsUUL2Jt9WQnAz7SivO2+6HantrK7ifYlgJCr7qNc+zebiYnAnELrkSgdbmu1osKFJ9yv0JnWm/TxTX1KXe03LqfERtGckDButY7T8ZTlzAmhiZMlOrK0j5Y+U7UCegMWKquXnyPgbsqfNHxk0CotRcqO5PwngKFJzXAaBSQBnUJtzwghMAtgjviJ/6j+Af7Q5onvm4ah9fpsBhYd1fLQREiciH2MNBXGrb+IN2TaGI2UvxnjeeqNPkH9BH+wY37PURtcNX652EhjnMfBzhk756OXqt1lfEs9X622KqWaeueZsJW063qXATvZ0ic9mhXbzdlvDeBX59efMmZ3z4UzTP6OuMi2tDSb7njWGYIZu3JPs+lSVtbURynw2NkpjKKyjSrGD1e2YtodiPIu6xEKt3MNd15qD+HSzq0MeNNvSYEOT7lfoTepM+3mmvqQuZ32prTGx+T6C/gz/wQ5bRwLj0TreWf6lbE/ENpb79Wvz/tw4MvGRN42Gn5ZsQ+6yjgwCb5Tcd7R5JBaR8E0COILSHJNFYBLAWeTmvBACQwhgaDY2tqy9wCl3jauBwzI8lA23QYZsS65ptyfbHO0Nd9C7TGzsuJvxmfJjaWGnmlF/tMDWsS4iMQf8ZcGSWx18Ggb+WtqG+Qv0JepaY+JlSRHNRBzLfGjS3+h7NxyenGr26kFiX2nNGR6u/w7pEdb1FgMnIF3C1PKHs9aStcEklveqxyP9GT27Ml/fXrsbf3MPdkMWEHCQO4pCPmUdybS4OicCTJAAdmwaGawudkRw2cmSdGRfoTepM43zmfqSujLx81X5CPozTiB/AZbpvO3HlL+fkgY+o7F3ascw+yY2bn185OD8NZy0bDbrzpI9yuZPLNfJ+0kAO2jNsS4CLX/Hurrm+K8QgUkA34JubLw5WweL9FGyLyB3cc+pG8NmW7ZniRMWx8N1rOGnhZ8p28fwzW2/GD4p/BM+5PTYmeektV8zOsOon4dpWa0JfT56YlxCXy7G7Tqb9SbzuUtcO+RUmVJNcR9gD0V2s+uphsZJvts+XkV2ZXj9vORa8XrD39eCHiRw67r5sNG3Q8y6pWNtIGoIjU2/EZF/VO+SuLCo9PwIuTRSlvuOluqGUKe4OHbsOtjBnmZbGm1o0t+gO633bJ1Jfa/wzynGnFueV97om/UJw2w9po7R8msr9mEsR/owUvbirIeoNdqUfYizDPBFxy2Pj/Tr5DKyDQAtmw25dq0ZskfZPEquk/uTAHbQmmNdBCYB7CI2x1sIfGYC2N6AMTbajrYOHoJwAbmXwWIxJI5efOR9Kzmc/4YZYZn3gabw/9be32XJjvRoemjl6NTVmpLUF5KmpK7W6FKLDCeDTidpeF4ARmM4+uJonS9heH8AMPYGMrKwTpA/MzfuK1j/IfP30NALA/5LEwItPjvrKOPOnV9Kr8A8bQVJWHfoc2LKvr6Z5XJLq+u++8Q6f6TRu/rzZRAn/hOQivDVz4oWbIcV9nlxZVRqzY66HS2dXuxaU3N0yiQ4rfx7k0jut7dg6ZdRmH8/8L3Kz97LDsmyJcSrekzfBlAvCf9ILcA8M8vNxcnBhe/AlnEfgnmHPjKQmo1cFX4hEPsLGNkahsoPa5zNPW9uGHMUnekhyI04T0Zn5X5a3kG8IL1fB2DiVsVSB+oATB2reOTA//Nf/x+5x6HcJDH6qzxYfD0tL160D+BFJmecG54JgH2s92fi9u6zRy5bRfaCRTPuvEbfl7+HRxLG3E64O0hr87nZvgAz9PZMQe2JtfB7EKbWKbtCiHrdtd33QwCPED8Cev2s1flUk6HJzQ5/fBLifz82qLf/vlHXCi0dfrXs27//PGBu8P/55+2nsGWJaOF3pNCS++MdWCZG980v9J45deDqveRKtFTb/93AVi2M/6nniXyY6hYng1MhXJw8XBwc2DLuQzDv0GdouTVEs5Gr4i/YgUieaWgA1lH5r9sx0x+YO3du7J1jj3wxBjqHyV2cf9stywuQl/b+//Gf/xt5UrHlAHKgDsDIrgqmDtQBeOcYWJ6h9cMAefHCOosz3O4in+dy2l8AiXS00AGYsX5RAeTtjvDc2dx75O+BgWsA52RpUAkHzMyKowGlz5HLBzBTWyEuKx6EKc3JvuKi3jC/gxvYVfsEbz5S8okDL0LVn+IGtAzQ9EdDy0RUWGtn42XilsVuOfXPq0atnFZuE9SU6+MYbXUiY3l2RGjH5xx2cYY4sCQ/OgC3nLYa9Rm3zUzYXjJq1WM/4xfxYcpbnAwWhnBx8nBxcGDLuA/BvEOfoeXWEM1Groq/4Mff5XtP9JPfQJTyz4+Yehb98PyDeUN6h1FnVUXRjAj7F59AbsQZzgXKncUZ5MXfCpA7ywva+3UAJo5VLHWgDsDUsYpHDkwH4On/pe2GQGLyl2RC+Gl553qQKg7gcSZnnJu5R1qJVOUnFtQG68zMnc39L+TvoUHAwH3006i4t2H74fxvDwQwruiFKGBpDm4UPghzYS37uybwZfC99tX6qJlD+AR5k87vAyBU/eW3QhwV3/fnG16Xse8/ck5qjpZPQt8cHWuV6TrieZXnVBdY8nTpxwAAIABJREFUzDXlNu63kVCfXH4VGm7QTSlnAVf90aqjuwaG3/4N7d+Agrn5ODnciS9jOzT3xpTwHPro4GpQTBWLfikQiGGcATGyNTw5fzZ3Mju8dezs7ZF8VobJDQz885yzvAB5ld6vAzBxrWKpA3UApo5VPHKgDsA7u+ASrPUX+veNkj3aHjnOkRFxni8m9hf2SH6eADTQbM3BMDnWOVB+zP3L/OGduWm37Dr/NCvub0gL51e/ny6vhb504z0MM0SvQ3MY/pqI9/5RM8dk0efeMmDhHN+H1EIhJKbrtyeE8R9K8jDzm3+Rti6KAnQv83e21IuYT8sR0rxUtHpjae/GAXhKEQn3Tunfj9/8ifB6wTD7uf28t/4zzC0zrvrx4K3C8bCsLV6WXmhpt+Rw8nD74cCXsR+EKWl06LO0zDZGg+Kq8AuBGMYQPrYYA+rIzj9LJk0yGH/EXahvnjWMOYrOrBHIjTjD2qDcxfm3jYEXSu/XAZi4VrHUgebfW2nCii8Htg6MdACeeKG/kINlzNPyPtGLTM44N+skeqdlHxHQp1hnZu6ZDJoc6Pp4+bH/gkfDYsxdzeotymfzs42G/agpegEKWC48h5m8ahtTRZ1LBhe2Q/NbW+gd9fvS6UM4n9Vgt8OH7uRkDesKVNHA0iHcCg52oFVIdaEz5VXfJv78OVrseecSLQst5YvwbY9zcQjOgFvW/hlH93C/F69aRoDjbyjHFi9DT4XwcfJwc3Dgy9gPwpQ0OvQZ2u4tRIPiqvgL/m/BfC0GLCL2aaD82dzJ/EBb0Nk9U+cwuYGBf57zIF4o/V8HYOJaxVIH6gBMHat45MByAA7awx5jt5Y62100YT9A3tm34rw6gLyATYdzg8qAViLV/o0FAFgnyI37FdboK/P38EjAkGoxdyzuQPrvCWgzJHqgKXpRhLO1COMObn8Iaq+1V35cl7+rYW72QteetKFY8302v6JdxiBe6Tw/bA134vL7kWST/s2ql89xYGmeq6XUUYNt4y8acD8JqQfghZMyEGApZy3um0UXPyjPoC2leefy6a51mWr5YllzWf1Z46zet/rwlTCMp5VXQ3AIHycXF4e7sB24sl4RszcenTFNFlfFX/Dj76Qd4wgGZGNU/usuRv4I9SUzxNIj5qyXGZG03Ewhm3GUG/iB8s4fGfsLe+QYedXerwMwca5iqQN1AKaOVTxy4FsOwHhJDZYmlmXBWpSsvLNAOxN7JMub6TPODU8CwD40Y3MwTI7qA/Nn5uY14t70wMAewRpIGgQMGQfOjkiNz5EDSKrpHXh3YTpw9T7btQD8Th41kFznbbIAHku6ED5J3N7SatMIXoU70cQOLGMTqwK+xIFtU7WulSeWXP3FXp2Sf0UuHxTBos9U8X8/DxSzxhOhR/DGW+eLDlo/miRsg9KyB/seyjOAWwifu3k48WUPHLi9MXvj0QHWrOSq+At2DFl0YxzBgGwMnH8SD3VgjMz8mbkFb8gMQeroX0/IrNEwuaGBiDfIPURe2KtZnNX+rwMwca5iqQN1AKaOVTxyYHsAnv9Orm4fWqggMaLwtLzQ5CwvLvYvx5XM8jnTj1mJ3UEgsdXtQ3vIXHlJgebYXe+UH/ZZD48kjB464NwszQ5bRJshJxjuy7vwhDpvDZV1OnHlnn4j72Ivdu9JOwY2tV/VjmMgt7DeMU11uBM21HtgTdwq6GEOTLNnXbbBObW06duxF+a/dNqqCZTLetDdpty/2Us8ponWg0DBT2ha9mDPQ3kGcQvh5OTi5uDAd2HfgStiyjpFPDzE/G74guDK8AvBA4wxf8jYKxbN80vf1sE0ZHuE8kNv6Ayx9Ig5+xnLiKTlZgrZfKDcT/QDcM70wjoDe7p1ALY6V3GKA3UAVlyrN2YHvukAjJfTYLFiWdqsRcnKOwu0M7FHsryZPuPc4AAM7TPPmFJ3rjO5RoI5qL8GzN+jBsNizE2LK0g+P3x+9i/At277lKt6ve6NJ8xEiE4nrtY5u+KKXofpf0skd8xHj8dl8vWkZfjCuR6C9kEJ+nRYbKuYb3CAHIAXP4zftLOJCPsN37P6gGWcWuIJwmLDlsr1b/+itaBEOxUh2PNQrkHcQjg5ubg5OPBd2HfgipiyThFPGWYNiivjL9hhaNL+tRiwiNinL8tP5ghag7o0s07D5IYGIt4g9xB554+YnYk9kuX19H8dgIl7FUsdqAMwdazikQPdDsBwqYzWgpaNwrIvJe5k5R3EC7yof6Ifc73t3QQkkk76jYUAdubfdwBmldUOJsh/uOhdw5VOgn0keQVnR5SvqJfnyeU5/G5vhUl9FGDoXbh6v21cE3r8qJlcHrwVMSwT+IlkHI8gr1L9u5QS563RsTUs0TpKpeJ7OLAUHCyfPmgpB2Drz4/9lbTFM7KBW1jG+ixpIqkt0D+50TrQyPo9LAph/2X7oR+V/YdzaLYgbmGcnHzcPBz4Luw7cEVMWaeIpwy0BsWV8Rfa9wDjCAZkY+D8wrcTY0CfMvNn5s6fIcYeRWfWCORGnGHvotyAM/7zAsidxTkrL52BvRV1AKYOVjxxoA7AxK2KxQ7sD8DWHQUGgonROhBsGVDe4vxeZuDzbB1pkszcjInpNxSItLfYVJ3fdwRGPbYUYrAa4FkRdcg4cH7gZ1MepfUhrOdqn4rcG89pqDQjjh7b2urCDuKg9/1Bg4i1P2q1EG/2iQP5faRW5wW/S3HGxCLRPhN+BXVyQD3gbr9JYDH28WfA7dtt0yk5I5tWwT8o2f6GHVHVX2poHYihj7J7FjHbr9npb3Fjlr8PQt2Iqr9Dz/o0gIvbGwcHF/YduCKmrFPEU1pLg+LK+ItOx9/JNGgC1gLzz5RoMSFG5acGn8dD61F1M+s0TG5oIOINcmflxfM8CGfrhBzRrQOw1b2KUxzw/L1Dwas3X+bAqAfgqQxoDQiWIEPknQXamdgjWd5hfM70Y55p5CApDf9igLpz5qz+zBWWe92VUocG8qeXBqnOcGZkDGF+BGq0S97jYc/IdV0f4skRXdzIFDX66q7N/L6Ymlsx2t21PupMRy3CvUnm14Xv4fS7u8b3TYlpfTeHSjCgA96j7VaSN5fzW3S4ZADLuX11lqdOWmvaTypohWluniWr5auDGTj8PBOAOVw5EcgvhJeTz90cXPgO7TKuiNkbzzzMm0BNmqYMvxLIYYzJC4gzJMbTNWTzh/nJLPHUrINQNCSTlRvlhTOIcj/RD8AZeQF99s5AHYCJgxVLHagDMHWs4pEDRwfgeWFs+VswQnoFg8SIwgB5Z9+IJ1mcYQGzOGf6gXOzyuT1/9Ifg9Se+8g/Dqi/YO+udpK5EzCwBgGjRy0kjNlbyYH8OdrWHczU2zPaO8IMh+CJPSXPyN4X0d9R8MN4OOt/1m7ahDWa11mzq+wpfE8B+6Id0Ui0Uv0C1bs7HFgaASyxomguU7AuxRxNuZ+oNWeArimFidp2u7chdE6htQ78cKhp/T7j0dLl7OvTYkMPL02y6PeqLNn4cegsa9MLIx2vZ24ezv534TuwZVwRszeetX22caI0acokPyDBHhiTfxhnQB3Dacj0COams8TT2923R75YAzLD5Aac8fyB3E/0A3EGXpAZOEtbB2DiYsVSB+oATB2reOTAnzkAT6pNG4cfe9A6cYC8mZwzcyOfM2vIq07aCc3cDxXmDIuu/KaCZNegR50FDDzvq5m4C2mbm8p2GQRruuTiyl4ve+OJ9XbrXBPITglf4JNKi55vs/lU7HgF8EnjFlS31mCG+tkCY396a2ZTA4LLrtKod1/kgOkAvN1WWZo0aWnWLMtus2db9LWijr5En29aWa64mxASPPVwPtQTyDGEWwAfNw8nBxe+A1vGFTF74zW/JScBmjyujr/Q/sULjCMY8BcwsjU8PT+ZJ95CzB0UDclk5UZ5J7MB72FyZ3EGeWfrcpvVlL0OwCabKijYgToABxta6d4dODsAO/fM1zZblhKvDGixOEDe2TfSZFmcYQGzOGf6gXPPdbErBaUhFf+NBQB21svgsBcsusOBGfYvq6zm0bAYgleSFjg/S6ODNtfmaP9KBMQz4BQo44n1Xul6XRb9DcN36t/Kd9XgLVFYJnHKjEV11q6FEutCC03/ilky05hkaymdiv+DDnwsBPZNd7SpssTc4dW/03Jvv967+oJYVoHb97GHX5NFcLlpykmXoJakQTwtFbHQIQvys3xuLk5PXPgObBlXxOyNZ+qfgyBNHlfHX7CD0CKtB86QGEIhsQ6IMVR+yJ3OE0vPnGHRbG6Gyc0MTDt4PtEPxBn6bJ2Dq7T1G8BWFytOcaAOwIpr9cbswLcegPHqEGz30BIU5M3knJkb+TETYS9So1ly89z9bPlZchb9fflxD/eogYAh6eiJA/4limUgYKuzOdpHi2B4vra4D8Jca+JxWdT7ZpkHX+z3I0hX3YN678yKUG4B/WotWRrvUwL9EVteBIxIC6L++bc7sG2ypAVYhsU/VLfrPcv8WtaBS573WMtLl84k78N5B/IM4+bkFMLDwcGNfwf2wzDpbGryeCX5C3bEWnQPiwON7qEDY2RrGCw/mSVIHf2rSkPVCQjN5D1M7if6AThHzUAdgImTFUsdqAMwdazikQO3HIDh8tayGlhFg61bVt5ZHqlCFudBfM70A+ee62KvDigNqfhvLASwM39BVP52XbI9gnO4EM6uNZuEvY2YHf33Hdp1u4qANZU933J4EOadet8s81X557Xou7+jL8gHcQqpU8KckLLxLwXJfhTbH9HKOLgtrLAVVw7c7sDnfm5Zd1rm1boa/V2ZWF+4jMlaOrpIHTwO5BnmawCnEC4OHm78O7AfhklHQZOnVVJ6BQn2wJg8xjhQRw+MbA1Pz587S8wdFs3+xYlhcsMZQbxBbpR3HlT7C3vkGHkjZ6AOwNTNiicO1AGYuFWx2IGrA3DgbvWTF9iEWdYDKwDIO+sjjoHcWXkzOWfmRn4Ijcfyw2gWTjoKHy8wFdCzuP7pdXpZOZgGyadBvZK1zKXB3Rh1q7PNGOybJSlXtaHzIMwQvUJf74vn8nsVEZJF6OiLVhR74aq5Y1QeICRwTamzbfK3A4lf9HzQwfaecgqrHHhz4HePOK0JPV8v+5rRHmks1iSi039GO5z7JBEsc1uOhPEL4OTm4uRwJ76M7dB8B2arH/f/XJOnKZNeCQQxTg8M4bsypA7oVbaG7PxknqA16F8hyNaJ8gOhKC+ckWFyP9EPwDlyBuoATNysWOpAHYCpYxWPHHjCAXjeMRNVYKuWlXcYzjMRu0p7JMuL/cjkPfeSXSmwj3TpbywEsDN/QXxZflZdzaNhMeDcLE2IewrO0HYwYDtqM7UK66lM7yWpnwJN1VzaEAgoqpuD2PtHDRbCxdmDV40fyi+wjyzDmsbdAg5+7pvSJQQFjFICq0pZDrQdON/DLetNZfptq1FbVFvDZUTWotFJ6/B5INcwbwM4hXBx8nBzcODL2A/DpCOhy+OO8hfav4jRA+drMWDDYJ8Gy587T8wdFD2Qj8PwBp4gzlOTZOXOygs5kzloUa4DMHGzYqkDdQCmjlU8cqB1AA7cqX7yApsutDYAeWd9xDGQOytvJuevyc2qTm7opJt+Y7P6Shhg1LeLAsAf99hf0SDokLzqiQPnSGwXbaacYNIcODHlet+NK/bcvrAuzwM82PIJ4fKWMDZjbLZdJeD3XB3QVA1NUveiN+ndUxJKq+K/0YHNPbe1JPPbc77CxMtNlUyiyHANwVzD+AXwCuHi5OHi4MB+HK5DKx1THYq7yl+wo8qifVgcwWysBWJk559qko2B8kN/8ufJzt4e+WINtFbuz0ojT57oNeBM5sCStg7AxNGKpQ7UAZg6VvHIgaccgPFiHCww0RoQ5B2GM1zOIz+enBser2Dp0RzSC3NmjXDfwh6Q8n8xRi+/ZBw4R8tgpM7TfvpEMDxnW1wRU6/DC/wuXGFGjz6SLs+D/H9Lw77k19GO2pwlDvPrsBip2d8Q+yGldl1kt5hyJbSUCbeCvtCB1zYRLRXdNr2jdcW2bAFFfSk6AvmG8QviFMLHycXFwYH9OFyHVjpOOhR3lb+o4y/2TChoNsbT85OZ4vYzd1A0JFO53yuN/JieAr9R7qy8kHP0HNQBmDhasdSBOgBTxyoeOWA5AAftdY95ge0VWhBm5YVmZHGeaZBKAz++JjdzkN5oSXV+YjNr9IX5cR8LHkkYAg6a9aXzYD+tz3jn0q+R0u4Sq7dHXf14IYuYcl85a+/rgY3bDt1hHIQ5O2syaf6uOjbAn336cI5bgAS+3byWvhypbkqM6KOOJaPUvip+u/t6bE3+FX4DKqTKv2tGtHD0YoOFJYVK0RHMN4xjAK8QLk4ebg4OfBf2HbgOTDpLU7wGx13lL15qBIIYqweGYDbW0QMDeoU1DJafzhSkj343OtPLyv1ZaeQJLHxW7qy8ZA6sVtQBmLhasdSBOgBTxyoeOfCkA/C8zyXqwLYlK+8wnOEyHPnx5Nyso+iNlnTr8w/AsA/wbPTIL2D00CFh9NKydjn+auTO09H0gZ8J2+dc2ea1iCnXfIF24Lqxxd7bl8zle5APYX0Q2I9XP1hCPLsESEdwfFHYj1xbdD+9Nj4xUc7PQwyJP5DFuiwK+iT2c2y3iUOLOTfLH7SumKSQgr4ULcGcQzkGcAvh4+Th5uDAd2HfgevAFEaq2/FX/hYJfkg1hzg9MCTPsnXA/H9Fg3W2uD2sk1A0JFO536uM/Jgb3f7CHpmYF3K2zgBJWwdg4mrFUgfqAEwdq3jkwO0HYLgVQas4sOFCeQfhPNMg1QZ+fE3u2T+7i9BCUp2fWAhgZ/6i8vT8PTwaFIN16qb1YM1lHDhLC0OBHp+r7QsREM9aAKavFvx7sjfWpVmYo6PCujkkNFoYpyCPUn07mzZxjtThDfVcJSF+41xwNz/uXOab1f7CX+3D9p5Yd2cje7nV8Mbzte1DSz9cxd/suTgHxKzFw5p+HqTpCeQdyjGIVwgnJxc3Bwe+C/sOXAemMloanOaq9EogOCxODy0DYuB6QA3Z+elcMfqMPYse53D4FbxZ4dmfaUBu5DXImzUHdQCmzlY8caAOwMStisUOWA/AiXtKdPTCS0CwcUG5QV68xAe5EWdYxK/JDQ7A0EI8jz/7ZeY8i/6+/Hj+hBpIGH8RRzyQwJbX5mr7SgTEsxaAKffWgi1qXZ/73cbftCNIl/dBXryVM8KXoP64ohLi2yVAOsIbel80S5HHY2RhnR3j/OyE0cvaEy36rPmbfmy3Xx1a6vLAvf+hk/qfgP4RjpZ/Ed1hLZyIlaYnmHcozwBuIXxG4OHg4PLgDlwHpjJeGpzmqvRKIPiXcHpowRiwJk/PT+cK2oN/YiM/IZnK/V5t5Mf8hy/7C3sky4v/DAg4k1kgaesATJytWOpAHYCpYxWPHBjiADwvG+wbD3tkYt5BOO/3NM3iA5+/JvdsGuoq0q7NknwEZNYI9i135qVmMA2SDqhBwhDqMTwOnKWl/wW7+WxtX4iA7EuxoyhiyjUPMtelOYiD24OA2h81XIg3Sdze0vqmxfba0d82gPeocO8VEp8/wEOyVJK/40BzLI62asHNTRZb6yf79dFV3lqq92/vs2+WkI1YtCC1mLTEBHMP5RnELYRTABc3DwcHF/YduA5M0v7+MeDO8hf86DHp+ks4PbRgDKFHszGy85PZ4vYw9iyazVDl/qw08gQWPyt3Vl4yB/O3GBCpAzB1t+KJA3UAJm5VLHbg//mv/4WOX81FBmbwegAS471IVu6svPPSxa7SHvlgr6Enr70V6EbmIigP4LAJhQCMPesv7mWH/On9wGflbWlKqg5rLdVjJYc7RT3nEgfWWMEKCccLyF3UZ3sr0IUrzMze3LvxXb3/Icat5i1jbDb+DbUOQjjPI+Dug0z/FS6rWxFxXRyPIFo5kh34GIvWssnROmSR5Ze9CLki/BPTkuzncpChgxlpuoK5h/MM4hfCy8nFzeFOfAe2rNuBqcy5DscV8hfwerAxoAdWDwzp+y4UFWuBGE/PT2cL2oN+ig/lJRSKuH9B7qf6YZ0HVsJ//+P/+M//Zk1dceUAdqAOwNiyekAcGOYADJfTaC8ClpEo7yCc8VIc+PE1ueehYdWHNpKxRP8CAGf+ogIFMHf4AQPnh/M3rE+Cjl5alqaVagPnacXSwNh8baPhHPg80Wbvja6u9OelqDdEdwB+GI+EhktpXWe9ztolheseLIl7awS6aGuRuPzn4zN0yavHTQfMHWAIZIurM2rTes8A9vF8vxb8zNH9N30XjjHGXNYSLUWbXbEJSOAeyjWIXxgnJx83jzvxHdiybgcmGQP/KHOF/MWLpeCJhNUD50sxcD0G9ck6Y5w+c4hFs3+JonJ/Vhl5AouflTsrr3UGtJ8xdQCm/lY8c6AOwMyvioYO/ByAp/9n/4t/2k4PJLaz5QvvrNwo71wS+wt75FJu+wt75Fi5WVcL0dgYOJyg/pw96y8pP+xhCQN6NCyG4JWkpScO/LmynQ6hrHC4duEioOsTIGLKdQ802KV74eHQv6bwVf33dQCXN3ujeAXW7IxSSC0teoM9tkCG9wkBxbHdKoGZ1YMcB1oVXxZj29HZ7+y2OdAibZXUPuCeqz9C/FxbaLxEz+FSU0TJ+03mBP7h/gdxDOEVwMXNw8nBhe/AlnEdmMq86XCaQumVQPIv4fTQgjF61ARi9NBAZgzSr9/+PTIXmoh6YJDciPPkEeCNcoO8eXPww7h+A5g4XLHUgToAU8cqHjnw1APwJLK1PHkzAiwfUd6ZiP2FPZLlzfRjqNyZfs8NgypESo/mcg0GvcXZJ/cYrJXEf1CMXlqGxxFmaul92PrafG1fiYDsi7GjKWKuHnlU34kdXGRXDQJ64KwMYbyC/erG9wjI2Xeelpe/l15Q+X14B8lM6mGOA1cV/vnN2ese2P/T92Va+/3xf5T5mtWRE1dIrQVfyKIjaTG41drS4e6QYA3hfIP4hfEK4OPm4uDwSGyHXmU+dDjNXemVQPLrcXp4BjFwTQbLT+cL0kfH34kL8hOSQblnMvYX9siX40/MDThn1jLTazIPzI46ABNvK1ZzIOTvRRp0vfoGB5QD8LxEy9pLgcSIAsiLl4QgN+IMjX5q7ky/ce556O1OgtJrnxMIYGf+ogPzM3c0DKwBzomkQcAonG3LS1XN+zlzNo3CPCypNIX+H6YyrtjTe+tc+EEc5FlL6INwf444OvrU8oPIXVMLSGDtrXBdaqOSQe+6VQixqmDuwM9f8q/WYOoBeJuz1S+W2E+O+//lDAUv+aw2sq2dNetHXBr/BSlBRyjnQH5hvJycQng4OLjxRWwXroipDp4Op6mUXgkkvx6nh2cQo0dNMAbUQOeMpWfsWfQ4B9rJQ8SdmfjI3MiP2UD7C3sky0tmAdB9pa0DMPG3YjUH6gCs+VavjA78HoDZCjVt/wgTt9YabzaA3CgvXGSi3IAzqyA/PAzDO9PvuWGQ0vwjVWYPQC+5O68JHEzDsDqEeshaemPBuVq+3bB1jD/5LsIcgOzLseHgwHTVP8hkWfe2DE4PVin+DvjJEMQnnFeCZ2eWhdTVWo9gv62wb3Yqj4Z707Vqw6kflxBadW1/OFxKOv8NYNt5dnnfZtf+v+Tb5QDMt3VyS7Q9kVP/PEzQEs45iGMYrwA+bi5ODnfhu3Cdmumk6HCaSumVSLIXFsYR9GAM4buHMXrogBg9NJAZg/TpWXScQyfst8w6DZMbFh/xBrlRXljHvFn4ZV3/CWjicsVSB+oATB2reOTAcAdguHhFqy64YMzKjfJm+jFQ7pkK6dzMWs48EJvoW8GnE9l6B8vPK6AdbFiVO2HAuVyaBWtZH/KX/IXOErYm+YqcxzpAdW+0/tKd3cl3aJbm9ch9J4cwL7bcgjilcHPMMBkUV08TIPHbRyEs8V01WwiFxPxNVSHWhCTBKy0Dartmx0fcIy7/nP7J9pz5zz+xKEs9AIPFosHUyxCLVhdGgpZwzoEcw7gFcHJzcXJw4Tuw78JV50STqqmUXmkETd/RD88ErB6avhYD1gP7BPPTGePpmQIWzf5FqMzc1j/nrH5DIxH3QXIjzrOB9hf2SJY3dx7qAEz9rXjNgToAa77VK6MD7wfgeftmfBn+CzK/uHDhamfMFuwoL1xcotyD+MG6g3mNc0O/eX5Uoa87AHM/O/RDek+8PlFwHiWvBC09cWSs2UI2W6IV5p9jp4FCnZdcXOGGxV24QUa7tK8GhmQROu2kGxw1OeuvGIW77Ak8twgpnK8mNVkP+Uh0107Ihcd+l9q2fWhV1UhH/1rvqcWW93ueo6xXp94rB1oMZffAMrFdw3aEzLOd+iciQU8K5yCeYdwC+IRwcfJwcXBg34VrHYt9nCZVU6m90mZZwhLMGBanhxaI0cMrjAE10Dnj6e0K7JEv1pBMZv6vyJ3pN8id6TWZB0D541+DrN8AJk5XLHWA/k2R5q/4L3dgyAMwXES3lg9vJYYLxazcKG+mHwPlnqmQecys5cwDsfm6IzBz51XY9JqNeWjm3aT51RNHxoJztXwSYOuQL8l5rANUmo8AsS5c+PPgzDg3hyAeeo+eKHP0w1HGEJ8OE6dlXtHyEXbCgr33fiC66/cSTn//FEfw6inIufOTaxsg09u2H0cRVkbt7Dv1bCPXtq4RgfkpiEmawrkH8gzjFsAphIuTh4uDA/suXGVMpje6VK6Uv3ipEkhKWH8Jp4eWATFw3QUNZNZ4eqaARbOBz8w9f3sSjXxibsQZfrxRbt605kqy1O+s6wBstrkCBQfqACyYVk/sDnwegNnKNG0nBxNblxGzMyA3ypuZG3BmFWR+4NyZnsDcEndwrIIlsg/pEgkBcO/28BNqkGrWA0PwStIyOI6sCczVdlCE0vI5279wgEozKM77B22vcoduvS8m226WAAAgAElEQVR2pJ0c3nrH60diI7r65EpXoH9nMGncb9ZF2+UWHyjJiu/sgKUrrKswSy6LPCveby71AGxGYls4i8hmjJlbM9NFQJKucO6BPEO5BfBy83FyuBPfhe3UrYyNDsmV8hcvRQJJCevLcXp4hjF61ETAILPG0jOHWDQ7/k4aUX4mlOWeydjZ2CP5NwblBpwz/Uacodc9Z6EOwMTtiqUO1AGYOlbxyIFhD8CTCrC8RKsRkHemQRwFuVHeTD9g7kxPcG7IHXvOqk9alnTVbyzor2wvF1LY02wNsCd66ZDqIWrpiYXrv3az9hK2jzZn+1cOUE3li4ADV+6BrXYnfggHxwx8lDGmG36yBHiTyi+4jhbrXL1uATiKSaiDSqVbPaMIVp4ODrSmgqzDWrn2ckjucyv2Wa5YmBHhMjKiUGZuXrAkbSn8A7mG8QvgFMLFycPNwYHvwnbgqqOjQ2pKpVcCSQlnMrEXFsSR9ECMWT5tJIiB8ws1wRhQQ7JFuApIL9SKcsNaZebGvZzpC8id6QnKDTjnzsMn6zoAU8crnjhQB2DiVsViB44PwPN205wrbf8GE9sZs+UtygsXwyj3IH6w7ni1EeCOPIF+S9zBLAh0zHO2BgIvJb3Z+QWTcE8MiiHVQ9Ai4/TGgrO1zABsUT5jRy8coFL/Bol1YYv9sLfPzSGIx2ppTEf8ZHH0xRmNEL9Ok6dm/7Ek0l+SK6EWBL4Ve5svLWL1z5MdaFWerMRCzq9Ir/UA3FSxXeYts5q44FtENnkhN06CE3Wk8A/kG8ovgFcIHycPNwcHvgvbgauOkQ6pKZVeiSR7YQ2LI/iGtQyI0UMDmTduEVPAovm/4IDyQ7Eo92Q6yD9MbsB5lpjUXCgv9DqJ8qkbdQAmjlcsdaAOwNSxikcODH0AhsvV1orlzRi4KHxibsQZeo2XvJl+Z3OH62woFc3rz3adVZZFv+hkY8D8uN8EnySMv4jTU9NPQ/MZ4GMgYXw8Evp2yaGp1OZxz9uFLfZDOIfVSLcaR9ddtJGjN86yxig9yZ7A9wgpVcPVVHfS5/2w3OaPl3i93/3saq22+h9ur0p0xPaM4TYWq9gvHo/mEi4nLa3XqoYlhykmgfuCm6IhmG8YxyBeIXycXNwcHPgubAeuaVYOgnRITan0SiTZC+sv4fTQgjGE+vfAIDPHJdgV2CNfjCGZzPyZuSe1KD/wBeWdidhf2CN5PVFuwJnMArSjDsDU3IoPcaAOwCE2VpIzByIOwEH74WOKYImHF2lPzA04z3WhrQ/yZ+bG3AFvnHv2kKmFdGiV8o/AggDmkHbBGxJD/ABiLT1xemPB+VoGRmhTPmv7Fw5QqeZBYl3YQRz4l/SkXI4afJTT3xG/GQJ5bWmF1O5MZxLnVJ+VmnXSqVA7epNa8yiSX51nXyHLastyYn03dZ81qi9abBWcOefV0u5qBoOWfS1dYS0bxPeIT5qGQM6hHAN4hfAZgYeDg8sDB646UzqkplR6JZLshfWXcHpoGRJD7DHr3PH0zCUWPc4xcv7jitXE1p9tDvKg3DA/yg0b4Km5raWEdtQB2GpsxYU6UAfgUDsr2d6B8wMwW9Wm7tZAcrS0AHmZG/y4Vbw/ZxN5MheIvWDRuAMoHf5xytabnb9LzXhf8Eq/StfDL8GzXnqWBuZz5XsJbedzdvTCAar7o/XZnv7d+HI/Btdhm87tyYfJ4RlnhJysMX1FBitVh4WIY34t6TNjbvcuU9wjcy8VQWuzZehe/99/zYtIS/0nJtY430/fn9dvylvbtdbstd4f9IjivNxqAj8rVpqOYM5hPIN4hfBxcnFzuBPfiW3t722cDqk5rb1ix6pFn4QlGoKxBByMMf9Q4K/wiwExemgg88YtYgpYNO+LzPyV+7OThvGEN655LFjqc0fqPwFttrwCBQfqACyYVk/sDkQdgOflpGXjYKf2GwkSYwqV+7Mig3gy9xTpF8Ab5555IDZ587Bu7CAf4mUvDFgzXoWXEIjDnNUwZC3ix7aXJpcuOGNimyqT4PpO7h9Ltdgmgf08Gr6vR3ZqnF682RrTGdKfXQi0u3+uwAL9tGhK1WIhIH5Pral7xQ3hYy+xD8bZrpOOana2brLWt5V/a531ULy3+3JJaNmunX1jTt4e8cSLSm/PWHSJGGlagjmH8gziFsLJycXN4U58J7bS8jqk5rT2ih+rJi8kLNGQXlgYR9CDMWaz2SsWzfNL9Yca6Lzx9MwlFs08zcyNawWNRNwr92dbQ0+sc8HT1gHY6m3FxTpQB+BYPyvbzoHrAzBb06buDUFy66JktgLkZW5U7sNhy/Q7u54/DYO+IVAuyp3ev4Kf3CE+J8Ni9PJLxJF8640lzNgyNOmzdjSdTlD2NdkRuBM70HSXB1tLnH68peJf4usXgdxSee5VJPE+HKVoz9V8HTWrFJV3YXOmgH/RG7T4w3+ibBtJDsDtbL8RZl2WDdvRjF282x6AzTyIuLNYixYHTpqWYN6hPIO4hXAK4OLm4eBwJ7ba9rpcTa32ih2qFi+GxxLMlzRBnK/FgD7RmePpWSVYNJ+pzPyV+7ObhvGEN655NFjqa0fqN4DNtleg4EAdgAXT6ondgcgD8ISatjsDifGiq3J/Nswgnsw9ZW/nn0jAnednbCAVqrSD3mw/X5KhUawKGgbvjfFxemqSsX6GWJoF2EYSxscjJ6imVO+1LX8X9pLIqV+v9kH5ArissmK64z1LIL/wOl7pTeJ9BhnSl1H166w9iraSZyjfFQHJb/CCDPCJ8P6In5pX0kq2a9u5aryTuADvP0KJDgEnTU8C71CuQfxCOAVwcfNwcLgTW2j5+YkuV1OrvdKIDo8lmC9p6oEzIAb2StBA545D2FXYI1+sIZmh8mdyr9yfbQ09sc4FT1sHYKu3FRfvQB2A4z2tjBsH2gdgtp5N3ZWB5GjpAfIyN5KPZ0/lPZtor5A98tXYIDeu5wzBGEE6/PsEARj7Xp6ynuBV0HQUzqYdYZ8tL6V+E+ZsxdMB+ewFgbooi3XZinXhw+/5lcluHkH1CPVmLzigXmcehvl3CpCO8IHcH7HxGUisn/4BuuflcLWBNuAlI8yvhHs8PdNjyenygm/Wmta4+DSznwQk6NgipWoK5h7KNYhbGCcnnxAeDg5ufAd2/9HS1GqvtOPv5ImEJ9Th63F6eDYoBpk9LoF1Fovmc4XyQ7Eo9zzc9hf2yFc1K/d7WwM/yDzAMpq+6PUbwLQCFU8cqAMwcatisQN1AH5ZBpZ6lmXKWyG+IPekF/kCPMG55weIDeM+FxfmZ+F4jtP1Qj+5Q7xmEkaX3tC09NIj4wjeLY2st7/2UmhXPnNHLxzAmtINCQe2qye2Pjg5hPFw9OpZI7jrs08c4FU3rsG9rg5beA1UIsE9H0GjcozpwLZn6XKQ9Ls195LTGn/qasKizs1JaYEEHXsaqbqC+YdzDeIXwiuAi5uHk4ML34mtjNf0RofV1GqvdKISnmCKhCMWAGP10gNxsA7BL4wBNdC54+mZAhbN5yozf2buuXVIsWChKjcx9zOW2d12uw7AvnrU62sH6gBcHZLqgO0AzNayiXtNdNgjy5PUAxo05Ct4Cwv6YXyZJxKxoe2lzXxmn2XXa1EMNfBKaMdZVu2XmB5aevrmwJLqtE6B5H6fmTuaVKHuq7Xa5P++cmD7arQh7uQQxsPZr4el9dYnuF9adLTJaWXd/fOAekNE4SewguB4c5MnDsb1NMGB/fy1V0rHJCxzfJl7u/ny9CbboJkcVT0xJb8KStCyh0vVlsA/lG8gvxBeAXzcPJwcXPhObHXedFhNrfaKH6kWPyQ80ZReWD1wemBMNcI4sDbZ+ZW5gxKwS5maM3Nn90Mm96/IzRvXPB4stc3tOgCb7a9AwYE6AAum1RO7A3UA3ngFFiOWhcxbFb4g96QX+QI8wbnnB4gN4y6soCEd+xAvkRCAufMC+VIMqf+EHpRxHoDl0iZMp2gJn7ujF3BOtimkuXxL4Mvge619J85MD+GS0AhhvALrdtW4KXyD+94zeN30qSQd3wMVst6N40DYb92e/Bn7Y13V2nbRfmzlg1bb1mswqSU8WMcZZKq+BA3hfIM4hvEK4OPm4uTgwndiW0brKEaH1dRqr+r4u62d5KFQaIzzxRhk/rhNrBIsms9WZv7M3FONUH5YqMpNpuAzltltc7sOwL6a1OtrB+oAXB2S6oD9ADxvUc1c6H7BnBguc+2Mkw+G0JCv4A1ryTrw1VGZvoN5WPob0kFjMQdDANRnooi/giH1n1CTnjgylqjLhSfMm4Mmn739CziL2+fSzLwlcGcQ3d6Z4PBg/dz4K/GbIYBPaJ2OtAVzTOfbWUOrHfyd30II+ueJdQ5iWGlGcWDaXp31C9ts/Sg6yrVgKPkMPtlWaoZESkiSpj2VVI0JGsL5BnIM4RbAZwQeLg4BHvQdOU2t9oofqBYveuJJWELdh8XpoWVQDDJ7ggR0tsT9AQk9OX8m96/IDXslby7sbtcBmFShYqkDdQCmjlU8cqAOwPrCGi8awcLvqbnn3RLqQHa0zMwtcYdqQQtQF3/jIUi2p5KvUIOEcbYIbTiP/RocR/aup661JpL79N+L0Gdv/1Lo420KTe0rgxPb1RdvIlwqnJU/KWWAN0vmGHUHPAM5frRlXIe3MyXqaIMLfx6xJM2MudmvTGmVGzqQuBSDTHC4fY2GU9sedPQuVWuSjlDOgRzDeAVwCuHi4OHGd2Dbhuw4SofVFUsvRaIS1mSVgCdhfTlOD88whlATOoMcgqlg0bzfUX4oFuUWZhXlz+T+JbnJbDBL7JWsAzCpQsVSB+oATB2reOQAOwCzlXDaHgsmRgvayn3cP8AX5PfcUuwFi+6Qf7QjcLafPWomYLCv06vNoVcSxjJRvbAEHFlXT6z1y4S/APNLkSr6eXoY7ATW1G6Y3I0faL7bi22BnL7sax3KLZFnN94fQGkOmWf0fgZmqu+Bwb0qsqhnvRxgG6tLVtM6q1ff21dniUYGenfFMl1rko5w3oE8w7gFcHJzcXK4G1+dUF22rlh+KZAdHkvQNNVa0gWxemBIWqCOXhhkBrkEVg0WnXz8nQvAGKHozNyQO+L9Jbnz5oK5XQdgUomKpQ7UAZg6VvHIgf/7v/4XXA7YVwmpOyuQ3M74Zd0X5J538qRTgCc49/wAsRmLO2NDpZIq/cZm+rmgfCmG1N9Cj682Kx0Aa/MYrNUL9r0QW1Zx/viNWA9XXbZMnPhyz+/dCOARxiWpKbTONLRakHdnSGm8jwCTtRjcnEO6araSonGDeElpf308XDIqfm3XWRm9ztZligLjmw5eLkzSNSdpCecdyDOMWwCnEC5OHm4OTnzj1H2E6bC6YvmlQLawNiXv4d8XY9AZ5FaxbmbR7ECbmXvyMTN/Zm7MHTYB4j5QbjIbjLbdkSny//zP/0aoVGw5gByoAzCyq4KpA/wAzNZmabspmBgtPyr3cRs91Ze5ZVEHCIthmJ+F07H+ic/WDPOzL8dLcg8MwStJS0+cB2DJHq7ToA2R0FLa/O1fOYE1tRsSTnx/vfSZPiqA249t0gBvPsod0zWfWRK4vlmRxfssb7Ieq5zQfrKCZscN4m22zGHzs+1TuIyMA7B9RRYu5z1hZ2/TdSfpSeEdyDWMXwCnEC5OHm4OTnx1anVYXbH8UiQr4Q2O1UtTD5whMcT6kznkEMwpFs2Ov5POzPyZuZ/MPdOXzNx5c8FY1wGYVKJiFQfqAKy4Vm/MDkwHYL7Yta/KUvdPILmdMV9SPzU3rjvwG+eeHzAnWXSH/PBsDOWaZ3oNFACyPe3RFxKG0H/D4/TUJGLJHv42OZ8L/imQME4fCXO55MLzuSfhwA7jsCZyqxH+7NIoZYA/H5bHds9vtgSuW6ox1YHikzURNrfoJwSjYgfyPEpSlzx869qF1hYEHYCXPtjpYmuxZIk3eJ6uP0lTCu9ArmH8gjiF8HFycXFwYnsmV4fWFcsvRbIS3uBYvTT1wPkrGHQOeYsxp1j0WMffyctM/pm5MXfYCIj7QLnJfDDadkeWyPoNYFKNiqUO1AGYOlbxyIHsA/BEJm2/BBOjhd5Tc0PDkScw9xxOujHT82zuwikCyiVOykcCVK8FBQrpgYF7T9QyPI7Q97ImEcuFJ8ydo9TaDB69gjOzTyHN0DaJE99fsxeZAB5hXIL9eUsX1zmfmYI8vKLo7jdFfwddhNYtHhCCPWIHq0m4ZLYxCoc3J5zqEMl1W9dXXvs6zMxaC4zUaWTQRXuirnD+wVzD+AXwCuHi5OHm4MQ3jsVhmA6tq5ZfimQlvMGxemkaFkeoD9YiYNBZ5BBMBYse6wA8FHdYqEzuT81NZgPajf5VgToAk0pUrOpAHYBV5+qdyYHlAMyXqPZ1WOrOCCS3M+bL6czcuDbAk6Fyz2SYkyy6Q3528qZyTTP9ETSYp7jnFkHZOoT+k7UU1mebat29fKyl17ClJIzTR05w/O3bE3Hiu3p/yyWAx/qJiKxQIK8Ufgn1bNnn7rkWwNk/T6iFSqVLLb3k/sL7k99I/QvS3BoCD8DTMutsrvGi0C3slYBv70KQu+hN1JbCP5BvKL8AXiF8nDzcHJz4nsHRoXXV8kuRrIRXWGtbYf8E7zDGxA7iYAyYX5lDDsFUsOjxPM3k/9Tcc+uTZoNNlpk7j7ad9TayfgOYVKRiqQN1AKaOVTxyoMcBeF4UZ20OYWJE46m5oeHIE5h7DkcdyZsF5Yc1lfhDxQIl5qgAgDwVekLytYeOXlpEHMm33lh34M0Tgbv255X2jM3gWbQT3E3dia+7fmBIAJclq9uXLb1AXin89lYm8D1q31CPyTR10kcodamrQqje/E0HxAPw1ZprO8/2dVigvXDRGIXcTWuivhQNgXxD+QXxCuHk5OLm4MT3zJAOrauWX4pke+INjyV4KGmCOH8Fg84itIme/diRcCEPSOG6gdwTnaHyD8Q905fM3GQ+oN2oW+oATCpRsR4H6gDsca/eNh3YHoD5Mte+Akzd2YHkdsYv6wbJjWsDeOPc8wO7k/ZI7nk2dyk/PEQBK5vzfBoAQXDNYE9ovrK+cy3loV899TwCS+gHV73Wxpc6d34tlFyfx+1LJ7CueEPCyUHuyb2DATxi+uigtIHc0jgG9pW1uUP6zwqW2C8qhat3t3qTIahyPsoBvJDrrY5v6sIYdvMmUWOKhmC+oRwDuIXwGYFHAAdlmHywuvvyS5FwT7zhsQQPJU09cAbFoLPIZbCKsOiH//YvNDPTm8zcU4+h/Jm+wNxkPlhquyP7yPoNYFKViqUO1AGYOlbxyIFeB+DUBTtczKKl3FNzQ8ORJzC3dBzI9L0H/zoCm75DuO+E2kn9NzhOT00yluihC2/uOqmrfl7qT039fhrkBA6h7eTgc37nTACXJWOIN1t6gdzSOCbzPevjcK/JVCXUhcBbY2/1yEqy4ro6sCyWPL1hX2N1lfYJxrZzoWS7epSoM0VHMN9QjkHcQjgFcHHzCOCgDJYPVlctvxQJ98QbHkvwUNLUA2dQDDqLXAarCIt++PF3Mh8aivzJzA25I94D5SbzAe1GJ/E6AJNKVKzXgToAex2s95cO7A/AfIlrX1mk7udgcjtrfhX4itzCtWQYX7K5zxOH1P684E/Y100AwJR6YIhmYS1/EUfUpHX0qz2FnnDhifO3DJNIl83iWbQTXOrxLRcn/uphhBtBXPy9dCAmkNub/RG+XeVI4r2HdPeh14dOOr00u9Y+kmzlus0BvMS7jekGmG/lQll38yxZZ5qOYN6hPAO4hfFxcnHzcOJ7hsoHrSuXX4qEH4EnaJN0fTlOL8/IXAolQUeuiQvWDUll5s/Mne1NJven5iazMdcHCbUHH0XWbwDT6lQ8caAOwMStisUO9DwAz4vYzM0gSI5ogLzSshnkR7wFw1F+wDvblyHzwyMwtBPP+vwAgqB+WBhBjB61kzAEv1YLlOr08M1RI9nD3j6u3kvdq4yJUu3zN0IfbJPpqjdZnBxcvbJ3JoCLay6vqhvILbyGN/A+ggzpR++EJdXJS8vyfgj/LEQrJtQB+2oqFDYmGdvCxWDusnT1L1lvmpZg3qE8g7iFcArg4uYRwEEdNB+0rlx+KRJ+BJ6gracuCQtq6oExzQrGgTqUeeQQTAWLxhe3dE8z+Wfmxv0GGyGTO8oNeZMZ4antzOsATCpRsREO1AE4wsXKcerA0QGYL2/tK6rUPRxMbmedfDh7Ku+5UZCL8CT6B/JDxdBO7csGQViFX5QGxODfNU2LjCPMU2+sR+HN5ZO69+el/lSby+0rJ3gIdScHn/s7CwO4vNnrr9B7hmB+S/KQOl5pTeJ9Bpmux1LXzpotlJSYIbxUiNebNwfsK6jBjePbt3BB3b1M1pymJ5h3OM8gfiG8Ari4eQRwUIfNB60rl1+KhB+B11ObgCV52ANnUAw6k1wGqwiL/q7j71SrTH8qN52Gz3g2H3bHzyLrN4D9NasM5w7UAbi6I9WB3gfg9MU6WO7hBdoX5JaW9oP4ks1dyi8coICd2rdBAMCzIgx6Dwythto1UNIj+CZrErEehTdPiFyJOgIL34qjj5JegV22ID6+rrj47Aby26KE+XdGPYn31Q+odE3Wn443aLdSU+OG8VYV8Mfe2VdNDxLOtm1pwm7xNll7mqYE3qFcg/iFcQrg4+YSwEEdPh+0rlx+KRJ+BF5PbQKW5GEPnB4Y04AJOGQutfSsKiyaax4qPzT0a7hn+gJz586HvaJ1ACaVqNgoB+oAHOVk5Tl0IOYAzNapqfs2mBwtyp6aGx56kCcwN+uUV8tm+t6DPzxAQbnal00Aye4LqTeE+v1FHFmT6N+j8OYJwd27zpUwKtpMHr0KANeVbwiNwmOhFMBnTRVXrd9Mgfy29EJq2dKbxP0Ktouulu6E3rJC3hE3lOd3GBCEaV8jBQHelSZxeUcl3eJ5B/1puhK4h3IN5BfCK4DPKDzobC3xPgt09fJLkfBfxpO0CT7+JZxeWuhc8rIwJSz64cffyXxoKPInMzfkjngPlDt3PpgrdQCm1aj4CAfqABzhYuU4deDsADw9YAsiGM3CWQXBAhPT+ILcvPb8NySR78DzHtwlDDpNyCA2Hmt0tq+zUVwIf8FxJIyB9ay3C7EVlDppc/AiKPSFC2+Glauu2qNW4/Od6Je7L7ZMnBxCuYizeFUQvTtOsgb5dZQ9nOshSBeUN+T+iIYRTayjAX2IkCHrkugMWw8lErkzNVxi9qB6S106+JCqK5h/ONcgfmG8Avi4uQRw8MyjD15XL78UCf9lPElbLx8FnF56MI6ghc4mh2AqWPSLPSSFMUD+zNyT2qHyA18w94FykxmBtFFFr2pf/wloUqWKpQ7UAZg6VvHIgbgDMFuwp+7UYHK03HpqbmFhPowv2dx75BeOT7DV0NyvwRAE9cR68WGvWPQLBOpgX6uNtQLOI7CEGVjLq3We9C8HyF7+NrzKto7Ajh7Zmy7N+FnlxJk8ShfKS/z+kQZN4XtoTDekgEklDgqxgf0moD/+SVYn4SXd450MFsC3aMEEjtPdUtdOXqRqS9AQyjeQXxivAE5uLgEcPIPpg9fVyy9Fwn8Zr6c2CUuoGcYZFIPOpiADHbgmPtnePjl/cQ/6c5nWyKZxYalZResAbCpBBSU4UAfgBFMr5a8DVwdgvmxnq53UPRpIzliz3zbMzI3rAzzBuYXjwFDe9OAPj8CwXNpnTQDJrpvUe0L9euI8Akv0UNZ2B948JbiD19kSxkWby7NXAQR09RtSATx8ldgZFMRnyRri0b6GwRy36VP4HvVgoobWoHTT2CIymC8K3Xrz5Q6wjVlXs9h6LphaJ19SNSZoCOcbxDGMVwCfEC4BPDwT4YPXHZBfioT/Ml5PbRKWULMeOD0wlNnkdjElLDr5P508GQQFP5n/UNwzfYe5yZzw1HbXW5H1G8CkUhVLHagDMHWs4pEDsQdgttJN3SXC5Gi5+NTcwsFlGF+yuQv5WbdrpwXYamj212ABBPVFN2/Zv5yhVeT1qodnK0Hs9vxSeiXocvko9oas77fptVnRy+/Ce3vsqJG7VlsiATz8ddzZGsQp1Kd95YM5fqSP67TrTMk6rsClb1svXxzftJ4UC+uLHOBbsq7mtBZtqWQ6eZOuMUFHOOdAjmHcAjiFcAngoc6JH1p3QH4pkpbxJnMFTBlPwJopKk0gYP0lnF5aaGl4WZgSFv1iD0lhjIHyF/fjjs32hcwJaxfGvBVdB2BSqYqlDtQBmDpW8ciB1gGYL2jZai51hwiSM9bs0JSZG9cHeIJzC4vPobzpwV84y8GSoflfgyEIrpvgrdR/fxGnpyYRS67V0oCw/7ZNLvXib+Nr88J+BMgYlw8dnrnr9VYAXwXWFohyyenLEY0YhbvMCTzj5gIUI1lHi0lKbVqgyj+/2SeFcr15oANsI3abwNZyLZ1YJ5/SdSboSOEcxDOM2yh8gnio8+KD16uhv9QOsYs/Mq5olIQ3OFYvTcPiiPUhM6pBMMdYNJ+7yn9e8aG8gc2GuMPcuTNiZ26JrAMwqVbFUgfqAEwdq3jkQPwBmK2WU3diMDlaJGbmni20s7FHvloD5GbVrPy24WMVg+WyUdhHCSBMhdYbUv/B+VmsGFpPT00illyrtQBSBebX+kvfa2FstPk8exVAwOedPtdHkkK4BPRTOrctQEANr5oq1NNW9yZracK3Akb85zd7NqIlxcngQOJizYAuhViWalJi66OOnqVrTdISzjuQZxi3AE4hXAJ4WFv/KM4Hrzugv+RHqK1uGVc0SsIbHKuXpr+GQ+eUtwFzjEXzuav81xVH/sBmQLknmiB/Zu7cGWHMLdF1AKYVq3jiQB2AiVsVix2wHICnpGyJCKNZONMIlmuYxiC5eX3qwHzZRKCu662BdSWfKNycmBD6lw5k3V28Zf0ta1kf8uLwF7b9r+AAACAASURBVC+wXv7NHxWNpfZK1+eu35xAZy3aJAzoyZMAArr6DacAHjG13PkUyMvXKY2SB/Pco4XUmHRtsh4Lle6aLaQsMQN4Z6FZMZ0cAAu6ToxMMJYlmimRJ6izd+mak/SE8w7kGcotgFcInwAe942F7oD+kh0q9t7IuGKdJLzCWsvWw78eGMqM8jZgSlj0SwEkhTGenL+4H7c59IXMCk9t70hrZB2AScUqljpQB2DqWMUjB3IOwGxNmrrrgsnRwjAz92yhnY098tUeIDerZuW3DSCuGGkHG4WjqOy+gH29UORusfnpjSPN1EqSu8FfaHPs8tGhLwS3jsD6d2P7En5DzkDlng34rlmMCOWX4N+VhjTunby31Gcf01WzQtD6Jmi+rHAV18kBvtHqRIzBWJdnLKsQ3dHPLpqT9KRwD+Qaxi+IUwifIC7CVMxPfPC6A/pLH2kZVzRKwuuJJTZBL13D4og1InOqQTDHWDSfvcp/XXHkD2wIlBt+BzJzkxmBtPH/ZXSrzjoA06pVPHGgDsDErYrFDlgPwFNitkCD0Syc6QQLM0wD5MYeZuaeyTC1KDozt8Adey9gIH/mDhZe8CdsVrro5r2nuTU2Tk9NMpbQD0vDuVoVfj+2Te7CFWZy1esD5nN69MLhW0jdEswItTXAn73tofzeGjkt84qSj7BzK8F/dXC6a1eJkncD+Utof00sXOY9wRfrsqyLls7+dtGepCmFeyDXUH4BvEL4BPDwzpGPgu6C/pIfoLYeybiiUT3xhscSPJQ09cARMOisahDMMRbNZw/nn0yCwjEGyJ+Ze5aa2BSZuTF34HmiJa/Udmfskf/xH3UAppWreOJAHYCJWxWLHcg7AE9U7Cu21L0VTG5nzQ9MKPdsIXuBojNzZ3MfMD/r+PVSgmYWlgzl/r0KoC6an/EXvLf/Ik5PTTKWMGtad+/a1dHsUj/+DoA2N69XDtouXM/87oF9/m2yBZkRxmdtzPCM2jfQUvEgD6+g4t0wCOugy8AiaOoJ0o2xg3l+oxM50IlLrxzCPCtZkPHswosbPO/iQZKuFO7BXMM4BvEK4RPERZiQ+YkfXndBf+kjLuOKZvXEGx5L8FDSNDAOnVUuhTnGol/sISmM8UX5n+xNNncyK6xlGHMSXQdgUrWKpQ7UAZg6VvHIgf/7f/4XOjKyRSGMZuFIJzmkYhpwqYbyZ+aeHKz8132U7c+MjjqClozNieNAwlS8gLr4y/ucV0XTI+MIs7uWVusI/K1w4zk0unwVZnJvKWxrtSLn7wIISPN8xCiAS0gvJXNL4+j4JiuNFVZ3Ah7YIwT2KvYWH6LIR+QZsCYRsnAOtm3C6Ud/QBZi3bTcUJNuPiRpS+EfzDWUYxC3EE5BXNT58sPrLugv6/h7VW/JV6EReuFMWjHW4HrIvHIp2K10fzEjKLryn3fUUN7Auo4yJ8jDf//9j//zv/8noV6x5QByoA7AyK4Kpg7kHoAnNvY1Wuq+CSa3s345DvJn5maOfxd3yZv5EasYi9ZYQUr0s/ATD0G4bo6hudURR/BN1iRiPQrPodGl82cAtLnhn1UXzuVjOMNHuXwubDIGcFmyhXFy9teV96Ec90CBXp5pSOV/adxtyNejlDelfzNzhx41GZe4jDLhPywILcF6arupjl38SNSWxj+QcyjHIF4hnIK4eMbMT0F3Qn9Zx9+rmku+io3QC2tYHNE3MrMaBHOMRWvzl40xVH5YtOJOJuI8ltnOXEfRdQCOKWhlOXWgDsDVHKkOzAdguARl6zkYzcKZN3Ahhahk5k6tDz+OIV8g9zmcVTX/UAlrK2mAqgVK1FX8XdB08/4bHkfoeVmTiPUoPIdGl86fH4za3LxedZvTK5YBJHwubMgFcFmyhXFaE4ZnDOigRvsF+nnZQq4pcDzupE9lmNMxKpt6Vw4wB9DCi6WOiWbbvhhM5TfRVOREfWm1DeYcyjOIWwinIC5qa03v/BR0J/SXPuIyrmjWI/B6ahOwJA974AgYyrxyGOYYi34pgKQwRuU/b5WBvMmuK5kXaAv6kxzS+SJSvwFMqlex1IE6AFPHKh45kH8AnujY12Sp+z6Y3M6ab/szczPHOffK3x4xXF/hVADbuU36KEIAkbT/NZx5SLgT/IU2v0upH4Mn+unWuc6E7JTSBtqsXr0SevHwcxDFLIiP9LOopSGQW1z/NUgncE6tf6sGQT+LFBjvG/1L4UWu9+XAuQNowXWnkXzLF8a2m0fJGlN0BHMO5RjELYxTEB9PY/so+JxwvXYQl3FFzEfg9dQmYEkeDoxDZ5ZL4Y7hF5BU5b+u+lD+DFZbMi+MOnMdRdcBmJStYkUH6gAsGlfPbA6sB2C4YGdLLhjNwm1C100sS46i4RIW5Yb1wYvxJ3PP9qZH78wYuCP6HJdgb2hKOh5MB9YjeyfMwNrW7Av6Gy34+EjMVTGfz621DrvUCn2+CyDhc2FDKYCLu5+unA3kl8rzpiYL6wO1uxPqo1JpvbvdqxbB+ud/ygG0zLpbOdvqhbPt6lWy1hQtCZxDeQbxC+EUxMXT5H4KPidcr0Xyj8LsrVHAk/wsHDy2gmXotxonQriWAqlsjCfnL+54LA4f8La0O2+PfP+vU9RvAMfUtrIcO1AH4OqMVAf6HIDn64RZR/peDwDYWb/kgdzMFX4gG4r7LJYxYtHj5cf1nVsIq6a2mufwLTC7dkJ/aG5pcypjQd8Wz3kX6LpkbWLN7tLo0rkOg1yZn+n2Pddmd/8qiESYlCA+MfXdmRXIbZs5zLuzjkjifQoX05l6ls56daK/L9N7IIJk5RjeAbS8GkUN3+aFMu/uWbLeND3BvEN5BnEL4xTEx9Pofgo+N1yvRfKPwuytUcCT/BRwpj7vhYVxRD1kdjUIpoRFv9hDYhij8l+3CfBnKO8BbzInSyxLz5xB0RsidQBWKllvrA7UAdjqVMVJDrwdgOGGmi2wYDQLZ9rhshBRycwN6yMtxAF/5EsP7j0wgD+S/3MnM2chJTYr22gIxFS8gCAGd0vHeQSWMANLiaV6OfBkP52YLlxhPvcDJ7S4PrNnL4NIyD2TbEoYr3U4wjMGdJKxLYJqbUSDP72sWWFcZ82Q3WV4TqdFMqxcdziAllR3ELzCZNu7FPbd/eugOU1TMPdwnkH8wngF8fE0vp+C7ob+8qVYJO/C7Y35ADzZT0GbhNUDR8BQ5pbDcMfwC0gqO//kazYGyj+YP4j7bKb9hT3S9w23zA6gvZCxpJ1jkM4dkToAm22uQMGBOgALptUTuwP9DsATJ/tqK31/BwDsrF++g9zMFf4rZENxn8UyRiy6Q/4eGsCcLJMObbV/ILaRAgiun+AvniGnab00ybpED+/Ac2E6dLpxhRl1jpI2s61XwkzvU0rzcMYrgM863i3tyj8P5Jfq45G2RO6HcIq/GW86686Q4P9eZbGqvNEOoIVUNHhkPr61i0Rfc3X3M1l3qp4E7qF8A/mF8Ark42l+Pw3dDf0lO0js/bkDV8YUC9QTb3gswUNJk4BDZ1eDYGpYtDaL2RiV/7yzhvJGa2jz2LD0zBkUXQdgc80q0O9AHYD9HlaGCwc+DsDzpsm+0rVH8rUsoMFrDJMjnZm5YX2kxWHxv+4n6I9UA+HAJNBKnxtNO/sG8S/LRrZgGvoWbB0WsGT/hO+Ey0cHnkvjnbjCjAa0A5/Z1guxL/dp5bn4SBSWac4cm+1FNsizo9Kk8L258dI1tXr8Zv2EnhI7lL+KgC97g5ZOT/GGbelSVd3ib7L+VE0J3MP5BnEM4xXExzsIfhq6I/pL7eC0eHUHrowpFugReII2SdfAOHR+BSn09xTZbzWuQ8Uqw6L5vFf+687K9Cczd+68MOYo+mBw6zeAaTUrnjhQB2DiVsViB7wHYL5gZauqxD1r7qEbEmeusANZZm5ef8a9R/4eGLgGwukCthz+VqwPBCBJ/1/DmRtNckI/Yj0ET5rBoKOOVpE3cH2W9JZwYX48Fvtkn8fv5SZjEKclYyi3NWlKVuHrL7ZDsMcWFnmOWdAPYm7wQGQqPxvOc1nJMx6ixdIzJH2y1DbZaWpv8byDB6m6EviH8w3kGMYtkJM6EH4KPjdcrx3k78CVMUWdj8ATtEm6BsZRZpfL4a7hF5AUzj8ZlY3x5PxfxJ3MDLQF/YsSuIfrAExKV7EBDtQBOMDESnHuwOEBeN7G21dG9ki+igU0eJlhcqwT5M/MPZeTugO4f2V+OCOSR8IZAJaNdsVvPATC/Sf4q3vMvnf8K7azGXr3LXiu+on94vZ2La3U4b+vfc/1Od6/FHvzI00cI/RnEQtsitVBvh3xT+GbVHeL/9uYLtowqSFZURVy/HerP7cNL4zkCgz6kG/j0oXcVpMOXqRqS+AfzjeQYxi3QE6e4fDT8Dnieu0gfweujCnqfAReT20CFvZQwFDml8NgJfy3fzmpdAysGmr4qvyDeUPmhlFnVUXRJ0TqN4BJNSuWOlAHYOpYxSMHIg7AfHHPVkyJu1W8XEbMIXGUWzh4VP7r0cj2h8+J+AILQZ+Mn2DY25qSjjg9NT0Aa+kIuZWE/nBjir6G4P4MhTBIv08clrlwPx4HEfG5sWMVxCmu1ieWB/PcooT6edUxiRouYWO7OC7bTX7ECeiTqVt/OuWgxY8T69HP2fatm9Tb6tfJj1R9SRrCOQfyDOMWyMkzLH4aPkdcrx3k78B9DKboq6RvcKyemsgca7YxNSz6xR4SwxiV/7pNBvInu7a582Jnb4+8npE6AJOKVix1oA7A1LGKRw6cHoDnfbZ9pWOP5CtYQANpn4NhcqwzM39m7qd7I/Cfn9AOyq7BT5NSVrStcX5ldjQlfEZ74shYvfpz/dzyHuJf6l0bwdnYvtbZav3i1rqSdzHvM7fWaXfUL6yWe65BnOLqfWJmMM80P696IVFDqwV9U9TKHvDPb/QmgH2lKAfeHYBLyN724YVdJMFO3qRqTNIQzjmQZxi3QE7etvRT8bnieu0gfwfuYzBFX2V9Ap6ENTAOnWNBCvrP2S58sM+QGM4/EcvG+KL82P/BvCFzw6gzZ1D0BZE6AJOKVix1oA7A1LGKRw5EHYAnULa0g9GG8Ok7Le3l4CMDld8aZOaeTUdsYI0qv2mYsmswk4B1ZuEmmYdBUDtX8kIdGKenJhlL+FZs6y23k1C3BVfGdGp1eSzM6tFcOWzTZzmRiKuWibxCeu3K8cRChnt6k45Ww3bV2SJz9s8T66xSqnflwKkDbLt2i5FoSRfNsKM/qTqTdIRzDuYZxi+Yl9qmMTR0V/SXL8UOAS5sEfdRmIJGWV8vrIFxlBnmcniF8AtOqv7Tz43iZ9cgM39mbjozvDXt7O2R7Z9ddQCmla144kAdgIlbFYsduDwAw0U6X9TZX1j2a0MegKGH0vHBYs6rM+yOLw/YCxbND8zZ/vTIL2HAA7DQdvjbsT4A/be8wX0iCuqFo9VU638ZS/TQVbO7MJ24Lo9/B0OfKb01XJinj4UZP8olzeMZqSBO2/Sh/N4Sp2WeUXKz7wqQ4Dtp2q5aCbF97M0+eajX2z/kAN+m3SIeL+aiWXb0KV1rkpYU3oFcw/gFcvK2qZ+KzxXfa/4bgFu/XNiicY/CFDTK+nphDYyjzLIgB//2r1RTSAxjZOefipGNkZk/M/eA3pDZYdawzkTRDSJ1ACZVrVjqQB2AqWMVjxyIPADzRSRb5bX2afIBeCYOuRCXM3Nnc//C/LyPef9IGMKaH7Ye6erfWAGETdsLSsDRfNbq+QgsYZ63TSHV7S5MJ65cz7cpkh2bs4gtr81x61UgGZ8rO6KBvJbMofzeBigt80+/tGoY+c8TfKf0uuql5M7iB/AtSkrlGcgBtjUbgjhaxmUx7uhbut4kLSm8A7mG8gvk5W1ZPxWfM77X/ECz9cuFLRr3KExBo6zvL2IJmug8axCsSiz6pQASGxIjW8MX5cf1hd6QueGp7eztkbY5qQMwqWzFUgfqAEwdq3jkQPMADLfQfCHXejF9sn9iUvZmm6QtJhOH5QeIJfatEJB85b9u4+H8ERoUaxBX/LD10PdjDRZAJP29cIR6zk809+SPW2+8OzS6MJd6CH2zPlVr+jsc/gxyod3Q7wkcPu6ZhEsK5BbSc1fWB3NN97bVRsl6WvBxs2pFSogbxMMEZZUy0gG+IYtEd+XCCzgX2sXjzh6m607UE849mGsov2BuavvG0PA543rtFHAH9qMwRX8ljYNj9dRE5lmzjavBLwRi2RiV/7qzhvJH6J+8uWHOoGiDzjoAk8pWLHWgDsDUsYpHDkQfgPnitLUG/j0Az7lb4R+bUPsDe+QLZCJj+CGxUoLkEZ/M3ILxiLuQn/cZbx6sQdAhYcAzI2wN9P14CxaAJP29cIR6Sn25mCjougPvcZhOf116fz/++lxtfty4k0QlEHv1CF76BpzpCOS1tk2UZ4fiQ9UfMs1H2MEm1EApQXfdCknLm0H8tFCtmEAHyN8tAmGjU6GlWzT4Nl9nP7voTtSUwj+Qbyi/QF7eFo6h4nPH9dop4A7sR2GK/koaB8fqqYnONbeOq8EvOKnx/u/+ToWAOrJ9ysyfmXu2Mr+xzQiwrIh9hs46AJtLW4GCA3UAFkyrJ3YHTAfgKR1YQvHFm/0FoPFjAnxgZ/Ly+Cj/2U+xO7hctEKI1j+cf24f+yhJ/SZhcFZ0DKjq33jY45p+PtcyjvAN6Y11B97jMJcOFfpzfapPxeYl/qK8oTroh7DPIuNz5UBaglHhHLe0E/juXUnlf9ZdHXRZG/sW/VZyatxA/qoSvvod33gNbxdetGUqusHfLvoTdaXwD+YbyjGYm6ed/VT8zrgyOAXcgf0oTNFfSePgWD010ZnWrGOKWPRLASQ2JEa2hi/Kj+sLvcmdG8YeRRt11gGYVrjiiQN1ACZuVSx2IOMAzI8DbDWHd17gAWMCDlHLDxTAhfsI+Lw6BemF3IfjPxNCimeX8AuIgfNrrBTp+HvyQ40r4i864vTUJGJJfbpUV6jX+lTrkJ9XD8R1+bx6JXX7m9MO6zwVO34bSMbvzI5iILeQnm+5n8D3CDLc55Yu57xb0tOYWzygJL3xnfrJS/PPvjcukp6sHy3Wegi9wfNuHiRqS9EQzDeUYzA3T2vHUPG543vNfytv65cL22HeHbgypqhTwhscq6cmOteadVwRfgGJ4fyTUdkY2fmhBuxRNv/B8pPZgdRv/+3fSVsdgEmFK5Y6UAdg6ljFIwfMB2C4wOPLNfYC7bVQcO7Bjw40c4UfVZ6ef25L1PEdPIKzImmYNWPlnpub3WU4b5qSF51eWAJOb1134LkwhTnZNiHv/s1rsZ5LBhe2OLv7AXRKsM+zJTKYjN/fuFqfyQ/leFNxUzVc9U1wv1hatBVzmxctYj3++YD16CFbxuDbKhlqtId46dlDwE316OZFor40DYGcwzkGcvO2dwwVn0O+1/zws/XMhe0w7w5cGVPU2RNPwuqpS8Qi861BcOfwC4FYNgbOPxUC6sAYX5Q/25vcuWHsUTTogToAkypXLHWA3oto/or/cgeyDsDzbh95a4uW91TgoY2JvmBe8lt/KPXiYy4X8JL3wR850EKPJJ/mgrHuEGiZ2+ItUABiSl5oAg537QasmaTkCOwI/Tu2rbfG1OerXMeFuOjv+lybjN0rl3Nqi4QwP0zi9DSsp47IBXJL5fmW3NcfpND9kPYjcBvypT1jsiIVTY5Nmqdk1p/pwcKnO7cBAK1/T+lO9aa6dfUjUWOajmDOoTyDuXl73k/H7447g0OEC/thuLJWUWdPvOGxRA/pfHMY7hx/Md7hdPIV64DmVv7r7s32h8wOLC3qnkyddQAmVa5Y6kAdgKljFY8cQAfgeeNuX4vZI9srdQB7rB8mwNwd+S0/oBAfBxdT88D8c9uYEm+CIEZ2/h4aJAzuLBlhWrX3eFhDTT/7Jm0J4p6B3z831oPw5Nqtn36pGvNr/aXeO+2fWGR0XAp+PPCnIITbsYGEwqUFcguZ8babPxFJvPfw4X5b9XXUSCh1rbFKrN6VAwEOWP4uEgCjp+CbQh1r97KbN8ka03QE8w7lGczN21QxdPwOuTM4hLiwH4YraxV19sQbHkv0kM64BsPcY9EvBZDYkBhfpgHXINsfmJ/MDk/N3EHRkEwdgEmlK5Y6UAdg6ljFIwf+r//5X2yBDpeQfJn4+QJCnuuHiRB3Z+7WDynERVikPj3/LBl1Pl+o4/w96vBzGaDKe90SpKMFV8Nrqbn2shnO+lIcSZfQQ3fhuTx16HTjOrFD8IUZ3g+92Jb422F+EEhInp0rsoH8tjApXN8A0hFWtH5IB4VKqo+5f42Bt3pk5Fhh5cDegdbfOYZxDC7lInl39ShZZ5qWBN6hXBP4eXosho7PId9r/huFod8eh4Eu3SKujPmX8QRtko8CjjLbGgxXhF8IxLIxcP6pIFAHxqj8520PvaHzw9KzyrJo1mdT7v/x3/+Tyq34csDsQB2AzVZVoOIAPgDDZTlfjv28SNn9GZJyvhvXDflbi+KrH1iYWwCfy556en6h0bJrMFNSBll4BcsnsVKHWfJAECThCH2zmPfX8fT+fTkk1NDt7ZpArs5Pm+sTsoj3Z/CTcHP4SOCo6T5XirxAfq2f76HmJvE+4pjiOzWjo15KrUufeknV+691AC/C7nSKbQRTmHb1K1lvmpYE3qFcE/h5my2Gks8l32u2JD/yy4XvMPAOXBlT1PkIPEGbpEvAUeZbg+GK+As+qxhDEJ+NUfmvuzjbHzJDvH0YexQNydQBmFS6YhUH6gCsuFZvzA5MB2C8vIaLOLo8/AfmN4udhR6zoRxPMQH3M8yzH1r7+CnukjfggnvgwsszbySPB9PQwycJg09xzr9kcXg94JXnL17AsF90r/V/S6Wntjv0uTCF78q25WRvlyRC/4TiC3McNHLoxygOdvq6x3PXuaNpKVzfmi4d4c2tvmgnnRbcT7ifhQdD+CbwrifPcgAtvUaRBpdvGbS7+5asOU1PAu9wrgkcPT0XQ8fvkjuDU4gL34F9B66MKep8BF5PbSIWnXMOwyvFX3Q4/k5GQfFYB8w/U0ou4JPzZ3PPtZ6xZ9Gsl5fc9RvAtOIVTxyoAzBxq2KxA9IBWFjS25df/5wepqY/C4Ts/Q6SnPKbYskfQiBBiy/bH2Tb+OV//9NHYOjn3Jp0CiAGzi/Mi6SDK4+ZJ4vf0GNN/4vI4Fi9td2B58IU52VpQ2k+tz0s9M/bc8s8NGPcKvrNdlPLJsDp7R7K79IuYzC/+L5omJ3I/wg53H/SS4Ezq8JGvBvGwwgxlaObA3jB1Y2ZAYj8ncqQTg3p7mEH3amagvmHcw3mp/bV9l0MJb9T7gxOIS58B/YduDKmqPMReD21iVh03jUYVi0W/VIgEMM4EAPnn6RkY1T+65aH/pD54antHWSP1OalDsCk0hWrOlAHYNW5emdyYDkAT8F4EQWWjbbcv1H71MsPCwB5rn+XpMltibf+xIIkm/jLz6jX/9caP4dDLtl9MGR+wSdUg6UTYS0kDD7FSouYvi0fQVC/1Cui14/BEnp1tUSrmvQNcWM6dI6A7eqntU7aF2BfZmHs1E6xvQsmFOPSjnowx232FL4DFL2LLkuHJdbOAh8VM4yfUYIqj+QAXmZJKB0eWf/+lEzlFj87aE/VlcA/nG8CR08rxtHxOeV7/XLAIcaNfxe2iCvrFfGmCkmYIt5fxaKzrtnH3cMvBGJ/ASNbA84/D6b9lT1S+yZn58+dH8YeRYMa7b+19RvAtOoVTxyoAzBxq2KxA70OwOcL8eM119EOb/pOh+z2/vmHncnOrtFnbkOS1kXf8kPNGv97R2AvWDQ/MuP8c/OwVyya5z/v54sRhBokjBkeq6f24u+M2ouaGq2eMpbQny4sEc+FKfTuUnPejZv2cuC69K7kXeyFSTwaLR8HR7voc2556aztHsLv0gHpYI5bhBS+h+3TDen3M2+pf6+YxBr2ktCl1+8SU7jaAn903+BiLVMOWghGEemkP1VbgoZwvgkcvS0QQ8nvlDuDU8id+C5sUbeMKeJNfSphingS1kySv+QvNBxl1gU5UqV6eDAkhmAw1gExKr8yKcdvoPVodnrWqQ7AcT1RmT4dqANwdUWqA9sDsLQwB8u1zzXk9WISpP71yPgIr0QdR+A91tEPKCufrz0CG+vqWrD/FYzZBGtH/TgmSNe/SwIYU/OiJuBw5zY2CHiSrgVSwOutb6Wqd4u7OV0eBwyHG1+Y5yO7xXbxVM72NphYjN876sEcXT+nbK4e/G0ixZkmm3tQL2gl1rJpRqeA4TzvpHtUGLyUGlXIFS++1UtVeZvnnXxI1ZegIZxvAseIhoyh5XfLncEp5E58F7aoW8YU8aZelTBFPAlrJslf8hcajjrvXBJXxF9wD74WAxYQ+/Rl+ckcQWvwVw7VCpLZ564DMKl8xVIH6gBMHat45MD+AIwPBHCZ9ruYaq+oYGp8KDhkcHXohUfgfy4E7H+QtN1AZXUvfyU+sGAYIzu/cOzBGgQMPJNz9TkzaK/ekCIQV6RftofHWtzv6eWdmOLcrJT1bv15Kfochi/O9JFspxSvk8fvE0hJM9xSl8BzC5nCea8pWcOVhV30tWo4kB+UamT8kLWIFNgpF1o4deLUBQYuz3pwurUWHfxI15egIYVzAk9vf8ZR8jvmzuAU48K/C9uBK+t9CGZPfT2xlJnXSsZUseiXCoEYxhkQozRcd3EPf8gc8RayK7BH8pk5yl0HYFL5iqUO1AGYOlbxyAH3ARgux3+WTlerp+Uz+4qkWyqw3HxLDd5dGjz9dHvlalF3H4EnHPLTFGps8f/wITs/7LVWpx3WEWqQMHroaM7ZcRcL8tH3Zg0WgHA/LmACVq+6rhQ1F12HSdlPoX/dOp21lOu5rYvYR28p1Dq/vXNV7ufL4E8RosT7M6RFIk1msoFpPIMjJwAAFuZJREFUvPeGJeu4qk83ja0mGcgTSrV3/LA1CzICL5CCcB+Rhvxdo6OgW2vWyZN0jUk6wnkn8fS2awwtv1v+DPy3CPfeuTg4jZSxHbgy5mSciCtjCng9sWZLlGEUdPWD4YrwC0E/xhD6FWP00AExsjU8PT+ZI2g9/hogLyGZOgCTSldshAN1AI5wsXKcOnB0AJ4XxMQzwxLxPV8r+/Sp/Y0xpP9lawxesxvjF4DlnfUHjUXp1upW/OnC3PrDTNRrbofB8uNenh/gKrB56YUxF03Qwp+Y2+MtsIfP6+ByUfzFC0zQpVXKh+fCFHt4/x2VGkf0163X0Uuub/yhSXJ3ekdQKhl+5KjxEVaMWweZg3nuEdJ4H5rUFe29D3GDdH6QXOfOagquHLh2wPr3iZt8tP79K4VeR2/SdSZpCeedxNPbH3G0/I65MwSIcXFw4H8TrqxV9FfCewAWnX1NEnePv+D/IsHXYsAiYp++LH/uDDH3WTSbmbPc9RvAtAMqnjhQB2DiVsViB0IOwI1jwOdakS0a8e7t5MEpKgDY52j90LEo3eawxJ9u8C1/+ABapYMJzN8DA3va6OewA0MPr2ay3AGBGv72/FATuGlIw2NplXqZIfi42MgrsCnAA3FdPq+muVwTJvKs6X08xBFUJ5C9c/RWnlsnmRO4bpH8VQbWJ2tpMemqtUXm6p/f7JOHer0tB1YHLH9vGMCu1t+10il29Clda5KWFN5JXL39EkMrxjF3FqeYO/Fd2A7dd+DKmKJOCe8BWHT2NUncPf6CHbIW3RhHMCAbA+efxEMdGOPL8pM5gtYM/9u/k/Y6AJMOqFjqQB2AqWMVjxw4OwDjJTk9us4r8OnHq23dh3Ztu+BDhE2MhUHrSHv1B4VW/v3bVvxHgffmtH7SIjOtFdqwys4vXC2wp4Ni4Lmcy8LVwxKib06zfw3ZuKJXUkFYTyytWrq2xWpZozAn2/LehevyeTXNxV6czKPh8PNwltEwsY4QYWZbaDGOHaAkcN2jpHE/bK2uaIdlu59Bq5v0P/uAzBVaDvgdaP3dwI8QlgEvX8OQN4k6+tVFb5KeFO5JXL1tEkfL75o/Az+K7P1zc3AY6sJ+GK6sVdQp4T0AS5l/TRZzkEW/VAjEMM6XYmT79PT8dI5YGzF3WDT7mXeVuw7AtAsqnjhQB2DiVsViB8IOwAcbZNvizhhlCbMcdfGh+sTSKQ/7idaszfKDxiL1LdnZ0vmKH1xUh3E6s7Ppzi4A8p/bc0SMg7lp0cQ65oT8lWBxi/r5PxfAuCLtN441915SBV134LkwhR7eNoJUxyWB6O/6XO/Yn5dOfLfvK3+Xi79ZYtJ4XT1+H+D1PnGa3ASu3bifVa+DplbjpNWrBez55wP45qFfbx/qQPDfT3q4gBd5GaQ6+9ZFc5KmFO5JXCNaJY6a3zl/BrYIP/LPzcFhqAv7YbiyVlFnTzwJS9SlfAM0KK4KvxCIYYzJMIgzJEa2Bph/tpU2I8DIzE1pCy2E3MnWWgdgpeL1JsKBOgBHuFg5Th24OgDj5bTlN28/mNhWepc7NOtR9+BA7D66gh/KljZ089mDnPGDS0lblTbgMD/utfkBZsXPoH8FYy6N4Bd/YmnzzxjBZ02R1jcyltind+C5MB0678R1Yy+dLPbv+lybmoNXMQPrlBOm5vOPCzH69nlzsurfGmJgGvcrEoM0yC3aSXEe4GGUnMpzkwPBfwfpqQIv77LI3eBhF+1JutK4J/H1tk0crRjn3FkCBN3JwYXt0H4Hrowp6uyJ1xNL+QZoFnJV/MUfOcxORYEmD+lVtobB8pNZgtTR8XduH0IG9lsrd/0GMDW/4okDdQAmblUsdiD0ALw5AtgXc7bIw33jwf/4ls16GD5a4u9/au1zTf98+781fspNP0hsSn/I0Pj5Ef1NYLjEJfwv+Zx0Kc5/pfmPY8zS8bRrr2CbSKyUflnHVkEURWme64eg3nhah2wKIPrqxhW+Bfu2kb0++vmh9KQ80+FKPOMoKofPHH12huSu/5WEBL5HcKkaDgG7I566PA4T2Msf4/tnlDiNqOdvDvBN2pAGtpZqXUl39rSb9kRdKRoS+Xr7KY6a3zl/Bn5w2fvn5uA01IXvwL4DV8YUdfbE64mlfAM0C7kq/kKbYYwjGPAXMLI1PD0/nSXeRnaH7JEv1pBMK38dgGk3VDxxoA7AxK2KxQ60DsDSYv6ff8Bx6nzZRX7r9zTLwW/9XpoEFrWm4YQ/cN64TVzI++QDsNoLpCnx6hPUa+ExJMZsLmYG5mxbBQGHPyFl/40VPJD6UvRbxnoQnkujQ6cb14k9An4Ih3WaYoZWHElt/umrBHIxrp0ISeB7hJSq4axGnbRZW+QWD6zk1LjBPFZl1LsTB8if9x9iYmuJ1l3GDR538yBRW4qGRL7evoqjFuNcSBanKDeHO/Ed2C7dIq6M+QC83trot0CzkKviLzodfyfDoAk9tGCM0tBufehRO+FvBE/NKoyiIRlL7joAk26oWOqA6cZEk1Z8ObA4kHEA/gcvqT5Xddbjb+vw2/rnSidsh9I8oMsPH/Woa/3hlXwExktV3AvCb7b+FQzhgIXrMTc8fyVYrIzWzxsBjCt60ROwNAdvwhP9dGl0YLpxndgj4IdwWKdPnoy3+RXHRP8G0JcJBGOcuxCSwPkILV3HIegtqJddMx4j2uSN+E79FMz6+9JZ/yz/UGcsi7Pu0m7wvJsPydpSdCRz9vZXHL0Y90KyOEW5OdyJ78CWdT8Is7dGCc/hJ/0eaFBcFX4hEMMYk1kQ52sxsn0aLH/uHLEuYtE5PV0HYNoRFU8cMN+XSNKKLQcWBywHYLyQRr8B/Jm9ucd6BXws9E4evsU1k9vPY8sPoCV/8wfS9gi8FMDyA37hbIm9OoCcvTd4sp0YvEiF+XG/XWk+GXWsQcDooUPCmD3hDghl1D+0AhhX9KInYGkO3oQn9q5LowPTjevEDsEP4BDGQ5z3o+EVR0X/DpCXSeTk74qVexLvPXy6jjO9nfRZ7V7ibvODEo2OH7Qe0TK757P++bw7sVzA5t97cuHPs99Uj25+JOtL05HM29NucdRi3AvJEiDKzcPJwYXvwJZxH4TZW6OE5/CTfg80KK6Kv8g5Yn34IxiAtUAMnH8SlY3xZfnz54hVGUUn1aoOwLQrKp44UAdg4lbFYgesB2DzMvrsONtk9ruOs+ynPn7L+Or4a0m44Re9GDT/oGodaI/++dFxOPm3gM29sK15jxp8KYZUj7k2vNOhxc2pvwwQwLiiFwMBS3PwJryZrOaO9sqnc+mLx2KvAlwKxCk9myo/F0cb+b4F5LXY5y2IGPcuUJJ4HyGmazltwduQW+UNnjUT3PhBHXtySDPg4mhIDYGkzH+XCcREqW6qV1dfkjWmaUnmjfrkIDiOXoyDIVkCRLl5ODg8EvsOvSKm7G9PPBFL+R5oUNxF/oIfNCf9GEcw4C9gYA2zuewVix4vP50nZg9zh0UzL0nuOgDTrqh44kAdgIlbFYsdCD0A75ZFfNX3z/WNYpO/9Vu9V78dbOJlWXxtf8IZfkuX/GD5+MNFi8/+p23yEdjk4b4bWxp28RgD5p+PGXRiemCIVxasRVx5CxZQl3/jBTDNhxsOpII2qWe37j8Ic6Et13NN4Mvge6331cfnU5+izUu3mjWX2EohKkxJkgjGOXiiIon3EVq6llahOmptURnSH4X06G+yas42TqO7NAQ/9HeWOxjfXPOu/iRrTdOSzNvbdrH0/C76M7wccQpz83gwvqzdobk35iPwHH7S74IGxV3kL9gBa9HdA2dIDKGQWAfEeHr+/FmyO2SP1H4Okvx1AKadUfHEgToAE7cqFjtADsCXx4eDpQ5dLh7+3w6+WBbN+S24rxgzn4N48kPhrQi7PygseRYuzbzL+9bS7Oq3g/ddcfaHlxbGLo/Zz+UdzH/Zb2ed/lcwTnq7NeC4JnNC/kqwuUX9+J+LQFzRC/6v44l9pXXJ/oMhV0Xo0DjsEO0O37dKdAf34xWYKS6V9o1ovRJnupm2FRDxz5O4H1G7vYwdtXpKc7tPHvL1thw4caD5d5FRnIPL12jaXX3qoDVNTwfuntrG0otxMSRLgDA3DycHF/5d2A5cWa+I+dfx6HdBs5G7yF/U8ZfW8vG/mTsJhg2J+wrmJzXgqRl7Fs28pLnrAEw6o2KpA3UApo5VPHLg//p//yf6T4OeLr9ah9omq5/MH2mu8u7+2SG3TczZwfiMmmXRt/2BcXnUPTgEhx6BbzgAS4cRuOS11OCjfgNi9PBKwviZuuZ0Hh4MtGccC9ZzAZDp/XW8ww+trSyyp2tR9Az6yxe4WFd3P22tdXLQp/Vwgm1FN0QFyDKgOEOSSLr70iIribvnzz4W2nJMZ70yz+XT4k1Q78uBjg7QRVdHasdQfKsYSrm7Xx30pmnqwN1b3FiKMU6GZAkQ5ubh5ODCvwvbgSvrFTH/Oh79Nog2Kv+BZf6fZJ7EQIJSfSHGTKuD0dkYOH+PesBaYA0wf36Z7QrskS/WUCvK/++///E//vf/Tu2p+HLA7EAdgM1WVaDiAD0ATxgfC8+rZd2///7H4W/2vpH9zfiWChx4Tcffmfw/7Ny113bxA2X64bHl8fHD5OIIbPoD1fT+zOszXlHxJ80lLb/hchdjwPyHPW0ZJoiDdbz61UJlGyPhsKmY4aB8KuM9XgTTvNDEyVgOM+/AlOdlqahYSzeuw2f/fG0yOPSH8liTubro/Sd5XCrf9+LqdZD/RxDp8hO5n1mWrslS6Rt0W2hdtpk3Qb0vBwIcQEutALyQFHBxF4K5S3KLb8m6UzUlc4+ocSzFGDdjsvBD0d7PEB5Og10cHNiPw+2tVcSTfRXxlG+EBsWV8RfaTGMcwQCMMRUG4mAMmH+mRBsGYjw9f7I9uALIzw61qgMw7ZCKJw7UAZi4VbHYgfkAPP0/sGBDB+Dm7xe+Z1tpeI6/+9/6XVyxHH+BD6vZ2x800/uDQ+9h7Em10A+5JcfVD7vRjsCCx3gJ/Vcw4GyurY6/BDMQfiXYjDHWByIYV8W+h1tBEtbm+6SYcwem1i0bdWIt3bjiPO3r4vLcWe+wfnsTFaKI/lFCafe4N44ebJGIc/MCKZH/EWoXTS1jg+bXApMVM4yPWQIr7y0OSH9vuIXpCShc2GVR7+5jB92pmjrwj6h1LM0YR0OyBAgbgYeLg8ODx+HeoVXAlH0VsNTvgwbFlfEX/GA6edAD52sxYLMM6RPUQOeKpWcOsWg+Pyj/S2gdgGmHVDxxoA7AxK2KxQ4oB+C3JbxxCXm+9Lr+7d/Wb/auXA54rG/3B2Ej53VPf7avOPrfpx8MS/7NT8O3Hy7gp6Tph1IrX/IB+K0frB0YVINLuAExJK/Epbe2aOavoM3WDjmOE8G4qjoCWwol+bp+WF2vhX9dYadI7KXWzwWLb2uMk0MolzmZryZb7UHSkJ1ScCLRODcvlCXyP0PtostazBv0W6mRuKE8JcQrtqsDpr8TdGUkgrX+3iKmVZ7d4mkH/am6OvBXarl/E0szxtGYLHzJfeSnm4vT4DvxXdgO3TLuQzDv0Ee/FZqVXBl/oc31sDiC0VgLxMD5p+bKxhgsf/48sSqg6E5e1gGYdknFEwfqAEzcqljswHoAnne/9hXU0XGVLwt/ssz/v3voF5e3//nqt4Ivfut34bXPZVfbtvX0h9PZEXj/B4qD3xz++IvsFY3WD7zkI7DkJei3oxZpV4X1dC8MCQd6ddjzJsMkduTTYWZxGih4IfUn/CZu+cp4D8PUumXjlFDLMJ8dXvvm66CznT646/BBydXBb9kCpPm/GZYMiUTj3GwISdRwhtxNm6WGATNthekZN5zHPcV/IRZadj3Fn9bfUTrruMXjTh6kauukwdsOsTTjHA3JFCTOzcXJ4058F7ZDt4z7IExJo0Mf/VZoUFwVf/FSAglKOBBjYoZxvhQj26fs/PnzxBSw6ORj/aan6wBMO6XiiQN1ACZuVSx2QD0A/+zZLL/Xe702PDz+vp685T878B7Frtv5zW8X7/63q8Pyynj7hxfDgXb7B6SPwW0dgrdeXvyhyXJoPnT8ajF8hgeXyXhJCfPPPUc7vAeGsHTGOgQMya/ZX4ldHYF3vam5uH7QaKc7KufD1DvGj+vGFudqXxxXrQ9+XknFX+z0PH57G6Lqpy/jUoWpwz8nA5C72XCT4d30kVrc5AWh6I0d0nevqD/8Hi+0nuiFsPzNlnmb7528SNfXSYe3D2Jpxrgak4Uvt4+8DOHiNNnNwYHvwr4D90GYkrcOffRboUNxZfyFNt8YRzABY0yFgThDYkANs+zkpszOn0wfOZSt1ZO/DsC0UyqeOFAHYOJWxWIH3g7AYFPb+g3g9kLqn+Pf/N0sw48wPvIeHYYbvw3c4n5m4hb744fG7g8J0z93HYG3JK6Ox0uc5Q8pyb8FPLcP7UBhOfu1GGA+t2XAfs2PxVfaM9o1P/E9emfzPVJIuuwQ9OmVe6kTMd24Yj3X8ijFeRsSV6UcE7Mj7vDfP/OWn3w+o4Pk+UhYXicT9XebRYR/pgHKR2hXjYRocm0JlZ6xw9ajpwkdsPBCqQOnLhCWv4N0IfIOcls9OvqRrrGjFk+LxNKMczUsU4DAEC5OHi4OD8WWNTv09saU8Bz66LdCh+LK+At+MJ3098ApDHunYa9gU2bntyv9iYT0ccdm6vXmrgMw7ZaKJw7UAZi4VbHYgY8D8JTBsCCzHFHPF06v4++MdUB5f8AVjrwfqV85tnBXv8FMjHz7IXLy0/AsZv8D6HLgX7nXN9P//8Ub60/h5COwtGQ09Nu2Hn8F46z9m70H/ZJxhCOwQK0p9zRABJP6x/hdPOIq4z0MU++zjWtiTUOwHX4vCly1fvvI+TP5M7i/utGjq38r1JeOfrRCxtbpArWDljP0bhqtpgfPmgI78puh63WDcXhRdAPH7pDWv3N0JyYuxaN4dvKlS0920uK1Pp5mnLshmYIEurkE8HBxcOLfhS3jOvT2xuyNp3wzNDu5Mv5CuqR1Of5OPmM9gtF/ASNbA84/F096ZR4vlp5xYdFcK8p/ILQOwOY2qUDBgToAC6bVE7sD7gPwxdL8bIm0nn9PA37/wfZIe3R0fkvxz+awvOO1j5v/8QX3Qwe3B9cl4Oy3c5f/fVq6HsXsfpgsP4gWnh8/mM5yZB+AqUfK744Ki2m8oOyBIXi19qF9ZH8ie+mpI/B7ZQTf5RovyA/CdGsVe3tbJPxt2M+e6HcohwAf1vah35bLeLe7a/YAm0OVNZMlE45ztqlE+vlhyGoO6arVzGoTmFxrhdIT39xdZ7TgeaLBvTizLV8vVivO7XXu6E+61o5aIhollm6cu2GZAgSGcHHycHO4E9+BLet+EOYdGum3Q7OTK+Mv+OFq0v6XcHpowRhCw2RjZOfPnymmAEXDeqHc88B9vqgDMO2YiicO1AGYuFWx2IHDA3Bj+fyx1DlZll0egC3H33WDfXzYPT0IC78xbF1UTT8CDo+0V4fg3ZF2/THS+IH19uMG5P9ogt0R+vB4eMVFWIZa/fRcA4bEaMzO2YD20DJTw18I7ZXQMhKz+ZEIpnlxA94dGh2YWsfsyi/WdP2RoXfTz0snfogHm59/bjneBG/v5ck5ZBFgdai6ZrJkwrHuNtWE9LoB5TSku16VbHLdVVr1rhwIdQAu0kKxQTK8wAO5TaGdfUrX21mPyeOLoHi6cQ6HZAoSOAIXNwenFy58B7aM+yDMOzTSb4dmJ1fGX7yUQIISDsSYmPXA+VoMWA/sE8yfP1NMAYvm/xIFyn/iZR2AaddUPHHg/wfLaUcpcKJmHQ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6" descr="data:image/png;base64,iVBORw0KGgoAAAANSUhEUgAAB4AAAAONCAYAAABnc30LAAAgAElEQVR4Xuy9aY+sSXYeFrlnrXfp2z3TPT3DITkimzO0YRgGLAmwYQiGYFL6YMCw/430QfpLEjkUBBsm5c+2xA0ShxxyOEuv99atJfeqNJ5z4rwZVV3L+8TyZmbftxov6lZmRJxznjgRmR1PnHM6zrm1a39aBAoh8K/+7R/cP3KnU1ti/ZZ+SGJs9KDHJ3uQ6tTGpWpICqDt3bHxo+aMtGFnZYhi9AySHhsnIwozceIIe/gu/LqyHhF4x1kVt39VasZbGOVTSTZG+nEWWxNlJ9udQX4WHRL9O3S3vMsx82h5h0tZZfX6Ru439QaP2W3rjvxAu8L2PKXd3kz/lnF6Csf2/RaBLAis9+PIYetaNoxTcXsbtifVV/Ormw/hLCNlMnAXdEnWIRGLJPkJsqPl7pHMbdjI7h1xcPKW8T28JaSCUXJIGdCsCTnvrAxyPmicyPHLrynOAq41nJXrQbV+YOx/+c9+n4Wtbd8iUBsBnI1Qflp75LZhi4Bz7l4CmDzoog/wiPHpsUmyilAlzl9IAbS9pcePIENK2xBFrpA4RcmIwGrn5ZDrKRKCuLWVIIz2UdMwwo+i53gPZSbbmjCnFVzx3qQ9I+c4FBvtX7cGyTJKxAp+DMA8OmWCOXWmuf4Z/KIZZGuYVdiWpzTI50VPSYp8f8v4RGq9c922Pc/t/zxncgnycC2T1NrDbH2eG8SnuK0N2lJ7gh9pmFfdfOhmGymDgVl0SdQjWYdtyk+QHW33Hsncho3s3hEHJ28Z34Mnr2D7N0lOE7bQMiIcprSM0uOXX1OcBVRrcr6osWXBfb1HSwCzHtO2ZxBoCWAGrbYtjUAqAUwf8JAHa/T4xHE3qQqNbQyRQNtLGrFz40cwAbQNOypD1OK9KoqgipIToR3pjjHWb/pECovDIp4YjJYX4bcGzjZkRvtz6AWRc5pFdgLeWXDPhEN2XWTAJI/62jpPmOa0PYPt3YCieZF9xMAGbHlIemM2svObYc3HiNz1Pjs9X1sAjz4s2oKOjYskD9ya1G+r89UQLo3Y2JAtqb6RX8186GYZKZOBybpk0CNJh0T525IdLTfB3qZlNi0vZs+Ig5O3jO/xDSOBI4CmMdtBGaVtoMfHIonAiVlb3PCcBVxr3lZq/JYAZtyibZsBgZYAzgBiO8TDCHyNACYPCamDopJjRxxSk+rwbkQKoLCMOLgsPX4UTUBi9E7LiJjzKLwi1pItjojp5NdVgjB6DSTIisfeC40EM9rGSP+qIIqfSe0ZaW8yzomys9mfSY8seNyayySPuj1SvqFSve3x/gm+WEexRmEobMtD9jZqYx3QE/dyRsQutt3Z+dhFsBJ0og6VEuTsXFfuJLAx9bc2Hw3iUdzGBm1JcYy8auZDNdtIGQzMokuiHkk67KnsaJsT7G1aZpS8BPvYvSJeFG8Z34MnsGB/E3JaGfU9jcaKdMrS49e3VFuS6tMeW9Le1LHbCGDWW9r2DAItAcyg1balEbhFAJMHhfSBUtHxOW1IVWhcWTKD054nS+jxI8gIWkbEJOykjCawipAhXXjPje8VJyxKQ3Z9xWPBr7WKZ4izTHtFrI0kGxNkblNusuxEu7PMdTVIngWUZ5QsyFYrINKdU1ZQXN/CiuabmyfMK2zHQ9Ibs4+Z3S1hwaiY2nYncU816hvcnz542kcs+JPB4lZuDfeGsChuX0N2pDpCXjXzoJpnlKgT96/BmUWXRJCTdUiQnyR7G3L3SGYUtgn2sXtFvCjeMr5H3Pqm5USAQMvAxJBydlIGaYOYXdgpS49fWH0KodK2pozfEsCsp7TtGQRaAphBq21LIxBLANMHTuQhHD0+SXWR6tC4sgQObS9pwM6NH0G80DbsqIwoaoWc7zRiikc6Uj1+XUXMaRTeFYA8FknyIu3blsxtyk2WnYB12vq6x+0zLKA4T31oCeYbLYNpcfsE26ugovnQfMKogjaU9xR2wh5ovwUMMmn+4DCN+U9pQ9rxayFAH0rVGnXLjSIOUktqvBWMG8KgqG0N2ZA693nVzIdolpEyGZesS6Ie25SfJDvB7mi5eyQzysYE+9i9Ik4UbxXfw1tCKhglh5QBzWg576iM0jiVHr/8euIs4FoXvngQ+HRLALOe0rZnEGgJYAatti2NQEUAk4dm9IEUMT49dkv+PjrvNJ7EXEUTIaQM2oYIcqcJGaIWvUrjIkKj5ERoR05ljPWbPpHCorBoUla1kKI0jZi1YBoi7Yz25URbo/ecu56XYHey7ZkwyIZFhU2c/923qBPhTdsnmN4FFc2H5iMGFdT/IamN2FV3Drdgf13VmHY7hSmjeNu2UQTow7BGtSOERRwOE6NTTbeCaQP2F7WrAf2pSXygcV418yCaZxT+oPs+iJJ1SQR4m/KTZCfYHS13T2Ruwz52r4iDkreM7xG3rndWTgTQtC2kDHp8OFdpGTs2fvn1xM0C1bohLFsCmPWStj2DQEsAM2i1bWkEYghg+qCKPKCjxyfoD1IVGs9di/yNIipIkOj5IsdvwoadlSGK0QgTKyJ08Qg5fBd+TVmPCByi5jUS82hZ27AvUea2bE2WmzC3aSvlHreP9OfsesiA+RZyBrPi9wimZ0FF86H5iEEF9b9PaiM21Zm/hu2uoxLTZmdwZJRu2+48AtQB2S5aQx7alTKhcRwbsLuoTQ3on2Ou86qZB9Eso2QwbBf0SNIhAYO9k7sNWyNkRuMaISt2f4gTxVvG9+AJR2DQhJx3VgbpLDuJE2kDu6644TmEuNb8+qHG94a2BDDrIW17BoGWAGbQatvSCAgBTB6o0QdYxPj02OTBNaEKjaWeo3MWcK2/AePvIEbR9EfpuY7AKtoWch1Fqha3phKE0evLNCTnNh53LzBC3rZk7q3cBD8KHTfapxJ8676Fk6xHNWjGkfINFb9XPNUzcq09NWzyuqgloHmAm5d4DxAF56wO7DFtdgK3GMXbPt8oBKiDrV2xnDtJLKL1VnArbHdRmwrrnmOS86qYB808o/AH3nfxzKJHIsBJOiTI3ju5TdsaKS8a10h5MXtEnCjeMr5H3Jqm5UQAQMvAxJByaBnk+KIS6zCkjH0fvzA89AxQeDYwVy0BzHpI255BoCWAGbTatjQCLAFMH2qRB3fc+GRrrjmN5btG/kYdeBf1Bz9lOyijCayiZAhkcQuDhJlfT9YjUlCcVfwli0rNWAubtk+mPA6duF4BMJFy4700j+ws8hNwD10reQ6qwTKOlG+o2FX0dL8E33ts8EZML6T7Q3Y1YtOjoG5dg6f9KdxaqNZt4xaB7SJAHaRtV1WVTh7m5Va5cbwasLeYTQ3onjq/eVXMg2SWUTIYlqxHog5J8rclO0FutL2RMr/p8ti9IRJGmrySjzFWuYjPviZkRNkSATRtCymDHr+J+ShtAzk+67L88PVnoX5LrzWpDDX+eu1aApj1jrY9g0BLADNotW1pBP7VH/wh1Yc6liMPLamxRWuuB6kOhQtLqHCaxxE2pWWUHp+f4d3EKcoO6UQjTK4Ic/EIOXwXbj1VqsUJiusVh3n0/EbOcZK8bclMkJtsb6LsLPIz6JBNj4jPzscWb8Q2FbcXxPYqpGD0HsPYUUj3+1RoxJ69diRVfus4Mf7Ttm0RqIkAdfhVc8wizchDvdw6NIpTA7YWs6cB3VPmNq96eVDMMkoGw5L1SNQhSf62ZCfIjbY3UuY3XR67L8TByKPI94i7/NSEnHdWBuksO4kTaQOznvihOYS41tz6Ycf+l7//eww0bdsWAQqBlgCm4GobswgwBDB98EUeXnLjk6255iyMNFlHq1MUS574ovWPIEBoGSRGUYe5TciIwCrKlsjj7AgI+PVkPSKE0X6TICsed37NVWrGo0nvU9uUmUV25FoKIY72p0S/ujvNyXpErveH3C1iaaZ4Lt+3kIJ55uERcwrpfZ/E4rY8NWsN2vqUKjuJT4zSu96n1JzzJ0+7jtTW9WMPxBpXeMtz3ig+hW0tZkthvVN9Lq966Simj+ARSTQsWY89lh9te4LNTcvcC3kJeLL7QpwoHkW+B0dimd1NyNlJGRETSdtBytj38cuvpfoI1W8Z9znIjN8SwKxntO0ZBFoCmEGrbUsjUIwAJg95+IPI+j1IVWgM2UjN+pp7VUgDSo8vnAqLUmkbRClOK651Q3MRYUfUfIg5PAIkxKyX3G4fIYy3KG5eTdG9kRfpV3FeEkxjxByGThCNb4K9yXN7y4AkCyJX6UPLLl2XDLCm7Ql1eif6XFn0HjGgkN73SczjCXUm406bBm2M0C7iEzFGyh712fH5Ko4kedBXXJ8tC2AOx7ai6pbmq1FcCttYzJbCeqf6Wz718iCYZZQMRiXrkaDDXsrehr2RMqPxbVJepKyY/SBOFI8i36MhEjgCANqWHZRB2wDnIu2gZezY+Ox64tTn0OFac3PFjN0SwKxXtO0ZBFoCmEGrbUsjUJcApg8MiYMjemzymI5QhcZPT+g5C7jW7974Aik7E6XnIGKem7AjSoY6LYsw6+b0+Lc6kPMZZ5GXGCFrr+RF+m6SjQkyk+Umys4iP4MO2fSIXO/3LeDIpZK2F9TtXUg5fqesq3Da/kNKidjxWQkPtC80L6naFZ/XVAVL9d/R+ShlbmPjcidejalVWhBzYFZal1vjb2k+GsOjsH3F7Cisd4qP5VMtD3pZRslgVLIeiTokyU+QHS13j2Q2bWOUvAQ82f0gThRvFd+DI7JgdxMyouSQIDdhBy2jtA07Nn75dcTNANW6EJYtAcx6RdueQaAlgBm02rY0AnUIYPqgjDxgoscnjjJJVWj8WFaMtpU0YN/HjyI9SIx2VoYoxs0g19rcm+9FqsWvo7BHhDDeojTyZW/kRfhUvJcEkxgxh1nkJti7K/Kj9qcHV1y0p94aMWE60/aCur0LKJgHuUcMKKDzfdKK23Gv0K1IfdRbdk+jus5ds11D/lRTm7bZQwiQh1H7BiR1MNeUcVvAvDEcCttWxI7COqe6VT718qCXZZREo5J12Kb8BNnRdu+RzKZtjJKXgCe7H8SJ4q2ie0QoRssAWKScd1ZGaZx2bPyy64jzIq51GZ9uCWDWI9r2DAItAcyg1balEdg2AcwfynE9ip6JkYNzmjdABpL6RxETpIzSGDVhQ5SMSOKKxkt2CL4XOY30PlR1iBTEW8SvL9MxSlbk/MbNltc0EsskmQl2JstNlL0L8rPosFlM8esw6JngRlnkPzpIAeWi13cdawvoe5/YojY8ZGdDttWBOe86qiuxgXY7hnEDFr9bIsgDv30Ahz6oK23UFjBuDIOCthWxoaC+qW6UT7U8yGUZJdGoZB22KT9BdpLdkXKjZe6BvKZtY/eCOAh5q/gePJEF25uQs5MyyIl8J20gMWLWEj80NwNUa1KZOmO3BDDjDW1bFoGWAGYRa9tTCDxFANMHieQBFTc+2ZprTuEmjYva2o5fa0JKz0ET8xwhI/6Am18UJMS1pu3eRpGCeIv4tWX6RsmKnN/4OY63L0lmgp3JchNl74L8LDroB1P8Ggx6Ri7HLLKfHKSAcnlQe0DzAvreJ6moDfcKbFzig66xO5o86b2PN2jIVxK1bLs3jQB5gNW0enXl1TlYqztWcruGMW3M9oJ2FbGhoL6pPpJPtXTk0keII5BCDJN1SAQ0SX6C7G3IjZYZaWeT8pqUFbMHxEHIW8X3iFvDtJwIAL4JMkrbsO/js2uJd6P6CNVv6bUmlXlq/JYAZr2hbc8g0BLADFptWxqBrAQweXDFH9hxPUh1OOzIwTnNeQJn38ePoi3IOXinZYh3017C3nHg1lDYOmIu4yzi15apyaPnezZpm4ASrWmEhwSTuIdyo33orqcn2J5Nh8g1ft+iTTQnfh94qmchxeJXzBMKF9L31tb5FGYl3m/ArjpqF5u3OsJT2+wIhqlmtP23jAB5qLVlbW+Jf+qArTFdt4BhI7YXsquY7oX0TfWjfGrlQS55lAwGbVOHJNkJtm9DbrTMSDublNekrJg9IA5C3iq+B08CtzLqewCNFeko+z5+fSTpbOJ0vHpJLJ8auyWAGU9o27IItAQwi1jbnkLgMQKYPlwjD7S48cnWXHMKMz1n5wRQrUuObZaWlrFj40eRLKQNUTJK+1Ll2ZQHxrg4v4ZusRgR+sVIjJjT6HmNmNtqecbYliAvycY9lZtsc6LdyXN9y0f49XOfi0Uuj1hv5foVUC4PaveYUUDXu1KK6f7QrDRg01MO0bjNTylU5/0dwK2Omm2bbxgC5KHkLlj/1IFbIzo2jFsjNheyqYjuhXTN4Tv5VEtHLn0EnkS6i2GyDgmAJsneM7nRtkba2aS8KFmRdsXsAXGieKvoHhGK0TIAGClnJ2WUtoEcX2BlnZGQUXJsVu0IF6LQKW3rY+O3BHCMN7R96iLQEsB1kWrbRSGQjQAmD7n4g7z6PUhVeNxIAfU196q04z89J6UxggY7KEPUehqdOy0ievBdaK2qDiTOcRjEra2mZW1DXpLMiHUSOkqSm0X4TTbZiXabHkn2bxZQ/NoLeibCmUWHewcpoFge3O/RtoCud6UU0/0+8Buw5ynHadTep5R56v0dwOspFdv332EEiEPEbaNEH+yVULhBvBqxt5A9RXQvpGuqm+RTKx219BF4gucufsk6JACaJHvP5EbbGmlnlLw9kBWz/uPM4hDkWnsrIhSj5byjMkrjtO/js+uIcyMOHa4195nXEsDsTLftcyHQEsC5kGzHuReBhwhg+tCNOPiixyYpL0IV3ivIwWlb37HxhUdhZ6E0RhHkDm1DhIworARbXjsSYnYGN+0jBPHWeHE7LitupuJts0mIxjPSh7ctNwnnSvkk1CJW5ENLLE2PxCmMX/d1ekas16eGTUfrAQkFdA0lFdP7PnMK27K1OXpKMPv+lnFi1W3btwjciwB3Mrc1EOlDvtyaNohTcVsL2VJE70K6prpHHrXyIJY8SqIx25SfJDvB7m3IjZYZaWeUvD2Qxa79OJN49PgeHJlldtNyIgAoLYMeH8aTdtAy3rHxmXVEQkNFAcvUFlTmobHbCGAG9LYti0BLALOIte0pBLIQwORBGH+YWb8HqQqFlTQmBdTX3KvSjv/4nJD4yJSxs/xNkaEOy1rPujg9ftWhCZxN2I7LipupuD0jnDDeO4LeEZhW0xHvNfQenM3eBF/KrkPEur4P8oQpTJnBp/tmVizJzx/TNrOed0UV03vHnKFRO5/2vq+3KDzPMSq1fVoEiiHAn9YVU+W+ganDvtyaNYhNcTsL2ZJd70J6prpGPrXSEUseIYMxSTokyH+X5EbbGolvlLw9kMWu/TiTePT4Hg0QmwCLBGAn7Shtwzs2ftk1xHkQ15rz55YAZme6bZ8DgZYAzoFiO8aDCNxHANOHccThGD02edBNqMJ7BTk4bWs7/tNzsmMYQWF6nqUT14trXTFVT+N5pwWpFj1+1SFCUBwGPNbx6DUsK8KPwgmLxjNBbpLMBLnR6/QWYMnax+0VX1tlGfRIHyJ+7T/WM2JfeHS4MlrS+zerRmPTkxlvxs7GbGSUStxjWFH71n5n5ywTkPQhUia5ezEMebjZlE1bnbOGMCluYyE7sutdSM9UX82jVjpa6SNwB+P34ZakQyKQ0bIT5EbLBHiRcqNlRshrUpZAErMYI+xqTgxvEd0jwn5aRoS/0jKasIOUUdqGfR+fWUck9PRuQGFJKnPf2G0EMDP7bVsWgZYAZhFr21MIJBPA5AEid4BEtuaaUzhJ45K2lhy7tO6GZGtDPZ8icZLpqzdy0CqiB9+F1ipmHVXuFSMtAus4vPn9IcmuyDW3tzIj9rDQXZJdO9KPsuBdGZJsRcryi1l99fsk4nufoDxo3Rm5gJ5Z/bQO4oVteEyFInNSx+ZHldpJrVKterL/u2n1k7DQDahDJ3r0He5AHqA1YclW56IBPIrbV8CGIjoX0DPVP/OplI5Y8giJxiTJ35bsBLnR9u6JzCbta1JWzJqPmzLOKq61tyJCMVrODspobXjci5vAh1lHvAvVt6B+S37NtAQwM8tt2xwItARwDhTbMR5E4C4BTB8KEYeJ9Ngk7UWownsEOThtazv+43NC4oPBSs/BzsoQJDnrI+Dl15D1iBDGWeMFRcjhkQtgiJAXZVcCjk3bV6ka7y30xZu7opIwFsDSRkjrnQVB3RHyKJIyk/f3zaxYETMz6xgCUUTf+5AuaMNjTtGYfXU9c0s41FUvR7udwzyHUXs8Bn0wtY+28id7Ra3cGuYN4VDUvgI2ZNe3gI45HDKPWuloJY+QaMg25SfJjrQ7WmakPPhqlMxIeVGyREm+J98jTk7seudN4i3ie/AYvLMyyAmkcXrHxmfWEQkNvctRc0Uqc3fsNgKYmfm2LYtASwCziLXtKQRCApg+NCIP0rjxydZccwoj9uScVqUojvzJ/87pH8FelLZBVOK8KIqBoWUo1cNqxro4PX7VgfT1OGt4nzf9eOR8z6bsqhSN0zSuVzye0fOXaGfyfO6K/Mj1fHeBRrhn/Bqv2zOzUtG+/Zi+mXUMRRXR9z5bCtrwEHSN2VbH17Zgfx21UtrsFL4phrR9BQHq0GpfMCMP10qatRV8G7K/qG0FbMiubwEdU30xj0rpSCWPkGjINuUnyY60O1pmpLzoz45IeU3aFyUr0i52vceJ4S3ie3xDSOAIgGmsSBnt+Owqebg9CT31DbnJeWoJ4Hw+0Y70dQRaArj1iqIINEUA8wdW9XsUP98jBdTX3E9tyfHJsaMIG1LGTuETSfTQNgiwXC+udWUIvV+QatHjVx0iBMVhwGMd5feRvpMkK8KP4j0jbn8KHSR6/hLsTLY3g+zkORYjktBLWXbxa7xOz4h94LFh86B0R0JmHbOtiTr4ZvLfuqKyrDdW2KMOUcQjcmpYa6xvhhW1TG0bPYIAfaC1q2jyp35FLNkKng3YXtSuAvpn17eAjikOmE+dNKTSensEEoxJlr8t2ZFyo+2NlIcZipIZKe+bKotd63Hw8ejRPSIU+ybIKG0DPb4szPq96reM25NLj192/XDaU62JObq717YEMDvrbXsGgZYAZtBq29IIGAFMHzaRB6Tc+GRrrjmHUVE7eaKKNvUd01/OvrkZboaYJechyg7ecpaTZpHdtG/Efi9ux2XFzW28bduQlyRTOtOruPK1+J5pGJsCyfJloPRREiCMX+dP9cysVDpKdxTOrF84enZd78O6oP73intqvpt6v2G7c5rViF/kVLgdaycQoA65dkLjQAny0K2U+o1j2IDdRW3KrH92XTPrl8Pv8qiUjlTyCImGJMlPkL0NudEyI+3cC3lN2hYpi13vcWK42eJaewsiFKPlkDLo8WFKaRnt+I+7PIkPs374oet7UP2WcevFxm8JYGbG27YsAi0BzCLWtqcQiCKAycM2/oCrfg9SFQobPYevrwt9bF9y7NK6NzF+EzLIOaDnOMKGKBnqrJR/R5hOjV81jhDEWRKoteOy+FlKs20b8pJkRq4XQynab6oB0kZI653NCvZjK25dM70i1uVjw+fB+Y6EzDrmm80ngC6k90NSi2DP+FLiHsGKytV+J3DLZUw7zs4iQB9+7YIl/Glgdq0bx62wzcXsKaB3dl0L6JjicHnUSUcpeYREQ5LkJ8jehtxomZF27oW8Jm2LlMWuc14MP1N8jwbIUwBFGk/bQY4vKhWewH0ev7TuZaHntOdac77cEsDsTLftYxBoCeAY1No+tREAAUwfTBEHjvTYpDaEKrUxqRqSg9O2tuM/Piel8Yk4SC49x6IS76lRvUh4o7SSThGCojBoSk6kTfFzG4fhNuQlyUzANVluouws8iNXfrgwI5ZA/Lqu2zOjUlH7wlN6ZtTv1lw8JTf1/UJ636dWEdxZ+xu0l1XtbvudwCvViLb/NwYB+jBsm5ZHHPrmVrdRvArbW8yWAnpn1bWAfql+lkelNJTSenMH5ffhlSQ/AcBtyI2WGWnnXsiLsC3Krgg5Mes7TgxvEd+DX6u0jAjjS8tox3/ci0vjw6wh3n047anWpDIYu40AZma7bcsi0BLALGJtewoBmgAmD+H4g7D6PUhVKFykMSGgvtZeDWLsKHLhHRt/JzEifSjKBnVU2rdJ96DHrzpECOKt4daq6RYlJ2JO3xV5cZ4YuFaEryRjWw0Q7Q2RK/DukkqTn+CW8Wv7qZ4J85kfnXuUzahfOHr6TD4BbCG975Na3JbHTG3Qzqdc+VE1Uzq3fVsEtoQAdTi2JR1FLHkwl1PVRjEqbGcxWwronVXXAvql+FgeddIQSuudviaT5CcAuA250TIj7dwLeRG2RdkVISdmbceJ4S2ie0QoVloGPX7EdwBaBonTOzU+iQ27frjhOeS51tznWksAszPdtmcRaAlgFrG2PYXAv/6DP6TaFyVFSSKr6PkgOTh9UFpy/JJjRzINO4XPjtoganGrMa4HL4TWSjqQfhhnf5ycvZAViWG0bQnykmTuqdxkm6tVlb4gI5Za3Jqu2yujQuno3FE6o27hyNn1vIt1Ib2/JqbuHJdo15CNsaoXn+NYxdp+LQIZEKAPzDLIpIbgTgupoZ9q3Bg2hW0sZkdmvbPqmVm3p3zlqffzqJOOUPIICYYkyd4zudG2RtrZpLydlxWJ4VNr+O77cWI49LjWXkNSsZ2U8Y7ZQM9BaXzI8Zm1ww/NoUO1JpX5F7//e4ypbdsWAQqBlgCm4GobswhQBDB5OMcdlpGtueYcLEXt5Akr2tRW/6fne8cwgsL0PIuVXC/S7KdxfKhFhCDOEi84Qg6P2hZkiZJRiJAeEUxgpLxoPE30HspNtrmCPW6OM0AXv7Yf65kwl3eHTUPmHiUz6haOnl3PW4MXHf0WSM1JujM3heYl1cG3hkeq4k3139F5o80nD33o8fe8A3WA1qStW5q3RvEoaGMxOzLrnFXPzLqlunu6OunoJI+QYESS7D2TG21rpJ1Nytt5WR/1900AACAASURBVJEYsuubF8Mjx/fgIhthMy2DN7y4jNI2tOOzq+Ph9rz71Ee/fkuvH6FMSwDn84F2pK8j0BLArVcURaAUAcwfnnE9ip49kYNTmpccW1gJShueLNqx8aOImNI2NDEPsitwcx2hVtzeQ+IbZ4lXrSlZEXKatmsb8pJkJjok7/2BO0fOp42QJDty7d5djIkmxK3th3plViYd33xz/aDJeRG8PVpmPLdiw2P4NGQfM0VZfY4RvAttd3A+dgGWB3UgDol22o4I5egDtQgZdJctzUdjWBS0r5gNGXXOrmNG3WhfvdMhjyppCKX15gmmEIIk2QngbUNutMxIO5uUFyWrSbsiZTHrO04EjxzdI0Kx0jLo8TERpB20jHdo/NLYlF03nPZUa8IHWgKYmeW2LYtASwCziLXtKQRqE8DkARF3mEa25ppTeLxrBCoFJekDAJ4aXzpwPbjW/Pg7aYN4NG05Cy23bsLW5BzGWdPQXJpdTdkUsQYqFWNnLMK2ZJkJdkb7S8Jc3nLvWJyrfvzavSsyYcqStf/aABmVSUfmjnYZdcvi80+hX0Df+0Rmx/kpuxLXe53h2TZbwYBVMrV9Q/6UquY3tj9xmLSvGFCHa00YuQXMG8OgoG1FbMisb1YdM+uW4tp5VElDJ603T86EeCXJTgBvG3KjZUbaGSVvx2U1aRO7ruOg4y2ie5CK0eMDqNIySo9P2kBjVFr/HRufWTuk6lSceql5aglgZobbtiwCLQHMIta2pxAoQQDzB2v1exQ/zyIF1Nf8acKq+/lPXPfqtZB73W7HdTsdt16vqwc5U/B3p9txvW7Xdbtd1+l05G/8Jx9y/lMU/4ZuaIOxrq9v3HK5dMvlwvV6PXnw3np9I10gq4O2nY67vrlx19fX0r/f77t+rydtbtY37uZmrf27/rUbvHYt0kQX/Av6dLru5vpaxlmtVjpOvy++CT3wGsYZDAby+g3G8bqLzp2O/C2v39xU9q7dWmzB2GKuTyQjCNjcyaQAw67YtHldXzPboYPqB1xWopPipZiJOl6H65trd3N9o/ri6fWErIZIxV6/YqCPYarqdCobMHewdYO99oEOeATbQGfb/O399c2NYtzZzHvVf3UtviESO2pn9fi/ta/qbLahj2Ec+pphtunTdd1e1/X6fdf1viP+I/MBDKE/fEl9BD6Bv0N/xJzJa84pBjJOx/VgT9evpLXqH/q1GrWhvO/qaX5rawYygRV06RkWva7r9xT71fWNzDWeJX5fr0RnmTvzKv+NsdvtuW4fvq5+KOvCrzeZe6/XZttYu5X498INBwP3/PkzecRHsNYgx391nUxm7uztuTs7u/Bz1XO9wcANh0M3HI7kNftR/1yKnuHcwp6O67r5fObm87n4gK41xVf8qdORvrAXOOK1Xk/nrsLSbebKO5GuOfg5fPh67a5vdFcR38Ajf69lnQJv4AObB8Ohrg//Yz5mvmFrxca3fQOjLRYLN58vpCfswHozX7T9TTHoiC/2/JwCB/yslgu3XCxlnoHjYDio8lnJ/N3YnqT7El7D+NbfdDafwnt+VSlufeydfd3Dlpv+suZ6PbEbv2WunZN9aoX1vVqJLZhX2CV78WLh/VD3IOwrA7++dD+48fuprmW8hzHwA5wWy+XmfdsTvCNir4av2drpdrq39mBb81i3kIU5kvUj+zr8YrMfQ4jt/7IH2R7a6+ma92ta98OOfMZgDjCurnPs5/7zqtt1s9nUzaYz8aHj42N5BvBj2QM6attioXv83c9j7Ffe3/CerQVdu7qG5XNK7MGa1886/azQz0PsA5gD+ZzznwE237Y5Cga+E2zEHnHt9zjZX+D3smdgP1P/gX/I2h2N5LetLcEaPiC+tvnctjmArqvv/rBaL6X+QX1XyaUE+X0ql9j7xtmK/SUN0g/70hLa8UsiwJ96ldQmy9j0YVsWqQ8MsgV8G7G/oF1F9M+sb1YdM+uW4s7pqqQjkzRCogHbkL1XMiPxjbJxx2U1aRO7puOg4yziWlf/M06ZspMySHBpG96h8UtjQzkbfX+A055qXdMHWgKYneG2PYNASwAzaLVtaQRqEcDkIRN3JEW25ppzeBS18+nDusGf/tgN/uzHekjtiUIhzTzhaQfG/UHfDQd9ITdw8Iy2QlTgQNofxgtR3Om4AdoN+kIOXVxcuPPzczcej93BWIkIIxpCMhZtZ7OZ9D86PHRHB4eeQAZhce1Gw7EbDUdy2L5YLN1ivrhFOhrBjEP8yWTiptOpOzw8lAdjQo/Ly0vR4/T01B0dHXlyeinzZaQwCBqMgd9C5gwGQjhAPyO77pKeQhYJAd1x/cFQSBUhZLwnjEYjkYuxoBueq6ur6lGSZii4Gt4gayAPupycnAhhcXBwUJEPgr3/wmCksuGPuUR/9AXWwAB9gb0RBNPZ3E2nM8HW7DRyH20wF8AQZIVha79hVvU+yElPisCO0UAxM/JdCKyuEhVmG3TSiwFK2Jg/CGEjpJYS5iC9BuORGx0cuCHwE3JtKISaybdxQICC3AIRVBH167VggDb4wTzgEf8MLgcoEaUyza8rQliWkBLWhrO1A+E57PfcoN8Do+5uIHu51HUy6LnRaOjGo0M3Hh+46XzhLjHnk4m7xPxPJm4BMg/kEUg7IbD9+oGdI7VzsZi7+WIu5KnoKBcxcFEDLge9QQhdu6vLC3d5ce6ePTtxP/rhJ+6HP/xE2l0vl4KHyFl33C9+9bn7i7/8ifvzv/iJ+OpgOHYHh0fu+fMX8sAX7Ofi8spdXFzKRQXzEazB4Wgsc/rVV1/JAz0PDw/kUYyHoutkciUPlsdoNHCj8VBJeiG/V+76Rn/bD/qAyMJad52em89Xbj4HIQfSHmQdLniA/FOfsUsdz05P3LPTU/FzWxPiV0JAKwmNB3MKO6CjkXjA/M3ZmXvz5kz6Yp1hvUEWSDas4epCyWDgDg4O3cEh5nQsD34u3r6VB38/f/7cPXv2rFpn0BG+imcymcrax7q2Na8XYpT4q9aM3ztAxUJfrF08mIvLiyvxabvQMcK+ejB2+G3ryPZAyMJe9+LFC8Hm4vzcnb89l33H9iAjQyHH9hvdwwfy4H3slcDi7du37u3bc93nZP3oZwEe2BDibG3QF7LRHwQt9m7sK7K3XF9XOBjhCeJaGWYlVZe4KOOJbNtDbc0De1u3+IyBfsAZ7XSdqw3Q9fPPP5cHen3/+9+XB3rJZYZOx52dnckDDKrLO9X5xW3bZB/C54KsKVxSgJ642LGU1zFX5hvABa8dHh65w4MjmTvzAZtv28t1f9R9AFjaZwXs3ZDnG18ejdRO+NzLly/lt+2n9vkBezBPA1zu6PUqohvtpv/of3PX733MfV+p2brkV6Z7VSC/R9U0g27WuN20hjU77AieNbVtm+VCoOYhVC5xpcahDt5KKYFxG8azEbsL2lRE/4z6ZtUvo16pLpxHlTR0knonGrAN2XslMxLfKBt3XFaTNrHrmoeOt4buwSu1e7V6Iz7LS+NUcvySYwuU5R27tgTePetrX79lddjwpN4tAfwkRG2DBARaAjgBvLbr0wjkJoD5Q7f6PYqfgxEC6mvt56DG2P3/9Ieu/6d/eIcA9hFWQSSwkGZDHKhrRKNGAYK4QqSRRljixwhgHG6DvALpikej9DSK1UhIO7zXaEEfDdvpCqFxOD6oIoghY9Afyhjgmo1ICGUaIWKECw6+hXQ+OBCdjPQA0WFkqsnEOKZLSJwakYD37fVNZKGSdRrx66PCQCBKtO7QdQIyV4jRkZLfdqgPAsRIZYs6NCLFyBSLSjMiG/qYnmhTRekG82TYhu8ZWaXR0BqNezWZuqurSUXuGQFtmEI/kCkSSe3nO4wkvksAy7z3QWQP3BAkuCdYlfwFYdmtCCrDHb8NT5kDH2mskeEaHd5HZKcQvyPXh/8MlZA3bIT49dHdQvhJhKRGF4akFMbXKFfVDaStRYcb2XsrgtmiuCVaXaPuTFebA5DaGGeAyNbrlVvNZ+56sfAXIHpuJGSjEsDzxcJdTaduIs9Mfi8QQY01JCQjIn0REescLluInUKqgQBbatSvf/oBCdzpgibEBYWZW8xn7sXzU/fbn/yW++STf+BAYa5wmQEYrUCYXrvPvnjjfvq3P3c//dtfuPnixs2X8P2+EMfPn5+4wQDkrUZ8T+USwFz0MjIN0aQggUEmgTR98+aNu75eufFYLzlg/tEWYwjxOZ/K/I/k/aFEy8Km6+sl4hkFV4msRdQzIqZBKoqfdh2Ch/Hol2hED2vcu+07Ou9Ld3qiBDDWehXhKKQ3yGaNukVbzF94mcGinS9BdF9eiRSsNZCWuHygkchOol7RH38rwa2XEWArlJuCUL26qi6XgEC+e5HDLrjoul/cunQh0aVeN/ikRvOq3dhPbB/ChQ1EseLShvmq7HEg3sfjag/F2jDSGXsdSODxaCwE6fnbtxUBCZ2M8Ma6sD0u3A/t8gheAwGNRyKDPblqFzXwvl2QsD0E7xl5bQQwLhOEe0uVjUHIXo2Mx88aly4kU4BGsdoeit8hAWzzaYQ2bMcc2YUF+1xQ8vqt7Nnvv/++++CDD6SdEcD2+YD+4R5v/7b5NGIbPipr10f/SmTvzbX4r8m3DBfwJbk4IRjjUsNMfEozaigBLTZLlLESyoj8xfrDPIZRyXgfxPiGpB+Kv2IN4Ldl0hCfB+G+XMjeCf+AbrggAxIe9pz9t//cLV989PQXtpot6O8nNcd9sFmN7zepIur0b9zuOkrVbbMjGNZVt223JQT4U7ItKfp1sfQhXCnNG8awuN0F7cmue2Zds+qXWbdY982jRhoySb0TDdiG7L2SGYlvlI07LqtJm5j1HAcbbw3dI0Kx0jLa8R/3rJ3CJ8J/yq0bDhmqdQ07WwKYmdm2LYtASwCziLXtKQSeJIDJQynuAI5szTWncGBT6VGq1MSw+x//rev9xz+oiEVJXenZB0vnLIfNIPb8Y4SZHI4HqZHtdURG4sFBvR2sW4pjHIrbofxdMhX98Z4QZwNECyrJqemY+0IS4TUjgDX9r5InRoiE0aV2EI9xjRABwaJEFcbXFLIWNYjfVSrQmxs5UAdBgrHDSFVLX6opgr09nlA0shIyhajwKZ6VFENUpEYnGyF1l5QyDCHDoleNuAwjay3CS4gpn3oZYxk5EpKaG+JTI/ZAOiAi+u35hZDQFqFsZAic2KL0jAA2kho6oJ3hCT2NvBCSf6BEvRFEohsSBgckvxFFlprZIo8tAhjjCSkGisWnBO4g7S6I0YGm9Ba/8OSejreqUgLbnFZkoE+5GxLtiKgFsV2R+D6VLMYOLyZYxKq9bqSh/I1ISEnv2nWrxdwtphO3mM0k+hcRxuLHY0QDHki07wxR7vIs5FmCqJbbkB0lv5ZKdkma6h7SKPsUs6BKkQ5WsF4L4dzvgzzyUcAdXEYQqNx7L1+63/zBr7vf/MFvuA5ItdlMdLqaaATq2fmV++rNuXv95sJ9+tm5+9Wn5+5qMnenpyP37BQklfeRHlKkg4DTSx29vkZSWqporEdEXZ6fvxVCcjBEhgCNfAe20AfR4yD0sBfgUgdI4jlS8c4RWQ6/hc6baFNcLlHSD+iChEaWAaTNXUtKY+hjkdvm60h7fXJ84knOUeX/uifoHGmK53mVfln2kyAlPfTH+CC9qyhxifLUSGbzdcyV9ANJ69ccJlDSby+Xsq9YxKtFDRupGkZkhhHVEtXs9yHzO/wGBNiGIcvWUnhJwPx2jMsyh0cOvy2C1/YNyIROIHExd2dvztzZmzfSztYIyGo8sNsuUoR7okUqA08Q0Hhkj/YRtps0+0j5bynZNWIeOhqesAWXM5QA1WwPlq4Z4wF/XHSQFNlIpywIaAYL+JIS7np5w/TE2ybf9j2LuLX91j6Qbf8O+4Q+EEbYhtkJ7HVVZVOyAPOmBLBP2+wvreAzSi/K6F4lhL6PJu+sXZUOHHMpnzuWft77k12oEjyEwMXlD71cYzZVl458Cm7Z13A5pj/wJRC0RILZjAwK8BFE1+tlCL1488tP/ombnnzAfWe5pzX1vSRVWs3vNaliHuvfqL25DNkB3HKZ0o6zQwjUOLDaIW31u+ouKNQgbsXtLWRLEb0z6ppVv4x6pbp3uippyKT1Tou6T5IdCdxeyYywMdq+b6KsCJvY9RwngpslrrW3gFRsJ2WUtuEdGp+eXxIbZt3wQ9fXvn7LeuukJYCZmW3bsgi0BDCLWNueQiAnAcwfxtXvUfTMjBy8vtZ+KmqO3/l//43r/H//piK9jLAT0idIi6upUzWKVw5RrE4t6jn69KpGSoAAwoPDZiNPlEgDKaDpljGepVvGgbulZsVBN4g5kEYodWhkhFYcViJ2uUCaZk0fbDU1jUS0yFiJGvbpPysy1h+mVxHMnvSz9L4YK0z1bOlcw9qKoUyL3EKNTk2zqak2cdC+Dkhnw0VJFE1/akQFxrb3jQCyNNlGRFQRpz5FMeyCniDXMZYRvBjTCOYNWaekiRBJEpWr6UstehNRZhYhbMQ89LFxhAD2NZk1Pa/2NxLHonjFHkQAe/K3isBDJK38pzVE75JMm3TKfR8BrGnFQRxKHVOQkEIFd6QublcIFR0RY4L4VeJJiWjoHhK/FXETXDywWtbqpz6aPehnOgF3i1jdRNxpBLKR132/ThazqZteXrjZ5EqIH2ANDCR6c3ygBBf8Fqm5kWYc9XVx+QCpvIWk1PS4IMmsyK+mwtYasIimx4P0xyBKhwMQ+ZJ53PW6zh1JCuaxe/X+K/dr3/+e+7Vf/55br5ZugQsHVxNf9/fczeZLt7rpyPOXf/kL9+d/+XP32aev3fFJx50cI1IXxJUS+eorqK2r6cnxiH9LuvK++B+i++ED5jub41WtG471DlIZEf0gga+uLtzVBGmlNVIa6bJBEuI9SUOMWqzzhcw30lMPhweeNNR05uarGFf9yRPAJyfS3/YbkSt29KvX8J6RpJjb6kKAkNtKcNvcI8oXssROSdl9JXaGl0WqCww+ch1rw9L/2kUS83eLQgb5BjtszcI/ZU+53kT1Crno0wtXtW99HdleTy+S2H43PjhwR8dHItf2Fqll633UyGPIefP6tXv91WtZg0acIjpYIoR9BLHtb1VGBh8Jr4S7kocWjWtZDYAd1kf1meDTutseJ5H2IIBBtK+uqz0Wsmzvk88CuTCzVJJ0re9hLWHvCiN6w1TTNofhhRd7zT4LIMcikfEaLi7gAoxdHDJCG/bYHg1fsf0XWFZEt9zKUNJX9iVMVBcpsZH5ARcWdL/DZZbhSGvzQjf49GI+1w9nX3scUb54cNlBMkdYeQSPnxD+uPSAFNKyfg6qyHNctLjxtZQt6tdqTWua9LVb+y8NcpHp5MTBV+wSAfT+q+/+9+7y8D3qu1vYmP5OEi3p6VIWKUPX6duorXUUeqhNze99KSLavi0CTyLAn6g9OWSJBvThXG4lGsSpuK2FbCmid0Zds+mXUadUN01XJQ2VtN4tCVxn/qMxjnCOnZfVlE0RcurM5d02cWK4WeJaew1JxWgZpcfXw09qSrjWhcffZ90jsGcmioOGm1Wq9ROKtAQwM6ttWxaBlgBmEWvbUwg8SgCTB1jcwRzZmmtOYbAL0b9yFu0jgO0AXX5rCUY5xLbDdCVokYpXCWA5BJcIYI36CqPXkNYVJ/4WeYfDdPzIuBKpCPIKkW8bAreKMMVhvycRcZCt0Z2IAEYqYdSwVSIBB+dGBFhEbkjOWGStESVhtLARt/bbiAtLLWwRchYdhwN4izS+dxyJUvU1ZH3kIAy11LGIXNT+sEf11shHjWrbYK8o4e+QiDHZIWllZDVICpBcICDwY6QYxtE5waORaBrhq+QR6tGCvAPpaOS7RauFUY+YXyM/whTKQqTNlZSzHyFzfFpsm0/8rWGum+hkqcfqO2k7JZWtPyIAhTBDNKCP2BAyw+dArgjzCidNaSpjeiLXIoQtIlX9AE9HInYFE19XFySb+T0GMbzVn/Srm9kVRgBrpDyYuhuJsp1Ortx8OhHyV+tgIwJ4LCQQfBj2gPgFiQYSGMSNEMCSZlgvNYAANuJGUiLL3CKafuGWIIDXuNjQE+K0IoB7HXd8dOiOjw/d+++/ct/93sfue9/7WNJSL5DKezKRaO/z8wslgCUSseP++m9+5f76r3/pvvzqzB0d9t3hEVIeY55ASN44S/c8GKCeqta2ltTIvh7vZg3q5Q4QUOqjur41bbZG24IcxbpG9O9shvqvSkJKCm25EKIEmESBggQXAhhyNWoRaZMxpxJRilriPj0z9BW/HChJrThpymz1+W4V1Y+1ERKbm8sHKlt09n4p9VWRNreHyw5IZT3X9MSyjr2PBPskfAg2Wrpmi/wN9yglhTXKNbycAj+wCysW5Qn/gJ/AECPfYSPwkCwN/rIDSEYQe1bD14hLIYBRk93bg7+RpnpyNakib2GvpZe3Sy5oHkbQ296E15BGHHNje70SwRrZDb+w/bdKyX59HVwM0Isd2AuNHA+zB0jGAx8BDPLX0hxL1L/fuyxDgZHpspYD0t72KZtXu9iD33ZxADqG6aCtj70vOPk67Zap4O5lHY1S1whlrFXggXlAlLLsD7JtdJQARqYJ1FTHxZ/JVPc4RMjL5RJE/auv6zrH54ySt4o3yiIAQ59NwNdAx2cw1iD25irS3GOHS1JyOcb2ym5HalYfHiFK/MDvbbptxRDAJb8Sfe0LFPldkPsC9njrRu2MVXyL+MSq3PZ7hxHgTti2AhR1UJdbwwbxKWpnITuy65xZz2z6ZdYr1k3zqBGPSnxPb3GCAUmyI+XulcwIG6Pta0rWDsuJWcO8OfwM0T14pfiMHaSM0ja04z/svaWxYdYN6TZULpmcdrYEMDOrbVsWgZYAZhFr21MI5CKA+UO6+j2Knq2Rg9fX2k8DMb7VALYJxGE3UlXihDgkHEH+StrP4XAz11Yb1UdIGXkhdUsR6bjQVJ8gC42MBKm8Idg2KZyrCENJnYs6myNJqyqkzRJRjxqViANuTZOphGJIsNihvJEjIdEbRghbdJwRFmYQ2s8XczefaYpUqwcKksBI4pAov+X0nqDsSSTXwDnUvEUtR4lSxkG9Rv4ZERlG6Np0KZeoZJCm79Q+aqOm/5VI44ES4RJVLelsjdwNo1/RX/HVlNyITsP7SkYj0tJINYsSrIiWblcjVVEPM4h+s8htIdqEzFr4qG6t2Qt5ciEAMn20snyYQOaNJ3WXGrmt9X6VBBdyMCDCN7VvV8qldJUkFVx8alkheZA6VrDRMW1uNKJyJZcENrVKURFXf/o9JWglMtFHElsdZxCGRt4BfyOILMLRogZlHlH3FBGdq6Wbw88nEyELlQDWlK0gf0MC2MhfkGlCAEtVW19jGoSQ1UV2Wq9Wa+oi7e3CLVeoT3oj5O9w2Hc9XxO41+u40xPUej0WAvjj73zkPv74I5mL5Xzm5tOpO0f91ssLN0fk/I1z12vnfv6Lz9zPf/6pOzs7d+ODoTsYj4ToPD/H5YCJJzPHUj92KM+B4KXrFwSrEsIgf2czXesWHYqoZSWoVkLGygUOwVajwNdrEFuahtsyBgBTi+YGWY9a2vAP2wcwFkhpI9a0rvhQSVmfyt3WxCaqXuuLQ6alKLYLK2HEPcht/Nh+gjkbjw7ERq3DvBI7rRa0v85yK3rfLlJYOuWQCBWC06eihg+YbPErn1EhTMU+nc2lBizes3UJfUC42n5kxCQwAIFY1cWGrn4fMduFzPQRo8DL1opF1obphW2vNJ8HLtg3bB+yfVMJ5CNJe20XONDW0l3LRQ+/uelvJSfDfbvSU/a5pab6Rgpo1LlFbWhkH/Bp302fMAW0fW5Uqbt9qn29YKR7Dp6Q4D07O6vqAducWb149MHFGES3o599pmwiz/VyjpDXfg+DjqMDrbOLfQ37HSYO8wJccDHi6uJSxpW65nJ5o6e1uRcBASx2dlzHX66SPXiJyzK4tKIXQWxMkMiYT6wx26vxWzNo6OeBzGO3K8QvSGDop8Swpmj/Lx//w9oRwPR3EOobYdCY+O4SK+Khfo3ZGKv4FrGJVbnt1yLwIAL8iVujYNKHdjm1awibojYWsiG7zhn1zKZbRp1S3TJdlTRUknonKL8NuXsjMxLXaPsi5EXJ2mE57DqOMIUitaozw8KKNTGPtAwS3H0ef591L+uaHDJU60f8qyWA2Vlt2zMItAQwg1bblkbgQQKYPODiDuzI1lxzDoOSdpJjD//sx27wZ390K+pRyJSbtdY49WSWHbDjwNx+FCKhL6q0zohsBRGEdKQgwyylspBh/nA+rMco6Xx91KgQgqjR69OvIsIUYyFqTknCket1elXgpR3uhySHEXRhdG8YKbYhVzf1KvG+EQlG0oTpZjWaUaOywkjn8AswiCGc+4MMQL1UqxGJz/GQEKkinSV6TonuMLrYSKqQrArrEoeEpNlohE1I3GxIzGtN6Stkp08366NPjSA22420xd9GPKNPGGUnNYA9QQwSGH5i/cOox01KYOfWkpJ0Q8bg39BV0qR68he/Q5IeRJBEXIJk6XUl0k5Ssq6W4nKmU3gBwOZDagN78hyXCUAYhqQZCBIhViXiTr+WSWS6RARvasZaanIjtywy0vSUqGZJ3Yz0rlprF2lehfwNU4Ij3Tki+hD96yObJRUwiHG/goxcg936WkgAD9zqGpcdFpJ4FlGzqAHc8ymWQaA+Oz1xzzwB/J2PPnTf+c6HEpmMqOHFbO6uphM3QYQyIlA9kf7ll6/dF19+6a6uJkqsDodC/n7+xWv31VdvNDIclzHGSC997A4Oj7QGt6QxXkttYzy4jIE0yYguBXF6MD4Q0loIveVSyTz/7dcIWlgI/SUa8laGV7UeviHkX1/HwVygr11C0LTRmhYXpDL2CiUcbT59FKT3+btZAsT//GO+BF+wNMSSzlwihVB6OwAAIABJREFUkJHyW9d++Fg0uUXUSxSoZEnQPiHpbGsZFy6wJ2I/C/c8c0CLxoU+V9Op1Gw2AhivSVQy9kCpz6yXRGQ/6vdkvwn3NtuvbP8FflJj219csLVi6/RWKnaf+t+i3W0s7Be4iGI4gKw8OTl2x8eafttIZZOJdSGfELhMBNkgJkF8SlYHvdhinwWS7t2nfTcC2HVRcxn7KfZ8n3HC7yMWPWz7sZHnRmTrZZcbzRQhFwc8GXt9Lemf8dicVanaJVL/WshfPOYzGCskgNV+rRktl6QGfSFZx4cgWLsoDCyXEqRWtNQ3XikBfBEQwHgdFz5AAOOChHxuIMtFz/UwhnNuLpdwcFkC10Q0u4L4KlJN4zNJ6qDfuMVyIRd6sLeMhyM3Ho5lz5fMBt2uZO2AL0sEv9cJNv3ke//4SQK45NegW1+ayO8t3Beuh1s3Zh+r8JbwYNXcdvudnb87wFCHP9sGdZvyyYPVplTd2vw1hEdR+wrZkF3njHpm0y2jTilrJV2NNESSeicovw25eyMzEtco+3ZcVpM2Mes4DjbOGq61155UjJbRjv+4m+wQPqXntux6qa99/ZaPr5GWAGZmtG3LItASwCxibXsKgRwEMH/wU79H0bM3cvD6WvspIMbH2MM//yM3/PN/dzvFsUTYakpdI0dCArhKLynEjaYZtYhHvHd1hWinC0/easSfHaCDZLRDfyVmNzVYbxPAI4nERTrO+Qz1QjUCGAfkFkkWEh5G3CJ61Gp0hNFnIclzO8pWI0eNiAyJ07BOp5EVRnYaeWQRfDImiElEAIPoljStPr2vj/yDjkaSwB6rFxqSIfZ+mIY4JKXDyMGQ5FYSc0NkG+mMsc0OvG92ACeFytexdIjSBJmxIYvvjmkRZRr5iug1JbJs7sO6p6EdICItrWlF3Ei66E2KcSNuJL2tT8MMHSWFc78ndTMRnWrpuY1ABmkE4kPIGiPpQMYjGnntU7/6qEmhVUHMSATwbTuV5EJU7iZ6skrz6qPhDXsj9DSqUiMMhQiezyUy2lJ7S01oRLEOQeCCANaIPv2NiNQNAVzNBSg/YaMR9Yf0yFpPGHohkhCRs/CqbgcR+qjTre1OTo6EjHv/1XsS/fvdj78jkYRKwuoaBFGkz1IIo8l0KsQtSCZEJGJtvX5z5n75y8/cp59+LtHJmIzhcOyePXvuTp+9cNerGzebI/p7pYTkaCwE8HSKSx8zrecrBPBAidnFskoTDzyhuxG+6iPhl13MtxLbsE0jLMGnaaQjqkELse5TD6NuMNYQcJcUzVLjW9eB/YTrKPy3EZ6WTlmISolWV78RPCSK0tItI222JxRXiGAHuQb9QAJqtKWR02q7ZicwX5Goe+g5Qy1nJUarfdRHkh4fg0w91lrG84Wbzue31peSzl2tke39TvY7GUz3aov0N9LW6tiivRHAlr4/jGYPieCQHDccjQQHCWw/GgF86A4ODsV2s+kuAYzX4Vua6n1Y7f+b7AaaDl2IXxC8N6j/7est+wtC4V5n+3e4390lsK19mO3hLibhxSC71AGdrL65XfiA/mENYtvbqoszqGM91tTk2EPFJ1ynqhGM/Wk+ncnnIRxUiHVECmOPkiwAG1/ARSc8wMvSgOveplHusiakhrBG4uNDB+8vr1eC39HBkTs6PNR00rguYvWK5bevNexrFf/tb/yPbnL8/r3f3ejvHdQ3QP67SszwD/VpxDZWYeJ7Gzv0PrTfyTnZAeDoQ6Md0DmrCuRBZVbZDwy2tTlpAIuithXQP7u+GXXMpltGnVLWR7oaaYgk9U5Qfhtyo2VG2rkX8pq0LUIWjWGEjJj1y4uhLSmeptn+/5yynzSctrod/+Hp2DFsGL/hVOe8hmr9gCItAczMZtuWRaAlgFnE2vYUAvcSwOQBGHdgRLbmmlO2M7V/aTUiMAT5O/qLfyc22AG5pG5FymEhy5TcsOg2i9Ssok59GlojATHO27dnDmk2UevTiAocSluqUCOAEbkY9rtLAE8nM0mbiYNzSYHZQ8rZnut2lJix6E2MhzZ4QsLFDuqNuDOyx4ggI2nwvqUADSP3jDTGIb0RKSFxZNjgc/paIoARCa31UhFpZYf1IBQQEQ39DGOMbRF/IVl7X4SvERKWUtXsMpIjJNSNqDDSOEx/agQwXlNyTSObzWaQF5Ji1BNJIdmNf1cEmhBQWqvVsAPxB5kasb2J/NP0vErK23zBR4SM8oR1WOPTZAq55qPrLJptgijW6UQjPf1/IIos3bOkzEaEotSeVXJVokTHBxJ9bvLDOdwQPys3k4j12a30vEZqh2sgJLiqFLZBDV8h3FH/09fN7YMAXiEFsBK/8nuBmrZK/kjaVxBHviaxRCJLauSeG0gqba2nq3YhUhKkqtaRRh1jzJfVAH716j33ve9+x333ux+DQ1biFMSx0kFCAE9nUyF/Zc1bzeMbXf+ff/6l+9nPfuH+/ue/cPP5UmoGw6dfvXrfvXr1gdQHvrqaCkE5FF8fy/zOZpj7udSDRVQw1jWicrWuMchQjfCEjyFltdSG9j8yV5LC+cYNhqgBjhS5iODEXCL1uVaCRhcQWxINO0QEMAjgcbX2sY7g4xa5GhJ4Jsvmy8hajBVGuxv5afuh1NL28wKSEkQ//F7WoEQQ6/6oPqXkNMa0/SK8RKD7gGZFsPFFX7/Houb46emp7EUg/3BZQNOAa4p0pAvWcVETWYlk2V992mTsr3g0tbnOZ0UUI+reR6xiLYYRxIZZeKklxHGDnV4asfegm9U8xqUK+7mPADbSfjQc30pzb3uwENlSLhxR2HphQUhgHw1/d8+TVRNceLG9MLQlvAgQkrq2/sNLKiEZfZe4h6yK7PV7o6WQrzI6jDZ1rHEhA35hly4kYt7XrdeLN7BSo3rty7ZeIFq7w4MDd3R4JPMt9eJxwcXXCsZvvaSi+5vV+q3G63TcyfGJOz050dTpkgnhWi4SIKW4pIj2kf7wuZ//1j9x05MPbn1/ob9zcN9+tDX5PSVGxN0+jdjFKLoFDBj1crTdOcxzGLXDY1CHSztsx6Oqcadzxa3cCuYNYFDUrgL6Z9c3o47ZdMuoU+zCSFchDY2k3gnKb0NutMxIO/dCXoRtUXbtsJyYtcubw6NG9yCVosfX/wmm4OJa7/n4+4wNqTvjBPzQ9b2mfsvqcOxrqrcEMDObbVsWgZYAZhFr21MIpBLA/MFS/R5Fz+XIwetrzR+q2tgggPGEP1LHdYVoQ40yBFGIlLlGRGyIAvmGJYfYdqiOPlpD8aIiuXC4fTAeu/HB+BYRp4f1mqrViE+pjQsipd8XYufy8soTwFrbEAfrEmEl0XDaF+Nb2mmr24jXTCcjhPTsWS2Hnhbti9eMyJBoKkk3e1OR0yEBbLaH5KgQqUKm+RSd/YFGDmo4okRChqQIiBsQIiB88EB3pHuFXKu1DJ02RLXVuUVk4oa4FVIQUWHenpAQ2RDZN56819TdIVkMvUE6oFYz0tMqAYxU3ZoyWdI9e3IKhB3aClFR1SUGoackEIg4kH2wE/YCEPmyE9SU1i8/FeWpaU09eRZG8EkqVB/5C2KpiwjgjtM0w5MrifjV8GV/acEiBxFxuQRp5GucdrvidyCBETmKMUSmRJkqcSeE/BqRnSDcQFjONUrP+4mlZtYU0Rolq+1QmxpRvFqXWMgaEDUSca11f40MREpwnQ/IsPrYC43+Ezm+1qlPAyuEoCd+JS13ryfEj5K/GAfRrpgvRF+DMB24589P3bNnp+79D165jz7+jjxSj9QTwBKp30WN24US3Yupzo2CKEwwfn31+o375S8/lSjgN2fn7s3ZW3dz03HvvXzlXr58hWBuNxciEjV8rQaw86T2UqOrkWa226tIL8EIe4qkzUUVb1wAkMnQv+0BoY06pwPMN9YnCM6F/LvbxWWUrvimpLMFViBge12tNez9UohNKOkDqcN9TcwUX1mLn1u6ZiWq5+KZGmFsNb/9pQUJ2AxSCq80/W9FNvqaqxYxDL8KMwnYPqUXPdR3wjVrtWRtP8B6Wvra4VJfFnWkh0Ppi2wIdilBfFBs173aIog1bfWmvrrtEVJ3G5GpQTp2W392ESIkWsN/AzsjzzG3tl9rtPugukwCPTa1jpWQx6Nplg+krnKYgcGIctmbkQ6803GT2UQuzGCdKWF6o+mRPc42p+HeoetCo/c3e7PulXA1IVGxb1R11BWjDfGrxDpk2dzq/gscdf7xwDcsG4ZdDJBa1rJfagQ2/B86COmMyHTUC8YYa+yh6p9V9LVcwrnReby+lrGBEda0kcW2fhB9bxdecOlCdPKRwJJmHQQwPlOOT2QdId079mQjgFF3fICLKcOR7C+//OR/drPTbwmc1HcN6tueb0x+94kRcbdPcZsYJbdgP6NeTNudwjfGgHesD334tA/48Kd1xazaCr6F7S9qUwHds+ubScdsemXSJ3URpKsRj0h8T56wufX/DymgRQIWbes3WV6EbVE47rAc1hUjTKHrATeBMS2DNLwd/3HPKolPybHLrhdOc6r1Pf7bEsDsbLbtGQRaAphBq21LI/A1Apg4HOMPner3INSgbdZTVkIXVgIxdnjg2//TP5IawCAWjQRA+lyp27oGuahpWIVo8nUUb0fJaepd64uxNzVrQUzglbU/GN8QBzgoN2IVB9+WIhpyhKRzLqglvKgigKXGooy5IQ9xmG4RwEbe2mG6RSxbJBx6GiFsRAVes4hAa4cx7aAf7xtRYQRySD5IFGBP63B2QFD7NKD2QS+RWEIALqTeKtJaw87nz1+4Fy9eCKl5cXEpJBRIEhCWkKORaCAlFEMjeIVcu0ZEqUYAKhkDYhzkjpK0Rh6jp5G4+Pcmfar6I/6eI3p6Pvc1eQcSBQwCwghgIxqM/FXCU9MfWxQg5g+EqOlUkUc+yk0+VCz6zaeflrmQCEglZIUwFbmwB//u+zS5mn5XIoAnE5kLjRoFqan98SORpsulJ1SROhr1pBGRqhcPNF2vkUK6FiWVtY82DIkpu0hgvq6kmZJEt9p5ok7nWMkdI4D7PmU5fEMuFlT1f602Lua0K+meLRIednf7SmxqTWYQwF3xAyW5gPHMLeczJUSHA4m6/eD999wH779y73/7W+7VRx+5V9/50PVAAIP0urkWEhWRtDdIJX09F2J1vVq4G5D1QsxqZP3FxZXU//3yqzfu57/4lfvFL37lJtO5Oz1+7k5OnrlebwimzhN+uPjQkVTWSoBrTVL4oNUQ15VsF3HX8j4iksUvQf7LvGtNZqkR3kMac9SzRUT2xM3nU0kzj6jh/qDrDsdIOXwghDXWi12m0HWu9ccl1W6Vvl7JXCXyfPTleu0vRYwFd2QqAOGIdYYLGJg/rLeq9m8VfW3R7Lp2gKhEqUudWvgqbFW/knTls1lVNxx+tCEb1X77kcsj67VE74LExb6DlOHwKawH3Yc00hlp8UEE34qcxSz4dMzIKmB7K/zUSGpbw9AOvm17tBG5YSps/ai6XZtd1grmeHVdXQ4B+asp/DX61whVGxtybO/R1OCHWjPap2q3SypoL/upRH533fnFuTy4qGD1gPXykV6q0FTu2Mf9hZseLgvpHAIX6AO9NDpbPyc0pXf4W0l6TcmN9aDpujGHd31g4ztIBT2oMjfoZQJdWzY+yF/dN/UCE2zAuOIjUrt5LYQ9MMD6Bj5SV9vXuZYawL5WsnymSo1sHyuMevKS+nsp+4zO6QZ3+JH40NGR2CFp2ZGRARdPpHbz2g1wmWCkqap/+cN/6uaeAL7lkDn/IL+XpIqu/w0rVdIT/Ru2u5Q1O4NnKQPbcfXz+ZuCA3ngW8rsxvEsbHdRewronlXfjPpl0SujPin+n65GPBrxPVsS+Kk5j8Y2wiF2XlZTNkXIeWoe774fJ4KbIa513FosLaMd/2HP2ils4hy69rLhhueQoVrfUaQlgGtPYdswAoGWAI4Are1SH4HmCGDu+KromR05OKV5wti9//Rj1//TH1dRU5LqFwSiEMAbwkQic6WmqR7SC4m69ofZAUlpXmBE6YYI1GMmHMJb7Vsc/IPQw0F5Vf9yMBBiEVF9VjMTB/WaAhpEA8ghTRlrtVwxchgBbGmgJf3vwYHoGhJDpr9F5cphvI/asghgjKn1LTdkbEU8InIySD8K8kcJS0Rt+Vqi9tsf0Fs61vPzc4cHJMGrV6/ce++9JxHTb9++FR1xgA+5+DEiJYyONcIG74HwgA1GnkOnMGXxJkX1Zh5lFuQLhX4FCdNnW6SeEf34LcSQZmetCJ6wZjHel6i18Vjr4UpULKJDNcLWIjyrSDVP/lgqbCOoJN3xYBNlboSoRh0reWopoIXkFyJxLSQxojk16nLhVqhL7COZQWRrTc2RkIshEQ7bLXLcUoebr4bpsy36EgTR1dWVPKazRDuipq+k4QX5i2hip2lWR4hSVdIZj5DmSFfta7dKXU/4kVwa0BTrgru3Beuk19+QwEr4afTnfDZ1i/lU1hLIKqSN/fg7H7mPv/Oh++CjD93ph992z779bUkB7ZDK/QaRj7jMgUhEkI8gyVfuenrlVtOJW6+wvgau1x+62WzpLi8n7vz80v3kJ3/j/stP/sa9efPWHYyP3Hh05EajQzcao+YrSEoQv4iixD4AcnctBOVsOnPXy2tfZ1l9yLAV/5BIy7UnuPsSpQ0bEEUukcodqI294cJNppca/dsHRkh1fSwPUuraWsLegdTJ8JmLiwt5HfJs7oyYtBTgmHuNSFUCGHOKNYj3bW8y/5BLKiDnrpeyDoSg63Z9UmqfhtinpV4jwlOiSjUjgfmVRaRi2VkEMsaHjpAp0cs3NxWxCN2A58pnIbDsBMB1Ot2kflbCsiMkIWSY7vi3RfqHmRU0TYFmPjD9bM3Jvu/3e5sr6BjuIYgmxQUITeesUcm6xjep5I3UhQwhPn3KZCOAUS/Y9ueQiJZU1yNNnf/6zWt5sN6NALYU/RjH9g7ItvEx73hgVxV57/cgu6QimQB8rWL7zMDcYx81nfC+pdK2vdL8B78h3z6rsN8sV3O5mCHR1f4yAPYa6IVU6yBgpd9wLPuQXCSRaHj9zAFRjX0MNbmxtrVWuqZ31nryGlXc9zWpdb9RbC2FtF0uAbGMUguHB4eC0eXVRC4cwZeu9baC7Et4gN2nP/qnbnb67fpf3JiW5HcSZuj72lLfl1KFPdS/YZtzmrET+OU0qB0rCwLUQVUWiRkH4U7wMgreDNU4fg3YXMymzLpn1zOTftn0yqRPiuOnqxCPRnxPb3Gk8klym5a5B/Ki8YywLUpWE3IiZMSsW14Mjxjdg1Sq9Ph6Ukn+lLSh5Nj6P7mUsVxrbvySY1NGcmrbB0ptEZSdLQFcG9e2YToCLQGcjmE7wiMI3CKAiUMz/pCqfg9Cjbi5JQTU19qrQoyNHuH4gz/TFNB2mC7kAaKFcEjtD6otrSbIXyOALWJM6nR6MsuiVI1UMIJDU5CC/dBIYasnDJLAauPaobsc0IOAvrmpaqVKVBeiuTo+WsoTEUaMhsSnpTuFnVZjF+9rWuorOXg3gsPSxhqZe7d2pxEqeN8IFcEviI4TAsSTIA7EkCcB5bzdp4C2vncj7yzlq9WnFKI7IKJBCOA1IwdDMsfqBqONkTEWNaypToNDKP8FIiQyNIJZiRsjwoWE8URkiG1Vv9enXBbSyqcshUwja40AhpyKhLEovE73Fvm5iURGxKdGhod1WSscbjR6GlFv07mSahblvb5eC2k0OhgLkSIpmJdL9WW5rKBpw8OaxhjXCCSLoq6iKT0RZ7oJQevXFtpa3VV7X+daCRsQLPDymzXwGLq+kGNGqiGCWVO8yuPTFSsnoyS5YDgEcdSr/vcD0YtCBPe6vo4uSGBED2tqZEQQghQFefobv/5995u/8evug48+cocvX7jDly814QAiFCUF7VKJ4DXqP8M/Vm41m8gjBPBgJM9qtZb6vtPJ3P30pz9zP/3p37kvv3wjqZ+vr5HKd+zGY9QoHbtreW1D/goBLGmKkaLaCOCBEKb2f1RY17IGQab6iMzxaOjGI4wL0lyJb9Q5FgJ4cuF6fZ/qejSQes4gETHPIHrfnp+7k+Njd3J6Kumhsc7x4Md82SLi8Zpd/giJT7QHeYi5Mb/VdrpTzpdKuuI16IloXCFLq6/9msYbywwXACSqHul/fU1y82VdN3qxxn7wL/Mn7DfYs0DQqU9pDfaqrvACkbvwAY1WNYJV6nZLGubb9Y9tHcrFAqRAl5+11DG2CzPh3mI6VZd2/Hj4W21CKntNXx+WA5BU8kGddLsgIiR/sK6Bm9UAtjbVJZe+EsBof3F54c4vLwTDNaLW1yBeNZW71EL2NYKhr0b79t3Vlc479LMIXo0C1stKFkGs0eXqg3bRw1JyYzzYBv/CPNjat4hjs0frXI8lFTuih69vfE1oXAqyiHBcSFlpzW84iqTKRh1yy4RQRcBrGn4Q63iq/xlHcW6fJl1Sbvv08zYmdJEU6JJqXVPLg1iWjAcjrbN8OVECuAOMkI1AanbrRSVg8vf31ACO+3IT9z0kSVYTaaufUpD83vXUcE28T3+3bEKpVsbeIUAdYO2KdeRBZ261G8essL3F7Mmsd1Y9M+mWTadM+qT4eroKaWgk9Y5Ufq9kNm1jhLwoPCPk6P8BRfxEyKLlRMhgLYkTwVnCtbb/LeV6ca15Nq8d/2HP2ils4hy69rLhhueQoVoHirQRwLWnr20YgUBLAEeA1napj0AzBDB31FX0LI8cnNI8cezRX/x7N/7Lf3+rFisi9CzFrx3U4+DcahxaRJtFhSrBoiQvDpZxeA5C14hTjCVpNIV81UN2PBaJhoN+i7aVVL2ePNWUwkp4IJUsoqxQe1Qj4ZACV4lDjf7UdkoK6OumB15DhC0ei7zEa0YOWHv8NmIV7UaoWzwaVfU/jQivIqB9Ck4lfpQI02g+JYcsLbRFxYkdnlTRiOqhkLdGSEp0mCd3rIYofluEr0XkWoSfpVs2PI2o2RCUSnRYZN8mBa2mjTYy34hmi+aFnDAKEFFpOneaFtbm1ch2w8MIYMgzUlrIL0m93BXCxVJpG4GF143gCkk5ix4W7Fbab45axT7tNSLUcfHg4PDAHRweStpqyJfIOIzpIw/xb/hNGEVtRLhhbVG5IQ7QG3aG+hqu9hoIF4nwBdErdaCRFhipbBFNq6nMrbZnVacW/mGR9T4FtkQOItUzCCshqJTck7rDksLWpwOXqEqQRJhTpJXVfiCAf+d3ftv9ziefuG999JEbHB+5gaw/LMkbTwIvnEM9XRDBHaStXbnVfOqW84lbX69cfzh2g+FY9AeRi3X29z/7pfvZz37hPv/8K3dxjjTlEyGJDw6O3VBS+Srhjfb6OId6uiDhkCpYann7lO52icDS2YptUvsXdX0RUarR2pIKeoRUuSt35QlgkMIgB4djH9E9Gokvnb81AvikIoCRUQAXPYzMwzzaD+YzvERhc2xRw5hXI/2UkMfeommlEckJEvXk5NgdH58oT7fW1OSWrhnzakSwEcAW6Wmpfi3S1OTI2ve1tSsCeDjUCGO9RVLtU1ILdqVr2h7gMj44kPVme4btcbYOqwsimtBfsMPFGzy2B8Fe06mK3PeXE/RiyXUVNQzSdXPpRNf23QsSdnnC8BYCVgjIYUVehymgUeMXbRDxOptr5CyirpVo1/0E+yCi6vXS0ET2WSXX+5JGH/MODPTizoH/bND1Y0QxENB1j88LvVwCXO2iBfQD2QxZekFBL2joj17IEDK233NLSUE+k8h+veuzqWet9dX1s0D8zqel1v1iU78edwyE7Pcpv6t0z07Tqi+vdd/t+3TpmkZ+KZhIvepeXzIQYF8EgYy1hIsQuHCCCGCQwCNcmjg8duODI9mXJCK/23U//Y3/wV0dvV//i9tDLcnvICkCqe9GKYJ2wNZU9beOVaoBbf+9QoA60Nq2ZdzJXnZtG8WqsK1FbCmgc1Y9M+mXRadMuqQ4eboKaUgk9Y5Ufq9kNm1jhLwoPFs59LKNgIymzem5jFCqtIx9Hr/VnV4W93bg3bI+8vVb3r7A0BLAeea2HeV+BFoCuPWMoghUBDBxcMgfZtXvQajB40IOXl9rO5Ou3+O+lof/+f90h//5/6pSGsthv6+lKhGVUrsWdRUt3abWKJSasz6aaRN1qymej5Cm9fhIFDRSQgkgf5gtdU37cnBupJuRrZaqFwfektpyiVqzSrSBLAIhPPGpLY2INgLCCFqLTjNSGSTC2dmZPJaaNIxOsyg1/A7T/1oqZGBiJG2YXtScoarxu0J0pxI6UqNYUpD23GKpUZE4qLfoMUutjIN8kw85ILZnvpYl8AEGm/rIvo4t5gg1Z33tWiNglajQupCWbthSheJFpE2GLsBAyVZLnazkuRHAIFvkx0f8apS3Rm8b4W5ElkUzQqaQup6EB3GOOQURK/rJ3IEc1GhKI4CtBqxFpoHUsJq+QrBJ2uSlj6ZbSKSbpQjHfEu03pFFTSoxpoQPUvX29LavT7VcRSqLX6nNIRlsxK5FXRppDUITGOiXQU2hCz8EydLtwb4e2H4hT9c+VSteBzZfI5BByEp6cOTV9nVWQVD3tRYuahorka3kF0JlBVurBy31etFVIwDxHIxH7nd/90fuv/rdH7lvffih64LAFxJf9e1A5jUI4LkQwGsfAXyN9LWLuZDJvf5IIgRBZrs1SGjnPvv0C/erT79wX3z+lUQBf/XVmdT/RfRvf4iLC1gXHbe+waNcM4hjjdAGQaXR1zBVagNLLVS9nGFRwaDM8ZrVTh2PQWiO3Npdu+kU6XmvXG+g0aHDkabWRbpq+PGVRPteaaT/0bEQYka8wvLqooqPxNeod/UL4G2pqSVq2NfgtgsTWBsgpdEGqXyxJnHJ4PREyWa5FLHGOkMt7qWbS11qrS8N4M3XQwJYCFxZ06B3Nymg7xLAsv77aRMYAAAgAElEQVR8PfHwcohw+b729YYAHrnDwwOJGg7TTttFjfDyiOp8U0UAA6uQADay89blD39ZAet1NtP1G6aA1o1CSVXLJIBXbE+6Rbj3MH+Dr6WAts8XiYAf9N1C6uEu3EpqRSsBLHoOxzJvIHpB+Op+r6UBpAbwTFM5WwQvXtfp2NT91ihs/VzTdag7JsbVCxW+DnkflzisbrCmuZbH64PJRxQ+ovE3EcCaXcNSM8scCuHbqS7B6GeC1vjWtkr0S+T4GjuI7gmYq6lEkWN9Yq1r6nHZe1ZI4e58evuhW66QnQB746pac8Dhajp1V5OJEL+Hx6dCAlvKecj4ux/8T25ynEAAk99t+C9P5l2xPTP0a8jGVE3rfwtMldT2bxGojwB1yFV/2Pwt+ZO+bDo0hlFhG4vYkVnnrDpm0i2bTpn0SXHsNBXSkEjqnaB4tNxImXshr0nbImRFYbjDctg1y5vCI0b3IJVqx3981ncKnx2bW2a9cKpzqFOtvSItAczMXtuWRaAlgFnE2vYUAuUJYO44rOgZHzk4pXmGsU9+8n+7k5/8cUVI4B9LHCYj0tKTZDgsV/LPkze+5mQVGeVT5RrxptFaWu/QCBmpkSjRbEiTqZGOQm4gzfRaUwZbBOjIpxgFaQTyD4QJDuYHPY0aBulzeXFVETzQzaJcQRRU0cRIfYq6vDc3Ev2LlLHQJ6xPGaY9ht5G3Cgpofbix4gYI0zCyEKJZJYajjiY70g0qJJ7cpzvZvO5RK0Bz2MQSCfHgoURNiAsjo4OfSrTK3d1eeUjWXUMxUaJRiN+NlHFio9FjBo5D+JciVZE+yq2IH+UcF9IJJiQ+BLdp4QIiDhJ0zoaVuQI+mB8zFMYKW2pfA13+W3pfV1H5h94Qh+JYu10K/LX8Jcxkd4UqcVBuICck+g0JUCkXqq/OCB1gEF+gBi6Ro1oRJQjSvvAjQ/GbjhEpLZPuy0kim5JEo0t/qk44oIB+lvNzTCa0mxBPyX9N+l5jfC236JXleYb892TB3MvJE9P52pDeCvZLASjT0Il+kqEr0bX6+UHTZWNeUMUrJDvIJ8t1TpoZh89q5HySgT97o9+6H70ox+5D771gZCHeG61Wy9dZ41I/KW7WYPQnruOQypmjdwX8ho2uK4863XXnb09d2dnF+7167fuiy9euy++fC0E7zUIXxC/Ql9pe0Tod9boZzWmO0pG9RDNeyO+D7+TFLXDkRv42qdyKUQioZU0PDhEqt+x6/Y6EvG9WM6VnEMtVBDkQsRpRKqmD557/9aU23axQDc0jbbUKGroCb01KlOI6AGI6J6QhyB4MZ5dCNAawUoAz+czmUf48tHhgVw40DWB+sDXbg4CGGu/A4K5L3NvxH+YNaC60IKU3HcIYPieRQBLpKukddY91NIkI8pa04frereU1aPxSMhpa4exbD+1yFn8bSnSbb3jd1V72qcFtr003Gcsc4DuMzfSB7pibMFB1uaGALaLIuF+gbnBHmB7mBKxuqbxyOcC5qPXlchfWQNSr1oJYL0kM5QxUBt4KgQwakMrAazjLKQtauBiT4Xf2J6g9mCPwqrVB/NkBLJF2guBr7Pjo4KVBLbIXexxlpJesl54HTd7j5HAuBPSF/2gs47oiXHZH5QA1nsgqB+sUblGIAObC3/BAf8W7DpYEyB6YadzB0iLjdrr8BG5rKUXLLDu8Np0NneT2cwNsacfHLnBaKxrwFv4xX/9+27+7EPqu5t3XL5PRA/qu1DE+A92Ib9X5RRdZ6yt4VJHubZNi8ATCFCHXttAkzvxy6ZhY7gUtK+YDZl1zqpnJt2y6JRJlxSnTlchHon4nnya2BCjaLmRYO2FvCZti5AVhWETciJkxKxXXgyHGNfaW0AqRctox3/YVXYIm9LzyqwXEhYqWp6ysyWAmWlr20Yi0BLAkcC13eohIAQwccjGH3jV70GoUc+4sBU5eH2tvRBi/IfGfv7T/8c9/+l/qAhUIRwQpYmI1a8RwEoaaiSdT4/piYwquk5IUyVOQd4iJSvIT0mbiQNxX5NRD72VqDPi2Go1Ho4PJK2tpUTGoT3IBkSAgcS4uEDNzssqbXWYphPkL2rrHh8fV1FoOLBHmlc8RroawWsEMAgNPELm+jqzm9SfSgSCtAA5Y7UoLfoV0VcTkEizuY8I7QsZJOf767VE9Vp60hcvXrgXL19I2NfZmaalPj09dc+fP5exQVJfXJwLkYaIOKTztGi6MKLUiBPTV+pl+tTLRmTDDthutkEfEGYgSoR47KmORgiBONAap5qWGj9GiIGECCOlQYQI4evT14LMNR8DWWEpYoGvzY+RodDZUjiHqZmlHZhAT7wqqa2XBhAJi9Sn4pNCAIMYVTIKskCWmd8ZWb8hbTUNq0V0YxzMFQhGI7pgqxHQRnhpNLHqD6LLotmN4BWS2P6/xRPAIIGNdAQJY7VWVRd9rAoRXETXjeoGIhfrRCIUESmKer8+yhC1UK0+qKVO1tqkN0L4/OiHIIB/x73/6pX6KqKTQUgaAdpB9D1IMFwKQNpapDRGqmwlSJdLEFuQIvGQQupO56i7vHDn51fu8y++klTQl5dTN0GU+kwJT7QDRr0u1jbq/SqJL/Mq0Zlao1SiQ2czd3x06I5R53Y4qOqMrwUbkNNrIVdxGQJkoNRNlihrJdQ1PbaSoErk+YsZVW3qTeQpiC5feVyJPInQXkuKahClIOYk5TD2KVwqkFTzm/q60A9kNXzKiFXgpPVlhz598LVE9c/muAACEhNR3EhjPKhSuasP6V6pdV7Vh8O9xdJAGwEsF1gOj9z4EETzteyheJD+WX3TUhcrNkKOy36rFzmESJc0yJrKWFMn9yV1PshuZFQw7EICOPR/0zOM2LcoWIwHHXFZxNrZxRmLELa1Vq1/Ix4lanyztwA/XA6QzwGQoj1kN1i5lb/8YGvFdMO8himgLbWzEvsa/Q/yVwhgXCbxLKvV2DVCXtKKD/WSCn7jB23xPtqGl56sVjXWNXwZaxqXAnqSaUD3J73gtPnwxz/hC3jQD/5qviCY+L0XtbBlDkFkD7ROM16DDm/OzuTBZ54NLReq5nNpJyUODg9lW8BFhGqPxqWLtdbyxsWkLqKaR4ieRvS1Xz/rtbv6h/+7u37v4/rfa4jvG/UHvd2S/g4UK+huvwZsi1F1a3jEKLsLfXZlHvlTo11Ab2s6UAdhTWq5pXlsBI+CthXTP6POWXXMpFcWnTLpkrLM0lWIRyK+Z0sCPzbnUbhGOkJTsnZWTiRuzJqNE8EhxrWOW3+lZezU+OSktbozK+LhthzsHOpU6/XatRHAeea0HeV+BFoCuPWMogiUJYC5I7Oi50XE4JzW/rSamKU6BLCRYSBJlvP5LRIjjObSlJp6YG7jhu+DNMHfIFSs1qRGK2r0rxGJIGQ00lHJRXtdIoAHwyrqFh++B4j0HI2F/NAI4A0BHJKMqD387NkzIVWNAAxrXpo+iKRCxKWlMzWSFAf/VlvXSG3AbNgIEQ3C0UfMwSaQGIj+xaN1YNFeUyJLfVBPzGAc0w0kiEUlQzb0hv2a3nQiM2vkjJKgGuUc1qu1lKtG1Ftaa8VeySboYONY+mIQwPgB/oi+NhIH8hFVBvssDWxIAFtqZE1frZG1+G3kOKhDISd9qmhLF21kV6XTCumUlUDWqEBNzSvkR5VuG4QGIr8t7TRw1ghgi36UlMJ+DhEBKTVkPXltspQMXkuEnb4/FAIH0XXA2XRTkk79thq/qnuMep4arS7ReJ6Q1HS/SlHJfOMBoeMj3IUAlnqlWidUI3pBsSLszymBJJclunLhAZGLIBgFm7WPjlzMpNaovqYPCDzoYhHXIIA/+e3fcp988tvuvffek9cxL0oU+/nogeDuuOubmVvML918fulGPs0x1ivIX5BDiASWaGbXdW8vLt3b80uJAkb6569en7nLKxDASAWMNOIgUBG1jHrHGgWsJL7WScV6BYkqkee4VDKfucODscMFj+EAqaHhP6Bpjdxea6rn4ch1+z1Ji3sN3AOiV/1Wdx37Uo75tbrKllbbUt1iLiwFsEZkzyQdO0hTEJlYG5ZSXPYiP8cSSSkRqT0fNaz1y2UtWgp2Wdc3UqcVj+yBHpNwTdoFCKnz6utU22vVZYWbm6rOLYhV+DMepJi2SytSZ9kiWW39CRS6EduaxboLiV9bhyIbKfXhO37dWh+NQtf9ED+2BmyP0Tq5eoknTBute4fuNUaUa/S0Yru5vKLR+IheDlNMh3uj3CcACbtGVgjNDGFhsrY+oVsY6Wx7v0bva2ptJV6tprHuU4Yb3tfPGqQy3+zlYcYAuwBiulsEOda7Ri1rFgWNgcflEv9ZGMwBfEQvA2jUsn1+yOegXHzSSHbbK0Vn+KLHErhr3foL6Sskf5XqeiY2yWfW+MB/LuCyxE1VaxhrA1HBSJnf7Q9dD2sKZRekrjAuXKzd9B//H+76ve8+/i2C+A5DfB35WlP6+0+KMOvbkG2MqlvBgVGwdNsdnJPSJt87PnfitBUVSwqlDsVKKhKOvYU5aQyHQrYV0T+zrll1zKRbFp0y6RK7vNLFx6MQ3zOOhDKMouVGgrUX8iJsi7IrQo7+/yT5EyGHlhH+Dy6pHtOcN4W3hO5BKtWO//iMl8Sn5Nj02iT9ZlfWCYVhSwAz09a2jUCgJYAjQGu71EfgX//hj2s35g/E6vcoetZEDl5f63zkLybh2d/8B4kAtgNqibpdaDrNMFLMCFolRDz55yMQwcSEkZxKAPeF3JX0qrOZkrGoI9tBhJZG24IUm00nEolpJKUc6Hsi0T7PcVB+MD6Uw24QEZOrK3d1NamIQ4sOw2E6In8RTYtHI7W05qzVGgYBDOIP7wlJIofoGiUHnSwtKXAwQgTyjUy21/DbyAfgKLV/fUpYRGNJCmZfKxaEoaW3lqitoyPBW2qPXm6IbIxjhAtkWh8jCvC+zRPaWXQ1Xjfi1ObG2uFvIzI0olojHYXYvdFIQkm1O0cqXRBHiof1wdghaVXVbw3+B8Ui+oTI9YRuqLMtdk1fC+JSiWNj8IyEDSMDLaJvMOxrZCwiMX2aV9MHc2JzD/JE/Eoi4tYBSaTSQQSiJjHI7curS/fmzRuJthZ7LPW0T1Frsi19tOkFUhFsj2Dja3uu/ToHETgX8ga1lPuu29fUx0reoTbpSmqFIjLXLk4gsnA4RGrbvtSWxYN6rhoVr/Wz5/Opm8+mQghr+tmlm/tIzhsh0nXt/YMf/Kb7wW/+wL1874WvAq3JmeXSBXxp2HPDAYjeqbu6OnOTqzOpHXx4OJbLFjfrjpDYGsGMCMKO++yzL9ynn33hvvzqjTt7CzL4wk2nS4l4RcQwsAZxDXs1wlG/ymJqMV8nx8fu5PhE0jsvl3O3WiyEdEZ0LUhrIcDlUohmAZBAb9QgFmK9K9HIN6gdDRywJ62MfAfhrCm6LXpWSHhP9uO31lRWIlC0Qr3elZKpiERGdD2wxrqXaHbpe62R6RI9HV5m0JrB8AtEq0pktpC510JQQ1dN/a31iTH3S0m1russJCmNiAxfk8sKq1W13gVPT+xqjWEdS28baCp96y/7lehzXUXdW/Q99lSdD50XSyOs+8CmvrtE5PvsBsAjvIxhe6iQkIgk9anabX8II5KNBLb9HWNtLpKs5fME+3d44cOIZtm3fMz2GiGw+Gyx37iWYPV0O/BTvYhh+x5kbD6/lJDVvdIup1gUtl7wwHqzy0Za0x1k8eYric3R5qKTYq74ez9ZQwdcGNisaQwCn7aLJLK3oKa56Le5KKO2Ig257j1Yf7i4MhqO3ASfT1LjHp9xV3LZKYzonk4n0gb7qKbrH4nf655oBLCWLcB6gY/2BkoAd3p9TwrjIsraTf4RIoAfIIDJ7y+1v9AFDanvPDEC7uvTgF2MqlvBgFEwR9sdwzyHSTs1RsGDr12xkzoka0LpLWDeCAaF7Cqie2Zds+mYSa8s+mTSJXZJpYuPRyG+Z0sCPzTf0ZhGOEKUrFYOvVR5yLiZ4Vp79UmlaBnv0Pj7jE1p3ZnFwrkMpznT+l/83v/CqN22bRGgEGgJYAqutjGLQDkCmDtOK3ouRQzOaZ2bAP4TIYEt0lPIAUSJefLCDvAt1SaIHYv41INyrU8aRvAaGawEsBJgUk8YqSw7nSpFM9IRI93x1eRKUzwjTSXSvIIoWK3kwB2RUhgP5C9IYJCslhLVZFqEW0gAI9LW2oEsNcITaVDxOl4La25arUzDAT5t0b4hAXw70lmJBI0y1Iiu2WwhKTqRFnruiStEQWpa10OJiAQRiQP8K5/aNSQ0rf4ryBohJ4LanGHaWOAKggARplrPVw/9w4g6W5c6X1Y3VIkfSTOMyOXlQudIapwCZ0RtaspYPGq7Rg2CdNP0xl0hQqqUzz6iTdOgau1ZJaI9+eTr5UrUMJSSvvjP2vl6v1b31/+GzoiIHR9oxLVFKod4GSbQ9ej4WB7IVuJqURFQ8F/gLmm2L87dl19+6c7Ozm6RbhYpqirqJQcjqGC3EMWCic61yPa/QVJOp0jPivTCSiohgtH8X6J/QeKub4T0BOGJOrhi33jgnp0+cy+eP3PHx4dVWmghe2dTiVoF0YQxQNRfXV66q4tLrfEMUrTTcd///q+57//ar7mXL19WhLbM/43WDB6NBm40RK3Uqbu8eC0PyF+kkJWaz07rF3c6fSGKEAn8d3/39/J89vmXEvl7cYk6uddugVTRN04I3uOTYyFzK4JLonGViHrx4rl7/uK56yPF9AIEMC4Z9NzAp4mXFNSSKhpR3pqKWlLU4hHytyeP1DKdwEcXrlcRdl2NBIaPyUWUtZCxEmXrI8MtChZkraXwBvmL9N8gopFuGvWGq3Xl61hLVLL3X2AraZ9HmrIae9l8OpVoS4wLHZBiV4g+uUyg+4GRoVh7m8sUumJCAlcuK1gdXMFCI+EtelMuTfgnrKOrxKXWvsXaxTrGHqOpmXW94Amj2S3jAch6I5XtEgnaWf/wcsuGALa6wsPqsom4l49ItoszWJuWItoI4E0K9ZVbLpa+ZrPuLeHnjq0P+AFSQWN5ydx2LMp2Q8QqP775qmp10M1e2yMkohup4oHHUNelRQBv/q26hPurbF4WXe03Us1iYVHgeqlB/HqFzzXZNQKCWdOh41KAXM7x6fJFvxX2gk2dZk3/PhYC+PziwpcBQLmCuewfuDBxfHQsF4fsMw0yLfuBEvqWMUHTrkMhuZQkdZIHSgB3B/4zCZdRbu5PAU18b2G/91l7+vtOrKBKYOMSH9R4dzRJBTXo34DPZNT23RuKO7naC3yYA7PiBjWMbyO2F7KpiO4Zdc2qXwa9suiTQY/UNZSmQjwK8T1bEvihOY/GNMIJomR9k+RE2MKu1TgR3Mxwrfm1R4/vz6EYrGgZBLAlx9b/MyV/9lV3Qm8SkSrjXP1+9VGv39K5lgCuPwNtSx6BlgDmMWt7EAjUJYD5w7L6PYqeWZGD19c6L/mLKTv9yZ+407/+E19bUklBIQz9o9+TcLDtCTCrV9hH1N+N1JQFmWppQUGWGHmI9yzKVc/H1/IeDrLx2PuT6UTT8yJNZbcjRLHWhdRDeYneRLrOwbiqiQny06J2QVgYSYJ/W/1LIwwtehd2GDEDOy3CNiSSLVoO6oYpmKsoUIsANULQR48aCSyH9nOkKb4RslDS44LQQGXVXk9IJxAtIO7enr+Vw34laI101PqmqBE5AFnhU38iAlGJVyVFJPLOp3NVIqCvqUalFia+TuDRrRykuUX7CiY+AhjkPXCYzUGKzQR7sRkRaTIfQ9ED+kiEpCdT8Ft+fHSxkeI2b5UPiVEb0sTmCK9pxKemtbYLBRjS1oJQxSBJfMQocDBfVDJfo4ltjvHe+OBQIrptnvGe1fC1mq+IFEYUOHCHD2mUnkbiCXntU22rXhrth7n01LUnfI0Axm/VGhGcIJyRBhy6gnRRIhoR8FNphxTMIDsxV0iBLBG4Rwfu6PBAauMeHR3IOri+RurulaRHVtIJtWsRya5plKeoqz2ZuovzC0kRO53M3IcffuA+/Pa33HvvvRSy6Pj4SCPScZFjhahkrVe6vlm61WLilsuJ6ABiDPp2fOSvktdDIYH/7mc/l+fzz790F5czd3k1kzTXiHgFThKBOB7JpQGN+jysopv7w4GQv89evnDr1cpdnZ+5ydsziXiGXJDfgoesDe+vwFzqPyMpdM9dd/ruxg2kFvFELlYs9H34HQj9odZvBeGr6dZB9qHG6VpssghJpHvXLAC4hKL+j7WlxO5Q6iTL/Mt/Sv7KviOPfbBpunqpFwxM7XIDopXRFzWQZb1qSuxN2uENgWtR8fCzMFLfdK+iZddrifJE7XAAamSu1lpWP7U1I8h5sjK8nBJmRbBxNYZ1Q7pCrqWXxhjYk7E3hVkeNjWAEQG8ufBiKax1zWiEq61F08P2VxDSWENSd3umnxWWQr8ialEf26c4R9T/YADytKOpvSUyWH8qW+58xhrxK78t04C/xGFR8roXaA1iPJb+P0xVDRmyT/kU6qE8Ie7FV/SReupCAC/lEhT6YW1bBLZ9JgB1S9cudcwXmpofe5sQ+T3LJtETghf7Eube9iC0scsMWv8YFzEQEa6XbJREx36onzm4ZCGR9D5JdVei0gfOdfsauS6kvXNv/7v/1S1ffseAJb7BxTWlvufEidj0Ir+DpYp7qH+jNpcyQhdeydHbsbeFQMEDsyZNYg7QiurVIJ6N2FzIniK6Z9Q1m36ZdMqiTyZdYtdPmvh4BOJ78kRUiE203EigouQ1KcufGbD+05RdOysnco4YnONEcIhxrfm1147/+IxT+JAOQY1N7gMlx2bWCKk2TbvXtbMlgNlZa9szCLQEMINW25ZGoAwBzB1QFT3PIgbntOYO4uqMffJXf+xOfvIncoiNQ2WtbbiJztxEn2nUopCYiGb1RJumYwYZO5J0sOODTfQoyAVEWaKWoUb+oX4kUq9qfxAGEsU6m2q61uFACC8ckCOFqkZbKdkEwmbQGwphaXVyke755OREDtwtdTIOzcP0xeacFeHio/zw94aQ2SC1IZ219qylCP5ahJikFbb6tUog4sAf0XggOqD38cmJpMAFOSh1YFcr0RcP/v36q6/cV69fi4pGOFlUKaK4JEINZJmP5gP5Y8SoReLiNSFJfUpq6y9jenJIiDGkpUZEKYiw5cKnhVUiGRGmIIHxg3lC9KZFyyK6U1MWI4pTo5tBplmEpKYxVrIYpKRFJSsho3VTkRYaxIkRdcAe9hnRtPExbWe1dSt9oJOvx2qRzkbqW0QcMAYZqDWAUcNUo5YtHbPOpUVNatQzsNAoPTyIXAZxcpucU9JbbZHfUhdYU0BrhLoiDXlCMPrIPOgLEgkRvJCl0b4DNx4hVTVI05GQtKenx+7Z6YnW4x2CxHduOptIanSkk0WEKqLGhfSdasS31tNduC8+/9L98pefuS+/eO1evnzmXr44da/ee+levf/Kvf/qfVlf6If2GtWKFOw3rtfFo/VLJe2yT18MomggGI6ldinI35/9/c/dZ1+8dpeXqJs8E6ykPi0uHPhayFiHr169kkfSv/uLBKfvvXCnL1+4xWzi3nz6K/fm80/d2GOAdNQmH9HNIL1BVEsNYtd1N52+W7mhu3ZDN1tcCwmMZ7ZA/eGF6Ie1dezXl+xdPrIS5KwQ/iMQxEM3maBuMUizRXWxBborUYkUvEhJDRIOyecVF6lVjr87Hb3kskAa+5WkiNY03t5P4S8+BTSik4eDkeATpl03EtXqvVqEsJGfmhJ4E3WO188vL935xaXsP8AX5Cx8GQ8a25iS0hgp0uFvQgRuUiNbXV9ggHHkggYufwiLrz82Dv4NGZCFH8skYO9rJLPuceGFGVtTduliQ+hq5LONCb0mqB89mVaZFfC+kcZG/sK48XjoRgdD1+v72rnra3+FWS+1SIQw9gl/RmAXYiTFtGSksHrAfn3iIpHusnKhQyKuUQN+OHIHh1pH1whzCDJCXlJV+9rg1V6PzzGp240033ONApZyCZpaH1jr5+CB/xTVbAkWyQ0fBAmOvRgXbbB368Wdteitnx/6WTHoK1Fuaaoxx4hgt886qTu/XMh84lGiGxcRtAQDSGBc5MDlBAe/wefH2jzcuS//m3/uFi88AUx/i6vXoc53kHoj1WxFfPeqOSLdrHGbaQ0f6LAD2OUypR0nAwLkIWAGiVmGqHuQlkXYQ4M0jF1xmwvZk13vjHpm1S2DXln0yaBHyrpJEx+PQHxPnogK8YmWGwlUlLxWVjVlTeDXhIyYNcq7AWcJ19pbQCpFy9jn8Vvd73dzEhdmrfBD1/fIui1bApiZsbYti0BLALOIte0pBOoQwPwhWv0eRc+5yMHra82Rv3rc/fTPMQjgv/rjKjJWoiYtHaaPzrQ0piBILMLJamcKAXc1kUP9g0Mlq3AAjQNyHFRbBLAQfl0lVRF5h/YSfTqbCTFjKU2hsUY7KslokWY9RNh1e0JiIAoKz+npqdT6hS5W29eiT8PUq2EUlx3kS1rOwL4qOjWIMjOdjBwwwjJE1SKULYIUpCLqlULOycmpkFTAAcQofhuZA6Li/O25RKLiRyJiEeHnCVghlBFpBoLXR2lq9J9KxwG/6VcRxEJC+yhWDRUWG42UkehnPKuFjGEpWCWydDn3eviU2yAxUDPXk1kgcYW8sLnxIOh8KtF2cXHh3p6ducuLyyqivIqmDCIPVX/VNZwDIZaqiGol35TM6MpvI+zR3wh91IKeTK7+f/be7EmW4zrz/CK3yL32qrsBFEGCG0iKVGsxm56nGRupZTPzMA/938zj/E2jbaQW1S21mabNulvs1kISJAHctfZcIyMil7bvHD+ZURcgkB653LpAllmgcKsi3I97eHhG+c+/7zjlLYF5ZW7dTOCs/aggX5WH3ESgtrmyyYAgScCW9hvvwWKzgGM40kQAACAASURBVKqMs/CX40RxuKrTBQQ61br0I/Pcsj/EVhlqGTyKpA1UNRJuHR0d4ej4UMBvs15Fs15DSRS6bNhU4O9oNJS+qNeqorCNhgNRB1IBbGrH81eXePrJc7x6cY6K5Pgtod1u4fT0BKcnJwIE+SxRseoGA4rBDCUHgO1nAvgLBLol6T9CYKpZnz57gafPX+Di8ha9foxen+C1hGqNttU8Tw/arZ+dneL09FSAKoXqnCcaey002i3E0RCdi1e4vXjlADDvM8EYYd1YLXHHTvUccJNDUZS/kyDEGCFG6QxRPJajPxigJ8pttc1u7+2L/S3HtVgy67BXUM3cp+WSqiqHQ9lYMlf2yn1XRSc3OWhua4cJCdJkswthNCEpoZvmXVUVLeclBcgcO8xTTK02LaCzeXL5e94Ds1HW/LOqELa85LyX9uJvql6CbLazPxjeAcBqAa3j067nmKa1PJXYkkuYOYqdIprlmTODWKg7BbSOYX3+bW7g/5sFNH+nuX25qUHV07zGALTlz11skFHFs8HcrCrfNumwvEGf6lb9rLBcwxYzrdHVLgAIq2Wx3KZCXNW4znHANso4xbbNw9k5Luv28Lp6l//Oqp6l79w8Z21imQbSLVdx9jNDf6ZzpCn1Bf6KMpxQ2eUilw1SGqE6iqszA+dPjgf2kSmhFUwrvGcOccvJzPHLc9RWXOcnc7DgPbFxJZ95krtaHTbU1UDnQub/Jfhlbm/5zg0W/P8gwMsf/DFGew+++CUhxxnLvHvkKPazL/F851pbva6grbZ1XcG/4T5bVzN25Wy5B/xXwLYc4KerW3ZhbWOBbrHPNt7WDbVl7XGvMc61xbaGmNYSyxriWOVZWa36/D2Q/8odBP5N9ztXn+YYALt6VhuDyz6v/rfG7874ne3f5l35n3+nvfrHczB4la2LeMsOy41aWC8dhDvRI+yNqIB3ANj3ju3O9+mBHQD26a3dud49sH4A7LcEt9G1L4/C/aL2A8DLlt382U9ACGwL8VkAzDIW1sqq3iVIsFyJXHQ2QECIQuhF8MMFcgVplndWLVqZ21fzJOoCuuYuVMtpW7imVaZAxjgWqGB1FaCKO6q8rE6CJwJgLuKbEtRyW7LchUJXYY0BGAOnpnLLfjf4x3oX6itdVOe/s1/Zc0W16qyACaS4wG52yoTCVMeyXQYHBb6IIo+5jpXWE0ZRtUhrW7F7dsbDEvscOBEUa/9RqauL/Zo7lNBLAZcDq7RUlVylqgBWJSutcjUXMwGYgBunXmMYZt9qYISxiBpZgIdCIX43MJ8FwFR7U9VMsM1xJOeOJwLOzDba7qfBGetDxilW1g5gLOCSg7/MI+typXK82PWmuJ4rb5l7l+BTzrV2aj5lWhRT8cf7wU0L3DQgANipzEUVSiidzQHscmuKRlOl0MZN57lc2WeEvyyTwLder4nVN/tXFHsjQttUcvgS0n79/W/gvfe/icODPZRmRJ1TSEbbQFW6U547GYs6V9WGRSmD8JftNPB8fX2DVy9f4eLVhdRNhSVjOTzcx+HBvj6LYhtccHl2iwhoVTuJMR0nUr5s9uA4cMpbUugCFYNBAa/OL/Dy/AJX1z10eyl6/THKlSJqDebPraC9tyfw9+DgAIdHhzg6PBT4yw4SCBwqyJukMUaDHuJBD5UygSsV1DOMU8JpqnLV7pq+tAp/CVUJgGtyRCkQxRMMRyluO13cdjpyz1rttmyyoGaXCkpxPpfaLVe1gv1hNELkVJWq6FfYq/OD2jxLn4o1sFqwL2ypOUfpWFYFtZ5v45PgfMZctnz+nSqYY0oeaZfj1jZOqCVyKNfaPCUAOKMAtvmW+cOp8FSQzeu4ocDlPDb7aeYpr1bRaKj1uYFfq4+A0OYt2bwi1siqFBXb6MwXf28bOXQzi36CWFlqmawbKLIbY2ybkeUAzgJKs5WmCpibKAZ9ukUM53bGjM1iZtNYJbtO7ok6GOv9IF6fpwNYpCKwGA0A2zz++mYetsNi5rm2gSjbZoOx2U0+i00hC1cA7TftP4nVxSgAWKzFFxti7G9cuUYd7aU/TeFr98bGieXRVgt/c79wm0xc3nGbg9lWUwJznuMmCqqMpUy6ZdCVIayhUq0CAccoleoEvzpO2bnPvveHiNpn3u9vn3fBsu8dK1fq8Z61cl2fUcDW2rlq8G+4n1YNf3f9W9IDfqtib6xRyy85bijELfXTxtu5gXZsJOY1xbm22O5LPGuKI+9Tslr1+e9G/iv9gMXr/ZK73pwdlau+e17Xttp0b+vJeX98ntF8Vfj1mN/Z/s/drvzffMfvVd94Djav2D3L3uwzsnzky5y5A8A+d2t3rm8P7ACwb4/tzvfqgS8CwP6La8tfsdH1MM/Cl4/aD/7K4vGSd6RBAPyznzj1kYIOUwCbhTAXsKnapWqLENgALAGmqNbEHjSzMO8W8U11ycV1Wtdy4Z0qtLnay0EShmpWywKAR5qT1iCFLqAT0JARqaKVB8ETD8JKKmxNZWsqVVOMZuOwXIqMKatozSrdTCFnANgsjvndoANjNtDAmCREy2GayT3Jn6nqS217zb5UgbnCXgVA2of1egN15lItBLKoT1hLoGuQ0mDvQpVMdZjCLMs1bDlCJX+tAD+XI1JybCq8CIpqpSo1O/UZ22Zgy/IrEwpJrMwhmfkyBa/BKfbN1dUVLs7PcXN9M4e1bDOtUvndYjbl7xz+upc1KcvBLutz2UxQEmnsXE2u1s4K9FNaWxOAZDYREMCPJDe1Kp35xbKbDhhybFkOYHlSHABe2MDqNQSBZlvNc8TeuKRWuwahDSyxzF63A1qit1pNtNqtObiV8Rwxr2dfbG1/9Ae/hx///u/h+OgAk0Ef00FfcvOKtTAmAidLMpdwUBEQOgiZpnK/DMT1el1cX17i6uISz569wrOnr6SfW60G2q06ms7St0GFaKUi9tMzqp+jPuJhXzZiqGK3ILl9eUiOXSpApzNcXd/i6uoGN50hOr0Jur0pKmEB9WYRrXaIBw8f4MGDh5J3eG+vLQfHMUG3Ql1a92qb5PuMuYi50YEPzxjxaCgHf6cwmvWrAniCEJNCA5OgjlEaIEqm6EcpLq+ucXl5JTGKmr7ZUoWkU+PKC7Sbh4lxeX8j5uUexQKJs+OqKFCR95n5WzWHKzcqKCjlRge2g7E74Oc2afD+zFX3HA9UABP2uvlJ5wMCaQWutnFB1bhVudZ+xvEl9blnYP5M0KHgtVlcn2P9E8HGHVW7jVZT1LtzeBzHosbnISp696xobyxy4NrGmyzQNShpPzPIyDoZO+cFqpytTD5rr6uFs3Mp52bGxvMMANvmEtZhqmeFvpZPmM/z2Cl/F3Oj1WlzlM0jjG3en26DioF1HQ7BXHUs4yGia8BQfm5lcZ7jwX/b5pas8neRY1g/e3hIDu2KbiaQTQKpznFZ2GzwVz+RaSeuimrGO99E4NwodMOTKn3VVl7HpP0t69jzPAe8fc5l2y7wl3NoWEOt3pBjJqkD1Kpc1L+iAg7w0bf+Fwxbp0u+KXz+acu+b6xcmec71sr1ZQrYWhvzBv0G+yZvyLvrvsQ9sMFFuHX02jKLbeuo5zPL2FLfbLyNG2jH2mNeY4xri20NMa0lljXEkfcZWb3q/D2Q+8qcQeeuT/4Q9b/a/wp3F3PUJSHmGQQ56voy1bOttvjeGv/b4tcSv7PzjUvvOjwbvcnyN1l2rmfVo282Gfsmy97sM+IX+RedvQPAvndrd75PD+wAsE9v7c717oH1AmC/ZbmNrpF5FO4XtR8A9inbALBCQFXsEnoQSqjKSRek1dpS4QUXz7mIbrBYAaVZ4tp3iCKYakgBtKL+6kv+Q4Ucmh/WrrPFfdZLa16zHbWFfLOAJpSzBW9aQFOByIV7U3VlFcAGlbNQg+0gxGA7DG4sciomC0WagyxZ+GsAmDEL4HHgVMGLA6tcvBeFFQQeEigRfszVsE6VS7UrQS/tWwUujFNhBKJSrdXlTyptJyGmWg7zPjBnpORfFTtYQl/NhakKuoUtscBfAQhqYSzKv7nVtBshIijUduj9cDbUxYLAHlMEmgLYymdlqvJWS2+DYZ3bDm6ur9Hrdp0V70wgtuV0VuBNS1NVfytw09y6sonAKXANLtt3/pzti1w+Xf6D5XB8RdEIw+FIFL9ZMKSDi8o9p+h06mraG9My+va2I0CZisxyGAp40Xy/U1VWl5k7syCx61icCaG0TQXzGPl8FKnQjaQ8WjUrPA9lI4XYQsfczEAQOkW9HuJ7v/0DfPDbPxSlLpW4U1PBEppOJ2LTLDrkyRjTNMZE6qfNqyroLe8qAfcgitDrD/Ds4+d4/vEzDCRvLPOU6jNLS3bG06wrEGa54yTCOI7cwoKOC0Ih1jrm8zWZIBlPRPmr6t8RRslUjla7joOjFg6P2zh9+BAnDx+KFXutUkKtTCtglqfAV+EvVc38PhYQPJ0kAqHTNMJoyP7qS82Ml+MsKFSAYgXppIx+UsQgLiKdlTFBGck4wPXNDa5vbgWONhpN1JtNhXbFstwvVQK7DRkOoHKTAJ8//h2jdurMu2ofWzOBvQJ++Qy4zTMT9+zJcym7O6j+pUKetuyBU7HWwLy/E+Z4nQHj+Ryq86jND3NgKACYkHEBgG1+Y8yL54v7XcxsWuPUOVM3JXCsmmKVOdep/hVLfveHmm1wYO51g5wyXjPuADZ/2QYO9mF2w4xBzKyds+TYdgpmA6XaNu1fU/1nlfqW710AsKjU1QLaYKvFQfhLW3B+51ifzBQAy2Yh3hdTa8tGI3U+WGzG4VypUFZzf+vcItOig/zZXMXsHyr1bR5jeZJru1qTDU5W/gIA0xKbZS5ssTkvEwCXDQDTelvU+Wo/TtW95vVVy3jNn6wWznxuCYzVRtzlkp5/xOtnqRiNO9vo+RqgbDDQzQJZxbW5MgjQl75RBXDoFMCTWaAbPGY6J+oR4OX3V7OA9nnP8H5JzF7g8V61Uj2fcfHW2pgn8DfYL3nC3V3zFe8Bj4XEbffUFy26bTSeLfXLRtu4gTasPd41xbi2uNYQz1piWUMcqzwfq1WfvwdyX5kz4C9zfdtsW666ctyzbdSzjTryPJv+3eXXEr+z/TdB7Mr/zXf9XvWN50Dzit2zbJ/nxL/o5SP/ojN3ANjnTu3O9e2BHQD27bHd+V498HkA2H/BbfkrNrpe5ln48lH7wV/HApe+H42f/Y0ogLNqTCqZTKmbVUgpOC2h2+2h3+/JgjvVoTwMimYrrtZCtFotUUTSFphgkKDWbDSzC/QG1Eg5FIjqgj4XzLmwXSmHqDC/63SR/5LWolQBisLYqYazOSCzFs5mbZwFHpaPMQuCbTGdMRpksTyarwPgbK5NAgIu2GvuRapl1bKYC/18WSC0EatSgiVahVKR2myi2WwJ8I6TWNqt6jjmj6RymLlHNTevQgSCWc0LaSqxBRxS4KHqNYWZVA9LfwhkVYUx4SDvqUF4VR8bkHeAM1DQzHoM9BBoqDpNLUkFjjh1oY2RQb+PXrcnam8CVKlHFNtqx2w5Rtl2sSwlOGKMonQmMJTWOLhuMTnITctsadNEyqWVMwF6l3mHOxxXanfLQwBsXW1xNTcmwa6CQYJcXnNzc4Nev+9UpE1pE8sYRSOx1WX5vI/8N+2DbRyyHw1gsR0G3Qh5CX/ZdoWECp/TNJajVq2g2ajhYL+Nb7z/DTn2D/cxKwaYlSh9HWNGa26qgAlMqUhlvt9ogEk0dBsyFFCaHTiVp+OggHgyxcuPPsHLjz5G5/pGFYbMoe2AH5/Pfdql77URUk09IWjWzQV81jl2mf+XRzoh6E0RxQmuroe4vBpiEKWYBTM5jk8P8fDRKc4eneHw4UMcPnooeYoLzB0umxU4DrmZgLG675LDlYrgMeJogCTqC/wd9rtyUBFcDcsICd/KhKp1RGkBF50UF7cpUKyhFDYxK4TodHrodHvyPNSaTdQbDadIVQDMPMAE2Dqu1cjZrJNl3Dr7eRlnAtOmbiwSUBOuF1F2lt6J3PdYrKklH7kAYOYNdvC50RDQxj5jnQqa+V2fO5tLbJ7QzSShPPt3LKAd4DUXBZlLGY3baDKfUwnwZPNFcZHblxtCJLf1wpqfcwbt2HnYJo25jbyzp7YNGPNNHm5OYF3ZudLaoCCZm090TrD5Wudoba8dBrxZlql9+bvBIBIAvFBhLzaCmBqdDgdTwl+OfwHA/K6bhWQjjMTh8i9L/+icoUpkjWPucpDZEGPXs9ysqtkU0jY32eYgm2MlxzcfT9ngo2puVd6O9LNPNuPwkVK3hqxaQ+cb3VhDMEuwzL6htTfnxOyGHZ1XbfvB628H2k4e8352c6bkz3agmV2h9dCpoKzPRamC8WSGROZOfhAtNijd/O7/heTg8dLvCnai17uLd+mZCzzfqVapautt8w32DfSFb4j3+fxNjdkvWqy5z31yL2LzX0nbSthv5L5uqS822rYNtGGt8a4xvrXFtYaYVo5lDTGs8mCuVn3+1ue+MmfAX+b6ttm2XHXluGfe9dzTOnyfzRzN8NaBb7pv3+byd7F/9ojddL/4PCd+z4hf5J939g4A+9yl3bm+PbADwL49tjvfqwfWB4D9lnU2uobmUbhf1H4A2LdsA8CyvO4WzAmxqJAiIMkqYAkLuLhM+1wehIxUYhJKyjJ8xvqY/6Y6rd1uod1qgWq0bqcjAHjxZR9zC6WxTD5uQdvySQoYrdZRCw2M0tJ15JSWNQESdq7aaOpiusVuENNgiP37dQBMKJMFwK9bQLP91k+sJws9DKgI4GG+zmCRs1brJaApqCI0ieXfCsfbAnrZL4QCCmSqUnYc8z6MnCZRwQd/X61SsRo4LkXIoOCDX6oqy+brVZtuWscSsijMrswViqqUc5jMhMHOGpXtt3ygpg6cq+IcjCHoNPU2xw3V4YTcZiHNmAwIiWVvoyEx8BzLgfx67k4D/7ynAjGZEJQAnWplAfMhms2GKEA7nVtcX99iMBxqruJSSaBgu70n/TvPi5qOIfmCnT0uc8lSCdxq70kuW8IlKnj7vYHAY1o4V8Kqyy0dKSx1kIuAnopBAmK1D6ZqPZ7n6RWwKNbb3MTAMZVgr93E0eE+To8P8e67T+RoHe4BYRmoVgSOCpgVOKvHZDjAuN9F2uu5PLXU6VIL7jThlZBJYDEtFHH+ySe4+PgT3F5eYTjkfWDMuomCVxgAblRDVEoBwiKBNxWZA3l2CIx4xClz7Y4wiGJc3ya4uokRJxNUagWE1SIePD7DO+8+waMnj9E6O0X79FT6nDbWtLPOAmCC3UKBKJMKb1pcp4j6HUQCfjuIBl1E/Z7YQtfEYr6CUqWBcthAfwQ8PR/IUQpbqDUPUao00RsM0e8PZDzUqABuNJwFdFmfOeYId1DMyeIh7gGS21iVj/rs2MYA5ibXTQgEvLQgD8UdIMIoGjr1tuYnlty/ApAD2bjBg+px1ic5px38NUXs6+Nareh1DjWVLDcUiMV0xgafCtJsTmObc6j41+eb5ehGEFqSq3WyPof8/lkAWKCtywdtczX7IAuAbQ7L2vnbufr8az9mlfY6xtK56tbKsPloDoDHk/m4NHUx65lbQBeZG7qIUpltVxW5wN85CF78SWTtzG46ym7GmcM8iVn7JjtXW99nPys4L/FgvNa3ZgVt5ckGnjEBsKYoUKW95ksmfJ7biJu7gXPR4O/Ntj2rlLbNIwah1dJaYfP8njs7aMshnN1YYApzO9fmf2sz7Z75mZOOZ6Lop7rfnBH4vfsH/xbjwydLv7v5vlssXXD2RI/3qFzlf8ZFW2mXb7BvoB98Q9z0+ffyvmyw0X5LRBsM5E0W7beqtpVI38h92UI/bLRda45/7bGuKb61xbWGeFaOZQ0xrPJArlZ9/tbnvjJnwF/m+nK1bVv9mKOebbXHu54cbfF9Nv2r8GuF39kues+gvOvwKH+TZcvf3Ru+YV7le/SLd+z3qGyfLvcM2+uO7gCwz53YnbvOHtgB4HX25q6sT/XAbwLA/gs+y1+x0fU0z8KXj9oP/spCsM94CwI0/uWv0fiXn9wBCFRyEgxxUVuBI/M+6uI/F6sJKwn6RCXr8raanXO2eqpIa2KHWxPFMAFbEsdzYMgFbIUH47t5F0W5qACVMIOL3o0ac+M2pE4uvjOGeR7ODPDMQt47cMNB5YXqSvMxGgyw3IyvK4izFsesz77MutSAh8FvQkFewwV2XaynYpXQRGGqQqFU/p9Wz4SJBMJsE2PRxXs9jyoztt8sSVkG4S8PBQVm263Wp/xSq1Pm1lwoEO081slrDQCzjoVV6t2BY+pnXmNfc1Bh4114wiLHqOa6jfR+OaDCa62PLf8y+4fqX1EBO6tci4PnMy67x6raLJIkqtWsUwBL7tNGQ2Agc50yx6sAm4Ll+6wjrFVd/mPmCU4FbDIfrN53rVvsc+t1GVdDKhSHQwHAzVZLbLBVWa75Y83aVcaQU1LSnpb4ThSAVNNyPAtQ5Ljm/6cYTxK0Ww0c7rcFAn/NAPB+GygXgEpRoe8k1e9inzxFOhwg6XYQ9zpztSHz1oqqeTzR3LMcK1Pg5vwc168uMOwP5nbBtFtn/FQcVkSpX0SrWccx49hvCzzv3N5Km00ZOErG6A9j9IcJ+sMx+oMxZkER7f062vsNnD44xYNHD3FydopyvY5KoyGXzuIYU6rYCbzZjtkElUoBlXJR4PYkHWGcjpCOBkhGA6RxhHEaYZyMBKyaBXSBCuBSDb1ohk9e9eUo1/bQbJ+gUmtjSMvvaCT9z/ymvHcBNwigINrjNJ0gSRmzbobg70S5yg0YTpU9tx938J5wl7CRc47Y+pZKYunNvM2EfbLTwgFgwl9CYMnVXa+jxFzifFZlLKvS3vKU33UImEg8mnN5AYBl3LvnyeYasQp2INueL4WuZZSKOr9k89PqjgDNZ2tw2XIAZ4Gt2MhbfmS3WSc7hxqMNTCp84nN+2prz3nH4lxsNNFNEPZlYJKx85nnPMy+iYbMAz+aQ2QDuGJdTJhK14Ay7xknFs39a2A1u7nIwKxdb5tx7L5aHNZH/G4wfm657eI1CMzPKIO/BrizM+ICJHNeZooCzsuq9FeFsNntL6y/LWZVbKt9tgFccxQwhbBtotHNA1rGXGntVLu8fzZfvt4O+1yzP0qlT6bcpETlPjfQFF0OYN0EwePmXy2nAPZ6p/B5/8ie6/kOlbeaO1Wuo5B1lfEG2r+u0H3K2cpY8gnoLT3Xa/HuLW3j/APnnsT/Rvrcf5XRu7c21q4NxL7WWNcY31riWkM89yUO70HoLlitC/K3PveVOQP+MteXq205+vHLVM+22uL7XPrfFr+W+J29s4L+3PvnebM22fdva9mbfT78euU3nb1TAPvepd35Pj2wA8A+vbU717sH1gOA/ZaSNrq+5lG4X9R+ADhP2fV/JgD+67mqi4vOvW5HFL4EWQbt1HJY1bkG9FgfF+0JTLKL7fMFeMnrSHBRRJTJG2wKKy7KU2lHyGkKUy6oC2Bwql4CLC52NxstNOtNqd8AtFzjclsakCXQMIte+27g1Rbd7dysZanlr8wCXQMB9t1gaBZGZMEH2y3xSF5HqgzVNjRrnWoqMVp+qp1qRWxm2QdUmWoeZrUa5b8JGxYW1Ap/eRhkUpDplJ5O9cxytR1mzaplqj1yKOrVhXJvksmluXiUszat1l/Zeyw5oiUfqars2DeE+2wHf8e8sFTg8vdqmZrMgb0o8gg5Mnat0ndOrce2DwbMGU2lZ4CCU0/HtMqOEwfPFdiIqjfSHMCLcacqyQKVqS6vrwBgKmOjCEFApSHtbMtyDlWUPI+gl+ONALjRVABMeKpgvijW0HweEndfOH5lnyYfBOkPzZ8tFuoCg3k/mV82Ffvn/XYTh4d7ePedxwKBW3tNckuA/FIAcKLfA776zZAwR27nVg7eM26m4PORxGrRLgpqGStjdG+7YrPOfuWmAsZO4EZLbubfNuX5QbuF33rnEb725CEuLy9xcX6OTrcjjJO5bIdRiv4gQW+QIBnPEI9nqFRDnJwd4fTsCMenJzg6OcHewYGqVEWVPcXM5Q7XTQsRptMU9WoF9Rpt21Mk8VDA73QcYzomVE1FGSzYVnLv8js5VYigWEV3OMFHL3r4+EUPYeMQ7cMz1JoHGMWJHLSrNnhPYSMPWtyyLwiBSZWLRVpK06a3AuZ+poJ2ocpVYMfnk7dArbVVZU/AewcAS9uyCuCC3AvWz7FjANhsp1laFtTZPGOQbmEPz7zEqspUlajarhNUcyxGsW5qsGdR8nKLglit1dnv8pw7G3cDs6yPUJ8Hn0tT3IrS2KlL+axkN2+o+lTt17NqWZtDFaLahhZVIIvyO5v/PKOuNrBqm3A4/8hmikjbZJuJDDoLAK64nLpFzuscDppLWSGwttXKtWfdYjbonP19VhWdtdyeK2Td5xnLyuYltt9ngbJ9BpgKWCyc3cdzEFgedfad5kS2DTksm9fy3vG5NABs41DnED2HB+cb3fQ0vbPBqeDUvNmNR/Z5vBhXi01BsoEoVbvpYjlEqVJFsRTKc2E56i9++/9EvP/oN76/eb9P+L4Jerw3+Rb9m87feJuWDfQNtH3Z0PKed2/6Nm8DvmTX+S03vSWN91zk3FSr3kjfbrjtG2vTBuJea6xrim9tMa0hnpVjWUMMeZ+91arO3/LcV+YM+K2ob5tty1FXrj7cRj3bqEP/AMj7mC11Xb7i/WLyO9u/zfeqfM8O/crEvsl+8Sx7qQfDneRf9PJ3dAeAfe7E7tx19cAOAK+rJ3flfGYPbBsAb3StzbNwr0WyLZRd+6e/Qu2f/p0sPtuifr/XA4+FJTEth+9aPHNxnBCTtruak9TsSRV+vn5QHUowxAVwAxoEa7ShJRiw8yUXZLEkeTh1ETsRxaMo7mp1gUSW75eDy8C0DTSDKLagb3l7zSJ6rv4jtCJEFre+aQAAIABJREFUERWtqmV52AJ7dlHe1Fn8noW/9v88l/FbPKIOnffXVBW8LgekGrvMBPLYz5k7kn0tMQjAGkueYMsXrG1RJR3Vu6rgpe1wKuDT8k+yL+xcbcdCjTYZMz9x0YErgk2Fy+yXhXps8cqRhefSZxMFxYxb4LbLLcw2z9VrhNbMPQs4e+uW/D/vF6GGgJVsTk0HdLL3TvMDT0Qtzhy9EpGz7iXYYx9pO7U/2H6CYQMpFqPktBXraLVMZl7WXo9lDqQ69j3hnVjU1usuTgPALrd0GGIwGMoh493l19T7ZeppvZ8SpvNppeUzlb+0gBY1L7iBoY69dgOHB3v42juP8e67j9Heayn8FQCcqgKY5zsimUYDjG5vEHdu1R6XGy2oLCc8H1M9r+OFkKfX7Uv7ZlOIMpbPC8E4FcHMu6rPWYS9Vh3vPn4gx831Na6vrtDtddW+mHlahwm6vRF6/RhTUQ0WUWs2cPbgFGcPT7C3f4DmXhv1ehPJWMcfx5mOISBJIoGnBMDMe0wAXJgRilMBHIkSmAfbWwimKFLp6eyyWY7lAB6MgGcXQzw9H4oCuN46QrnaEvXvYBhJflyOgUq1iskUGDubcwJxqh4DAZ8VAf2WD5XqcG6c0E0bmlSVMZe46UTUnNzMQJUsdGNKNESajAT+qgJY1b9yOGDHMlk3D4I1VaeqtbHNLQZUVVnLfK4LyDpX2zoArLl8CxjRFYCgOwOAqSAlADaHAJuvZIwLvCbspvpfYau6BygA5sYBiWOsOXLtmc9CUouF53Fe4HezcLb8tZybbI61uhTMLubA7BxqCmPO4dy8weOOetk9/MwZHoYE4FRqU22vm2dkbp5wXlZltcauFuiau1yh9mdaQMv91Hui8zufReZ5dvnJOQTcHKQbQnQjkwwN2dOheY35D8mJXqa1P9ymEi1LF2A0jzq/ax9rTnOOF95Ltq0aMrd7db5xR/Oi6/PD+cliYv8Q/jNeUQAzVjeX8R7Ip4yb02zenENwsajWuUk3Qqg1eanM56SOcrmq6l+3mevVD/8PjPYefuodzesdJc87rud7TZ4qstdsvD3LBLjlNi8TUp5z7kVf5gl8d82dHlh+Geqed5z/CtzaG7T1vtxwmzfWnjXHvfY41xTfWuJaQywrx7GGGPI+bKtVnb/lua/MGfBbUd8225ajrlx9uI167mkdvs+kfzP87ojf2W85AGbne3boJvtnV7bv0/Dp8/1u5/I9vgPAq9+bXQn+PbADwP59trvCowc+CwD7LSx5nu13ukdLNqjQ9Vww9G6iKz/873+J6j/+5RwAc8Geal1CI0IsXYAu6vI26ZKDrpaHkYvccjgIrDBQYfDcKXg2U3VoMpLFc1OkUSVJNW8WAIuiVA4HUZxKVIAkc57OFpbCpj41+Jq1SzXwYLbNBjxNRZa9yfxZFgAbCDELTgOcWZVcFv7qmnwGessCu1NGTqfudwqGCJiyqlnmJzV4QEUfoa7lbqWKjEdF2l514LwsMIKQIY5Tgbh2HtXHtSpBQy0D7Nk2ggyCaLWArlIdKnbIkVxv8WfbZJaoYvOaUbQpTlWbZsbAL+sn3luCD55hFtAELAbsDdZoe7WkO3U6hS1/Rmvn/mAgClcqU6lyVJ2mWk4bsBGVm4NVCns0B7JBP1P6sg9uOre4ve0IhCIQZj3Hxyc4Oj6W8mhPy4N5ZZkDmMrty6trXF1eoT/oi9qYtspafslBf4U/vON6b8lwCd7ZN1MwD26pEIj1suQBJgD+GhXAj9Heb/GXQEmokkJgTChFBYoBJtEA486tHpIzmQrh2XwzAaEa28Ux0+320O30BH7SWpzHOOXvElEMJzGtoEeiyj052sPp0R6Gg75Ys/N5j9MxYoLkwQid3gDdfoRiuSrqwWarLZbPtH+u1mh7HKJQLsvY4TXsx2KJYJTWxrHkQxYAHJZRDUvSxGDGcTFG7CygCYFNATyVzQ7c6DFGWGuJ1XM8LeHiNsX5bQoU6yhWmpgVKrjpdMH8zQTWtF8ulbkZYib5TWl5yztBOCyqe2e7a5a3fP5kbpJNKwp8+V0U9pWy2iPPVMVN8Ms+0z5XlTLPLzsALKpbQkkHC5npmOUatHtdAWyw1v5YsHlIvrvnYG75S5W3g3jccKGOCGUd8yXa0C/s6znmSxVVs5vdM++HbXixn3HOkbHA++XmJD672bnN5kSbDw0A0+qa8NEs7T8NgBXE2pdtqOHP5nPDdIokGctYzToJ2LzJTS3Vmm5wkfy/0GdIIaw+qzJvONBsc74qoKcyR8kc7tTaEg9Zp2w40TmL13OzksHcOYif0p5bQTHLz8J7lsc/2GXTUhjKGNCmmgLbgWAHZdV6f4IJNzPIZyHzBFdkzuWGhWys9pnEuLIAWN0gxplNUVSl04pbwbX1qfa35h9egF8Fy5zfxtwkIp+3VVTCmoBgPgOywwEBXv7wf78DgL3fIfzelOZW576X5Tl/421ZJijPd7hlitzWOfei/7bV2F098x5YfnnqHnaa30rcRhqw1f7bcHs31pY1x73WONcU21piWkMsK8exhhjyPmirVZ2/5bmvzBnwW1FfjrZts1256vJs0zbq0L8sPL882+FZuv7t5B+UVzX+xftd4Xe2f4M3Wf4my/Yeb54DYZOxe5XtGbfP4PUvevnIP+vMnQW0z93ZnevbAzsA7Ntju/O9emCbAHija3CehXstqm2p7PJP/wKV//YXzqYyFJBAWJs4FdJ88VwW4BUAZ+2B5c1wtgAJChwUhGhuRFXCEfYSDBEO2MI4F8BfB8COhszfOA0QiNLYKaCsTFXb3VUbZxVtVg8X+gVW0Z7Yqd/YDrveQMAC0qhCzuBJtkwDN6+rf1+Pg+VbXkiBRWK9yjILAssEVBY0H6j8jNDP5T1OEwW/hAgsw/JHUoHGHJlUqhEQEEYSZtq57HfmSab6k4pAp5FTIDHWHKSWk3MwpMXyECPmOM18maU1oY/kOC2V1Go4VdCnfwzMVJ3s4HE2ZyavZ18YQOb9Zl5gqlEX9rtUjytwyaoFm40Gmo2m9IMob4cDAYyEYQTBc0UnbbadjSxBB2Egc68qIHE5XysVOV/yLNfq8vvLq0tcXl1JzmACZoKSd979Gt599105j8pS2kTXm02xsKZi+unTZ3JcXFzg5uYG1zc30i88eF8IAW1MaU5Q8YN28DdAWC5KXlnmABYLaAeAf4sA+IA5gIsIXJ5c5sqVa0tFyQ08i4aYdW7lGIgqX23Z5R7XmLcYcl8J1jqdrhwE/ao2rIGJcBW6TwVk8qiUCmg1Kmg2Kpi4n1FlH40SsRzu9ga47fbR7Q8Q1puo1ppo7e3j+OQUx6dnCAgCpwpc1Y45lkeWyk1RbzPvcUob8Akq5QLCEtuvuYAr5QDRsIto0BVL6EDyHY8xphJd8genaLQOUG/tY1qo4XYIOZJJCeNZBXEKnF9e4vziEpGzgWaOX1o/c3zwEaNdOJXahL+07Ja8q06hy3Fp458W8zyYw1zzlNNeO9A+oYLb9Q1jCrjxxQBwqSDuBHGiduey4cE9xwJoOe64QcPltjYYav+W6TLzF4PMPW6OzFojc9MD+9nmIfmd1FOS61k3N1ZwLq7W1Q7d5hI+o1avzYH8GZ9By9G9cFxQSJmdS7Nq2sU8oMpi/o7PlX0GcLy9PieqAlUVxAs7ZadOTfVnVqd958aUer2Gao1A3+XPnqq6fCKbKRZfFqvOsfb5ouBTNqa4vrcrslbXliJA1bif3viT/VkWZGctom0DD+dngdN0dHBW+NZH/G6KbPaXbmDSOq1/eQ/tM+kuAFZnButXgfyS250qaaYAqLrPV/3ss882s9rnvyWPsBtDAoArNZTLdPJYAOAXDgB7vZd4vem5kz3fZfJUwWs23o4vCmxL7fyiMHx+/8b7zCfY3blvrAeWX7J6YyF+umL/lbm1Br+1PttwOzfWjjXHvdY41xDb2uJZMZaV41ix/lUeqtWqzt/y3FfmDPitqC9H23K16ytez7b6zOe5zHFLvFG2d7s9g9pk+ZssW9bcfG6WLtItfcXyZ7oivwJlL915/l3idTd3ANj3TuzOX7UHdgB41R7cXf+5PfA6APZbhPI82+/05e+c52KfVxhbLLv4X/8MpX/4szsKYIGVGWtkswkuMDdjoXAnl6vllbSF/gUAVghsi+CWA5i5SG3R3kCBlS/vLQKr1BJZraWdqm4OQDQXsQEM+/8swLD/X8AH2o8uFttfPzdrA51VCGfVVlmYnIW/BnOyFtCm8pUMqQIInVvoXCVq1qQL8OJEWcrTyZvmCkMFCSXmMy05dWtRLU0FACeJ68+JnEcwSJipeYh1OKstKS2MXT7RckWu48G+t68svCD4IVTiPZD8sbHWY/dI1GtxLP/OAmDGbba1hC28n3quxanA1MBP1m6WsddrVC8XnEJ5JHBsInsM1H5abZ0phFWozq41dbAqc+mnrCo9XiPW4Y2GQGWBpN2u5BZmflTGdXh0jMOjI8nFrKpoB9VqNSmH4Pfi4lLsqHUMJQirVCqGAsEMOst4NCtoZfkolQoCXAk/G/WqqIAJgZ88PsOTR2eiAC5RIVthDuJE8uPOaBtdDBAUgQktiLsdpJ2OwHaqa1mL3uOG9H+/15dj0B+i36dV9QwhAXBIIFigLtXdM+YiHguEbdRKaNSYZFXVrgLpxUp7jMFwhN4gQn84QlAsy1FvtAT+Hp2cosj80rOCwFYBwLQqZr7aKFJFOdXVPNIJJintqgvYa4U4O63hwWlNVM7MCSxqZ6qCp2OksdrDs421Rhu15h4mQRUdAuBohlFKRWwBg9EEz19e4MWLCwyiGDPCLBQERhMCc3RygwTHQCWkYrMqIFg3CaiiUjYmVGuyUUDyjReLaLcI/FuohhUnvl4oganmllzO41Qsvs0CWsZC4gAwVaYFnacIf6kOz4LfuxbQMmMtgGHGtne+iYT3TQ66KCw2uIh99URths2+nXmIqVan4j67WccgqD2bVMIOh2oHPreOzjy7thlD/3bUPztY3mKzjyneF7mKWbZZas/nBtceA5gGRsWmWeLXzR/2c5ujLTe5AGAqfwmBmcNcVMBOAexyFGc37rz+WWLttnisngWM1TzLfH7tHlmsdp8UautzIRbQbtOTqaznnytiS0218gIA24YW1s96RC0tud5VwW1pBwhoOa9yHPHLPueo0OZhFvM2n5qzgTlbWA5lXpv9HNXc8QToU+1v2leXOVdV5TttygUCBwGef/DHiPYeLP/O43Om5zuMT9Gvn+v1brVKRZ917RbbuUrob7SPVgl8d+297gHvxcM31RqPRct1h7jVPtpgOzfSjjXHu9YY1xTbWmJaQywrx7GGGPI8W6tVm7/Vua/MGfA267v3deXow1xt2kY997QO32fRvxl+d8TvbD/IKX/XbrjB96p8z5u1ydjf1rJ9hotnd3uNxtf7b6cA9rkzu3N9e2AHgH17bHe+Vw9sCwBvdG3Oo3Dvxbctlh385z9B4b/8SUatRJtRzTtIeCdgJ4oU/FY0x2TWVlRgcSanJBfcVYWpalOCCcJEySvc7wmEMKUSF9ezMJWDiApHyV8ZjeaKJ6r0VDF7VzlmwMMgiVh4ZvLx2v+zHgPA/Jkt4Nt1ZpmaXXTneQZPPm27eTcfclbRZ2peUeAyV6XkAn59BBgwKIpFqeaypHLW5aal0lnGgJJjLtirfbSBk0AtXmO1dKWtKK9nnGr/W3OAVWMQGODAi1nJiupQIIGDui4vqal0TcHLOEw5aFCF3zWnM5WeDlA7S+TXlYUcH1m76IVaVmE222H5SgnmqMZkGQqoU82ryv4oFgVmMFqBxpL/lnayRbHeVVtfVybv9ygWa+hGs4VGsymgdhhFctiYJkQjLKVSlLCYalZCTYFGrG86RbfbFXtlAhuCRVGXCszRnNkc49VaVcCs5VyWfLKSJ7aAMo9yAfVQ8+G2mjU8ODvGg9Mj7O01EVbLckySEcbxUCBwEKildBINMex1EPW6Yk9cDAhzygJ/mee31+ni8uIC15dXGEVU08ei+tX8yBwDahvL54a7CgJMUSkD9WqAWpXjiW6wOsbS8VSOKE4xHCVypJOZHJWwjqPTUxyfnKFEiFQoYYqCwHD2F221X52/wqtXrxANaZOdIhpO0O8B/V6As5MGvvvtfXzn2/uoVUqohezDAkBl53SCJI4wknkhQrXeQlhvYYwQnWiG7nCGQTxDlMzQHaT45Ok5Pnn6Ct3+CNNZ4PL/Qr7zMSuXA5QrAcrMJysAmJsdUsSp3lfC80a94eC4bkQ4OtjH4eEB2s0GarUQ9apa/cpsMmN8agfNWPlzWnoT/hLgSV5Zl+tV7PIl57COa1PB3lWkKtC1OZRjjOOU59pcSPirSmIqNp19sdjo08VgoXTlc9VsNXFwcIj2XnuuLrVNLAYhOU45dwz6ulmA497OYbw6vy7yFmcVs4uNPQv7YcJM3fygz8gir7JzB3B5aNnu7EYdVaTftcu38gns2fdhtYIZoe/MXBAIMzXf9uuuC1nYavNW9jMl+7lgIHsOZStUGmuuYzuy6uFsH2Y/C2zjigBz2eDjLODd3CxDxoFq2yTCZ7YQqNuDxWwQn/fCNsSwbLF0lw1QCr31S3NTq4X5QrFtL10Gqi1++S73RRzj5wCYdukKf7lJBnj6vT9C1F4zAPZ4d/F6aXztZO93qlUqe/3aLbUxb8hvtG/yBr277kvTA94Lfttuuf9q3doi3FrfbLCNG2nDmuNda4xriG0t8dyHONYQQ56HabVq8/d+7itzBrzN+u59XTn6MFebtlHPPa3D91n0b4bfHfE7+y2HwJ6ducm+2WTZ8jexz0DbZL94lr25sJfvkR0A9rkLu3NX7YEdAF61B3fXf24PZAGw32KV59l+py9/1zwXAL3C2HLZwX/+f0EILLkKaWFaLkuuXarhCO+oluz3+/J75mckmNAcv1QXckF/KudlYaxC0CIajTr29/ext7eHzu0tOp1b9HpdAXC02lXoqWpYW+zm4vVoGEleUsYilq0CMJxiz6mKCTuzQMAW5u0mGmjkv0XhOBrNcw2/DoDN9jMLYXjd6wCY/86Wfxde68e0lO2U0kX3PWtOqe3Uc2Ux3oFDVZpRvUm1Vqj5KOcpphcqQPuZqBolX7CBo6koD5lrkva/do8IDgzSsL55/kgZZwaXtFUCQljmOFWwGVblFFFvDyMph/dLLGhdf2YBsLRd1JBaro0PUdRlYJBZwPKeEWoNo6HcG447vdcFsXUWCCJKSALxAqasm5lk5wrIZG6/q/d/AZWHtLsdjeYAmMB2NFLLYs31GwnANqUlgQlhOsGzuzsCUWiZy/NFDcmxGKr9KsEqbY/Vfrcu7WUbFbrRCpiQkxshmDdW8wBTnMycuFT/Pn54ioP9FsKQ96wk8DcZDTBNRgJlmXU7Hg1l48Sg3xMbabMsppqPY+T6+gYvn73AxatzB46Yr5TPHpWsFc3fTVgteUgDlEtALSygXqMymvFwPOjYUhvlGeJ0IscoGWMYJRhECYqVECenD3B8+gBlKouLZWZTlX5hP786v8Svf/0RfvWrjxENqfYeYzic4PYGuL0GHj9s4Xd+fIzf+dEx9pwVNvMDzyapqJIJuqOoj3gUIaw1Uak1kM7KuB1M5BAAHM/QGST4+JNX+OjjV+h0I4ynAPkrFeJzAFwh8ALKhMyVUICsbCZgLl+qp6u6QUKAPdXqQQEnxwc4OT7E4f4e9vda2Gu35N4x3y9HXBwNJTaCySLhbYHPClXOarVLALzIAaybESy/q4E83Txhm0L0ObQ5jPEZCJR5q1CQTQk8DBry52KL3h/KuDWo3N7bw/HxMQ4OD+5YINvcZJsUuAmAtueEwLze1P6mjOXzY2Way0N2juXzZ3NT9hqDvzZ/83sWxs6dEWRe4Pyg8NG+DNJKDmAq66tlzKhMn00wIQRmfmiOEwGafL5s7lTQavUrBCU01g0ttnHG5hoFwPx8U1UubfSzAJibGTSfum5KkozBUhX/Y44N+rlnOe45N9o0qpt03HzqZpAqbZ+ZN5ifG9ydwA0sDg6zPZKT2c3fBnYllzHnkYnmhp7309zgmJXOm+hyEavNe1aNLfdXjTy0zfIsVNQRwH3ufPLdP1wfAPZ8b7kzCDz+4fUu5VHuF566pfZ9YRyfccIb65M8we6u+cr1wPJLXW+gaza4IPh5rdlan2ywfRtpwxrjXWt8a4prLTGtGMvKMaxY/ypPef6q87c695U5g91mffe+rhx9mKtNnvV8WerwfRY9u8kX/fmBQgveIyjv++ZRtv216NWnmyx/k2VLY5fvzeXPtL9tl79i+TP9y/a5lx7dkf0Dfqkqsm3cKYCX6rLdSTl7YAeAc3bc7rLlemAbAHij63UehXsvzm25bFMA3wXAFYFx/IAnAOYxt/WtlBXaWpxuQTtrVWq/ajYbODo6kuPm+ho3N9fodDrzvL8EwKZqtZEjOU2ZgziO56pkLt5TkUyQlbWVzuZozCqzWFYWSGcBMH/3ep1ZC2h9r1GgnQXA2VyaWcWvnatqX826S50q6yB0JLS7+65ECZy+PHFxXoGJQlf+P6ErIaPkBJaGYJ4rmDBXXzLVBtZy+wqEh7NeFsCRgfS8RkXar8ELA8BKMfgvyyusyljCi4pcFxHQDaO5cpHtlHtEWJpRAEsfiRJO1YSMS1TGDowa7LfvhG+EILRdpppSwIzkcHVKuRkQUyFM1eNk4hSdCqXVJpy5gRWYsO8MzKqqUn/P/L+1el1iUgXwSEAYNzXw3wSEYs3q2k8gIyBZFM0FB/L03lD9y9hso4So4csKWbPjjflkeVQqJYG5hWCKlCrXqC///91vfRPf+fY3cHK0Dw6PcjFAGg+RjgaYpCOFxYSMSYxo0JdDwJPzCdc+neL68hbnry5weXEtzyNjmEwCxDHvj1MMimV7Ea1mWY52i/mI+Z05RQmBA7ooY0wFsEBgCFjl/3e6Q9x2ByiUKnjw6AnOHj5GWK3Lv4Eibjs93Ha7ePb8Ah/+4hk+/PCp3BfZUJFM0e0AvS7w6EELP/rhEX70gyMcHrRxdLCHerWClKpn2uAKYB2IypYAmEcyKeC8E+HidoR4UkA6LWIYT0X9+8kn5+j0IqRjBcCScZljnM9KyY6i3JtCyakqRVEJGV88JtMA4zEvKuDkqIXj45bcj+OjI4HBoTy7RVFdpzLWR6IG5j3gMZ3nmmWuVQV7Ajjd5hhzHDCL9aya0+YWjh9TAPNZsnlL5tqwioqDh7Zh5ebmFrc3t27zDAHlTDbYnJye4ODw8I7q2KyRs7lrZTPDMJqDTj6XNq/Zxg4Z55JzVgG1wVwDwJybsjbEhI5zm3vLD/6aAljjL8oczo0TdzfO6BxIOEv1L78HwRQIOH9oKgA5RAVMyGuAV6fHrFLX2qzzCw+zzHdpBNznB+NX+2pT26aiZlewznzDbgOLfFvQVo6fO+rorBpXplPdHGMTt82hdCbgHEUbflMMmzOCbBDgdgpxMuC8qTbZVhfbwf/XQ+d9m0+z/Wifv1Y/x6PYhU9nKLoxz+9zC2gEePq9f7M6APZ4X1nu7fDTZ3m/Q+Wt6PXrttA231DfWF/4Bvq2np95r31bm/A2xO29aLeNRvmv4K0lqq30xQbbtpH41xjvWuNbQ1xriWfFOFaOYcX6V3lw8ledv9W5r8wZbK76dnXNh5V3/+XoO+867i4ELfUIeNeRox1LBZI5yb8Kv1b4ne0HInX9zPPLs8GbLP9tLdu73zfZ555l+4wWv6KXv5s7AOxzF3bnrtIDOwC8Su/trv3CHjAA7LeY5Xm23+lfGPP8BM9FQa8w3kDZhf/ypyj+1z+dW5KqApgAWBXAzJXKI6sKY1/MHYqdUsry3nIh2qxwmVfz9PRUjqvLS1xeXr4GgGnBSjiw6CWqKA3uSY5OByJoUyrwxi3e8+dig+xUW2apurBJXuSZ5II5FZ9UhBrg0Dh1Qd7AgeV7tMX013MAZ5XKWYXxQvVLAEcV2kTaRFtTQlR5+XGw10AxF+gJu8We2tnJMo6aUyiyPfKqKrlkqeJU+MiCCAwMFEgb5B4otFYIqzBBwQvhrkJeAleDSaICE/DL32lfUf1L622CEOYyZe5KlkuFLsERy1YY7yxuHbQyVbFBelWUEnhoX9hhdevmAYPOeg8JXlnuHEg5RW+3P8BtpyM5X5utthzsD4MgzDtLkEt4rWNDYaw6k9O+WEEaX8z6VLMPBugQXHY66A+Gks+XamfCO5ZBZTVV7lTZEgwLZHcAW6AKFb6E41TCU4Xu4KOOAQVN3PhAa96QMAtU5Y7RubnC1cUrjJMIv/e7P8bv/+6PxAo6wBjBjHlwFQBPx4nkDaZF8iRNBI6OoqEQINkskKYY9AYY9oe4urrFxfktrm+6UheB8zgBbm7HuL0dy5hjV4eVIk5Oqjg9ruHosIrDAx41gaUCgAk5qaoeT8XaGVCL58urjhwoVvD4ybt49M7XUK01xQaaJtXnl1c4v7jCxx+f42c/e4mf/eyFjM9SURIwY9jX4+GDJn7wwSF+8MERTo8PcXp8gEYtlHbF0UDamMRDgcGEv9V6E1E6w/PLHp5fdjGelYFSKFD42bNzfPLsHN2uAuBk7IzS3X4GETcWudmBeZRVjS65UKmQ5M0SJSYt1AEOX4Lg48MaTo7qODvdx8MHD/DowRlqzCFcpn12IPeBeYB5D9hfAuKFyLFMB+W4m0MeMz5XmDsOEPB9+ks3lwgAns3m4NY2Rshc5iygDbby/PPzCzlo42wbDgh+Ob8eHikA5rNkVvYct4SQHN8sRyzj43huTc3zsht3LE4DwPxuSmb+js4CPLJzsAJg/fPEvpuy1hwDpDxap7vNKdl51yAmUwZUaNtdoR01N1uwXFq9sz3aJj6LknPX6nMLKgpHdS7nl80z2Q081k6dXxSGRhebAAAgAElEQVRu68Yf3ShiDhFmW22fI9bPNodlAbAqazUPuM7CmcWIgFbsqgDmTCcq71jtnl1eAM1v7nIMz+dlN29xEGmsdMcg6OY4o0uB5iEnFDfFrzpu6AYpaaeDxgvrf25o4caa0ny+Z/maA/jh8u8+2TM931XyVOL17pSngs+6Zgvt8gn1jfSBT4DbOPee3ZO1N9lv1Wjt1d+HApdfCttStG/gnmylDzbYrrXHv+ZY1xbfGuJaSywrxrFyDCvWv8qTnL/q/K3OfWXOYHPVd8/r2lab7m09Oe6Pd1ty1OH7LPpX4dcKv7PvFwS+V7F73qhNxv62lu3zbHh2t9d2BOu/nQLY547szvXtgR0A9u2x3flePbBpALzR9SKPwr0X795A2aV/+DOUfvrnqrB11pgEiKWC5nckDOTiOEOTfKuWh3Yeq8qTskoyggguUDebTZyengigIPwlBGZOVcu5yEX7xZeDmE69S/NV++KituQlJjTJQGDCCS6GcxFfF/UX8dmCP+NlO2yBn2UyVgPA2ZyRBoezAEHOFbtrp/B1EPAuaOACu+Y9NjUvzyf8JQQ2IELgq/mRVRVsUINQb64AdtbLrNOghkIg2voqFDbgq+BD+y2rShasSwDmALDmn1zAX4VUpnJzPw+KAoANlFt/E1DRApqQlTHQPpftIqQn4OWXgFvLASwQhLbbd+GvqA0dJF1YhysAsdyV2XumeX1L6PUHuOn2MBzFqDeachDy6ovWTPP2jmIBtwrKqe60vKpjsYhmPxCWMF8tz2dbBrS1Hino5rhnfwgwmfIeKUgWwCvQ0LIxa52aR7TiLHydSSwVurSGLhUljzHzAtNieTpNxeq427nG7fUlxukIP/jgu/jB97+LRw9P0KhV0KiHmKZUw0aSA7jg8vVOxykmaSwAUtTUtI2NE3Q7XfQ6Pdxcd3B13UHnti9QjgA4Hs1weZng8jIW8Mm7zFzEe3sV7LdDHOyHODio4HA/xN5eFXt7NVRrFTl3LDCPuU0LmM4KeHVxjfOLa8yCIh4RAD8hAG6gyDzAKOLq5haX17f41a/P8dP/9gw//ekzFIIJwjKfMWCSUKkNHB/V8N7XWvj6b7Xx5OGZHO1mHSMHfxUCD5CMIrGYLleqGKYzvLoe4OVNHyhWUao2MJmV8PTZKzx99lIsoAl/echwJpRlqmMZ1jPMRI3Pf6sq3w0Xdz8JgGcKgCfA/l4ofXN02MbZyTHOTo8Rsj+dDbRYZRdp5U0rbR4FUb7bMXEgmDWb/TlV7dycwPnAFPa22YSxmJuBOgDos6RQWBXl4mggNuMV2aRAy+9nz57j+bPnuO10FXAXCjg8OsLZ2ZnYQIsa3qlvZTNDmsp8KZs2OJYzNsF3laQ6D2vOaM4VqiYnJKTNtaqTA7Xj54YKGf+mov10DuDsxhwDqDo+uXEiVBvkjHKYfUCVOudKAmCqf4OAymq2R2GnxCsW0MxlPffGn39GWHnZedk2BZm9tcF4g+8yUtx8bnnIWf7col4UxLo5JquEprODwmWdO/i5OHHl2B9p7D5p79xFQW3njf+qBbmmT2CDbH6WXO8u57vNh6rmVdW/bpZJ5kp79sl8Yw83/WRyxcvnA4E453/5zCu6h0U3/jwjAPbNAezxjuL1UuhO9n5nylPJ69dsuE0+Ib6R9vsEuK5z71Gfr6tJWynHf4VpK2GtuxLvxcJ1B5At7w30+cbbv6E2bSTuNca6tvjWFNNa4lkxlpViWLHuVR7b/FXnb3HuK3MGm6u+e17Xttq0jXq+LHX4Pof+Q8yvp/zOvl8A2C2B+XWpR4feq77xiNu7X+5R2T430y/s5e/mDgD73IXduXl7YAeA8/bc7rqleoAA2H+ha/krNra25Fnw8hF/ekH7izpyXWVX/vv/Bx6i0JIciczNqbBJ1LhOeWUwkgvmBJFq9WuqL9rvUjHKxfAC4lhVpPV6Xeyfj4+PcH11haurK7HezS68q7pykXeRZTP/sIACWsk6FanAQ6ckMwDBxXDCP55DsGpg16CDLaobyGZMWXWbLepnVcFZaGC20p+lFmYb7FxRyzoFJhfnCU0UFCp8Yb1UUfM780LS5lntek3VpnbJJAGaq1JVw9Y3VOKaDbbC38V4yVq36j3Teyc3x1mhmuJN4b324wJUFAT28xz2J5W+BBUG9FkWgSl/RvhDqF+v1TU25vVlPxCGSA5RVdQJVBfFpY4hU9CqjbFaW8t5Y953SqOdJbaDnPy9AOBSSZS/PcLaOJU8lmXm4KWSzdnKEkQT/k4m3IRAlTRz/cYCjmn1rBbRBLuqABXFJseVg70EhGyEhqB9K+NHLJUNmi+UyWIB7eDPfHOAi0XU7A6gqXJvinHK8cl+7csxnaR4951H+No7j/D40QM8fHCMh2cnCAiKx4S9sYDgNB4B01Ry0BaoL+QzQrA9igUAdzsd3N520bntodvro1hQhfhwOMXFRYTz85H0iY2VSpnW1UU0G0Xst4vY3yvi3XeO8e67x2J/TKxGXDybqXqa+YBfvbrAy5cXmKCAh4+e4OHjdxDWGmoBHRTR7Q/R7Q3x4a/O8f//p1/j7//TRygWJqhWqDom5KR9OdBulnF8GOLoIMR7X3tHjqP9NpLREAmV+cMeokFPgHBQKMtBBfBVL5ajGDYQNttAoYxPnr3A009e4LY7VACccvwFKJYJRGkHPRMYR6dgqnv5XQGxuvnq3FDAZEzlLccnUK+V0aiVBEof7O/JQfhLK+6wVEKrWUer0UCdanFaFVfKqm4XFeZ0Dp1lzFB9CQj8VQBMla0+jrLZwc13sslGbN4J93QO5JzHzQN83h3l1J81aqhVa/jVrz/Crz/6WHI/i8K/WMTR8TEePHyIk9PTuU2wWbnzOaDa3p5lfU5pbW55waeieidg5djn8808vJaXXDYcuN/zGgWahNE6H/GzQkGy+7wQRaupVHVeto0p4izB8qnGtw83Pm/u//X33DBDW+wUU+b/nRD80uad5SgsVat7t8FFciorqBYY71TAWRcIglr+W/PODyVei3+uugXV4GoBLZ9vGatoPuti4Uyb/nSsThiS41vz0osrA3X8ru2LFi3mcvajpFLoD5wVv8ZtmxJM+S3zo7tHLFsA8Yx9atbPU5kz2R/mHiFzre1QcSB54QChQF/zE7uHYL75J8Cz7/7R8gDY893ni95fXv+91/uMb+Gfdf6G27NsiFtv97KBrXLePenbVZrwVl/rtwL1VjR1+WWyDTdny3278XZvqD0biXuNsa4tvjXEtJZYVoxj5RhWrD/vU5u/2vwtzn1lzmBz1XfP69pWm7ZRz72sI+f993kO/avw6ym/s+8XBN7F/tkjaZP9ssmyN/dc+EXNs3cKYJ+7sTvXtwd2ANi3x3bne/WAPwBefplso2tPHoUvH7HrujdUdvWf/go8TBXF71wMp9LQ1LEGIw3GinqNsG2e83Ym0IIL+Fx85kI7F9ypGDs8PMDBwT5ub25wc3Mj+SsN1rI8UwOLxS2mAhUIW5qNpuakjZkfNhHFEhfKWbfAh0pF7ExHI7UHJXBjuQZEGbMtrHNR3+oxK2sujC+UyJo/NptfWMGBQkBTic1VaC4Ppang2G6q9PidFp1JSpDAtqiij/3R6xFwRQLFG7W6LMwvlK9qiEyoqSrnkoBKKoN5jinJ2OcC6UTVpXBSgBMtbgUUqH02+02pE8GXlam5dRV6aI5dcZh2uY7LxbL0c9bym+cSlvJeUtFYq9XRbu+h2WhonVTLZQBTktCCluBHgZJY5DqbU343iM96xdqVPrwEyIxJVHap/IwQTxRrxSJGyRjDOMWIIM1BTkJeKhu56UCtsDWfMqEkSR/B79U1rZFvEMea35OAhjaokhdWymbfFTBmXlHZgCCdegeOMU5RxTvVudxvHg6YG1hb9KuWOZmOBeqxjcxrGycjUfGOJwS6U+zvNbG/18KTRw/w/je/jve/8XWUaHtL8DVO5kA0mE3EDrpSCjATqD5BMhqhIwBYIXCn20W/N3BtL6I/mODVywFevhoiHXNc0D5Wla48qM5tNYFWA/jge+/g+99/B+++c6Jjw+VnJcTjGHr56hwvX56LOpj5f88ePUYlrCEoljErlBCNUjl+/uE5/v3ffYj/8He/EABcCwlV9ajVgGoYICwHqJYL+M43v4HvvP8ezmhZPIrkIPwd9G4R9XuYzAhtCxiNZ+iOpuhGE5TrLVRbe0CpgmdPnwsE7nQHAn8JgUvlAOWQQJTQVwFwIoBXf0+r60IpQKGoz7PkqOYGAFpeT2aq6i0WUAtDNAX21lAijKPtcaWE48MDHB8eou0gMEGwPJtpIuBWNyuoUlQ2EwTAcKSq+XSSuJzpqvin0l8cC1xOZ27FkGdlOkWjVkOjXldI6p4vAtdGo4FavYaf/+KX+MWHv8TF5ZWO4RKtvU/w6PFjnJ490LY5K/PhYAgetqGBzzznY1o4c9zq86kKegOfMjfVGwIUbXMMQTehtQJgBb+E0lTrCgAWILmweRdLe+caITnCnTsBz9X6q/N3Bduowx9IDmCBy2WMJ3xW9HnRvL8LG22d0zP3Ur0ZnEW6baTRKiTvsHOFYO55HoxJlcyhqphl3Bf1M8/NR/ZZyA1NoeRTLwrwZzvl80OUyhXM3K4CUXFPuKmEqmX9g05cK0T1rA4QvW4PvV5/noKA5dh5WQBsNtny+eA2CGn/KlxfqLjv9rmmMdCUCgawS7Sodnl/dUeB2v3bjoSn3/lDRK2zz39383gv8XoJtNeePBflvWbDbVk2LO93w2UL3uZ596Qvt9nkL0Vd/qu2967ZfktmGwx/i3258TZvqC1rj3uNca4ttjXEtJZYVoxj5RhWrD/vk5q/2vwtzn1ljmB3dWVGxjb67ytch+8z6N9VfqPZ72w/CLzJstmPmyx/k2V7x+45CLxiv0dl+zwbfmEv3yM7AOxzF3bn5umBHQDO02u7a5bugf/nT/506XP1xOWXzDa2LuVZ8PIRvzn1L3u29s//DrV/+eu5eszyjBIkcvHdwKvlSzSQJyojU2IFzFmqsJNgkgCAcJaL3612C+1WE1E0wmgYiX2lWng6C2TaH6cKDFV9VRCFLCGI2QOLis6NmLk9pwDUiYAqxpS1VtYck6qo1dum+WblP84WU2xiRRVKRVlBYa3Y/qraU1Vkr489VVRqHkeDsJrPU+unCpaggO0hHOU5ah/KHLdsT5UAJQzl5wZHDWqI5adrKWMjmOSivwF3Ubg6S2OFjmpvLHDCKbW1zzQfqS30G6g0FR7rFwWZU+gpTC0hTRK1RnYKYAPFzF/JQ9SI9YZCHOlH60x9gbG+EeW2U0JzDFn+2jkApkqTIEzqnyKQy6dSP8cCLXUJf3nE4yki9t+EAJd5dwlhCZ9CVEqhtJVHmkwQ0eJ5lKI/iAS2EIwS0ogNsCkFgwDJZIyYoJxqQOYdDWndzPOyY2Qm94htDitVGQ/WjgqBMMeKA+kydh3IY1NM8clxIOrp4VA2N/DnHBNid1su4sHZicBfQuBapYSwXECZDHuaApMUxWCKUgEoB4TchMMp0iTGcDAQuEdb9VfnF7i6upY+KZZC9IdTvHjRx/OXfcTJFCnB71SVuGyCjklJk4sffPAEP/zBE7z39VM06jXUG3XZXsD7QhU7N2xcX19Lg05oM3x6hoD5l6dAOgXidIJRMsHPf3mBv/nbX+Bv/vbnYt0bhswXC9R41AidA5QLEJj9wbffx/e//S08PDnGOI4wGUUYdG/R71xj0LnFeKJlJ9MAo2kJ0ayMcVCUIx7PJOfwxfk1BtFIVb4zVQATAhPyMlbe6ySdYTiaIhpNUa4EKFXc72emdFYwLgL0iQw/UfbuNevYa9ZQJqDlvSoURfnLo1WvoVWvCwjm8yn5jksFNJoNOQiYVYE8RbffRXfQFfhPa2p1S+C8pJXRTpoqY0nBzI0UsylqYRX1ahU1Kt3LJVRkE4o+4yzgVx99hF999DEur28093QQ4Pj0FI+fvIOzBw/duUXZ9EDg2O32ZZxS1csxbJsZsg4A800wU/aTgk0Bs25Mm8JengUBuOE8H7mUI+DRbfRwrhFU5GsagIUCmHOQ5TPOWjhn8/bKxiDKxgszoKBzuELQ1Lk/6LxsOeZVIavzjgi83YeEuQ5YnVTV9rodST/AmGhjz0PmePe5Yp8/bLsp+RXScxzoZ53MAS4FgmwMcptx9LuzHLeJEHzOdcMI42G+cVEAc3OLy7l+1wJaXTXm8zodIu70q264MVtoVqPKa7XFNnW02Hg71bPldxeFtHqjLwAwcwB/7w8x+k0W0J7vO54vdB5vdL4lv3b+htuxTHRe74LLFLitc+5B322rqbt6/BZP71N/Lb98tsGo/Vb8cgey8bZuqB1rj3uNca4ttjXEtHIsK8bwpuvP+2Dkb3b+Fue+Mkew976uHG2SV+U8N9yzrm3Ukastnu3YVh0+t8S/CX53w+9s/3eYe1W+Z2duMvZd2T5PwafP9buVfr39f//xv1ktuN3Vux74nB7YAeDd8NhoD/gB4OWXzza6XuVR+PIRu25+g2XX/uUnqP/sJ6Icjaledcpfye9KOOpUZQov1NaXMMAUqJL/1R20NJV8iZLTVnNa1qu62G7wTJVtY4GbAi0TzResORxncr2Vp4vyqmzKkNt5Tk1Rf8rvuNiuAJoL7JbfUj6EDfCKvXVFlZmEExO18+SiO3M6ms0yFbUizjII4mLiwrzaXjt74LllMGM2wa3gM2dXqovzVG1Kf837SNXTUrxb4De4wAV7s0Y2iM32GRgW29hSRaCC2h0rHKLClQo2VRS7PjEA7JTFLINQvdlsiY0zYSvvNfuD7SfAJ5wfDmj3PHI5jdmfplycOJvw0KnKtI9EeUyYzBy/Tr3Mugg9R9EQ0wktcJ1qz30XdCwW0qqUZR+x3aKeTpi7VgEwE8km0xliAmWqcQmxKlXJEUugFZZrAn6TZILhMMbtbQ83tz0MBiNRhhOEVWipW60iKJVE7Uvo2xtG6PQGGIxG2NtvYv+giUq17HLH6v3kF8dhvVqXMcxxxP7ixoawTCvgUMaDATTte45rtxmhXJJ/9wdqRU3LXgIhAq40jaX/j4728f433sP733xPoGOrUZWcwPVKEbWwiHJhhuKMBswTTNMEE6qmXR+lcYznL17g448/wfMXL1Gp1hFW6xhEMzx93pVjGE8RkyXPmI9aD/L40QAYDYEffv8xfvzDx/jWNx/g6HBPDgJJsa1OYwwGPQwHPQGbh8fHODw+krKoyh5xvpjMkExm+PkvL/GT//Bz/ORvfybjnw7GTBNMN2FCYEJtstlSEOCH3/sOfvuD7+LJ2SmmowiTeITB7TW6Vxfo3lwhJcznEZQxLdcxqTTQjRLcDkfo9CN0On10OlT/MreuuDmL8pcxEgAXy5qPehRP0RuM0RtMUKkWUAlpr6v21qLSnClUnU0DJCNaa1NtXcJ+q46Ddg0VzgsIBJRLp00mAoEPWm0ctFpi38z7X6uFODk5wvHJkdzb8YxjLMV19xrXnWsM46HaT1PhHXCzieZHDsslVPncFQIUqdwkAKZKtlxBnc9pvS6H5OAexaLA/+TZc3zy/Dmubm6QTmdIp1OB8k/efRcPHj5GINbozANNeH8rOaKp6G2322jUm5rLXKzN3UYTZ0utlu1iByBjXyz+3UYY5gXnGOc1VCHT/l0spB15NcvjeX5j2bii1u92DruQdRvgnL9cZPKXyyzOnSAcJ5USymFJ/p+KaX4+2BzNzxv5nBKnAc4fC+UrVdscEhwb3MDA55fuCVQV04Gh3+vKPCVK50ZDwpjShp7uAG5+5nOq8zmhqdJlmztpYc1f2mYbbjGaEqzSjcHlQZePHGdVbVbx7A86X0gOYKJifqZyXnUKX5lrHPyVPTV2uOzV/AxQlwfm89Yc8vz8FYt997mpIF1TMUhOc9pSu3lZ9iowTh7c/eE2w7z64I8w2ntw913P413E9yXR+73It4Ls+RtsxzJhbbWtywT0Ree84f76ovB2v39DPeC3kvWGglxU67eUtoFwt9hfG23rhtqx1pjXGOPa4lpDTGuJZYU4Vq5/hbpXeSLzV5u/xbmuzBlorrrYoTnqy1XXV7yebfSZdx057onvM+hfhV8r/M72H+9e5Xs21qvsHM+qV/mbjP0rUrbPs+HXJcvfyR0A9rkLu3N9e2AHgH17bHe+Vw/sAHCmuzwX3rwWFpcou/rPfw1CYMn/Kla/keQAFoUbAYizlNR3E/6MWieFCAJPnXWywFRXn+YoVMAaOstQsaUkqSF0EDtNzaFJ8GxKVFODZa1B7WfWY/qhqrBYF8p1QV0BcFn+Pc9DO1cVm/1pVQAAFcqEGmZFbdeq+s0E586aVaxEF7aawikcHLDcthKD9IvGhkD7z1Su7COxTxUAqPlyZZKVvJYK1EXlR1WXWMs6C2UBNQ4ICAhmOwmAaUvqAHBQkJy3tHIldDdQMG9IZgxQudtutUWVTYtv5pNlX7H9ogBOUwcqFgCY5VBpRotTtVRlXknCGQUJhNxUYRPUmOWp5NwcDlT5SiDq7Ll17DioLzlUGa8CYB68L7T8JqglsCUEngQBaJw84T0ohygSApdClIsE0RVEQ+bXTdDvDXF13cX1dVfgr+aAnSGs1VEltCoVEacp4nGKfjRCj6A7SQQA7x00EFYrmFF5GNh9VwUwVZm1sCZAi/mRqWKvVaqSq5XjmUCYYJjjWdV4zhK4WJA+G0ZqBSxqxApVuiWXI3uEVquJJ48f4p3Hj3Cw18B+q4G9Vg17jSrajRA1KoWLM4SkkOyT2RiziVoPE3C9fPESHzkAXA5rKIVVDEczvHjVw/PzPvpDtnWCZLxQ5Y5ToN8F+j3gO++f4nvfOsM33zvF44cnePTwRFTIs3GC6ZjPSIQ0iQSwtlotNNtN0BMg4TM0nuoxmeFnv7zAT/725wKBp5jQqVkOAmems6aKmaObzfidH3wf/+qH38c7D86QDvpIBn30b67Qu7pAjwCY9tPjGcZBCdNKE5Owget+hKtOD9fdAfqDEQb9kahsS075K+CwMBPQyrzRAoCTKfrDCQbDMUqVghwExAIqhXWqgp6RjYZjOUpBAe1mVfq/TGt0zn+cT2j1nCaoVyo4aLaw32q5ea2MZqOO09MTnJ4eo1AuIJ1SrZ7ipneDm941oiRyilYHfwszyY1cLRcFAIfFAiq0VwakfB6NMES72RSlMeHhYBihP4zw7OULPHvxEpc3t4jSVI6DoxM8fPIOTh88RLFYQaFURhKn6Nx2cXvTFQC8195X4CngUfPnsu2ap1rH+1zFS6W9PK+LOcEAMMEpD3Mu4Py3UKRqGXMQ7DbvuBlxUe9igtXZ0uXtFZjJ/2fu9FoozyNhJTel8OAcJZsuSkWMRtzgEelnh8t7Lg4UnDMCIB7pPMJnzqyeh0Oq5pmDdyp9wYNzpc7Rk8zcxTGi7ZDPKNrp8964tvMDjICZdvfMmy0AWD4HdW7nl0FZ/XwpSVlqtZ2ofT8hrABadW7gvGjW/GJNTstnt7FJ9zBxzBICq6qYOYj52Ws/t81VLLPkNjrxOsL7JNHPBAJg+ex06mN+sNwBwEu8K3i95GVfcfJe6HvdBtvwRaF4vZd9UWGb/P0b7KNNNmtX9pZ7wG91a8vBLapbflltAyFuqY822sYNtGHt8a4xxrXEtoZ47kMcK8Wwhj7I80TmrzZfa/Nd5Q+p5usfeTpFX7S9r/S/4ktWzzb67J7W4TNYcjTBS/vtPQ49A3qby99k7F+Jsj3Hyuaei+V7eweAfe7C7lzfHtgBYN8e253v1QPLA+Dll9U2uq7lUfjyEbsue8Nll//xL1H+x78SRSJBIhfOZZXaqX8NBGiYTu3qADAXrUWRJIpWqoIVsIgCOE2ctTKVt2UUAyrAFHwaoOV3UYoxOelnfBlQ4Ge05ePVv2UMAKva1fItigJYYIYqUu2LbaAKmQCUP1/kA14AbsubKGkSBeIq6LX8jAo+ixlQonWIPbWzetaFfQc5Jfet2hyLEo0L98wJyXzBlYpaQIvyjhjB/EsJJCaYSpnMd6yw1fI7MizJY0vQQQtul4OScEEB8EQtleQ/JksmpFXVI+2Mm82GKIAFIhJITCcu//MCAHMciCKOQIOKN5eDkio3AR0CgLUOxpbQmjhN57kn2TYq9KhS5f9Tgcd7I4DUWbryd6w/CGYuN3Agmw+YJ5lwr8gxUyljRgjMnKWiCC5L/lmixNmU9rMBep2BqEK7nQF63SG63aHAX+azLRSY85f9VRG73FGaYJQkmIhylFJM5vMsoRIWRTkq3Vlc5CLm/a1IvuESJrQ7HsaIhrFaAodVyR2ruWCZy5gQRxWUBK6iYhWQw4P5iy1ns2R9lVvEMdGUvK81VZ7u1bHvAPCeA5H77nu1osCQttC0geZBe+bz80tcXV9jioIcw3iC6+4IN50RbrpDXHeH6A9HopBlF5I3xREhGXB20sLDsxaePDzEe197gvd+6zFa9QqKwQRFKtmnMWaTRDY00CJbDm4+4EaJUhmDOMUwHuNffnkuFtA/+btfYBosADCFiExBKqJDupLPgD/4nR/hD37nx3jnwSn615foXV8KAKYKeNi5FYXxlKpclBAHFYyCCm6p7h5E6AwiDIYjUXuzv8NqCdVqEdMZ1aYTGTcz1w/pZOZg8lTuvTyVstGCDIybVwiKywKCk9FYDsZXE2VuEUR5JT5vVFXqiEOtXEGrVkOrSiVsVQ7mw97b38P+XlvGDgFwOk0xSAYYxAMk7L/iDEGRd5x26GOJkHmdCX9ZX7NUQoO5z2tVKb9ZpRK8hgaV51S0ErinYzx9QQD8AudX1+hFEXrDEZp7+zg6PRMQXCpTHU/r/BmiwUjU/FTA1sI6KmGo1vZFBbuWz1fnSIWeBiTnNsjMke3snDnXm3WyzaH8nW6O0c0rBhuB3lsAACAASURBVJGzFs1mFW+fD5qD2Vnzm8uCQU4x0J6hUg3l4A2h2neUxPI5o/l4CwpTR6N5jnoCTptfBQAz3cAouvP5w1zcnJP4ZQpg3aTDjSgKgHnwevt84qYoyWM8mS7Uz9InmveYY4rPnCmAOSdbP2g6AwXA/OLmHF5nnyf8bk4VOv0rmLe0Btx0o1O5AXqFwJx/GafYbwsYFnmvg7sExLTxDmV+kY05CTcTqQLYbd1SFwsEePHB//ZpBbDXm9znn+z9LpS3bo93qLxVfNZ1W2tf3qDfUL/kDXd33VveAxtcTFtHzyy/xLaO2jJlbKlfNtq+DbRh7fGuKca1xbWGeFaOZcUYVqp/xbrzPoX5q83X2nxX5YOl8z/vfTsnZ6fkaluOuu5tPdtoyz2tw2eI+TfB7477ne3/bG2y/E2W7T0feN4or9i/ImVv7rlYrrd3ANjnDuzO9e2BHQD27bHd+V49sAPArrs8F+i8FhyXLLvw0z9H4ad/IQBPFrzjeA4+CWwFWsqCsy7aKzvTRXwBwKIk04Vv/p5AVnK5usV2A8gEwGInLQBY4SkX4JkTUyDoa/FmVWm6mK4A1qBjVmnGunUBnwCYMagSMwtvDV4QUlh+SidinZ8nOR41Ia1aoZotqFMA8992rX1XAKwgWSywFadIYlGzBTalNGNkHPV6VaAn7UcVfrsFfAevCRyoEuZCPqGtWnmqKo2QQQ4hWbT1BCIHgAklXPJfB4CdqphKt8lM+qghSraaQGYBl6Kk5H1WAEz7Z7WAdv0tAFhtXe8AYDeE+XOqfwk4rL/5K7N3JiSl9TRzh3JMiKIv1nzQtIhWlV5F7Heplo0iAtwpyoRAYUUlpJUybzCmKApwGY9niAnt4hRXl7e4urjFzU0XoygVNXChWBbVbyWsK6SZEcxNESWxHGG9huZeC7VWQ/I1j6epKvNKVIkSMI1Evcw45X7OAoxpezxMEUeJAOAG4yuVpJ2EvLz3BN0c71QX9wYjAfKlCvuW+NCp+BCgzPZWKqLMS0YjxFGM/VYVh3s1sR/ea9RAAHx62MbD4wM8ON4XQMwjLFN1HElsg34fvW4fvf4AUZIiIpBNxohoiZ1McHHdwcvLa1zf9jCZEdYTOlGBr0e1UkI1LOH4oI3vfuvr+O777+Fwv45qOUBIeBuMBQbPpswBPUKcRKg1Gmjt7SNsNNGNRugOY/zzL17h3//HD/E3//FDAcC0fy5SwFlSu2P3ODBpLf717/8u/uc/+F28++AUFy+e4fLFUwxurhB1bxFTlhwUMSOUnRXQTQP0UqDHnLbM7TyiS0GMYcQNCgEajYocvIfpOJExmIwJ4FnVTJTLQRGIE2CUql2v5AsWmK2W8BwrvLe0op+NmYtXBbu0ZKY1czkgFKY1cxk1WtrzO2Fts4lWoyEAWOeWqtQpAHiWIsUY/C/7gzEQAk+ntFxPgGkq9t4su1kpY79Ww36tiv1mE/uNBtr1OqoV1sP4ipgx13QQ4JPnL/D0+XO8urzETa+P624PlXoDrf1DNNsHqFRrCENaNHNjwhSThHMgNx7Qvr4k1sB0D+CzWKvVXR5czusKE+0zQPJyO0hrm1w4N3IDDQ/Oa1kXBY55eeZl04tuerA52JwaZJNM5nNjoRx2jgrm6hAoAObzz2eGm0J46CYabupwOeYTta83NwpzH2A9MreMIgGj9vmjm08mMk/bZwF/TwBM1a2dx8HKzUu6IYogeSTtrc/zBnPDgW484jhljnG3q0A/mzKbkySXsMzVaj2uG5l0I4jmMtY53VIfsA9FXSz5k5lKQD+LtD7OwdoeAcDOhls+Q2UVQC28+ZlRpvQegX5WUQEsqdr1kylwCan5f8+/978iap95vbstc7LXe8oyBX7WOUu+3+Qt/jddt5W25Q36DfVJ3nB3133Je8BzQXCbvbHcUtsGItpCn2y0bRuIf63xrjG+tcS1hnhWjmPFGFaqf8W68z6B+avN19p8V/mDKuuPXPXl7JRt1bWNerZRh7yO+w5cz3uz6fJ9w7c/Qfyu82uF39l+z9Ymy970eNhk7F+Jsj2fPZ8x7lf0cr29A8A+d2B3rm8P7ACwb4/tzvfqgeUA8PJLbRtd9/IofPmIXXfdg7KDfyAA/vMFAE4SBbXO4tmUUWJTPE8h6JSxlq/XKZ9sMdusj9nKOUTl0rMDlgvrZFUvEUIaHNAXSV0UX+TydbkNRbGnqtPXAfBiAZ/XE0BomTwMvBJe3C1X8xrza1E/P4RVASyKOVeG/b+phxe5XzU/ptlJMw+lguCFFbX2G39eFCUZYRH/fw6A2V5njWz221T/UinMBX21FLU/KjTnpIFesRdNCOhoQ0wAbAo7B4gJTMVWlFCZSmhCnFDBJeWgtGh2FtAEwoS/VNipWpAEzSnVBABTDbuwOmU3EfYQvPFg/ky1tyZ8UIhCCEIbVkJesf6WnJ4Kn3mILs3tLBA75SSWviAAIsgY0wKaYG0GjKd6MOcvlbijSK2f+13au8aYjKcY80QwJ2dZ4h1PmGuTeXBnmASSoRn1VhOt/TbqrYaoC3kwb6uAFsxEBU/oxFicK7SUTZVoGo9REwUwLaipCHdgqUQArOrKKE4wHLn74VSnml+V94bwUTdNEN6wj8ZxgnpYQiMso1mlKphqUNoN13G018RRu4nDNgFxFa0G8w+XEVYU2I8csGdO3lGSYkSlcjqV768ub/D8/AoX17eIk5n8nMpYAcEyzLmBoID9dgs//v77+PH3v4mToyYaYQE1WibPEjmmE3UGSJIIVeZPbe/J9/4oRS9K8PNfneNv//5D/N3ffyg5cIMyEJRc8dwU4qDzdAz8T7//Y/zr3/8RHp8d4dWzT+SI+13M4gjTZKTW3bMAUTrDzWiC22iKaDJDPIFYTlOdHhHMBxD1bxgyTzXvmm5SSHifmDCaNscC9AOxg+YxmQYoM78sQaLkz6ZzAS2vNWctvyshn6LAvLDcHCHKXwLgEircEIMCSrMC9loNtFsNNLiZQzanUOqsqYWnfPQqAYJygAL7sczcxAEmzlabquqwVBClsQDgahV71RB79bocVACXOW9xjMi4532b4qpzi+vbjtzPF5c3eHFxjbDewP7/YO89nx25rmzPBZPwwPW2vC86SaSkbqlfTxu9Ny/mw5iIifmT5n+aeNPdbyLmw0S/eC21DCmSJbL89RfepgMm1t55gKyiyMLBBW4VRVz1abDqZh6zM/Mk6vzOWntjHStra5ofmzbpqQzSVDjTRjva/MHNBpI7PO3I82ggqJnf4gBYnR40b7eZq/lnfY6zct8ZAKxK4sm8rHO2boqQHOixfwHF4WdcCSuW+kYXLzmAHaQzGVG39l3CXCrYk6LEZ5+MMlfm+MiN4hUA3O/D7fdlXjfODbrZSO2tmcuXc6BaQKsLBcfBOvgjcxSfrQE3w/RlvqLlO+dOAl3ZZBTl/zU20PI4RXO0GfIr4xX4HbkARM4SY1gcy+Orc6kCYPMu5HGcvzW/uM4xBiDLuyFabuK8S6U3C2Pq+6HYZEt/ItWvAOAoZi8f/gr98rbVd7fvOtj6+88sLVt8Z5ql+j93zqWMy7azbyEOtl1cHr+MwDciYLcidikBnG7Zbc5duYQ4LHRcc+7/3Ps6p/7NpV9z6MuF+3HBPlyo/Qu2PeuTN3uzs412trPsQFU8FjO1N0NQZmpHv7xaXzrrMy6jjRnGYj2Oy2hjhljZXED76u2iZHe0/f23yPoXWbfcOgu8UMu6bYL7zWPtnos3R3sJgC92PZZnf3cElgB4eYcsNAJLAGwWZKcPs9UipMXiYOL3/wWEwFzk5sK6yffIhXVjiywLzpH611RtFvCpZFUr4pg1MxfbRdU7yZ8rwtpoldxYhRq7ZKMqFgVuzErUqM94vCibqIiLKacMCOY5YwtnrUHAg4G2cQBs6lewobDCKLBUhWwW1E1exolii22bGCkAnsRLrbDV6jmbiRRaBoJEC/ySU7ZABXBecziyD2LbrPIwkxPYKICZMzbjMC+xwgMGVODD+DuC/tkAYAICcywth6kE1FyTVCOrgjdHC+psZgKAYyo5ggcCRQOAjbKb9RIuq/osI58COwgmhqyblqjBWJ3GOBKc0M6ZP6LwJdCJwD1PNgpDve+Yb9YbA3/23cllBAD3fB8dd4Ae1em0VQ5CyfHb6w7E5laUjoxhyJGSwKVE7czjOGbCQN+nWi+qM5dBsVJCaaWCfKmIbr+PLq2nXSpcPbi+wnRazxIEUf3Lu1JAmh8KCM5nshJHgfgxZSHVvmknJcBdoB2BdATHCQk1TygBkl5r8eam2lJgo+bIZT7YgkMAm0LRSaOQcVDMONhYdbC5msHmWhE7WxvY3dqMIA/vQ0KjEF44hBfBXwLg47MaDk7OcHLWQLvvo00Fc0gQToVsAq4LKZVSBb/46X384pP72NuqoJxPoZhNYRT0gWCAMBggkGvkIkMQVijKZ88PRW389bMz/LfffI1//fXXYldsICgZlk9oH9COVssvfvYBfvHzD7G3vYLjl89x9PI5hm4fToJWyyN4fiilPQhQ7fiodmjZncYo5WCYUPUnrxU3eVAFzELQKzbESQgolY0QnJcIeiUfsI+BF8hzQ4tkziXxZ0nmJv4yHGIY+Bj5AZLM5UxgiBFyVLET2g8TGFE074+wWilgpZJHIZcRZSYhN5+vVCYt1uXZYhaZUhaZPO/jFNK5NAK/D9ftSTyL2QyKuQzKWQeVTEZKOZcT+EvgzHa5+YBq0H4EvV3e+0GAequLJy9P8OTFKfKlArZ2trC+tS6W59z4kMnkUMgVUMgV5d5wB5ynuEGDttfqLMDNMITA8Y03ZlMLn1mCVhaz0cZspOFzLBsPImWsUQUz/mbDjgLgYGzDb+ZX01Z8Y824fTEz0I03vGbJdEqAp0sA7A7UbSJNaJ8UW2POF3wm5b2USMQsnBOqqqcCOLYByeTJZT3G/prvKDoh8Bkm2NYc8GrNzzGMAbAfIJtTFwO6YuirLIGAc4JsSlFFcHxeFlvoyNaZ5wi4daiU1s1T8h6KcvvK+1AAL+cXtZeOq4Nl7hEFMAG21iUW0jwvDoAF0udkLHwnyxwoOYxNOoAJ/CUsfnHvH9CbAwC2+m4y/VeeyZEW32dmqf7PnbPwMdl29C3EwLaLl3X8O3dtLAf+5iUeywq/z4fbrY4tfKRv5dosOAYLHdOc+z7Xvs6pb3Pr0wX7M5d+XKAPF27/Am3P+uDP3uRso53tLHtYZeIxU3szBOUH385lxOwdbcPm2bMfgt2dZXe0/XNlVb/lYK3q1gXVqUM//ZFRlcu6X42tRTymvij2oZ4K5S8BsO0VWB5vE4ElALaJ1vJY6wi8GQDbLfEsbG3MomK7HtsB4EXWnfz9/43EH14DwNEiNSHleME5sjZW22TtkeR/jFRN8by8E1g8yaEra/sEX7JYzoVrzX3LHLBGbfw6ADY5KQ0A5sK2sSsV9ZQBitFCv6j6ojrji/8EwAZU6Pcq7YOqUX3tS6TKUgwR2S3HcgAb4G1sUtUCWkGEWkArABa742xW/puQTwGhWqPyC12+oEoyQgECQFH8RkhBIAWhIBWIYr+tdp9j++sEbUMJAyLL6Og7ohvZhioAVtWy5AgWoG5AQCjwhGo9WqkacGlsUtl/xpvQg5DNQJqJApgAmOdmREmoY4viKHl9J3k02W6320Wv15NYx9XZrE8gDC27Mxlpq9vriOWyfomlzTWVm2kBeK1+H41OF61eT4FGGIoNcLfTQ7fdE4vsHK2yHcbcgZPKCCButbtijez5CoBZX6lSRmmlJArgfKmETD4nALjTZ57cPjrdLrq0fo4srcVGPKZc5707CplLOSP5SKn0VggTakrhyEI6IdavSQFDVKyyP7yGBEyMhViD0zIbQzjJBNIEbX6IoRsiQTUibXBpETzSPLTpIbC+msTGSgr72xXcuXUdd29dl3va7P0MwhFYCE/7YgMd4JQq0dMqjs8aqDb7OG/20aedeCohpdsbodsdoVws4z/81X38h58/wLXdVawUqUZ1ELodLV4fQ8ln7cu1J0SlQtOLlLnPD2r4zR+e4Ne/f4Ke5yuIjn4nlsy+2jD7HvDTj+/jZ5/cx/ZmCccHL3B08ALJYSBAlIrYwYBW1h5aXRdnLRdnzQFGqQySTk7yDhNCs8jGDdFhjsQqPJNVuB7Qgpn+1nIPOVL4fLgBj6ejeB5OJifwjWpLAjeCuiTpsWzI8DFk/vIYAGauXpYkxcHeCEMPWKNd90pelNhUn3c7rkBLgvFsPovCSlFKrsQ/Z5AtOAgCPls9DANafhellLMZFJJJFGhNzFzl3ERC9T1zsI9G6PX6aLbaaLXbSDGPbzYrqusvHx/iy68PUCwXsXtlB9u7G+p3neAclMdKeRUrlVV43CzRI3j2dE5Iqa2/UfOaec04I5ic5mpfrBtyxnN9BB9VAezJ/Gfsr3nsGABHG2viCmDTzuuOCubPkUOxzIV8/kl2CUQlB/AYAKvy1YBqUQBH7yNjjcx2JN8vUxnEAXD0D2oFyaqi1RzAvnyaePD3AoZHtJmfKIDNJhYqkTWvcSLabMDnTu2ZWWR+SyioNu9JtblXwMyfsYOFAGBNiWDedXFnC3mnxqy12Y5x1FAArGDY/PDvOCcIAE5yPlegLPNqtIGI85m4ESCB53f/Ab3SlvX3t3F7M5855YkW37+mrPE7D7P+njWPRr+tjkse+yKH8qa636m4v6mzb+H31ot7b6GPc2tygQtxtn289LgveOwLG88C+j3Xvs6pf3Pp0xz6cuF+XKAPb7Nt2+fXHD/7cGcb7Wxn2QGf8dguMSgzjWuG4L+z7VzGWCzbsI6VZf2z3F72TUw/iumPjHpu2Zl3qv5F9n1Z9zdvbcuYTPts2Ff73XfhEgBPG/nlcbNEYAmAZ4na8pypIzBPALzQdTKLyq0WsSzqlbXbqSNrB5ZZbfrTf0bqs38eK4CpcJX2ZC1bYR0XnSWvbZRJMG5tSZApatbItplAUdVjqoAaL/BLEkT9R44BBXEFsGlLmjY5D6OFcYJGo9oyANhYi5rPcT+jYDHEBmJysT+u8DIKTANx+WdzvoDNyELa9IN9Mkq1cZ5LgZ5qaSy/j0B4ljmTaWEaz4s8znnMcUx+L/ExJcqxrExLlW2TOBPmai7JMWiQS62KLo8qWt+X3xkFMI8XWJFgzlzCbrXEJlQmfBUIQdkiVCltADCBrFgfRwCZcdTrpVbRCjEdBfmMVaRcI5g1+Th5mUXNFoFvUa+JPbXeAqxbrEpFTRiI3TJzdpqNAQRzPddD3/PQ6XuSZ5Y5bqmkdDIpUQC2m7R+7mF7cx27VECurowBcK3WxPMXRzg4OImcstW+lja5lbVVJDOOKIKpgqVi1QtCdAiaGy3Umy0ZlwFSan2ekNTQ8kVuNBIbbNrR6n2vanf9n6q5s4QwuaxALNclLPOjFJ2CXyKoLL9GmveppIgdieUwrYeNXDbBa0aWGQKlXALlfBLbG0Xcv7MvZXW1LLlc2Z5HFTBz/w5ctDrMQdxHqzuQXMT1Vg/PDht4dtRA23UROgkMHQWzBOTMZfvxBzfw8Qc3cfPqFva2ViX/sNdpwOvUEbp9JCX7MjcrTGYC5kAdJtI4rXXw6MkxHj0+xlmji1qrh2bXBZ2YWfxQ26IY8b0HN/HewxtYXyuhdn6K6vmpKH8LOc2tO3B9DAQAe6i2BjhvDeAGVFumEIhlNRWNLAp/eWFyeaqSc3J/UsHNPNO0/KZimNc5wfmLUDXNZ0JVsh5zJstmB08U3vIc8gIPAySY05nPRWIoeXozyYSUbDqNXDorZXO9gs21FXnuX744x8sXZ6L6zuTScHIOMoUMnCLBbxZ52nYXac3M6IXIOElc2dnC/s4WSpm0yrAHAwxdVwrvgVK+gFIhj3ari8OjMxwfn6G8voLyekWssL98fIQvvz5EeaWMK9d3sLO/jSQtrVPM60yr8IqUwA8V1o4VwJrb28x3Zr6Nf0o+c1H7q9L0dXgrqnbZAEPVP+cOHqfzhOaqVVtleY6i+fyVd0bMWn8MoCP1r/Ff4JmcQzzmdva5gUKVr68DYKWxk00mrC+grTrt5UUZrLDX/MTfSWJJ7/vihmAA8DifPfPx0gnAVSeA8SaWKM+9zG2Et5JbW0EuP3mfcSMKc6ibd5PkLxar7MwE9kqsdA4lqDVQ22wmUlvs+LswysPO97Ekt1ZrcPbD/BgATAjMOVbm7UBzBJvXr1zPCAK/uPeP6JfsLaCtvo/YfHeZDGSWs2Y6Z+FjmbZXlt8Jp632bR/3zsT3bQdiwe1bL1wuuD9zq95+9WxuTccrutT4LnjMCxvLnPs9137OqW9z6dMc+nLhflygD2+z7Vkf7tmHO9toZztrCYHN9Z0pfpYX+QfbhmWcbJ85++rtroTd0fbP1CLrX9b9zbvpnYmJ/Y079aNhV/USAE8d2OWBc4/AEgDPPaTLCuMR+G4AbLdktLB1M4uK7XpsB2kXXXf6j/8C54//9RUL6LGyNgaBBdaKde/E1lkW5QmARe2qeXu5GK9q2Fetk9UCWhXA49y+kQWuyTlpYEM8BzAhA/9M62Eq1xR66sJ4/McABqNQfr2fJpexpCGO+qoKXl8WyAXoRapdY18aV2WNrUpjVtdidWospCOwRyDiiN3vBLIQhrAuwlLCFSpFeQzbzKSdCKKojS3jpAA+iqfk42QsiQkJRVRppuCEIIAKX83BS9Wa5ACmnjECwFSiURlKUMC/M0o5Ay6JGUTtRzVroIo75qUdg3u2SWtcWkATbmf1OnAsBtjK9YwgL2EG+0EYx3yjHHev35fcwgoiRqJCFKvSXE4UvQRUtF0WIBOG6HZ7kuf0vF5Htx+g69JSOYGV1Rwqq3npS7PeRavew727N/DwwS1cu7KnMU05ePHiGH/49BE+/+NXyGSSyGRTKJYKWNvYwvrmpqhTO4OBQGbQ0jWZRKc3wNl5HafnNSRTCe2/k1IbVwNNeI1p1cxrKIBcbiYBkcwhTPDoDwOUyyWUyiWJF8Gs5xE0KTSTfKOMo+MgzXzAAlZHyKYSyNHSeDSE1+3B6/YxHIQYeQB8QkgFkZureTy8tyVlZ2cT6xsbqKyuis2v5/pod3qo1puo1luSL5mAljH849fH+PyrE9R6PQyzwDAzydFbKubx8NYeHtzaw50be7h9fR/Xr2yjXz9Hv3aG0O0ik0oik+a9pupPgvuUkxVlbrvn4fCsicPTBp4d1qWcVtuSC5eF/SAEpiX09et7uHF9H5VKAe12E512S1TQtFKmrTZhOQFwp+eh1hyg1uqj3SOgH8L1hnDSQzgON2zoXMQfXlsW5o6lWpQW5rIpYjgSFXa+WEC+WBTVsgDsRFJUsZ1OR+411ckbID9CiupriTfkkxCYn+V8HhsrZaxXKtjZ3MT25hZ5MX7/uyf4/e8eS25iJ5uAk0sgkUlKcfIOCqUcimXm/naQzzlYKRdw99YN3Lt9E8V0Cr16Hb1aHe16TcrQ9bC9sYHtjU3U62189dVzPH7yEjtXt7FzZRujVEoA8KOvj1BZq+DajT3sX92R542K52w2j1K+hGK+NLYu57PK3wsMfS2POn/HHwOFZZNIlNvXwGIzN8smlGg+i+dyN3OBfnIOUBgcd4sw9U/m6ujZinKAmzzAYjkvIDkURTfnWANg2R8DS9m+bL4Y0g5c30NsT+BzwL/T/O8CsjlAeY71R0Axbfw95g4PxoBW8wzru2uS5z2IYqP559Venps9uCVCspjrJ+eGyCaf7yuzgSgOgE3+ZMJlo+DlHKkbbzzpr2yycSKb/ZgCWOfwiTKbcyVVwfFNUMbam23qvK0qYbWb1s0n+n8JvLz/H61yAFt/F7H52mvxfcum2m87dqFjmbaDlzzmabtlc9w7EUebDv9Aj7VeZHsX42S3iraQEVx6HBc45oWNZc59nms/59S3ufTpgn25cB/eZvsXbHuWh3v2JmeL9Gxn2QMrWS64xIBcVlvW7cxwga3biNZmbMJt3cZljGOGNqzGbD9om+rt73eL8dp33e4Mq6Mt+m09Dyzr/uY9ZxmTaW9a+2q//S5ZKoCnjfryuFkisATAs0Rtec7UEZgXAF7o+plF5VaLYBb1ykL11FG1A8umbufz/4rM5//PawB4AnPHC//SD1WmGjWWgt50ZHesdsBjBXBM/SuqKhXryYL9xNqZuVtDzYcaLcrHh2vUtjzXyXAhnzmAFYSOYxMt6idEQUvbTVXzKSBNqJ1wpGKmYtOEn7DBAEfG2ORoVDhNEKnAjmpTHqv5HNXWU6GGsbKmtfPkOhlFr9hni9VoStWykTpOYTckZmpfTEUtwawqqdVyWP8RaKxCtU0F3wYa0OqZyjsBFWGodrYi8yKISAjQFUvsmG10HAAbUCPXNJmQtsdjpgVupGhWxbZCFmMdy0+BP9HfK2AYChSkspKwIZvLI5vPSb8I2VgIq9XeVZXJjBrteWmTzDynnhdK6fR6qDcbUlx/BC8ktEuhXMmivEJ6OUKvPUCvM8CD+7fw/sM7uHnjCgrZHPLZHI4OT/HHP36FL7/8GiGti0Oqhx2srm9gbX0DzI9LhSwhsKhYkyl0+y6qtSbOa02knDSyzEGccSZPoFGWU60rKjy9vyKeIqCKAJifhL/lSlmuP8EsgabaPiuwyhASccMBrzZtpochCtk0Srk0sskE/N4AQW+AREAL6BQcpJFNO8g5DioFB9vrKWytp7G7s4ndvT1sbG7B9xQ0t1odnJzVcHpeJdpHMp3FwB/hiycn+OLxMaq9PoLMSIpSzxEK+Qyu7azh+s4aHty5gQ8f3MGDuzfQr50KAA56HQWhyZFAKuaJJthOOzmkMjm4IdDoDNDouHj05BSff3WEF0d1pmOWIppdyZUKbG1vYGt7HcViXnM/ewO53x3JoU2Lc244GGHg8Rp5kre40XLR3lp7eQAAIABJREFUbA3Q7dNyOIVCjve+PoOcO3L5rNxrtIDWPM6u2vNys8QIyObzyBUUEBtgxxzVtPzu9/o6ZzBaMsYE0ikdK62400kqs6nSHmG9UsL+zgb2t9exvrqO9ZU1uP0hfv1vX+HX//0r9Aa9CABzRwkfciCVTSNbyIgNdKmUQ6Wcw8ZaBe8/uIcPHtyTPM/ts3O0z85QPz9D4+wUwWCA/Z1dKfVaC48ePcVXXz1TAHx1m5MVHj8/xePnJ2JnvntlC9s7m8jmC8ix5ArIZfJSBPjJvyU4J3COScnzaTbhGHBrrNoNrKTlMYsBq2KNHP0rZpLrl3OlzpfxetRFIVJoR/P6d8JfvZJqvk9FbLSZRFwEIpDMayt2+JzvIuWuAdBqwR45VVA5G1nr61gUAGsMXv1HlQJgbjzxxzmE+T7j3Ml2xqA7soI3KmdR23PjEC23o004hMCMcdqh0lfdDcapDsY5ijNyz4vyfOCO8/pqHnRVG3NjDBXt3CCiW0vUMtq4KchGJM6fVNcLAOYGKd3UxN8ZAMz3mboz6PytOYQnudfZ18MH/wn98s4bv2FYfQd5Y22vHWD5fci2+vjxCx3HNB27xLFO0x2bY9567Gw6uzx26ghYLUZOXeslHWi/qjbXjl1q7BY41oWNY859nls/59SvufTngn25cB/eZvsXbHuWh3n2JmeL9Gxn/QVC4BkCP1PsLqOdd7AN61jNMAab582+ersR2B1t/zwtsv5l3d+8k96ZmNjfuFM/FnZVLwHw1IFdHjjXCCwB8FzDuazs9Qh8OwC2W2Za2HqaRcV2PbaDtJdRN9W/hMBc7DaKJ7leEdSMA2Dm6yXgNGosWuEKvEyp3aUBtrQW1vyMmhtXLaRpsaqL2RMLUR9DgjHm7Ix+jGJMujBWwUJgKRfWxVo5UjAp9DVAlp+RbbXA2onVZfxyqhJMGxMVrKiaEwKPWLcu+vuqqqWi0wBgY2st1tZchCdoVVAuS/9RPwh6CSCM/SihhbqU0iqYMWJswnG+YAJLUZQKnIksoaMOKnBhUbgwhgHDSGWd1vzA7CutjMeKr5AqW1UBExaoPakq/NgfXj8ZJ8ENbYcjWG7GTjBiIDrjpPBaATABgyqANb8k/17sdkUZZwAwkC8UBLpRoUa1Zbc3EAWm42TFvLfT7aHd6wmE63R6olzt94foUelJe9lwgGBIQEsbXx2Hk0ki7fC6juS+GQUhbt24iju3ruHa1T2sVSpYW6mobe7BsZTTsypOT88x8DyUKxUpfjhSi2mXcSNg5p99sU5udfuS45ZA0clmIqtrzcWpmIrwXoG55kklWEuoHfZI41koFlAoFOQMjrPb6colNHbpRuUtmx+Yg9QPUCnmsFrMo5RzkAxDKYW0g3K+gEqugEqljJVKRcBkr3GCXvMUG+uruHrlGnZ2d1XpF44k9/HR8SmOTs7EnjaRdOCGIzw/ruPFSQ01KmSTQ/RTmnt6yHzDThKb5byUDx/exl99/CE+/ugh3MY53No5gm4bo8BjAlx5HvwIaKcIgJ0sQqQwCBNSPv3iAL/97Dm+fn6KYQSAQ9oDEwKPgFKliHKlJNA2SksaWdUS1PMei3KlJlIK/32g3uiKEpb3UKmYQ6mUj2Cx3n8yH/B5TKjakeCQ9t6SE1c2HKgFNP/bbEDgXCdKYdnsoAA4neS1BRxeX9AGOlSNZziSsrlWwc1r27h5fQeFTB75bB6dlo/f/uYp/v03T9EnwMslkMlTAZxAwklKUY/vBMrlHFZXCtjeWMGH7z3AR+89QDmTQadaRbdaReP8HM1zKq5d7O/sCABuNtr4+uunePz0Gda2NrC6uY5ROoWDk6qUdDaD8koF5dUKVlbXsbq6jny+CCfpIJ2M8oeLWl03zkyAoroSxG3ux/O65AiOlKhRvlyxJI7N8WYDidkcYjarjOcssXyYWOfHAfBkzp44Oejzo8VcQ7OxhH/HuVksoFO0tI8cFaL3jKibOS/TQUEtHmSTCOdUYwFtHA/MfM++GQtofsYtpk1dY6gdy7PL/NLc5OJ6PhK03JaiG214f3GTkkk3MEl1oO8X3RDigpsPmGtd6o9ZQBMC53J55PJ5cVowP5L3Xez0qQDWjUgch7xHo2sor7VEIsrJnJf3gqqjmaNYc6crANYXID8PH/5nDMq73/oF1fr7h81XXYvvWDbVvn7sQscwTccuaZzTdGWaY956vKbp5PKYhUfAekFu4T16QwN2q2tz7+2lxWuB41zYGObY57n2cQ79mkt/3oV+XKAPF4rBBdqd9SGevcnZRjrTWTN28rLa+ktq5zLG8k62MeM9Nu1zZ1+9XZTsjraDwIus2/w7fNo4qsvc9D92Ry8wLovs9ztU97RXxrLL3+rrsFQATxvx5XGzRGAJgGeJ2vKcqSMwDwC80HU1i8qtFsws6tVlWoufGeuOA2CjzNV21S7TWB/Lf4v9M/MqUlUVFQKCVHqsdpJFaY+gyJUFaQMVVNuq6iwudKu6VvM7Bj59bhUGGAAcB8GibMpmJbcl6zMAIW4laiIV/52pU8FFBItiSuPxsQJgtZhFdUJQ9pNFVbIK++KKOIlSLEem2IoSkMk5qlqmAo0wVa6mLNrTdlpzWhZyqlhVkBipSqm8Narm6JqaLw6aM1JhK+1cCRsYD6MAVmvSoYBZsY0mEBFYYFTBEwtoWvlq3mAeq0BAYG7gCxgRBbXYmmrsCPWpahPr5owjbfC4CaQZqQKYyrgRUCiVkC+WBDowL22v7wqYyhWKAoWPT89wdHqKWp1K3xYajQ7anRHaHc1XmS+OkC8ATjYtVsoEKIxdEBJOj5BNJzWX6u42ru7v4sreDva2N7G7tUmZuUDXdquNz794jM8/f4zz8wbyReaKzWM4SkgeVZbeIEB34KPvBXD9IQZBiAwhTKEoIFjsaKl0JsCP/kelajqdFAhJO+8ki2xGGAnUFACUzQrQbDQaaDab8rzk83lkMxm5R0JCbtdHSAtaz8NapYTNlTLWSgXk0knk00lslIvYWWc+3lVs72xLYX7TP/77b/D5v/87KqUybty4iSv7VxVAJVICgA8OjvDy8EhslwnPCbyrnS7OOx00PRcthGiPCO51XIxnIQUU0gl8/MF9/MPf/hx/+9cfw2/UpHidJvxeF16vI/2W604783QGyVQGCSeHhJMHnDx+84en+Ndff4UvvjrEkMLLNBAmFQATBKcyaaSzaYHrhMBUO1L52G53ZaMAQXelUhEbYyQcaipRrzdxfl5Dp9PF6koFKysVAYJyP8h9rHl/CecIgnkzE7YRTvM5oR20yz5TJRlZvfO/xepd4CE3tigAdlJAmlB/5CPJfMPDACNvhKE/xM7WKh4w//LdfXprS2lU+/j97w7wu98eyFyRyyeRLSSQzKSQylJdDrihL+1XKjmsrxWxu7OKH7//Hn7ywXuo5HJi/9yr1dCsnaNVrWLoudjbVgDMe/jZs2d49vw58pUKCpUKwmQS1WYT1UYDknmb9vjZPHZ29rGzs4dSsTzun1o5ZyVv9+vKXQOAjbI3DoCNctbM85yfXlcNT1S/upHG1GOmu3Eu+JgLA+sx86YBygaECriPALD5OzkGtM7XjUSv98PUYdqSjT/R5iUDdXXDCy34FXibOVvnMN7PqiBW14hoU4fYMEwAtRkfgStV5lT1m3zSSXFi4CYVzfXLTTJUTxtQLW3K5oOUgN9utzsGwPydURrzncic3tw8w/nDxEnm/UgFbDY98T1gNlIZC28ez40nnGc4ZhMbyTHMdwPztI83TAHH7/1PGFS+CYCtvndYfEWJBmR7xkzHL3QM39Ujy+9hMw1uDie9tfjMoe/LKt5eBKwXF99WV+1X2+bS00uLzwLHt5AxzLm/c+vjnPo1l/5csC8X7sMF2r9Q2xdod9aHdvYmZxvpTGfN2MnLausvqZ3LGIt1GzNc/8tow+aZsx/C9COY/siox5adWWT9i6xb/t26oItkVa/+A3rqnkx/pP31tKrbos9TD86+y0sAbBvc5fFzicASAM8ljMtKvi0C7zQAtlzAs1pIs6jbql5dKZ76hosfmf7sX8A8wEa9y8XoeN7TCQA2SleMVaRcZDaqxkleyEBUk4RwZgFecvdKZlr+tdrIatF8s68D4LHq2ORfTSSivKlqSfrqYr3C07EaN1rEN4o1AzAVbvvRGrQu9BvlrdanKkKzqM7FeDMmnkTL2ThwNn3Q3ylY5afH/KiuG+UtdgQCi6Isuj4m7zD/jjAwl8lG8DC6hCLXVeA8Ua/p9yiBBaJwHEa5fLNyLQi4VLFMAKufYocdQQ0BwLxFmAM4xdy8abV7FoBLhBTxaQJgASX6d/L3rwHgPK2dCTd8zWsrYD3SxkaXXZRwmWwOmVxOYOvA8zGgRbEfSukOBgJ9WajqJCDuD3x0urR/1hzCuXwK2YLGQGIoVtq0C6f1dIgh8+n6Aa5f3caN6zu4cXUHV/e2cXVvR+yEeV8RLD55/BJPnrzA+VltbIM6SqaBpINgmMLxaRPHZy20u64ASnI9J5uFk8sjJXk8EY1vLMSWe0EEpSmq8XjdNI8yoTCBsORvhgIaqv1YqOwrFYsokGpTUciNEP0Buu02uq02KoUcVksFlHIZZGgZm4AAYVoOX9midfUa1tfWBMA+fvQlnnz5CJVyBdevXcfe7h4GLnPzBmh3uqjWGmJn7Qn0AQbBELVOB7VuBy3fQxdDdBCKatwLhnBSSeyuF7C7VsSPHtzGzz/+AJ98eB9hu4mg1UDQacHtdeB12wio/hUIHAoAS6SYdzaLRKaARCaPxy+q+NPTUzx5WcVpvYXTehuD0BcQTEvkRDo1Lgr20+Pc0IwZnwlCNNnckGLJir018w4TnMtzSjWxH6A/8NDve0gkqQIm9TOQXu/1hNj5phHwuRGQKP7w8qDxeYhMh8WGfshkvgR1kVV9Nh0i54TIOkDeySCfyeLq3iYe3L2GB/euYdDzMOi6OD9r49EXJ/jiixNRsYdDD+EokPy/yUxS7ilajrNsbpSwv7eKa1c38aP3HuJH7z9EOZdFr1pDt1ZD/fQEtdMT+L0edre2pVBxXavVUKvXMEo79MqGG4aot1uot9qyccGjOhRJgb87u3uolFeQSWfhpDPI0JKYIFyAOedAtWuOb7Qx4HMCQCcbYkxOWtncEp0/sV6e2DzrVKH/zFJIqZuFXrd+NgDYHC+gVyyKqVDVMr42krd2KDbQ8Tk/bjdtXnoyN3MjTTTPMl+9ma81b7Det9yAJGpc5nsfMic9nRk0BYHpv7Hpn/x58molRJU5lptkkry/+AwoAGYx8TI2+RpvkyMgIfCY8wHff+adZSAw53WCX24g4f1vrpHMQZGal/evebcZxw6jvmYvCX8JgTWffQSOJW+8qoHjAPjg/v/4igX09N8gpv6qMTnQ4vvJDLXrfTfriRc97xLGdpEuvrW4XKTTy3O/NxGwWlx7G6Na4ILedw3nUuKywLEtpP9z7O9c+zeHfs2lPxfsx4X7cIH2L9T2BdqddUqZvcnZRjrTWTN28rLaemfbmSFu1mN5B9u4jDHYPG/2IbIbgd3RdkBS/k24wMFa1R2txU3bnXembssbwKrfFnVb1WsZ62mviX21f77XSwWwTcSXx9pGYAmAbSO2PN4qAn8eAE+/TLXQ9TaLyqfvsR2gtV7MvECfU5/+M1Kf/fN4sXhspyn5dHUBXxeiCUei/LUR7BxbOycSY/towgGq8wjh4krhOAAmmJsAYIXA+nLUBeo4aDV/JmhmveZ3r4OF+CK46bOxeNYci9omf0wdBi4SVJjF+Ik9tYIS7RMhr4Lm15XJRuWs0MoRi08vsvcUu2VHcySz/wpRqFoMZLFac8E6kXW12kSHhKpBIICXSrJcTpVgAgFGzI9KSKIA2Cj7DACm+tZ1qVw2oFvopCqA5RbUvMACxYaEQaqKHguUBcbEAbBQ57ECmDbcBapYs9nx9ZYYRV+UJScxATM/0w6StIoeJSQfK1Wop+c1nJ3XBfz2CO8I9chCmad4lEC376HX8wXWZZgPN8f4RTGk/Wuk1PQGLrqtHjrNHm7f2MSd2zu4c3MHN6/t4cbVfRTyJmZDHB+e4OTwBGdnNTRabTSbHSRSWWTyZYwSWTz66hiPvjpCvdVDKptEmuDOyYh6lGNQC2GWyFZcLJ/1r+hpTiDN6+Y4BPppAdaDgVq8EjqJei8colgqiYVzuVRCOpFEOplEv9tF7ewc1bNzFJw0irkM8k4KSQK6cISttQqu7+/g2v42ysUSyqWi3BvHB4c4PjjAamUFV65cxfbWNpqtjoyt3emjGymuXYJTL0Tf9VFnW70OOoGHfmKIXmKIvsvfBaLofnBzGw9vbeO9O9fw/t0beHDzGoa9NkaEvt02XELgbgv+QJ9X3qdUHAsEY6wyBSn1rodq28XReQefPXqJzx4doNXvIZljPlxgREtybthIJES9Ohwlkc1lI3V2Tp85sY9njuwccg4V51kpqUQSrVYT7WZLFMPt9gCt9gDZXEo2DDhOIoKI1IzKjo6JBXQyJXbixIvcYMDdKAILExC3As4NgU9FKDD0gVJ+hHJxhJVyEptrK9hareDm9X08uHcTD+7dQKPWknJ63MDTJ+d4+qSK81oLzVYbrW5X7Z8zCbG97nuM9RD7+2u4dXMLd2/v4sOHD8QGmhbQhL/dWhVnh4c4O3iJfruD7Y1N7GxsqsKfbgnMpe156Pme5K5udTtodrpodnpodXvouQF2dnaxvbOD1bV1lPJllAolAcAEwZy7WA/HaeYsyakbU9aal7iZNznnq+o/K+eY8+NKYJ2fI88IA1+jzTTGMSEOYmWzjnjiRxtaxLo+siiWuY0wXzdWSJ72CArLO3HsiBBZ78fcF2RjkABgnqi56OOwU9433Jgz5LPK55TzrrpcyIaNCJaqU4TmPI//mLZFecv80twoRfgb2UDrGNXm+RWb/cglQeofQWLI9x8/4+8S2bowGolSW8vE6ULnfr1vzZh4rHHSYPwMrCYAZmE/VEXNenUk/IzH5PmdX6FX2l4cOLX4XmL1BfK1g62+h12koVdviHnVNPd63ko85j6KZYXf1whYL7Zd5kAtFg3n1a1Li8eCxraQ/s+xr3Pr3xz6NJe+XLAfF+7DBdq/UNsXaHfWZ3X2Jmcb6UxnzdDJmdoxXxItgzlTW5Zjuow2ZPiWY7dROM5U/wzXZNFjWHCIrK+C1XgXfd9Z1G/V70XfBxb9tr6PLepeZEys6rbo82Kfh2/2egmAbSO+PN4mAksAbBOt5bHWEXhnAbDlgqXVQptF3Vb1MvoXqDv56T+BEDiuRiKslAXtmAJXJaiq+DKKV1nAjt5PXFzngjQXo8WuOZcV1e7YQjRmAW0AMEESwezrCuDXVb4CLCKI+jpMEAhNmCQqPlW2GWhMkMGFfAJXAjm2yx+CAp5Hm1MWo6iK5yemEtZ8B5hYP0+Uxhp2hYKELCbvo8t2+prf0ViqSrzG9qWqwuM1lryWEmuFKLwGPJcAmXErlZhLtqhaRcLfKJ+j5KxMa45OKsXiAHgwUOWrJkZVCCaXTlb/I1VwMqX5NqmAE32r/qi6lgAuVNgvlIbH6d/xulLByk/CTYJmwugoCbKCi8h2V3P3SgZVyUVLEPbs+QGePj/AabWOcAiEvHcEGmfkk8o6FtJV5uDN5mgDbJR5hCMJyc/q9V006200a23cu72NB3d3BKpRBXzjym6UI1ZzKjdqDTRqddSqDZxX6zg7byCZziNfXAOp5O8+fY7ff/oMZ7WmwN9UNiGqVhDMi7ovJbbBBOcJKn7T3ARAS1fBUwhDxsBHxkkhn6OiO41Op4NOpy1qal4flrXVNWxsrGN1ZRVOkgA4hV6ng7OTU5wdnyA5ZCbdEEluAnADhJ6PtUoZV3a2cWV3S5TiedrC0t661UKn3ZS6dnd2sbG+gWq9hVqtiU5/IKrfYDgSdWy356LbH6DR60rp0o44OZQy8JhveYRSsYBPPryJTz68hbvXtnFtex1XNlaBQRfodxFE6l+v2xLVMu9PqnHHAJiAMVuQ4iMFb5QSCPxvv32M//67J6i2WhilQylBBH6DEe8L9pN24XlUVsuSH1hyDHvMy5tEKVdAkaVQRKlQEPX66ckpTk/O0Gi00ekM0G67KBTTKBYzyORoU6xqUgJmufflnhe5tvxdQEtv2l7HcjhzbmDxXNrXjxC4wGoliY21JLY3cgLgb1xh7t99yTd95+Y1nJ3UcHpaxclRDYeHDRweNHB4XMPRcQ0n53UkmKs6kwSzmxP+9t0Rrl3dwN07O7h3dx8fPLiPD9+7j3I2i169hn6tjpOXL6R0G02s835ZWZWxE5Bzs0et00K93Uaj20Gn30en10O10ZJ7t9nuYnN7G5tb21hf38BqZU3uj1wmJ/MT53TOC8x7zHldbYrVQcCAYKOs5X2rytVQjjEAmPM764gDYN0Yo3OY+dE8tTqnfZsCeKxOjQFgyVMrYFVtmCWncwSFx++n2BKN1E3oyuPjIDsCwJN/M49kYw7nZs57Ou8zJjxfN/VwzGIJHeVGpzW0zv/6ghuDV+ZEj2CuqN9FBTzJA2yAOj/HltuRfbPYycdU1PL+jCC03q+c+lJy7483QXGnibgQ6DvA9IPXiht+eE00Rzs3K6kCWAFwSjefyDub70Qd5xg6JxJ4dusf0CtuWX9/e+MJFt9H3ljXtxxg/R1p1obi513CuGy7+VbiYNvJ5fE/+AhYLb5dVrQWuMj3bUO4lDgsaFxz7/sc+znXvs2hXxfuzwX78Dbbv1DbFxz3LFPH7E3aj9T+jPE/zq2HNlNbMwTjL6mdyxiLdRuXcU1maMPmhrSr3i5CdkcvVcDfet0sLpJVzC3qnfyLe8q7y6Juqz5PFg+m7Mj0h1l0+c9uhlgC4OljvTzSPgJLAGwfs+UZFhH4JgCefhlroWtwFpVP32M7QCuLzRaxvAj8ZTNxBbBZZDcL0K/0gzlQZZF5ko9RwKn4/o4EDBg4EAfABoKKpTCVqPEcwJEtJxfbzcI0P+MA2MBcgawZzXlrlLjx47iwzgV3o0hTW2hV8BorXkIeVb9RqaW2zVrfqwpgAz/MZTAQg+fF7UfN7aK2nwpTfJdKMyo/FQALEJD8jwkBL6rUIlxNiApUrKCzRmUHdFotUTiyrVKpJEVAbZQrkov+VAOyXseJ2gxDzQMs6jJCGk/Bgiz6JyMQoACBoEG4qwGbY3AzsUNl3AgaCYFfAcC5HIr5vMAjY+Mt+ScjkKGAOSVg0IBf80kI/PTFAZ48f4nzWlNy0yJJe16FgOEwIZbLadpi54uorFRQXllBu91GrV5Fp92WnL9ZJ4nRMIBP0DkY4N6dfbx3/wpu39zF1loZ2+tl5LO0Dk4glSS/7Evp9Zh700W3R8vgHNLZEsJRBp99/gyfffEcx6c1DHwfg8CTvo0IgalmpkrSySCZJghWAEzwS3DOHLJB4ErJpJMo5GkV7GAw6MEd9OXarqysYmVlRdSZ+3v72NrcwIg5hcMQg14P7UYTrUYT7UYN7UYdnWYT/e4A/U4f6aSDYq6EQq4EJ5VWxbjEYISMM5RcuOur6yhXVhT09lxQ9ct4BsOE5AOmIrXZ6qLt9tCmMnnow0+G8JPDSF2dwdbWOn7+yfv4+ScfYH+9hEoaqKRGGA26GA16UkK3h3DQh9vvwe31QRU2r7UAsLECOA8vAsDNno8vnxzj0ZNjHJ83UO920Oh04I8S8CLVdyqTQlpKGumMI59G6p7LZLBaLmO1XOHNIdbX7sBDvdaRMhhwkwOvQ4C0k4QT2W9rrlXeS9FmhExG7bE9XyyvxWE92gTCZ4zPvroDUNkcIPCGCPwhNtdz2N3O48puBXdvXce9W9ewv7OJzfUKttYrOD+rSzk7a+L4uIOTkw6evzzH0+fHeHF4JmryVI4QE3CDkVhtb2+vCAS+eX0bH0YW0KuFPNxWC167jbODA5wevES30UCJluH5guRD5j3E5+Gs0cB5s4Fmt4Oe66HvuTirNXByVkW10cTK2hpWVtewtrou98X66gaKxZJs2uD8aezIDQDmc2wsizkfmLmN80gQaJ52A4o5b5o5Pj4HylwabW4Zv7aivSev5wCOOyiYd42BpAb+EpLKXJnSt8/YFppKVtmwonOnwlLdyGOs/KUf43e4Ub7q3CkblKJ5WfMbG/Uz5+WkWOLHc/Fy7Jr73KiNIwWyzJ/aN80xzbQEEwCskNU4L0yUxXEYbJS5kRBawyYxM8b7k01MhOH8pfnH6xgAy5g8sZQ2dXOcYwBsrmf0r00DgCftAM9v/yN6xW2bbxvffazF96dZG7X6bjRrI/HzLmFMNt289PHbdO6tHPt9iYj18tNbieZlNfrORcNuVe7CYbqU8S9oTHPv+xz7Obe+zaFPc+nLBftxoT5coO231e6sD+bsQ7Ufqf0Z0ahm6ORMbf0ltXMZY3kH27C+7jOMweZZs6/ebgR2R9tB4EXWzRha1W8ZyO9j3VZ9lgBOf8b0R9rVa/MsWHb5G3fIEgDbRnt5vE0ElgDYJlrLY60j8E4CYMuFPqtlJ4u6reqVhePpz/hzR8YBsL6YRq/kADYL9bIYLlaTRj2XkutOoEvVqKjLBoOxAjifUzhpFFHMramC0mHMLpqqK1oOM2ftxPo5bgHNNvhnQgzaD7POeD5Ik1PSAGAeb/L1xm2d2TcCEMIFh+DXUVtmLrDHrUU5TsmD+5qa2IzD5EoW8KlmppEdM61WHVEwUh1JaGvgiIk7L5WOjXBSFda0tS2VigJ606kkqudqCczjKpUySqXyGMwQkgiEoUIySQUzgThz2aolKcEwVbkEwJMcwElRDku/RRGmqjDm6KWykOfrV1CFFQS+vEYG/sYBcJ4AuFAQdbeqAQm6admqwCNKXyzqXipQBe6O1OZ3DIBfHIhaNUnVaDoLNwjFDpo5UisvTTXdAAAgAElEQVQrayivrGJ1fQObm1vY3NrC4dEBHj/+GkdHB8hlUlLICZ1ECCcZ4sHd63jv/k3cur6DUi4lJZMiXAdSCdovjzAMOH4q92g1TUCdBRI5+EEKX/zpOb746rlAu1qjjWqjgwBJjAiyUw7S2Qwc5ml20kikE0imOZZAShB68D3m8xwgm06ohXPWQRjQTtiV+3V3d0/KjRs3cOvmTcnXS5W3KMWpOh0Qpg5w8Pw5nj95gsODQ7Sobm600O8O4bspeAO9V1iKhQx2d0vY2ynK/VEolpDPFyLVr4J0KaMEqvWGWG7X6g30/AH63gDeyEeYHCJMhlhZKWFttYxr1/fxi1/8DH/9y59hLZsCWjWMWNyeFHh9JLhJI/Ax6HVFuez2+0gm+XwbAJxHMpMX9a87TKLjDXFcbeK42sKLoyqeHpzj2cEZBpKTGBilUiiWMyhUsvIU+YEvmxjUFj2NcqGArfVVbK2tyaaI2nkV9WoD7fYQ7RbzlI9QLAHFom6qoG04QZlDVXzGEfV4vlhCNldAo9US++8+LYB5bRPM1cwNIAoPCTtZCJlpA01r9L3tCq7ur+LmtS28//AuPnx4DxurZWTTtG4HqucN1KpNnFfbOD8f4Oysj8dPT/Hl1y/x9dNDOPmklESaz4KqjtdWS9jaLGN/bxM//uA9/PjD97BeLiHs9hBSzXt0hPOjQ7RrNWSYTzaZxtraGnZ2d7C9vYOTWhWntaqAdDdk7t8Qp9UqDo5O5bNQLAvwJTDeXN/ExvomViurqFRWJAd1r9tFl/bUUa5YwkLOIaKGjRSrnCdU3a+ODq8DYM6jOvfpT3wTzeSLgNrmG0j7+nxt7IonimOjvFX1tubWlozxr2y4Ubv5iQ2yKHijzTwyn0Yl/oVE3wFDUZVL3t3hKFI9R5tzImt/A4CNzbW4WUSbinSTi9nnoopn9s/JEKArBNZ869wcogph3o4y70ebfsz7KZ5X2Ng6a38nuX1NeEUJHTlcmDGZWPJcs9lH6hbragJgpg3IRzmOaQFtFMCR2liui76RXtz+FfqlOQBgi+8g1l8WbTfEzdLA6+cseDw2XZz+251Nre/qsT+s0b75KlgtV725unf4iHdqpBYLivMI6cLHvoDxLKTPc+rn3Po2h/7MpS8X7MeF+nCBtt9Wu7M+k7MNdbZRznbWbFBiprZmCMY7285ljMWyjcuIlXUblmOwfc7sq59+BNMfGfXasjOLrP8HUfci421R9yJjbfM8WHR5CYBtArs89sIRWALgC4dwWcF3ReBVADz9os9C1+UsKp++x3aAVpeBLX7m0GcDgNmqAaZUWEnVkXWwsQBWRdSrCmDJnzicKIC5GE2lLvOKGgWsQFpRCisANjaYkm+Wq90RVI7n9zVgV4B0MilWqMWiKtniNs8G3kqeTMmrqPl6CTTMYrtaQPcFAHNRXW1P0+NAT+pLjPM/GgDMg8Y2pimqTydQgovrCsQjNXEqrYqxoarUJtBYoTLHrtApPQbAxBxr62tY31iXfh0dHEiOVx5LMFws0gJaN7lR6UUL1/5gIG1qjmFHbJiNPbTvB1EcCLdpj00APIyscRUUExYIICNQz2SiOKlaemz1TQvoCAab604ATLtgQiEDogn/adms7Wh+TFr7Sn5XJNEbBGh2Bmh1XIFUJ9VzdHoDpDN5pLN5+EPA9algHqFUXkGpsopSpYJSuYJyuYzT01McHDzH2dkpnNRIwG4+m0Apn0I5nxT4+8GD27hxdRvZ1BDZVIh0YogUrcrBey2UfLWjIVWFWSlhmIYfpkAR6REVnKcNAcBPnh/hyYtjgdZIZZCgpTVtcnMEwLSAJtDjuAiAGUcfIRXAvit9y6WTyKaTYmnOTQAEtPfu3sW9e3dwZf8K9vf2sLG+LteHvw9EdeohcD28fPEcz58+FQDcqDXRqFMJHML3kgKBg+j+pg322loO62uqxCacZkmIoprW3kmF7yHQ6nTRaLblk/Cz5w4QIkAiNQTSQ1y/toubN/Zx584NfPDRe/jgo/eRHwXwzo/h1U4nANgfAIEnAJiwmupmn1bCkf0tQT7hbyqbhzdMwh0m0PdHaPY9NHseDk7rePriDE9enqLrhugOQvijERzC+nwaIQEdc2NH+cO5MaOYy2F9pYz1ShndThvNeh2tRgvdLtDt8JYjDE8IAOZmDj7P3NBA2FlZWUHayQjEpwL9vFrDWbWGTrcn9yRV8DLXRApgKspZxAbYV/vjve1VXN1fw83rO/jo/fv46P0HqBSy8N0u/EFX7LV7PQ+djo9a3UOt7uNPjw/x6edP8OVXz5DKqQKYAFhszJMQeF8q5rG1sYKfffwj/PyTH2F7dQWjwQDoD1A7OUb1+BitahUhAaTrY3VtFVeuXMHu3p48O8fn52j1evSPRyKdxtEZVceHODw+Rb6QR75QQKlYQqVUkbK1tY2d7V1Rofd7PSmc7wz4NbnLzXypjgkmT60CYBb+mE0+mhddY6gAWG34zTtEJnrZ8TOxLDbgcmxBHL1vzIYanaPUyljybUt1usEmnp7AtD3eMESlfyw/exw2a/t6vsxXA1eU92ZeNhsA+E6Iw2jzLjHQ1mz2GW/gifKc0+5eAbCj9vrcBCNuBpyPJxuljAuFWP8bG2baTgea+1hyUkc/Ao8jvs7706Q4MOeZcRP28l1ACMyNPyZ25nrxupgxqT30JIewUQEfP/jPGJR3Lb5wvHaoxfePWRqx+i40SwPxcxY8lmm7d6ljnrZTFz7uL3NUFw7L3CqwXtaaW8uLquidGZHdSt2FwrHwMS9gLHPv8xz7OLe+zaFPF+7LBftwofYv0PbbanfWB3G2oc42ypnOmq2DdipDE7wZ2rqMMf1g27C8HtZxsqzf9hmzr95uBHZH222mWGTd+i9dix/LQH4f67bqs1kgnTKEVnVbxnrKLkRrJVZHjw9eKoBt4rY81jYCSwBsG7Hl8VYReOcAsOXin9VylkXdVvUy4nOoO/XZPyP92b+MF9kFfKrJpvyYhWW1fw4FEE5UX0mzzh8pQmmHG4iCj0DGqLJk0Z8vUsJTAsIo1yPrVDvkSV7h+AK+yROpAFhzgRJ6xhfDxYZ6NIpUa1S+qr2xWTjnGKjuGvT76NOWN5USy2XWY/oxtoWOoLGxjo63byBwHEao6iqUONFGlBDUoWqUUITKyMiiVBR1LmPjS1youpXYyHkJbO1sY3tvV3JtUgX64vETAYOq5sqqylLgHvO69tET9SXhCwFwOlLejgQ6BIHGV3Ni6nmEDASzAt7DAH4QikosNwbACrIj4q/XhH+W3L9aeF+wP6ViEQTBCh9caZPwkQq4OADW/LkOqvWuwL+nL88x8Adw/b4Y9zr5EjK5kubblRytaTjZPBxRrzmRJhnoMW9tp41+r4vRkPkuXRRzKWys5rGxksMHD2/hw4e3cfPqNlIjLyoBkiPm0w0kXoNeH0EwgpPOIe3kMfBY7xC9/hD+KI1gmMbL4xp++4cv8btPv0QwSka2xllRABMCEwCDysQUbX2HWsDngXJWbS8t2uEQbt+TsrmxgU8+/gg//eRHWF9fl9hRFZwE1bwQhSFBKu+Ns5MTnBwd4+zsDM1GE816E4HPzQ8ZJOFEeYW7cN2BXCtuPlALZrVhFqtqQh9aLAehFN8fyqfrB+j1XfT6A+lzOkMV5Ag/+ugBPv7xe3jw4A729raxu7+NhNvD4PwYbvUUI6+HkdeXMvRdjDwCNF9zjordOq87rbEzSMUBcAi4YUJA8CBM4KzRwcvjKg6Oq7IZoNkdoDvwRMHqR6pOMndOJpH7OBwqhPMZlHIZUVT7LnP0uugxLXFP05GnHar5gdW1ItbWitjYWMXe/hXs7e2LArrZ7ojy9/jkDEcnp/Jn7kPh7wSCRaBRcjoTNkq+cF8g8M5WBfu7a7hxbVvgLyEw7cdb9XM0a2dIpbNIp7IIwjSa7RCNVogv//QCv/30S3z2xdcAhfXMA5ymHTULN6Uw93MSK+US/vYXP8Xf/vJnuLK1gQRzdnsuGqenqJ+coHF+jo7YgjfEAvrqtavY37+Co/MzHJ+doesOkC+XUSiX8fL4DI++eoanz49QKGSRL2rOXs5DLNevXcfNm7ckV7TaILsyX5o87vE85WZeJQinApaxiCuATa5kY9OvdUzm2sncqEpdtWueQOAx/IzeLWZ+NZ+cS1Tlq+fLTyxvrdnQM4GoMff5WO53M/9PoDPvGdrA92QjhTnfpALgddGmdAPQ2K45ek+9CoCZPiCaw1N85jKSA1hcELjpRdwYdKONia28g6LcvyZ2/DvN4asbHyaxixYDTN77WMqDuEsGY0X4y3mYm37Me5rXntfsFUtvaZu23nxmJzGt/+h/gbeyb/XdzVwT+5OmP8P6e9D0VX/zSIvvUBdp5rvOvdTxLmoQdlsXF9aLZcWvR8BqueudDN87MYIFLgRe+hVbwFjmfo3m1Me59WsO/blwXy7Yh7fV/oXaveCYbSe02ZubbZQznTVjJy+rLet2ZhiPdRu8ESzbsW7Dsn7p0oJv0EXXv+DuW0fIaryW18uqbsv77QdR9yLjbVH3ImNt8zxYdPmV52AJgG2ivDzWNgJLAGwbseXxVhGYAGC7pa+FrdVZVGzVY4t6ZQHaJooWdX9XvXEAbJRCIuCKlFdmMVysgan8Iryj8jTKbyv5ghPMo6kWm1zoppWx2CtH+WUF0nJhP9Q8s2axmm3wEB73ClSOFvPH/QHVc6oAps2yxIrH6H9ojscoj6dZYGd95hiCWsJfqoD59wJImK83UlWyGs0LqedMbK+1r2bhnYvq5kdsZ0MFqiZPJF/o+VwehVxBFHZG0UxoR+UdP8c5NyMAzDHsXb2K/evXRMH35NEjPP7ykVjtGnWdqvSy0jThL4tCa81hTHRrcpsqrB0ppEg5AoIJfAUCEzhGICKbpwK4IHa5GudXAbB6JrMuhX0shJe0qjYAmPBBlW4GNI/ExpcQMp3JIpXJ4uVhHb/99Al+/9kzZMQWN4FsPotsoYJcsYJMriDQl3aqzL1L7S6BZafTRrvTkWucFiXzCN6gC2/QQamQwt5WRWx6P3zvNn70/l3cvLoF+D0g6CERekgOA2DoSz7ldrMJzwuQyRaRzRTQ7YVoNJkzN0R5dRuVtW0cntTx//5//yYlRErUySyprINUhmrgpCiAFQKPgNQIieQIqcRQ7IgRekAwwJBWyx0Pva6HvZ0d/P3f/QJ//3d/jWIhL/c+f7KOIwp5XjTm0iWUazYaaNTr8tlqNdFqtmQbBmOdzeZQq9VQrdZQrTVRq3dQrXXg+ZrTlk8lryPV3PwZ+IHkvE1yMwLvm2QKPcl/7CKZGCKfSyCfhwDIv/vbv8IH791FJpuW4nca6FdPpAj89fsYen2EVA+7vO+AlIDTKNcpcfYYAOfgE/yGtP9OYpTOSWl2XZxUGzitNlBrdlBrtlFv9dBsDwQIMyrM40slpueFUnjvkblnUiJ2lULENuiLWBahP9mvcPXqOq5d28D1G3u4fecubt++J3l/Xx4eaTk4xouDI9QaTYVzkRW6gYy0jGfhHMd85ISE25u8v1Zx7co2PhQF8H0kEeDk8CVOjl6iUlnHyso60pkS2r0E2l3g80dP8evf/gG/+/QLhClgmBwhwfzEuTQyuRTCgJbeAQrZHH7197+QcmNvG2nm9A4CNM/PFAKfnuLs+ARnx8fiAnCV88OVKzg6O8XR2RkGQYC1rU2sb23h+cEpPvv8Cf709QsUihkUi3zmEwgkn3GAe3fv4f33P8DNGzfV0piW+zELZwNL45985hUYBjJXvq4A5rxmXBS4AcEA1InSVDcLxe2O45t24q+51yGwANgR72t9Vjh/GTeIuHpY/1shs8mprspW9k3nRZObmOd3Ox0p3LRi+iVAPrKQ1rma88xEcfy63T/7I9Bb3n+Ms4NENPcZj2jeXzrHhvIOMBuWXgfA7D/nTwNwTVvyPovsoF9/J45TIyRVsSwAeOC+ogDm9WLhsUYB7HraDt/PcQjf/dn/gXD96vTfOiy+c0xf6eRIq+8/szRgzlnwON7UtUsb55s6Yv3772/PrYf6gzjBeinsnYjKW++13crdzDFb+DgXMI659nmO/Ztbvy7Yp7n04wJ9uHD7M7Z9oXZnbHPWB2/25mYb5UxnzdDJH3w7lxEzyzYu45pYt2E5BtvnzK56u97bHW23KWCRdTOGVvXbBfF7WbdVPCSA058x/ZF29do8CxbdjarVXi8BsE2Ul8faRmAJgG0jtjzeKgKzAOCFrdlZVmy1BGZRt1W9jPac6o7nADYL+GpjHKmxaB1JyCeL66pcND9cDCeQzTiOwkWfuW+Hom4lBDY/AkuDEEPJ90vFqAIkgb9iJRpVKn+e5HI0cIDHEj4WCgWBgTL86P8zDFTGao5HV4CB2Js6TgRyFeKKxWzgj21LqY7VfL80KwZSaWMbrS98tczUGPCHfZS8umww6q7EiG9xHi9fQBKi/JUiKmgF5VQAM98rP80iPsdBpTRznq5vbmBze0sUubXTUymtZhPdbltydipkUbWl5pqknTFzGCflz26kJGMeVAE5SQXZmpuXKm61JCW4YAwJftkWITD/jsCLsSHkpQqScSGYJLAe9HvodqjC7YiClTlJy6WS2FCzEFbQTpqQkkBy4PkCIPnftHY+Om3i62dnePzsDE6WMCyFXDGHQnkNhcoanEweSaq6Uw4GXgjXYx2e5DkmrBHBmgxjJHA1DAYoZID1lSzWV3L45EcP8LOfPMTdm3sKf4M+ELpIDH2Bsq16A816Q5R2uVwJuWwJA3eEdoeq2CEy+RVk8hUcHNfx3/7t9/jXf/ud2D9nCiUB00PGj/crQVGG8MfkAmbHuKmBeZB9IHCRCF3A9zDoB3B7PvZ3d/GP//BLKdlMGp5La2jmIdU4y30X5YHmBgGqnWWjAG2WXVefO15zJFBvNCSXb7XWQJW5Z2tNuK4vMJPKa6oQeSztuA0SoyqYGwf4O+ZCDsMRCjkH6ysFKfduX8P9O9ext7OBZASz/X4bXqsOt10XoA3aP4ceRoEvY9X81Wq7K7bTxnqa8J5q82ESHm1wRykknDwSTg59byiq31bXRafnos3SHaDR6qHR6qLbp605c4jzuhNs8Zlltl6d5jiVEADzvwl+g0A3jlD96zjA/Qe38JAq8FvXJe/t+vqmAP9aoyXQ9/nLQzx/cYiTs6rYYbMQ0IndruSxJQhMCgAOqKYMfGytV7C7vYKre5t4eP82Ht6/I0C6WT9Ds3aObK6IXK6IRDKPnpdC103j0dfP8Zs/fIY/fP4IQwJg9pkKYLlvaA0eCgDOpB389CcP5b69c+0KttdWsb26isbJKapHh6ifnIr6t9Ooy0aaYqmEYqmIZqeDZrcDbxgiVypJIVR//vIERyfsk4NcLiMbQLodV8r9e3fw0Yfv4/atGzpjxmz9eX8pyNVc7WZe1g0wuinEKIV5btwx4dW8vrppxgBHc248X6+Z917fRBO3Xh5vNiKEjTb5SB5c3tNyrWJzbfQOEBU3S/RO1PeJqq3jSmDOo91uR2ygjdJYjmEuaJNnN8qzbfK0m/7Icyibmng8wXJabJ9Hkt9cga1JeszYy3mx2HKOFjtp+rLL60PfIZyXxZI/2pzDT3mPRO+ZMTSP5TfWc1VpbBTEcaDvOBPobDb7cG4X2/lQLajNT/uT/x3B2pU3f3ez+K7x5sq+eYT1d5+ZGrmUVr61Z2+3dduAfb96azu65fFvioDV8tibKlvo7996T+1X8azjsfAxznkMc+/vnPo3t37NoT8X7ssF+vC9bPsC47V+4C605j9bdGc6a4aY/ODbuYyYWbZhfU3esfptny/L7tui0XcHdsqa4PRXd/ojo4h/H+u26LOEz+bmsqjbql7L67igLo+jsQTANhFeHmsbgSUAto3Y8nirCHxfAbDVspjloumi6n5TvclP/wmEwHHVK0GgANsIfqplKKEu4WJibGfJhXIqFKl6NQomzRGsi+X8MVDZZ65Cjxa+Ch0IRgUmCQyewAWeY6CD6RMXrbWdXASAFdCahXQCa8JVLnJzgV7yIGaZ65UKXQWa8boUPsemOcN0x+pf2h4rcDBKtDhgmFiQGqvsMY4W+EKwRHBDEE01llj9Mi8sIVr0JYWxlDFlsyiVS5LvlnbPoU8LWg/V83McHLzE4eGhxJGnEdaWSmU5nuCCrbOPzG3a6fUEBOayqhjl8SYXpcn/yDZ2dnfFDpbwN0M74lQKnsu8rgNtO8qD2um00G4z92oD5+dnOD87lz5ub28LBDZKZEJH5ustlSoYuJ7AvHavj3qzhXqjjbNaFyfVLk6rPaSzKThZAuACKmubKK9tIOWo8pe2vK1OD61uX+qJW20bS+rEyAdLNj1EKZ9AMQf89U8/xN/8/Ed4cPcaEiEBMBXArkBgQtl6rY5GrQbf9ZHPlZHPl+H7zE08Qn8wwiiRxTCRFQD8m99/jn//3RdIZgmoVwQAU23pBr4AYCeXQSbPnJ9q6Us7Zd9jPlwqjwmAPSRDD95gCK8f4ur+Pn71q1/iP/7j30ju4l63iz6LgN6uPEulPK3NC3qv+p7AIN1QoJsmaO9K0NNgPJtN1GoNnJ3XpDCvLy2//WAouW6Z/5fXU56vSBEsOYKdjGw0cFJpbKyUsb+zgSvbG5LTtpzPIO8kxVp7GBBQdxH2OwjcroBfjkniLtlzubmDynNCM24+SMumBF47LxzCDYaSP5nq32EijaSTR8rJ03QaFPWKOtjncSN0+x7qjY7kKD6vNnF2TrDdEjjP4pPfC0gWpi0QmJ8EmHzashm6AgBMkf2TT36CT376MW7fvYNUIiWFlt8DLxAl8LPnB3j64kDUwMcn5zg+PROFtKin5blSJSjvs9DXnNGb62XsbNIGeh13b9/Avds3kMum4PY6GPTbJLtExxiOHLjDLNwwiz89fYnfffY5Pnv0lcDfUToBpKkYp8N5Ar4Xwh8ESCWSuHtzF3dv7eHBnRt47+5dvH/3HmpHRzh98QKNkxP4zLPcH8icyc0rhHk+N2ZQpcx5iXb1yRTa3R7qLc3zzPmB15qbKOrVHmrVLh7cv42f/Pgh7t69KXNnOpmWZ8vATZMLmPPxZI7UvOecn+PPoYG+Oh9Fc3A0f5s6BehG8JjxjINfo8rl+cZpweTZNQpZ2ZAjG1sIdmObgaRefScpDNbNQwp5eWNo4gLZ9xL1ic+CvLNSKXRpJd/tYkAle6TQFagb/V7UxBT2M0d8lMLAgFnO51QVc7MT3y+y2SLFe0yfPW5WiBqOUqjTwpobC3QTEPsjudHFHSHqv9zXOj6OaexGoQMQvD3eABWpk2WDR6R75ntG8oJHeYUnCm4F1GzHuHJoqgLj8jD5qtb8yf8Gf/UNANjye8y0XwTf9L1k2nreeNyC+v/Gdm0dXaapcCHHXNqVWEjvl5VeVgSsl8wuq2Pjdt5qDy0WHy8SmIWNcQH9n3tf59THufRrDn25cD8u2IcLtX+Btmdu9wJtzvLMzd7cbCOc6awZOvmX1M5ljMW6jcu4JpZtXMYYbJ4xy+5bocBFj9WqfsuBLut+9S6yiodZKJ3yRrSq2/I6TtkFm/0BSwA8bVCXx10oAksAfKHwLU9+UwQUAE+/8LTQNTyLyqfv8fwUun82lnPsc/IP/wRC4Ndtj4cRADaL0AQkhEhcIOdiNReXCTmNMvcVUBADrGbBnupHQmACYmONKQpWga8EPqpS4o+xvjRqJX7mBKZmBCwLRI1eyAYkmPO54J4Xe+P82MaUAPh1eKEQQpfT9XvD5NMs0hsQp8dGkDdSmMUVcEaVxeN8T5XQHJWx42Qbw1CtV008GEeOiUX7q4Cb1sDZTEYA8JMnj/H06ZNIXR0IrCivrKCysjIG6Ox1t9dHt9cToEUAzPy+/HsDo6WvySRWV1dx5coVySeayeXg5GgVmoIr9tgDUaeqTayvOWfbbVSrVRy8fImXL2h7W8HO7g7W1zc0F/FgILChXF4RCNzpDdBsdyXv6mm1LpCy0R6g1QvR7oVI0Zo1kxLwXFpdR3llQ+yDqYUNhpBzm62uWEBLjmTJyaw5iKnOTCVCpBMhnGSATMqX8jd/9WP8D7/8BO/fvxEB4K4oV0dix9xHu9FEi9a/Hu1sVbVJADxwocVPSE5gWkD/8csn+OyLx3ByBRQqK3DyBfQ9D33fwyiZRCaXEQhMtTiBHgGw59KWuotR4CFBhXkYwEk6Uq5d2ccvf/ET/PKvP5Y8wZ1WC912S3Ia9zptOOkU1lZXsLayqspr2olHqktea0IjKpf5rLU6HSkEwVQC1+p1gZuab5QqYAJTVYbTzjzD3MWRVS2fiVxGy0algitbm7iyuSFwl+B6FLgIPG4A6CP0GTvC4IGqqEe+5DU2ADadospdwVlCVOnMoTyKbKcDyYJMG+9RwkHSyQngRzKDYYJ5nQmmUgiRFKVvq91Fq9XD6VkNR0dVnJxyTLwuI3iB5urlfUFLY1Xoc8PISNS/tLEul7R89JOf4Mcff4zr12/CY27hATdbUPWegB+OcHR8isPjM7GBfvLsJZ48exFtMlDzYKmbFt/cNEFIFwyxWs5jbaWEnc1V3Ll1FXdvX0OpwA0aAwwDqkgJ9ZhvOYmul0THS+HZ4QkePX6Kr5+/EAvoMDnCKBJJEwITAHt9H/S83tsqS7l/+zo+/vAjfPzhh2idnaJ6cIh2tYoEQWgYSu7ydqctz2PIjTJJIOB8yU0vzAnO+5NKfd8Xy3cqUweDENXzrpTbt67i/ffu4M7ta5GNflFcFsx8OZ6LU6nxJh5jyc85Kq76jW/MMXOZmUfNnw1oNNbMJg+6OdcogDmfmk1DBv4aGKwAeAJ/BZLSjYGbU2KbeTQPurotmM1Auq9HW1eLZ83FzhQALFTWG7eKeN/Me4794/PDd80YAEfvLMaKAFjyXovUlXQAACAASURBVHPjjBfAdWn3PHwFACtMnqRK4IvGqH3HG6Viv+exBtbquFXublIl8L/FZn+co17V1iZur8QhygvOczlWtbxm/17/JjFC/Uf/K/zVb8kBbPEd403f9+K/t/oOZVPxK41cSivf6N3badUmSO9+D21Gszz2bUfAagnt0jv71nq3oMXCeAAXNrYF9H2ufZ1T/+bWpwv258L9eJvtX6Dtmcd9gTZnmYBmb85+hPZnRCOaoZMztXUZ7fxA27C+Hu9onKZ9xuy7bxchu6OXSt0/e90sLpJVvC3qnazQTnlnWdS9yD5P2dto7dnq6KUFtE24lsdaR2AJgK1DtjzBJgLvDAC2WOS0XjpbVN1zrtcogF9ZwKdaiErW2CIzF9MJgAmCDRTgYjmBI8Gl+VE4G0G72E1BVR3tVbk4P1YAR/kWeTwXwA0ANlBCFFIJVROzXQIzAbGxl3xcScYFcdZdKCgAFlVlQKg2eiX3oUJfHR9VsiY3q3zZkLpNdtBo3XysKousqyM4YXIDi+IsWmFnXkYW1jMeR2Qbbe4hPV4hdmI0kv5qKaBUyIsitN1q4uDwAEeHhwJ3e72e5leOLD4l52sE+AIZB/tNmKUKMFHbRQq0LMFyLodSsSTweIVwM5MRlSiVdqIyJPyNcv0yHmpZGqBer+Px48d48vgxCsUitre2sbq2JgCN46Qsk1A1ly+I5e55rY5qvYlGs4N6q4PugJbQBK10C06JlDPJMeSKyOSKQIpgkIiRkMZDb+BFlsZU7qXlXhIl+ihEOjlCOjVEasQcvz0kh338h1/8BH/3Nz/FBw9uAkEXiaCLkCpWtycqVt91pRDqpZLMy+zAdZlLeYheP0S3H6LTD3By1sST50d4/OxIcv/mShVRANNul+rWIUWGVL0KCaV8j9ePMXIR+i6Gno/QDUBieXVvS8qNq7u4eX0fN2/sI/BcdFpNAb+B7yL0XORzGayvr2FjfQ2+58Lt90UFbOCXqCDF/zohsL3fH8hnrzdArz9QK1u5kyLFIE2TI3v1uC0u77Z0MgEnmUDRcVDJZlHJ5pAc+kjQUzmk/bcnFs9ShixUWwdICJ7nBgpeaio61bJdLNHlL1Oy8YCg1ZP+pDASAEyrbNpPZwX8hkNCPB6fQSLpIBwl4bkEaCEajY7YWtfrbVEIez6VxMAolZTC+zSTSSNND+YoD3nGSaKYT6NQcCQ/7v6Vq1hdW4fn+lII5sRO3A1kYwLzHx+fVvHlnx7ji0eP5f5ljCReHE/kCCC5ygn80g6y6QxWyyU8uHcdD+9fx0opi1FIK2xfxjhMpNBzhziqdnB03sEpFe+NNqrtNrxhAG/kY8gc0cxvnE7C93y4fR9DP8B6JYv1Sg439nfw/r27+ODuXfidLvrNJvxeD8x0nk7w2XRls0W/30PP99BlrnOC0EQSwyQV1T76zPFKACwKVQc+4Xqzj3azh63NDVzZ35FC5f/u7p7MS5xvCQcNBOXcFweKjpPS/OLRphXOWQa28tjXAXB8A5GZX9WtWC2ZTTsmn6+Za827JP5p0hu8ogCWeSCuoFV1sQHL8dy2Jp+5AaP8pIqaSnp1YtBNOvE+mf4bAEwIbOJhYK4A4GjjA1XAgwHvM9rn09pZLffjG6Hi8dIc7GoNLVbPo9Ekh7vYOTOFgTpYUGlM2DuOscRQUwCY+g2cNuMwY5E0BWI5PQHAjLVYaRvXi+hFVPvof4a38hoAtvh+YfOdz/r7k03l5tgF9f27unIp45olFhYbLGeqfnnSMgJ/ftXwnYyL1WLfvEZgsRg5a5MLG9ec+z73fs6pf3Pp1wX7cuE+vM32L9D2zOO+QJuzPGezN2c/Qvsz7OBVfPyX0dZltCH/lrC9sDNc1EW38X2vf/GXYPoITX9k1GvL+8Gq/mXd37w1LGLyfY31tM+DRShkpltaQE8b2eVxs0RgCYBnidrynKkj8H/+X/9l6mMXuqZnUbnVQt+i6mXU5ly3yQFsYK/mxFWcyb8zKiJCWLXBVBtK/jDXrdgcZzKv5BY0KlIeM7a5jJR1rNcsjHOhnnbTVHYZVTEX8o11MuuXBf5o8TqefzgOdV+1NFUFMIGqgQrxY43ql38neRGZlziyutZRRR6zkep3nIcxAhlxoGFUwHH4QEg3IJwTq2sFsToOYzeqCi+O2RsMxH6ZfS0WCyiVSlitlLFSqWAw6OP8/BzV6jkajQaajSY63f+fvTdhkiQ5z/TezDjzqPvo6unuacw9AAYkQXJXWhO5kmzNuLuSzGSm36O/RS6P/QsLnmsClgQBDGb6qjOvuDNC9n6fe1Z2owdIz6O6Bsga88nqqgi/wsMjyh9/328ys4NlH9lYvrR99XkNBBAoxKYKuCNQuYed3V1JVCTfWoUS8BCoQ+NQGlDO8+01ImBmuT/5yY/xkx//RCDy0dEx9vb2UFQa51cVlCHafoRX5xd4/uIlXl1cSazXcUpY1QgUnDJGrIBemgkTnvkCCWn/DNrSttqi9qSalSCFIIRAS8eIAcB+g8Br0JpmqIsh6nyEP/mff4j/9U/+Db74/AM05Rgox6iyEYp0BMaz1Ri7OqKnVJVOGwG/yYRgsMJgSNVyhvOrEV68usHz82t4YQdRtw8/7qjqkvFPqfdljFjWh1a0DTcWVApJG7X2LSZTUDT7x3/wCf7o9z/B0yeniENfUpaMBQCnkzG8FtXMDfq9Lo6PD3F8fCSW0FQHEwLbkKK8rgrvO2oBTOtasZFVdbcocI0d7ew+o4pVLG416T1QzRSlraqCV1RoMzUV2lTHN9yYwVaaT/PvVovxuqfQT14WbqRg0rjM9puaas5GUTFhL62JxSK5xQ0GAeqaQEpj9/piCx3D80JqNImmkTAm8CjBeJSi5FzANpJlRz7akYeoEyHqxKJqbsTSvRZr3zhUu3OO6zCMRSVJVSZTkuYYT3IBvxyfnh/h6nqEf/inH+Pv/+knyHL+nP3H2L82hjdHsyL1iuLoAuiEHXzxvffxxfee4mC3AzB2c12hxfr7AYZJgZ/87JmkUTFF7QWo2h7SMkNCRTUNsCUGMBWjJdKEausCvbCFftTG2dE+Pn78GB89fgS/adCupvIZ+R5i2jJPpwYO5rgaDXE9GiEpcrSoRPV95NNKYmZn1S0A5v2SJbmU1Y07Erv78OAAn3zyqSRuNKHin2keKNr5kHDfzl3WGcHCVM4JVi3L62DtlmXmnP0lo5OItWO2z4HXIa2Js24A8/wGJFouM9m5lnOWzANvAcDzkNW6NFgAbKH1TEEs8bIJYgmCK7ORwcZ+1/rwWMJftn9eATyLlSyKYlW/EwAzbnVpAbCxbZ6HyVbxzGNsvF+r7LV1l+esAOACYRjJeObcZ90iJGqwif9u+17i2pvn13z/mhtT6s7rOw/5xSpb3iH0T+rLLwiAH5qfOb3hLP7+tvCRKxzo8E60QimzUzfTU6vW7H7WatVWbc//tveA0/LdnTT2zmvktsK3VB9srE1rrvta67mmuq2lTmuoy8r1WKEOK5X9LspdocxlbrDli3PvWfczloPAv03l3EVbnMtYYtBsuoxN5+9yb7l3j1vt3Y52u4e2ef/qlXbqE8eLv6m8N5Wvy32gayeLn/H//uf/uPjB2yO3PeDYA1sA7Nhh28PdeuBeAGCHRUPnpbVN5e2Qr6zzLnBZWv/w12j941/P7Di5cKxxE31RwllQMK8AtuCTFtAKaI0y15Q5s+01EFUW4GkpLfFNFQCLkooPPolPyEV5hcBctOdiOwEn8+ViO+EzY48yWQUwn5e2ffMAWC2gY8SdeKZoFZgw3yEmxupM4WUBsFGsWeWaBRZUTs3UvqIW1BiV8qmUw9SlpSozqkEJ0ufOs7EoCV3Zdtos23iwOzt9sVfe29vF/h4tgXdRFLmob6+vrzAeT8QCdjIZS7xfxrOUKjPOattHpxsj7sYCLUQB1mqh1+sr+N1hzOAd9Po7CoCNMnim4myJIy2mfAMhWeQ1ImAzAJY20P/6rz+TxD4nWJY4o2WJjO2UelDx6WEwHOPqeiCfhL+MB8yYsE3bF6WvWvqqrW8pMWGBmiRRgCEBsYJEQgwq7GSMWEUrwaMoUku06wLtJoVXZ/jDH3yGP/7hd/Hph48RexUir0JdJiiSEYpshJAxcQXyAYUo9iqxyE2zKSZJhcurES6uxri4Hku84vOrxCiUY/gMNEsVKmOhMj40+6rVCISvpoWAYL/FeM8N4iBGL+xhp7OD737+FN/77H0cHfSQT0bIJmMUaSJW0Yzv3I0D9KIQ/X4Hu7s97O70kdPGN5mI4lPIWVvvk5D3QhDq/UGgywsv84BV4KriT+9FVSCKorssFJgZRau1FKa3ciOSbKqoCX9rtGirS8zd3H5a7E34CwJgAb6NfErxVEBT8WhosGJT/luvJRWyszi50xbKijFLGwHAQdiB70fw2oGkLKuQTDJJJSE7VZLs66CFJmiJVXnYicXSmvcNATfvvcAPtW9KxmLlJgbGOWXs1BaStMBwlGA0ztDr76K3sytxh3/yP36GH//zz5BmORipVYc93QAUbHOzCdXSeUqIOkXohfi9Lz6QtL8bo6lK1FUp8Y6LqsbNJMMvXlxJGjPGL9ooabGMCiWmqAnQ2Xe0hGZMZ8YeripE7QZhq8F+t4MH+4c42zvC8V4PR7s97HVj0VH7cjtq/HAqRC8HN5KoAvaCAG0qeQn6+Hu6H4ShJA5UsdzPOJ+2JeYw54Pvfe97+O53vw/ON7qxx6j+jSrVzofzKlj7CJlX29r5VgHw6w8ZtWLWvrTz6JuPoXmVrAWa8wpi68zATGTuN9bHt7GFFTbfWh/fbkpiWdbCX2LMyzNEwafcv+JuoBt/bud0/l7HAo+VjU5vAGACWf6Mylw+k/hJx4IsNQDYEG+7AYdbCmTO9xkrmnbhdAv4BgWwtYAuC3heYJ6PczGZrePEGwpg2RBCVw1OF5wzpZ36PJq3gGY7Z/1g4C/74/KL/xPFN1lAL/Du8OsOWeTdY6UiHN+FViprwXepVctwO3/jPexWnXty9B0Pi29stcuCzj3pujuqhsNK1x3U6M5rs+GBsbH2rLnea63nGuq2lvrch3qsUIeV+uBdlLtCmctMLcsVt1yvLnXWEhX8bSrnLtriXIbjNfm25+96Xzl2j7PW26k/HSuzzfv1q+3UH/IH+eJnLH6kW75SDZdB61DnTWW7BcAuPbs91rUHtgDYtce2xzv1wKIAeKOLOQ6ZOy21bSpf9vAG8m7+7i/R/P1fzuyeuUAeiQqJIAECgGlBSviqCmBdBNf4vbRjvgWxVg1GYKp2k7dfovSlUqphbEa1F7XGtfyhVSvyjJlFtFhAK2gVMON7s3y5js1FdgUHaqsp8Nr3EVM1GUUCnK3aSo4l6pSnvZ4nFrrGjlPWzfmfsYRVOHALe2/bpvB3Bib1RLNETPjUiH02857FtJyBDBuz0kNVlmIHPBmPsb+/h8OjQ7ED3t9VCEwr4MHgBoPBwNhjF2IFfX19g+uba4zHOZKECrQp+rsx+rsdxJ1QlGO0EKVKl1bNe/t7RincRdTpICRMi+PbvifcJFggJOX1KQo0Be1RaTnaFuvpZ89e4Nnz52I9TMBNJWOS5QJACkKNhuAWYt1LVbDY7qYZxkmKqqH9rSqEGbeU8LeoGuRFJcdRFSwAmHUwEFFteTm+qAS24KWNSmLUpvBbFToB0A0afPydh/j0w0d4+uhEbXV3IrTqXBTATCFjV9N6uq6RTFIkCeOA1qB7NSHwy1dXePHqSuDv1aDE5aAUdZ8X+vBCAhxP7HvbVIvye89DXmbIC8aBrUSpSTvis5NTfOfxEzx9/BhnDw5xdnYk8YrPn32Fi2dfY1pkaBsb68O9HYkvy5iytDaOAtqqU91LoD4V+MtAt1S8E20xKeyhVfNcvFE7/kVVrxsxeC8QInMDgXBaMzzbdQMmUvcmIwSu0KprtAmUeR+IopnWtAqB+YkWv1cALHUyAJiZEmoq/CUYlworEBYIbIhnoyCYewoIf8uSqvgOAp8pgu9xk0eAopiKWjVNC2qQURFio0HRYqrRjgIEUYR24EsccbZNNpII9PYxpnqYsaPzAkEQIQgjpGmJ68EEw1GKg6NjHB4fy+aCX371Al9+/QKTJJNNDByvhL+0UCdAiwLG4PaRTiokI42r+wc/+EjS3k6MMk9R5hluhmPcjCa4Hqe4TipcTUoM8xLjosCY6tLQQzvixgeO+UoS7czFsLup0Z5OJUXw0WnH6LZjfPqdh/jsw/fw6PQA0zyXxHmgEMVqgfOba1zcXCMpMvhhBC8KUVI9SnvjKWNcd0QxzvlyWqqqXyyxixJhEOGLL77AF1/8QDabqOOCblSxcWntHMp5nvM/N+HMOyBY94D5461lvsye1ipf5kd9XFlV8PznfCx0C37tk4L/tkpZ/oFoy+S0bct6XZWszxILcO0zgRBYwacBo2Zel/yNOl6mboGrnLf1uTAfT3deAayW+nzu6RzA+ZHzX0qXA+5kmTXYBBDg+JTnZSD1kL6t+Ty6jQPPDQ181nEDAjcGEPILpbbyafNYsRs8fjUGsNpKz4NsfexqfGUbV1h+YuzOtZ/1T161gDYKYKc3uG8+2OldaZkyHd6Blsn+zXM23p6FK3l/arJwlVc48I4v8wo1Xe+pG1pfWm8l15qb0/LbWkuez+zOa7HhC72x9qyx3mut45rqtZY6rViXleuwQvkrlf0uyl2hzGUmk+WKW65XlzpriQre23Luoi33sAzn6+HYhk3n73pfuVXfrfZuR7vBw23ev3qlnfrE7cJvDNRuss4u98Ki3bEFwC69uj3WtQe2ANi1x7bHO/XAOwfAjqtLTktvDnlvKl+zbrzQNZn+6C8w/du/eA0CdDtddDsdWQwnAFQA3EZolFHzqioCKVH2zlkmExIzWQAgsLVUBdT8oj6hsqprVZnFRXJ+zQNiLmZz7drmyXO0fVy0t4vprwNgtYQNZ1D41jqUCkF93M8rzrTu2l1W3WwtdW9tnm8tTeetTPUso8ikEssAAkIlquy4CK/5qppNQJ3viUpzPBxiNBrg+OgIJ6cnYgWsCuA9gTej0RDj8WhWV8L488sLXFxe4uJigIvzMW5uEvR2IvR2QnR7kcBvxmQmUD4+OcHB4YGxyY0FAEe9HuJeV2CUUA82PAyAIBTw2yQJmiSV2L78HS1OrxjX94rgeSDpZjAUJfJokiJjDMy6lhiwbU+tdgl1R5ME4wktcNvwgkhsfwUATxtRTxL2MVFATMWoAGCjJrUxbVm+WKJ2YoEvVNDm2RhBu8ZuN8Be18fp4Q4eHO3g7GgXZye7eHiyh9CbSvzfupgIXI1opVtPMREl9QQlw95OW8iLBs9enOPr5+c4v5zgZtxgMGpMvF9xpobnE0J7CEIfQRQKiMyo1s0zURp24xDdToSPP3iK3/v+d/H9zz5F3I3Q6URIJyP88p//B778l59IrN04aIv698HxIU6PD+R78YwmHOSOBqOsFQYkosRaFNktqkCLUgEwLYgteJXYzwpraTPOcUXVflmotTgvoSpa2/Caloh2UTZockJgKn8bSQKA6wpTsbZWACyfcwBY60SJpMgNXwPA/IfGKjYAmJVnvN+GiuS2AcC1AODQp1KdADgWuBp4IUrG6qWdbk7NbEvi2xZNjaSZIqHdMpWXhJFeG3lG5Wou1sjmrsPV5Q2uLq7FSrrX60ms6jStcHkzxs0gwenZGR6cPUAQxri8Hkri2KVNNCFeWXGzRi33fhyF6EShqH+TSSkK4N//wcf4gx98jH43lGtKG+8X55eSrkYJCgTIWyEGvFcmE9ykKaJeB1E/RstrIa9y2TTAPRYBxxPBaFGhzis0eY0mBZoE+KMffIR/+8NP8PHTM+RJgmIyEdgt8WHLAhc3V7cAmDbBUSSK6bysUNZT2ejBxPlTrfWnSMapjPl2y8MPfu/38IMf/B729/c1Hu30dpOKjUvLeZEAOI7VinjexcDOiRaMEqTazTTzc6fexjqvz6t9X7N5pjJdNu/c/vnFsuYBLb+3bhF2zp5/qCms1fnU/l7to/W5IC4NBvDaeMIExLcAWOM/6/1kZnIT61hcGiRur4YIsCBa53e18RcFMMcPN1VYyfNcBa1tNPO3z7f52Mk2njt7gM8JQnkBxExmbuZ9xfLsM3f+uVVN+dxT0G2vjX0OsxwbVkFvFNPOufpdfvF/rA0AO73LLPRm8sZBDu9Vy2Q/f87G27JQBe9HLRaqqsNBd3gZHWr17Tt00cWib2HL3nmVnRYEV63thi/kRtqy5jqvtY5rqNta6rNiPVauwwrlr1T2uyh3hTKXuX2XK265Xl3qrCUqeBfl3EUZ8neA60V17K9N5//b0oZFL4Nj9ztfYafr5ViZbd6vX2Wn/tA/2hcdJm739abydazzwo1z6IotAHbp1e2xrj2wBcCuPbY93qkHvk0A2GkZzmF1yylfXdVduI8XPxKoCIB/9OevAWDG0O3EHYGzb4sBbKEoH94EnYROWkVdiGZM4ChU5ZNd8Ja4wFwoN4vpYikqi/PkSbrwb2PxzhazBRDYmLRq5StlmxjFVv17C4IVGBD+Mr0eV1Ktpue/5hfjZ+q1ucX0mbJqBgduz7awwv7Evm9QsSqKNKv6ol2t2Jhqe8UeGw3yLMVoMMBoOMARAfDJMU6Oj3Gwv4+Dg315MUrTBFmazArlgv6YsWInE1xeDXB+foPLywEmSYFJWqLttbC3F2F/LxbgdfbwoYDluNMV62Yqf/04EktdEyxYgR5tY8MQJaHT1Q2KwVCODeOOwN2bm6Gk0WiC0ZiqygkuLq9xfnUtEE3i+jaEKb7EfKXKdyjHJaiorBQFcChgWOIAUwVcVAKuxLJX/YUFBjMfwhSFMu2ZrS3VdE1NAFqKsjb2akR+jZixYH0fvSjAwU6Mg50Odrtt7HRr9DsNenGEXicSCHqriKOKPRQ4eX5xg3MCxJsJbkYlbsYKtAlDqeKWmLRirxug21e4SDjD60jAc3iwh4ODXTw8PcHjh2d478EJPI/KQ6BIJrh88TWuXjyDjyni0EM38rG718fuXg8hSWCRAWXGlgsEZr5UAtNmmmpRxi/2W7SQvY3TPINZHEsmiVWu3G+MLU2Vc6rny/0FtGsC4BbaU6a2fNL1meJeyrenTWViG2vbazFIJtiq0QicboTpWnWyKoJtoFcq9VUxzuvJ6YCfLQHBhNJUQDYMnyvgV+FvJOe0Wz4K2nKnhSh4a8aD9jxU7TbyFiTx3yDcbrclfi43T3A+sZBzNByDiWrXTreLTrcnFtBXV0NRAe9SCX9wgDDqiPq8KI0CXVTohWxUGI8TjQtL1XWrhSjoSNrb3cNnn3wHn33yFH67wTVjcl+czwDw5WCCpG5LGpdTjIoSE+YT+fAitgWoaiq7OQ80Yi/NMpqCHugVkDdoFUA7B7738WN88dn7+ODxCahpFeV3QWV0giRLMZiMMJiMJeYv/DZ3yqgFdFXIJzfusP2EhlRKl7R5prI0L8W2nfbP3/ve97G/f2DmFFWmvhkHnTFwCX/FBWJuY888AFZYyc0HClvnj7MxZu1SzDy0tPO8jW87D4D1b6tbN4g3AfD83G3nZguAZ2WY5wjjdfNLFcDGpl9iVd9uFuKfnjLPiEP0rYLZwlariGZd5zcEWXcEbmjQ2L6S0+wZbdvE5wDniJkCWFTAxnWCFtF+KLbmPH4Ga6UeuvlmFl5gLv68rRMBvtrCv775yl4HBcCMA16KDTXroXbUt1/n3/uPyHfPFn6veNuBLu8azgU5vPM45/3GCRttx8KVux+1WLi6bznwDi/ZKtX8rT/XYf3rHvfF4ouDm2rEndZggxdtI+1Yc33XVsc11GstdVmxHivXYYXyVyr7XZS7QpnLzB3LFefeq+5nmNYsUUHnsu6iDP2jwOkSuR29XH85l7HpNtyz/J0umPsldoLAm7xW27x/9Uo79ckmx61D3pus86L3wqLV3QLgRXt0e9wyPbAFwMv02vachXtgEQC8sYUkx4ydluQc8t5UvrqUvfhX9aM/R/Xf/nxOLVurijSKZdHbLkxTSSiKpjm1FbdkyWI3Y+yatnPxvBOrEpVg1y5YS/xDAj+zmC72nCa2ryzQzyw+te4CWCV+qarEWL5AVFkYV2toC7/mIcI8ALawQSyiTazh+Z65Bceq0J1Xu81/r+doXMs3FcSv/5tCWo3DyX6wX7TmFevsdmsWzzOZjDEkAB4McHR4IGpdQuDDgwMcHRwIRNRYrqXpDy2bYINtub4mAL7Ai5cX+PnPr/CzX1yJPfOD0xgnpzEeP3kPT95/Hw8fPhQgRnBJxSBtdFvGMlUUpgKAI4DKVip7X7zE5PwC/b199Hf30PJ8DA1gs4pJqn9/+ewFvnr2AqMx1cJU8PoCcmn5y3ivYpE7HKGcEp74kk/LCwQSiy2wKL4V8Kv1M8SGl8CY/xbQb2JoegGtrakqb8H3iRUrtKYZMM1QTArkk1yAWocK28DD6VGIxw9jPHrYwV6/h72dnqg6mTMLDENahHfh+SEGw4nELL4ZJbgZpRiMUmRlJX1JODgaM45sItd072Af+wf7YrNNIL3T7+Ehoe/DB9jt99AJQ3TCAHVVoJ4WqLIJsvEQ2WSAyAO6oYdO5CPohgi7IdpU/qZjIBmr2rfFTRCEoQr+OcZtDGCBsrwfjEKedrA6LAm6aLzM+77R+LRZIonK4BbxPOOlEgDXLXjw4bdCBK1Qgz/XlN9TNUnVrwHfhHrmP1pAEwA37UbdaY099TwAVpWi2uLWAnq5KYT3MGM436qBSZADLxL7Z8b+bWpVCDM2c5pmyDOCzRCtIETt+yh9H5Xno/baqNvcINCaxQCmNbJAziJHluXI0kzUkNzowA0PtCvnJomrmyHiTg9Rt4eo00UY9xF1CPHbovylFfnl5TUuLq8wGSei71AvhAAAIABJREFUsmY6OT7B2ekZ3js7w/tP3sP7Tx6hKjK8+OorvPj6K7x4dSEQ+OJmjGHZYFg0SGsghzBd1HQd9yiCZr+xD2sjntZrpUGwa7QZF7kCvBL48PEJPnr/FE/OjrDb7Uqi9TPjcI/GQyRFLomWzzRPp1V2VpUmBvAUnV4X3S7V/UBK54ZJqmOmacmGnk8+/Qyffvo59vcPxTpblMLGeYFzi53zOM+rBbTCS/tlN/7MK4A1/1tnBZm3ZZS+3W3hTUXwmypgmeMMlGa5s3jxbzxbrb2zukXQ+lyfE9ycIVbLBkrPNhNxDMsz5hYAy+1j1L/W4v9208/ts0tjHZs5ycTjlbFO93Sxv1ctutihz6maNY66QtfZc5Bto2q/ZjxsbhZSAGwVwBL7nHbTnC/fUO1aUMxnAjelEPAyvQ2iK0jXEAiE+THt/wXom7oCePn5f0C282Dxl4W5I13eMZwLcHiPcs77jRM22o7fWLl3W/pvrN6vOeAOL9Eq1dye+0YPLLrIdD87zmmZbq1NuNOSN3iRNtKONdZ3bfVbU53WUp8V67JSHVYo+1tX7gptdZ0sli/KvVfdz1iKqLkp7GyHLdERzu35HS1j0/206fxd7in3S+xWe6ejHSuzzfv1K+3UH/JH+OJnLH7kBvN1rPO674MtAHbp0e2xrj2wBcCuPbY93qkHvi0A2Gl5znFFbFN5u+ZL9S9toLnIbWPWEgAQPDGWpP0ZISYtoLnYPq+c5TE2HrAqXT1RANNK9XUFsMYAtmphDhiN7/vN4mYLfwVgiYK2BY+wycTmnQfAdrHcqq4IL/S9wkCBaSVxVvllF/tfVwArAFYQrPGNLRS+Hdy3lqVvAxk8jpbFIe1ZaVtrYIHCS41fnGapKvqSCZKRxgCm4pcq4KPDQxwe7EssYAJjsa62qmU2hnUKGIvWx2g0xvX1Nc7PL/HjHz+TNGJe+x7299v4znee4sOPP8KT958g7vYkeVT6isRR/IW1WeR/Ese1hXQwwvjVOZLLa/T39wUCt/0Ak0kmsXNTY9NL+9xffv0Cv/z6uSh9qeol1qqo9KS6t5xiME5EKUwA3JJ4wp5A4HY7UGBMpa95R6OKnOCGlqa04mU7vcCHxzHIc5jE6rUtFrqoC9RFgmmRIB2mSIYpyrRAx28h9ls42o/w8LSDs9MOTg53cHK0g72drsawpr1tp4Nuty8gOEkzTNIckzQTW+CRxDmmqq8WS2K2gYCYsGZvnzGVCYB9sVzu93s4OzvFw7MHiAnLGHeU8JQAuMwl7i/rWOUJIq9B7LfFBrodaqIttADgdCIW1QS29bRElqbILQAOGdM2lP4R5bFcPrWhlXFszQFM2VPaBeeppIaAWWLPTtFmLOamLQC4jRAeWF8J5GuuhSrT+f9ZEmhGeKkgk6yYBVreJd8LrGdiPF4FwFT685oS1cu9NGcJTQBM5aPX4vjmJg+6DLDNuQDgdhihHcZo/ABl20NJK952W8aolC+bQqYCaYtMra4tXOOveU15/xHe87oR8HPccxNBEHURd3cQd3ZkswI3IBRVLZsprq4HoqwvRDlb4OHZGZ48eoRHDx/i9OQED05PkE4mePblL/D1L7/EV89e4atn53h5NcSoqDFk/GvOl6wvLd6bqaS63cALWmIlLhp3knGSw5KpgTdtENaQ9P7ZIZ6+d4xHp4c43N3Fwc6OKDiHw4GkfFpJrN98WgoEZiIATotSlOqqfu4KEJyMJjK3cKxQ/dvr9fHBhx/jww8/xsH+ofQR56o3Va4cU7qJRlWj83BxHgDPnzcPgK0rAzcT8Of6t9LrVs/fBIHtz2+vp9aFQHT+8WrHPTcd/IoCmM+xtwBgjQF/Gy9+pkA2Gctcb+2gzTPCxu0VAGzjw8vzh3HgNc613Xoh8FfCEty21YYyYB8I1DYx6SXusthbq1uEAmDGZC4U/hoAPHPaMH3Ie4obAnisQGAC4Op1AGyBPR8X9vnG+YPXm9dTp319Szj//p8h33UDwE7vF05vhW4uJ65Zzx+/0Tb8xoq929J/Y/XeOMDxtdY1++3x96QHHNbg7kuN31k9nBYhV6nlBi/K2tuw5rqurX5rqNda6rJiPVaqwwplf+vKXaGtrrfq8kW596r7GW4AxLb93pazRGc7t8WxjE3nr6tXjl+bbINj3o41d+GAJuvFe2fxI23Wi5+x+JHbvN86JhzG1b3pa4c6u9wHi2S7BcAuPbo91rUHtgDYtce2xzv1wG8CwBtbdHLM2GmpziHvTeV7u7S74OVgnf/+L4G//ytZoNZF5VLhp1kktgvaAoBDgi9vFkORx0WM0RqqQlPiJM7sjqn+m1PMmlijhLqzxXejHlMV4+2xdhFbF90pOlTIJDGDrXW0tY02sWznLUG50E0AO/ujhlBAFt9vAbCW96v2pbcxgG8VwfOXdh5evO17iT/MxXajAtbYkW3pNyKCCcFvwli2hHQFqiLHzs4O9vZ2sb+/h0NaQO/vieWwgDZCC4FeCkbbcYRWFAoESJNUrG9/+s+/wE//+UtcXVyiaXJJH3/8Eb77/e/igw8/hN/pwmdMZ7GmnhOBtQngpqjSVFIxSZCNGXs0RdTtI+71RLWb0aK3KMVWl4mg9MWrS1FBEvTm5VQSwSkTv7dqYSp6CX8laKxVhM5ixrJ8KvZ0TFRiWVpJ/GFaUEdxLDa3PK8R31xjS1wVAlbrIsU0rzDNSrTrGv3YQz9uI2LMXubheXjyaBdPHu3g9LiPbreDTjcWlSRV0VSpFwaiUAnKNmYFy6ea1ReBLOH3JEnl31RR97p9o5qsBdLzujGFAQE/xyr1zYrEm2mOMh2jzCbwUCFsNQgIBD1aMzdoNRVaZQ4QGLNNVSkKXrFLn1YCnQi+qQaU20fU0rx+BFD2XuAmirbA3mZKW+QShMDTMhfLbP6M/eaB9fOAaRvTqqVhh8F71Kh05UbTJKpI+WRZCp0JX6kEVr2x/U//QpV7z1icU4VLACyxSS0tZr1FaUxrbEKvUKyfxf67ptK9Evtn2oL7YQwvjFF7PtK6QcbxwfZJ3aj8VxEy28n4uLQ5lrnB3GOqugwU4BelWCCDakoGdJbEDQg+pnVL1OaMXc1yZRxw/DFWeVnJZowHx6c4OWJc7l2xgk7HIzz/+itJP/3X5/iXnz/Hs5c3mNQNJgTfdEegAjzwBNZm7Ps2EHW46SDQOMuM48wxzljMZYOgBmIAHQDvPzzG0/dOBADv9/uSCLqHowGGo6FC5Xoq4DcpMiR5ZiBwJRstOhzfnY7A98lojPFoLPG/Od73dvfx5P2nePLkO9g/OJzFC7bxcK3KlcNLnBbMvDUPNO2Glnlr/Xmb55ndv9m48qblvt2ko/tyjGJX4k+/mTjnqSLZqmhfB8AaA55jTgHxGwrgaSUQeF7Na2bSWXxg1k3aJveTiaFrNlUYrfDMrtlaXPNY3mvaD1Tgz8W8ts/LOeA9i19MJwyxilZFrrpRNAgEAAdSJ87neVHofS33923cX1bRbpKhKwTdCWSuNPnx9/Ox63nuDAQbkwBVR8+vm7Qw/MP/C9XBwwVfFtycRRbO1PS/0/FLHOz0zrVE/r/+lHdb+iLNcXh9XSS77TG/JT2wyILUu2+q87Lg2qp8JyVv6CJspO5rrOva6reGOq2lLivWY+U6rFD+0mV/y8p0nRiWb557j7qfcX8h8F205V6W4ThgnNtwz/Lf7P3k1jtOR9+jfrw39XboE6c6m/WARceKU973pM6Ltm2RrtgCYJfe3B7r2gNbAOzaY9vjnXrg2wCAnZbsHFfPNpX3Mvl6//Q38P7pvwp4szFSBUBVajl7awvqqwKYcSe5CE21UttDr9dDv9cTdZFd8BZYaaCuPV/dYxX4WVWxgi4FXvNfdvGa+WucYFX/UkErKmADm15TIs/Utp7AXyrDdG1Z4xBb0GF/Jlalb1iX2rpS3HX7vRi2zr7mgch8HEurlCP8jWKq6xSKS59I3US+iPF4jPF4JPbOYp3dNAJo+v0udgh99ncFONGus0UgQftbqryYmE+3i3avK2ozruiXRYkvf/pTSS+ePcPV5TWurq7x+eef4Q9++Af45PPP0IpisXgWmCrXpVYVsNdCTSXl5SXyyytUWS4KXsIGLyCIi9C0fYlxScfaicDfDMNxisubIS5vBhiMEownGcZJhjQvRCUscUcrxsesBToQMhJaiipNr4oAFAIcAcAGZLAtjPFKZV+n30en10NDq1UClIbK4hxlkaEqc9RFJslvAJpKx14L+/0Aezs+yqzB4KrCaDDFpx/t4pOPCIF3sbtH0L6DXk+VknEnVhWyqMSBqdjHNogitRGmapSqVKpJqWQNgghhEIlalZbFYq8aBmKVS4tyXmPfayH0PUQBPYBL5MkIRTJEa1qg3VTw6go+P5uK0ZDRahGU1rIRoMpTuR4S49fE11V7bE0SH1mOVutsQjpCaJZt4THBqCh/pwTCBMClKE7F8rcdYFo2yDLaTE/1GkjcZiqsqbSmStskKq1nIFhtfXXksK94XRXSqXWwAijalnPeIEjlp8BhXnNaQk/NuPICqYsFwJwVynIq45ifQdQRpS6h7zgvMS5K1Nw8YO6FgKpPGTdUAXM85IhjOg7wngtmqntTKRl32sNtsEoE/EwF1eaEthw/ATdsRDJOmyljtNbY29nF/u4e9vq7YmlPS/zJaISXL57h1fNn+O//31f47z/+Jb58dgVGcGZqQh9eN0Qr8pGUhLQM7ttCfyeWxGtExTKhdUNn9xIIGqDnAb028PThCZ4+eoBHp8YCuteT+4HwlxbQtH1mdOa8KjBKE4yTRBTAjP/LuNVUtnNMs/7j0QTj4Rj9fh97e3s4PDzE2dkjnD18jIODQ/T6O+j3qTAm+NZ4vq/PwXr5BRwaO2UbG3d+44t1U5i3bubmBUlzMdfnY+jaOdieM2+PLPWQm1Kh7OsAWP/0m5+bqZaV+OBzQLkiaDdl23It7FUQqs4KUoyBwAq86VSgcYJlvJt4vQpf1dJaALBsdFL1Ly3M1Xz9dQtoHjsPgDWGt1pTa+xkowD2FAAT/jIJGDdttHWS+Og8TxTAvE8KsXe2zz/rvKGf6pYw39+0SE+TXDZZzH/l/+7/QX30+De+uzm9V/zG3OYOcHxvcsnaHruxuv/ayrybUhftnzvo9kWrsj3uW9gDDmtq76h1TkuEa6njnZS4oY7fSN3XWNe11W8NdVq5LivW4V2Wv3TZK7T5XZTpOiEs17zlWrbUWUtU0LmcuyiDF8axnHvZjnvWhrvoo0XvKceucdJIb7qdTvk7NNQpX8d75N7k/W3sD4c6Lzr+F7l8WwDs0pvbY117YAuAXXtse7xTD/w6ALzRxSmHzJ2W8O5BvorVHL5szN45AJznuYBdjYNZyQKzXYQm/KUtNOFrlmXgsQSbhAgElxIf2Py+psWlWeS2MFeNYNUi8xY6ULHIpGotu7hvYaosaAv0VatPC7veBMCyMG8UU/I7UU3OqaDmYizOAwQt502oMG8FPa8Cfr13bR3f/CS4VbtN2pZa8CuPdYFWtH9OU9rz1gLUQ9/XGI1xhG43xt4u7Yr7CKn0pfVp4M0UwFJbz0MjbWNvapzki5cvcfHqJV69eIkXz1/g+YuX+Pjjj/HFD36Ajz7+SNSUjVH/qqKa9LAN+AqXi6trlNfXYn1LKEZlZDuI4AUR6Mg8TnJJk6xEkpUYJTleXtzg5fkAg/FEgG/GcWPO5TkCKwVYGpAoAG4q4ILgcBab0wAmAhmWz/FHABoT0NLOtt0WGMh4p7TDLSuFmm0qZGuC1Bo+E+1/vRYCQtiWh3ZDFbCHzz4+wWefnOK9h7sCCCPG4CWoM5bSBHQy9IytK9XKYcQYwbGo86gOJZikopXtoYpVlKKFWq/quNf4zsSjrVaD0G+LIpgAuBAAPJJ4v35rCh9TBEYJDFHrZhJbluCXgJAA0ioMFcoGYsMtYL5R1SohEj95//GeUOtlPR817Z6JPEleVRVMW2q1rQ7AvRaZxNytjDU3ATDBF2M0E/5Sfejp+BDVtiqCZwDYWlELhFZLXUJeKyAmfBSLW1bYQOJppepu9qOFzvyU+MDURldTY2s7hR/EogImsE3LKVLGOOWODLsRxGvB5zUjhJ6WoqqlM0FEdwKxp9dYxlIObcSpsJTe0DFUlASojHVs4rdSB+2Fchxn0IrXuqwQUzkbdyQRLhMA05b7+uIC15cX+OnPXuKnP3+Br18NkNRAwk0ShIeE8V4bZVOj5PzitxDFPuKY9aMTQFvuv3SUSfKqqQDgvgd8/P5jfPLBEzx+cCLj2W9RHc3NBgmSNEFB1TOVxWWOcZZikvFnVAUTDHPjQiTzBi99LpbaOXrdnjgM7O7RWv4ER0cn2D84wt7evvzMbozhNZtt1plNdQaCvhFPdx4Ac57leLXzuuZXojIQeDb/z64fr7vOq78WAPN50boFwPpk0/l6tkHIxAgXG2UzHhWUqsqWD8Q3AbCNWWyBLjcy8Dhr1ywAmOBXNjmoMtlCcLshSi3YaWF+O8/9+hjAtMZXW3kLbWcAWBTAGgNYALCxdZ+H36yigmMqhQt59rKf37YBSjaPmHjcem08FLRYz/hs13jy9k0h/Z/+b0wPH33jS4PT+4TDq8drft4u5zkcu7G6331vObT67Yc6vJ6uXNY2g9+9HtjQOtiaOtJ5iXOlcu+ktA11+NrrvsZ6rq1ua6jTWuqyQj1WLv9dlP0tK9N1EliuectdyaXOcqzgXZRh3+id+tqxHXdRhnNfObbh256/0/V1ZvxuveN2tFtl7k3emxxfDnl/G/vDqc4OfbHOe2ALgF17c3u8Sw9sAbBLb22Pde6BdwKAHVbBnBYPHfK9XXpdsMsc8l62zlYBTGWRAGDGwCwLUeTdAi6FXJEBvEmaIk0SAbMCF3Z25gCwJyCKqt7X7ENlQV8VwNZqWkAxIVWt0GseDHBxm8fzZwRdjClMu2nWwzc201Y5xnIsqJYFf09VwtLfRgFsVcuqWHy9t1Rs+Tr41bimt3Wyv7d5ftMVFAAchrIIbxXGAqUMEGE92H6CoB5j0XY62qZAYyfv7vSw0+8pAGYM3JBgioI4o2QWQF8ITLeKPF4LQuWLiwt8+eWX+PLLX+Lp06f4/LvfxftPnwrsIiAynFOgeosKT4JDgonBEOVwKNe+oIKzqgUAM2XFFBdXA5xfDZDSCrpqBAL/8tkVvnp+JWpg1SXWYp3cagca65fgklCR6l/FkWrzS3gxnZpYzsZonOq6upbfcQzy+LATI6KakfC31QINkVlXXnNqOoM2EBDwEHhyDLHeaY0iq7Hbi3B23MPD0x4+/+QJPv/0CR6c7GFalwpKmxJTntNM0fJoJcsYrZ7YdjNeqiTaFHs+BF5WxqI1o4KzsH7IAqrtxgfCX45lqgsDgmiJVUwAPEaZjhT8thuEngHEhJVlhmw0RD4eaqxn49HKfiO48RlPOu6KKpZQnQpWQqScwLSsZIzppgjec2r/3BIwTLbfQot5so0gAGa7aI1sFMBZiYbXRuy5ed0IWY1Vt0jgPbWCtgDY2E+L8tcogUVNzpfgWbqFvjL2qRCuawHmVFLz2mp8bYXMAoGpMBcATBvmqVhEe34odaNKlxbN1qJX4BYttlu8h4l0CdxruZd8nzFcNUYqk/QNY3FHoVr1UkVOwMt+lLf827Zbe/JppSCOGxEktnnLQ+D56MQKg6nGnYyGmAxHePbyStL59RijssGoaJBUNbLpFBntr2lBL/G6Ob7YnY3c1/u7fdnscf3qGlevrtFkOXZ8oO8D3/v4Q3z/s0/w5OwBcsYjThK5J2yb0jJDWuQz+2faQFv4y/bRNp6J/StK5qoWS+hut4dej4rfPfR39rB3cIijw2McHh3PALDMtwbS6vSofwoJzDcQdH4OtHM7oTvnIf6b85oFwNyoYS2grRXzTGVr5tr5/G9dIVSJLBbPJq40Aa9soDEbdmZQ2cQApgrYbsQRANwoAJZnh8DQtoG6c+EHjIpd5i3CdsZpD9h3dBvQ8+dBt+0HMU43amG9H5mnPj/e3IJ1q14mANaNGzMADKgFdKDxve3z6XYjEzc93cZh5hzEedNuvuLx0tY55bZcH/PMUpWybg4Rhb1cG6vy1uff6I/ebgHt9C6x4KuMeRi7HO187Mbq/Y01ufsSf1OnOLwy/qastr/f9sDSPbDBtbGl67RERMUVyrqD0jbUyU6LoIv00Brruba6rVintdRjhTqsXP67KPtbVuYiQ3v+mOWa534l3c9wA1m2Tfe2HMeOvot2OJex6Tbcs/xd7iXHqm9VwG/rXIdO3OTYdcr7t7zO67oHtgDYpSe3x7r2wBYAu/bY9ninHvhdBcBOy4WOK3nL5t3+x79G+x//RhaIrQJYrHhLVQsRZnJhXKxuLQBOEkwmE1lY36UCeGdnZnnMBWcqwKiim8VZpEL3GwAwIRwB0jwcsIvt2iZVOhLCMNk6CPQy1sFcCLd2mwoxKF68Ve/y92wbkwXA8xB4HgArrDBxTWdA5HUYzFrdquVue54/ox2pgASBDibm41T7k/2iAGAq7SAQ2un1RD1KMSRhHn+2SwDcidGOQrRp3Ux1aasttqrFaIR8PBaYawED7V+nTY2bm4EBwF/ivUeP8NFHH8unqMdErmbMcHk9aBNKSEWl4mSCajwR6C9wkZTMCyTR9vnZy0s8f3mBJKd1LjDJp/jyqyt8+fWlWEJ7AWPVtgRYaqJ6NhRrXYk7q7o9ZNw4kKYy1gihxU7VxHRlPahYzPNM7VGjUADetN0W+DslABcI2VBUichvIyLpFHvsEjUhR9pCkbbw4KSPTz86wCcfHuLjD55IOtjvI03HyNIx8iJFUaYoq1zqTQBMVTBjDlP5qbbdCijrmuCZisoCk3GCZMyND/y9JnsNCH4rXue6RMC+8KhSrVBliSSqf0MLgEVN72Oap5hcX0pStTiBqAGjLR9h1EHU3ZF4zAShEq+2aiDxigmARRmvdaCSmxCYluKEv9wk0RLfZVUAe7LJQGPj0qabdt1iYSugl1iVSl9V/crPzb9vLagN5zUzvbzYi504pbQmRrW13TVX3FpEE1YxXjVts0X9J6BKYxsTshNusU2E2uxTbh4gtDVhwzUeqrkX1dC5AR3eFbTz3mzQ9ggIp8jzFFmeyvjmJgqquW9Bdls2FAj4ZtkSE5jwkgrWloJ+blLIco2xWjJ+MtARJXCslutZhiLLcHlNC/QhroYprpMprpIa46JCUlSiXPY7Afw4FABMS2Kmk+NDvHd2ir3dPp7/8oWkOk2wG7axF3j43qcf4YvPPsWj01OMr68xur5BQXW4mTMmeYokSzDJM1EBp7QC1q0XEqNZVe0K/XyODarZGaOd44ipw7jXPeztH+Lk9AFOTx+8BoDtubePHrVnt9DSzpnzG3sUACugtRt7rFKfG3zUGdnEqxZgy00h+m9+2fz5aSGw4F9jAS1tIWA2Mdvnl9UJOaV8AcTGzpk27mLxXMszQNW67dfhq7WLNipfzin2OcdzpC60UZ/P08bbNVCZbeZGGQHAbKZAbW2ThdG83zin8+d2Dp4PG0D4y8TjZ2EVDFxW+MvNRIHsryC8LavqNQA8vwFq9gJm7i9REBu7dSqHBcxTlT8LAg8M/uA/odw/uz3V6S3O4WDHdxmHnOVQp3cf18zfevzdl/hN1d5w166lt7aZbHvAYW3vDjrLaVly5fpsvLQNde7a672meq6tXmuoz8p1WbEOK5W/QtlLl7tkmXdd3rI3/XLNc2+d+xn3FwLfRVucy1jiQm66jHuV/xL943JPuWXv1jNuR7vdN/cmb7cONNu9F7xCDnl/G/vDqc4OfbFg75o1hG8+eguAXXpye6xrD2wBsGuPbY936oFvAsAbW8xyyNh5aW9Ted9Rvs3f/SXw938pi/czlaxRKhHQWYUjgSWtVrkYnxjFKVVa3S5VrN3XYgBbC2hRvtq83gDALEti4FLNRzWUsZAWBZaBAWIhK3a2EBtWKmRFLWuggFVAWaWyAgyqCwkYFDJY9ZcFwNZCVC1IZbl+bu1c7YBfVwTfqoDfVAQLuJWDVbGmsMPYPgsQ0KzZHxLrWNRaWh7rGRlbbdXH0k7Yx8H+nqS414PX6cDrxCbuTSMKxHQ0RDocCXyz9ZmkBEMZxuMJhsMhhsMBTh88wOPHTwTyiLWv30ZFwJtMkCUTxGKHHAosrNIMVcaYtjUqgjCJt9uIVe4oycTu+dXlDYZpIerfYVLgxasxnp+PJZ5qQFvliCAmFLvith+KkpNwTwEwe6cl8IKJgIioRAyATVxn9gHVjoyRKmpE2ir7PqZtT1JNm1mNXizn0fSVqcoJWWmv7OPs+BhnJyd4/N4R3n96iCdPDnHY7+BgJ0bst5DnCYpigmldoG5KRt6V8Yc2NxB4EruZSnOxD54BHV/UsGVeIU8z5EmOVmMMzZvb60+7WMJfwqcw9MQC2mtTAUuFe4V2XcCfFvDqUgA2Y1lXaYLJ4AbJ4EbAeRB3BJoz/imBpNghR1QA9wS8Mw6zfFYKgwWi+hpTV+85Wj5LsF2xG68JCMsCNa2hjUCxqCokGe28M0GpHJG0ltYYyPZ7LV9jDnP4mTjEIsad3/Bg4Iuofaf0qVWgL/G6dezzuhclLWj12ovS2ABgjg8BaVQ1M260AcACgQnT2L+NOgAI0KTS14MkxlimrXInptKcG0g4MqbIi0xiRQv8M9Bb4xZDY2j7AVq0e56Bb96vtMFW0MY4rbSBpqqesJ+bIgh/CYE5ktm/hO0CgK9HOL+Z4MVViRfXBTLGOvZbaAj/Qx/twMO0RdvpAnlV4r2zE3zn6WOcHO3jq5//UhLyAic7XZz2u6L8ZTrc3UE+niCbjDW2s5kHE24YIOAuMuTTEtm0RCmwcoqK8+QsDrqPONSx7Iu9tSraw7iHKO6KBfSDB2dIQZFTAAAgAElEQVQ4fXA2s+Ofd3vQec3MXWb+nre6n7cx1o07Cj6tnbS1gLYKYP5uXtk6D4BtXvbTxgDmteDYmQFgsR5XO2b7JXkKANZNJnY2t9bNs9i4BMDsJ4YbMGpmmZffAMC00GbDudGGx85Kov28/IwacqMA5txUy5BHQ/ou1s3aaWIrbTbocHzbZ5oA27n+5L1LSMwYw9YZQu4Zqs89Tyy9meR8xiGe28g0s4A2MPu1FzAD2C0AFoU9NzSIAvhWqXz9e3+Gcv+BuU+dXuEWO9jhHWaxDF8/yvldbZlCZufcbWnfVNUNd+lKPbQ9edsDi/bAhtbNFi1+7jin5b4l8r89ZeMlbaBT117nNdZxLXVbQ31WrseKdVip/BXKXrrcJcu86/KWvdmXa55769zPcINZ8+/UTn2xRAc4t+UelrHpNnzb83cZQ+6X1613nI52rMym8nbKV/4YXvyMxY+0f2gvfsbiR26wzg59YdcRFh6vjnkvmu83ZbsFwIv24Pa4ZXpgC4CX6bXtOQv3wG8NAHZYjXNaPnTIl52+St7TH/05pj/6C1m8n9lQijJTASrBLMGqxE+V7z1RcTLxi7bMBIliZ8mYpQQ8ZqFewae17dUFcrWELSWxmQRhBDwSv5LWye32zEpULaJVIUwlFSG0KKNMPOB5C0zWk+fPA2CrKiY0eB0AK9S1Fs1v2kILFDTQYl7pa8GFgFeBXFQyWmisC+sKHwi2Na6k2KOKApcgkLakCqUFfIuFLqGGgnKqQk+Oj3BydITO7i78Xg9+r0sqJbFdCWnHgwEmw4GAKpbB865uBrgeDCTOowXfh4dHOD49AT+DmHAxRp6luDk/x83FBfpxhN1ujMj3MJWYz6UqP9s+6pYnyl6mm1GCy8EYF4OxfD8Y82cpLgcFLm9yVHULcSdE1I3E+lnixwpQY6xPjfNKmCcgUFTYmZQlAJjKb6pVacNs4p2Weab2qwSAVFHThpkxjJlaqiRmn7UIOhkPdTJFNq7Qi7v4tz/8HP/mh5/jOx88woP3jnHy4BBNPkaTjVHnE1RliqokhJyi7ddiy9tAraA9xmqlzXgU6P0ksJN24qHCQcY3zkpJ/F6E67R1lbieU7WNNVbYzCMONdawWAAHbbSKFK1sglaeSt0Zv7gguBdL4SHi3g46u3ti+VxXVBUSTIdoBx1JxbQlqWJqqChsSX8zfq3EIzVxdwW+0ca4yCX/IksFqnP8EWIRHjJ+LJPEEybcqk2asj20qqUyUx2pqYDWF1GFwDLm7afZ5EDVsQDgeqrXUxS7RjVPBXdVIi9yZLSAlnuHsYapzNRYqmU1Rc4NKGUFX5TVHnx48AjbmhYCz0NoU8j4ym10OwH6/Rj9XgzPowJYcTZV3WVFdXMj9t5MMwU8QXLcQRAxxjB/TujdQhDQWj4SEKzqVmB4PcD11TXSSSLwl+4DrIfUqQWBvxfXI7y8GOMXz1NJ3KgQ74SIegFqjyAYKOupAPc0y/H0/ffw6Scf4L0HR/jyX3+OX/z0X+FVFR4dHeLx0SH2u13sdTvoBD5qWvzmavMr8W1RIy0ysX/Oy1zyLZoKBfvWJPuHC+fBfreHfreLVsvX6OttKsq7Mr4ODo9x9vAhzs7em83FbDfP0zmUKnTdRGPj385/3ipPb22jX4vnW1cCUVl3+zU/d75p928VxbN4u4y3LXbo+mzgeCBUtWDX5sn6vQmA+Tu1KecGCW4Y0DmYltRU0FooLWWCY11VyvOwVWGvAmB5ZlkAzADaMq+rylqV8nYri3m+ST1VBayx6FWdTHU+AfLMtYJKfW5YYgxgA4DV1lmtrnmP0L6byaqlrc02j2M+um1Iv+bBOL/nJhb7TC4KbozQ++s1APyD/4ByTwHwWr8c319cynZ613HJ+K3H3m1pb6vCBrty5d7ZZrDtgXX1wIbW0Byr57RU6Zj364dvtKQNdOba67umOq6tXivWZ+V6vMvyVyh76XYvWeZdl7fMTb5k05ysbG29luoPxwreRRn2bxen/r6H7XDuq023YZP5O+btdG3dWKD9K2jhIjZ5ne5N3o7Xx6neDnk75at/zG7mOt6DfBdu2K/phi0AdunF7bGuPbAFwK49tj3eqQfeBoA3ttDlmLHTkp9D3vciX16lN+pc/bc/R/WjPxe704LQqGB8WqrtdJGb9plchFcFcCAQhDCHVqmiGvM1PrDEIhU1YluA50z9K4CsVstfgcNAWRSiimOfcBGfwMguwPMYqyQTgGDijDJfUQKauKcsj4v3BHDMdB5eiCiXcMACWAHAmVgMc9FfFW4m/uyvvDreLqsL/DV2z6LwMm1Q8KtK31uraYUFCio0zrC15yUMkbjIdTUDEmxXVdJqljFvtUwqnE9PjvHg9ATdnR1VANN6VpSdFao8x2Q0kjikapfMVGCSJBgnifSbqp/bOD4+FhXw0fExgk6MsNNBlia4fvUKN+evsBPH2OnEiANfVI4S85l94oUCW4fjDMNJiqvBGC8ubvDy8kYB8CTHcJxjmFYYJYz9q1a7Ee1uPY3/K+pKUZPSvVrVbIQ4Nr6qqlKnErfXKkY5PsQmm3CD0Iucl8o3KoAJOAUsqwKVGwA6YYAu4502AVp1gIOdPfzh738i6ezhMXb3+ujvdFEmA1STAYpkiCwbI89GdP9FGHsII4IxxpFt4AVtBFEgSTyfBTATvhHgeCo9puqWlq8EtAbSzpSLYsWr/1H9GwRqT9sWe+w2WlSlEgLT4roq0VCdy+uXpsizDH7UQdDpiupXyKHAJbY7RN0KkBYN0qJGVtRiA81EeKnq3ZYC4JpjqkLBeLsZY9lmJjHuskKtvMqRMpWZwl9a5hIAC/hlTFE2myBYr5/efrq5QQCwtT+fQWCI7bQcyPvcbIxQy2baa6v6kqBS7nkCYFHpG6trry1WunlZCQiWjR6cfwjfpyLORsj5h3bGtP0OGQ+clvABur0IvS7hLe3QOZfwPhJNs4Bfjypsxlpu1CJd7mEqgHkClekmFrEC4FigmbWtHg1GGN4MBADbzScyh+lokE0Qg2GCV1cJfvb1BD/7aoJpu4W4HyHqB2gITwmAmxppnovl9qOHp/jwgyd4cHyAV8+e4+XXz+A3NR7uH+DhwQF2O7Hcl7HvoUwzlFkq4NBaGpd1BaaK1uJsk0DhHAktoTmuzEyiscR3xJ6fCnxCSsJtWkBHnb4C4DMFwJxDqMzmHGXnULV11o0qGnvX2ivr5pZ56315nMhmGlWoWrtqO/9rxGgb09fMu2L/btTz5vdylClH8qcNvczVnsQLt/BXVcB6sFiDm7rOlOmmLjxkphA2YQkIgcUK3875cwrgKIolNjPz5DxKWKyPSn0d5r9p8c5/W6tsvffUPlwdIHSzhCq2qVS36uTWWwAwXQcY7/p1ACyQmErdFt01upI0BrJuNLKbp+S5ZzbE3MYqVnDO8mcW0L5arEsc4JkCWNt19f3/HcXeqdO726892OF9yLVQp/cn18xfO/7uSvqmam6wG1fqme3J2x64ix5wWKfbYHUWX4RcpRIbLWUDHbnW+q6xfmup14r1edd1WKn8Fdq+dLlLlnnX5S1zfy/XtOVa5nzWEpVzLkNe0d3Ocjt69hLvdHmcy/i2t2HT9XfM3+ViuWftdnWdjnaszKbydsrX8R50yvvb2B8OdXbqC8d+XvUe2AJglx7cHuvaA1sA7Npj2+OdeuC+AmCnpT+HVTqnfGVtdvEzFj/y7flWP/oLUQBLDOCMYDcX1a8owWYAoFEALDbNvtqkcoGcMMTE55xX4Er8TEIuu9hu1E6BUUMpaCZArmexgWm/SwUmQaFaZRLkECBaY03iJwKmtkJnAmCx9VSFsIUXAi2MjbOCR8KDZmZBq+BAAYRVcqkaWPHJ659mWNs6zIGLGQCe/9mtf7SCCwEAXIAvRIXJT7GwpsJvyv5OkKcJPMIqj4qvWOAvU6fbFQvkFuP0iiKuxrQskEwSsael1fPg5gbD0UgVxRKvlla62rdnD8/w5MljPDg7gxdH8I0CeHR1ifHlJbpxhL5RNfK6Z2kuAJiKV3ghxmmOcVbg4mqAn3/1QhLh7ySrJBZwXgEZISiVmowNHajVbDugYtYTG10CB7UR5waBQAEv1d9Uo3GssUyqpZVkCBSuTVsJf8kdKyqDGUPTxHYmB2YM1YenRzg7PcbR3iEO9w5xcnSMx49O8OjRCXqdEB6maBMGTnNgyritYwwHlxgOLhCEbfT6Ebq9UFS6tK/2adkbBZJAy+Q8Ry2xsKcoC+ZFG2IfgRegrmrUJVWvIhNW8CPYkf9p1FwJ20yVt1icN2hTZdxM0aY6UvLOFIILODOqW8JWeAKBCSSn8FBM28inLYwI3ic5RkkucZnHCVWljOVbIssZW1r7jvXNM020KpZk7idCUNUpV6hb/Gw0GWgl+y2kPgb+CpCzf8frNTJm52rqLTa9NtUKgo3dN7vFqkh5//E+FQtdqr0poTVxrdl3hM+MO83POPREPU3dalPUaMoGjAgctlsIaZsetRCH/GwjjDxEtNumKnj2SbcCxnMOEHUihHGoNzHV8k2Dkg4E06nEXmV84DCKZNwSxtFuWuHjVO2+U46bfBbjmPcgLaCZ0qxCmk9xPcjw86/H+PnXQxR1Ay/24UX0qWZQb0YsppU64XeJw4M9PDg5wv7eDrLRGMl4AtbuoNvFQa+Lw91dHO3uohOGmAwGova3lumEl7KRQPzD9d6oWw0mVHNPxhinyewZTLv8/d1d7O3uwmsTdnMTRoBOfw/d3q4AYNo/M6XJBBPG/y4LdVfg/CRQVS237cYXC2cFpk+Z1J3Bqm1vIaTOoarmVctmDgvDiXV0mLjAt+4KZtSY5x6fH2wv7wsb+1ncHqx9spmn5wGvWjAbGG16QiCoqGw1Lr3EGKZ039j1z+qJBjHBexwbAKxqYR5nVdDcPME6sc763ODzRzdOyGPOAG17vwgAlrI5kjXWsX2uiWsAn4kSIziQ79V9QzdJ8JN16/X66PV6ck1kwxLvFSqZSyqstR0y7xBk85qYOYCfYlUtgNkXi2pu6tC/f2/fGC6++78h3z1xend768EO7yuuhTm937hm/trxd1fSm9XcYPet1CPbk7c9cB96wGHdbgPVdV4KXKoOGy1lAx241vquqX5rqdMa6rJyPVaow0plv4tylyxz6XYuWd4yN/VyRbm3zP0MdzjL9t9FOc5lLNHJmy5jm/8yd8vbz3G/vIv3/uJHmro5VObe5O1QZ+d73CFvp/5wyPfbWudF75C3dcUWAC/ae9vjlumBLQBepte25yzcA28C4I0ugDlk7rQE+G3L1yyOv3mRpj/6L5j+7X+RBeiM0CPLZCGcilyqwESBNq2MCi4UCKyxeTV2r4AeApo5+1ABvHkux4iVdIvKPT2Xi9j8PRW5qvBVAKj2u1qmXZi3Cl7mQWDKGKf8fgYUpW4K0Vg+IbRVrbGdNgYky6FlNWGK2mNClIlhwHMi+V5hhQUW2j6b5vvMQgtrY/pmXGCCAbW2VYjCz4K2rRnjz2aioiagqqYFkvEIyXgo7QkjWtp28eD0FGcnp6JGs19WlchrYa2sz88v8Pz5c1xcXGKXsGdvTw4fDAcYjgZ4/PgxPv74Qzx6/BgtxrWNQrEFTm5ukN7coBNFYmtLdV0ySZFOUhDHM34vVcBpUSIpKlH+/viffy6JsX+LSuPQMiZvTfBJ1WQrANqMZxnBZ8zKti8KVNaV4ELU3WEoY4nQk+pxxledjBNMS0I1xlY1oFGHhCFGDUq0kDcEwary5B6Chw+O8PmnH+KzTz/ER995Kum9szPpwyAKMc1SpMNr5KMBAp8qdUjs3/PzZzg/f44o9rC338fuHhV2MTq9CH4nYmBZSU2eAUmCKWNds2/GKRiXttPpSrxr1rkupiJ6JWQhqFfAKFsI5H5hompb7LurSiA/VcHknqxflaUCUL0wEhg5maSYjDhGpujQDrq3i6rxMMmnkq5uxri8GeN6MMb1kJ8T3AzHGAzHGLEfjQK4ZOzmtAGbIOGNzSAioxJezT4MAT8yombLdWc6dKvE1BPtC6jZHzHnOav5WwgsSm5ThtzWsnlDXLxnfSOKcApvVXwromoeR2Ei4xtT1NiLfXQ7BMBAlVaYJsTgDYIWITBjgbckMYwvYyzT/jmOA8RRgE43RL/fkfuo1++iv9OTT6tEZqxcVcuniDsd9Hd20Ov3jULdF+BIdwLGylbQW+t4zXReLPNcfsdj6rqNadPGeFLhF88G+MXXAyRlJfF/qfxlDOtWyG9o2a0bWnhP9xkzPY4lpnHAe4MbPzwPse/j7OhIYlj34hiXr17h8vwck/FY4hpzvoy7sSRRqUvntjBOOA4GGI5Hs/jlcRTjYG8PB3v7Oj5pqR1E6O8eoL+7j4PDE5ycnOL45AHGI40ZnqWpAb+EpuoAIQp2E1fYqnzt3KxxchU6imJ/7i8V+/28tbM8foSOzvZMzMIMSBnGXUFjRhfIpY9vLaat3b8ojG1seG4+IqiW+8/s+rGODRx/8ju7CYf3JKFybTYfvG5vTatlC4AJerlRhXla+2X5mcTStgpgH4XZHEIIzE1FHNT2PuGnDZ/wZgxgbsQQ9wx5/mjsaRt+gTbpfE6xngTA/X5fjlFb7tvwCGoBrdsvZCOUeRZa9wzeV4S/EoOYlus0L+dNJ1/6pvPq8z9FvrMCAHZ4B1r45fC1Grqe5Xq80xufa+a/9vgNdt1a67nNbNsD96kHHNcG11x1p2XMpcreaAlr7ry11nVNdVtbnVasz8r1WKH8lcp+F+UuWebS7VyyvGVu6OWKcm+Z+xl3BIGX6ADntjiW4Zz//B/CCw4C5zI23QaH/Ddd9wW78Hb9y6lCTge7bWpw6EMZMi4NdcjbKV/HseuUt0Od701/ONR5k32xytDYAmCX3tse69oDWwDs2mPb45164M4AsMMqm9NSoEO+t8utC3aRQ97rqHP9d38FJgHAiUJShbmBqHEJRedj8FLFS7UwbXz5c42xSFvWSBbQueBO+EvIS3ApENaoQEMTI1hipk5VQawxYu2Uo1IxiRkr9sr6O/ltQ+CmAFgW/du62C4gmnBQ1FQab1EhQT2DGKIAlrjFpGKM4ajgQJXEVMi1NI6rwGS10dR8rcWzqcfMtlStiGe20MYSWmPGcrE+kLqLc67UnbEnaR/KWLMELLQELZBORkiTkSqAfQ9xHOJwfx+HB/sS+1EBdSDqLlV3VrN2DAcDXF/fYDQaY6ffQ7/XF4tSguGLi3OcnZ3i6dMnePjoDCGVkJ1YAHo2HiObTBBHBB5d+F6AnIpeUZ/Rqpd2vLStJQAucX41wE9//jX+5edfY5Qw3igkiQqR0MNjPNdA2m3pHi1nNTauvkLJGCAJNP3KMcT69rt9UdTyevM/to/qS1EB8z/CScJ5QgyfFraBKDoPDnbx8OwEDx+c4OToEKeHB9jf3ZHrStVilowxur7EeHCNVsNxxv4vUFaMP5wiin30+jG6vRhhN5LkRb6qNpm4eSFLURP6EfjlpYBOQjFRMheV1JXQmpCF6lF1jdYYugqBqBAm3FYQLLGuaX0MoGS+zJ/tJJRpeRgS5g6GmEwy048+shIYZzUmaS3K33GSifI3yTKJK5tRLSixcwtUlSpX1e5VRcxSD0NZ7bektG3yMsPMbAhTgUPq56v3lYkrOmvLbDDrmDamt2rjbuygJY5zWcs44vUPaKsdqEqR/2as4TAysZE9qhmpCq40Fm9NO13ydw9R0BabZUJ2phbnEcZUbQGBTwtwwjUCdU023jDnHt5DTJ0OPyP59HnPMU+xntZExwHG9o15bwQRoiCUuYX3CKGvyqBV8avgV+26OY9ktFs3wDrNG9yMSlyPKlHM05KZCb6Hlq+bJKg4pvqZMI7Qj/d1h3WMIlHi98II3SjE3s4O9nd2xGb/8vxCADDLo3U856ZOL0an2xHVuqg+QcV/hjTLkDHWM8dqWcpGm6ODPZlHAm4wYHz2IBb757jTx97BIY6OH+D45FTigtManptDzNUXhTbvI87tAmcZS9koUDkv36px1W5YxtbMAtpYQZsNNKIcNsiRDt06GqyhuN1ApPOszAPSXxovV+369XpRxa4xdDleVA3McxRUE3KqQlbHsFEdE+AaK+tZ3GJq7NkunmPmc7GVN/HlWTexS5d4v9ammns4zKYOC5hbtIquxeVA3Jg17oDaWBtHAy2b4NU8kwy8VoBtYgDbGMGmfdbimXNnGBpXDIG42j8KpzW+st6zbLdV6jc6H4iNPp9l+gDyjcKd42A+BvDLT/8XZDvHC76YzB3m8I7imrnTO41r5rPj76aUN6u3wW5buie2J2574NvaAw5reWtuotPS4FJlb7SENXfcWuu6prqtpU4r1mXlOqxQ/kplv4tylyxz6XYuWd4yN/NyRbm3zP0Mdwj8O1uG40V07qffsfxd7iPHrnFCr5u8Tvcmb8cOdKq3Q973Il9dkF14+C1+pFu+C1fgLdluAbBL722Pde2BLQB27bHt8U498LsEgJ2WGh1WCJ3ylRX3t5/R/P3fAP/wNxJLNk0TgaSMsSrxawUA6MKzxMGkpWS7LcCAsLippzNraNoXdwknAl8BsFEAi4WnnE9VmSZrDSv20QSIrbbG6BVVMO1ZaTXNxWrBUHOSRGpUjbXsXDxesVs2+YvdLOM1VpWxrA4kByqAmTQ2r20f28hyNLYizxHrUvH0VFAwS4xZSktUeYEww910aauloITxbwlCxUaZtsUCKwh9DazyCTqoFqsxrWi7PJYkNsFtKlU99Ltd9Htd9Lo9sf/sdnsC9hgTs6RylhbQVKUKjMpFjdhl3zPGb5bi66+f4dmzZzg+3sd7753iwdkxer2OJFZc4zfniKI+4rgvYIgwq6qpJswwHE8wHCdIOB6yApc3I/zi61f48utXGKUVskIBMAEiiVybCjsqr/1QY8kyNi2BnVxnbiBoDMBWO2gCHlrTfvjBh/joww+w09sBNwYQ5IgtNGEbAYexefXCAH4cIYhjdHd6mnodaTPHHGMYd6igJtwjtG9qiZF8dXmOm6tzVJXGWaZSVNWhtHoNRC1MGOkR/nYjgXVoGVpKgMcNDIxVbEA21aAEgq26VtBWUJFOiBPIGKJjeVE0qEpuHGA7PbW1JgCWeKIKufjyKe3McjPmaH1c4+p6gMura9wMR0gzQt4Ck3SKUdJgnBDsTJFXaqtdEYA1U+FNhLlU1dIWthCAzs0Ps5C8Ui/ZwzGv9FXSJ+d5FKnyOgroI3a1trItjeVtLHxvt7Oqha/Y486BX6sUzdISSUoQScUr1d/U7zKGqsKyTpfzRCxlcSxS8UjYZdWMAsrZLhahZBgNoTqTWAKrgJO2z8ybVtC8DoRxbKfAXp/qfg+hAGgeQ5toWqxH2N3dEcV8xHHlM66wj26s44kbE9pNrdGOea0F4k/Fen1aFGqXPBqJapbjnG3ifTNFyMjPJmb2ADejkWxcoPyZcZa5qYLXT2PG8r7wsbvbxe5ODztUKne5gaMrKnmCaI6zCwLgiwsFsybWOOdXjn22ycak5aYYtf+uMB4nGI8nMsceH+3j+HAPUdwRm2ve5x7jHPsxdnb3cXR8iqPjE9lUozbhmhirXPd1cMOCblrQsaFzNa+b3NNmXNCqnQNR7LVNaACNIa0baRSM6vWkDlWuq1HAyv3KvuanseXnvcN7n0mcmo0CWSzEDfykklvsxOfirN/CVvax2cQzQ88KYFknlhNYtwrZvGFiURs7i9sYx9zlouOcN7LYT1NlTwtsE2fXbviQfS5yU2j4Ad35o+22z13tM5XG27jInCM0ZIHB4hKPW+Mo2w1Isr1iDlTLdbf22GaOFUtqtqPVlljQvKc4R+lzcIow5JzXEaCsVtlaz+cf/ztk/SOndzeX8BQuGTu/z7hkPruOzietfILDK93KZW0z2PbA72oPOKzprbmLnJYIncveWO5r7rC11nNNdVtLnVasy8p1WKH8lcp+F+UuWebS7VyyPOebeGk24N4y5zOW6APnMuSd3+0st6Pd859fxln4et6zNmy6j5zyd+ybhfvcHOiWvVPNN6bUdR5jDo10a6Hb/eGUt0Od701/ONR5k32x6D3wZnW3AHjRntset0wPbAHwMr22PWfhHpgHwBtbIHPI2Gnx0SFfu3y8cMc45L2uOjf/8F/BRPCWGIWbVfVaYCvKNY8A2BeAl4zHSCZjAUQxoUUUCoAkoCBYsQpgkigBB4zFSBtSoyrjojuBskBbowqeMI7leCRKtzBifM7IWE1T+Uu1k4EFdl1dLC4VKGtMRlVbEYaoiqpS2+kwfA0As/4EzAK42zxPgYacQ6gnAFihM+tIwDcrh/EUrbJtdlEVntH2mHCE9skEwFTBilprWhr4ROBIBDIFWlyYpw32RGLTikyzRbtTxjcNJfV6Xez0d9Dv7dwqOwllxa6Zij3CGkKbWvo8DgOJDUz4+/zZM7E4fnB6iOPjPfS6MXq9WNbuqRDLywpB1EcY9eGHPbSDGK0gxiTJBERe3wwwSlKxyr26GeHZyyt8/fISo4TxfxtRpoqNL+EjrwHV4gGV4QRdVMoxvmUo/czOFxtxA0Gp9D0+Psa/+eM/xB//0R/h8OAAEeOOep60K51MxH7VAlOC35DjqttBp99Dt68xMWdr+tNSAGtDKELlW1kKoLu+ucTg5kriLlNtTdvtI0Kx4wP5nlCeamxQ+UtLXcJ5gX+k4UZCa+zF+ccrIRkhYFUUqgoudaz4tL72AkyrFoqcFsIcpwSpnowjiXts7GwthMpMzOU8L5EXFYqikj6/urnBzWCI0WQiacL+pht11hL1rIAnMiUV/iGIqIpmzFvPKP9UHWn7RkWsBLn6I7udQoAr7ad9boagWFXh7wwAG9WmKOmNatvaxiqMMlDKAmAD6XifJ0mB8YQAqkKnQ0UurxUhKH62+zIAACAASURBVO/LqYzrXr8n95RsyqASWkChUXBaBC0wXxOhtoDtivOAqi0Dvy15086bMZqLnICQUNDARhOG1/cIixkruC2bII6PDnF0dIgw8FVR7LVl08VOr4dOGMi/A4GRvIK0LWa5pSTOeSPG3R7cyDjnteN9HsZ9hHEPoyTD5c0A14OhKLsbAuC6QU5lfVkjy6fICsJLYG+PFuQ97Oz0pT+oiLduB5y7bq6vcX11LbDQ2uNbdTPBLGP2UvmtY1Z2Ggj8HY8mMhceHe7h+IgAmPGkI/ihAmAv6IgN9NHRMQ6PjhXGcpzPQDBN16m85QYYjYErc6uZX/m9bJOwNt+cv30qkjm3mE0IEiNYxw6vlbg2MMmeEd1YIJtsOK+DoJ3XVY8joCVUroWnmrlVQhFw84OqXyUerwBggmpVANsNDMxHx62poNn4oApgVc1S/c3nCzcZWXtlVTVTvczYxlp/eX7P1LWapyrZNS89XtXPc5rmmcr2VjSvf0bO22Rr3hzzxl1CniFGfW8srjmPyvPIqI7ZNo4NAmANZaDPr1k7fF8cPKgIp4U2nxGcp7gJgNb1URQbxbAC6q8//LdIe4eLvZ44vJssluHtFO5yvPuxTm9K7tm/5YwNddVa6rbNZNsDv+094LC+t8aucFoqdC53Y7mvubPWWs811G0t9XnX9Vix/KX7YIVy77rMuy7P9QZerivdW+V+hhscsu12LmeJDth0Gc7560u806V3O3rD+d+zurt0pGPVtyrgNzvXsQOdxq1D3vciX8f7eFN1Xnb8bwGwS89tj3XtgS0Adu2x7fFOPfC7AoCdlh4dVw3Xlff07/4a07/7G7WAph1oliuoNcBWFLCMV0loS9Dabguky5KJvAyLao0WpqJCjQWsUJVKQMHfi92yzYtKXWPTK/kagEvIMEkmSCYTUcyKBXUUGvUorSy52E+YYHWC+khWK+hbla6o02oqDRU42rjEPJbKZqsAFtteA455PhfTCep43sz+WawzVZnKemoMRiIMY/E7tyjPGItcjKcCmCCYlshig0zr1noqVrhUIfITLbaFAIFq1wnyPEG7RVBOENeS/qOFaxzSvrYDxvO08Ivwg/Fzy0whJMEif0aQxT6kWnA0HEra3e3g8HAXe7sEpm2EPutDa+dCUsvrAH4HQbyLncMT9A9PRcE3Go4kEUZeXg9wcXWDFxdXeHl+hZtxidGkxjhrFABTPerTZpWWqp4AEQE/cm0UnguY4X+EFwJOKwHAf/rv/xT//t//idjU+oQ/TY3RcIDxYCDXjva9Aq+6MbxuR1TAhEe+hj41qrhbhS0tyanQzCYJ8jwVNTljLtMul8CYql9uUCAEFLBlxtOUztQiK1fVI6/BTOJN+EfQS4gsQKVAlau9qqoBeZU1vmY9bWFa0sa6haqsURa1quqTBAljCXP8JSmSNBNImiYFMrHepqK4FmiT5qko+CQGalWAsUWnjDVbewK8qDhl/FBREtOtOtAx5QW0o1UAKvFYZy0wNuUm5ifvA+VuVGVTvUwAbJSdxmpXzjUKRznOAOVb8KuK0FksbAOErVI0TQtpIwFwREBNuC62uqpe7na76HS7cj8RVrG9qna0ANjQZ4GaCglFySi20tOZIwHrTSVsEHpyf/D33AyhEkuN8+0LvGSs4JY4e3OjBBW3TLzPgnYboeeJhfoulbhUlXMzCzegiDqY8wsE/nODQTqhTfcNhoyjTYif55hOgTDqIoi6AumzokRWVGiJtJoKYILRqUDg0TjFYJhgkuaIOrTMD2WMMx4xk42vy+vIuYrjhtb6+/t72NtnjG/OfwSRU7Hgl8SxWZayycFutKB9//7eDvb3+mhzTmrZGMCH6O8dYm//CAeHhzg4PEKRpWIDTZUzh74qrM1c27LztypGaY9vrZ6pbGZtQm7QiDoCbWcqdAN/OX4U6pq7RKC6AmC5tpzXjWpfQ+gSgprY1MYCXjfVUOVNpbxaYasV9FTGFedkq6Kdf3FVQGrUyxI7t0JBW2fQPlyfL1Y5y+eTVd5a9a1aLN9aQNuNP2I/LYB7KtfWAmBR3Qu41SezRLancntmS21vSrV/5pc+N3Tjkn0e2lje+jl3/4mVNG3T1d3CWkDzvuFzyoJs2eDDeYrPQLnPa1EAc5xRASwBFcy99ov3f4ike/Dr390c30sWfRF0en9ZNNPXjtt8CfPFbaiblmr59qRtD2x7QHvAYW1yTV3mtFzoXObGcl9zR62tnmuq11rqs2JdVqrDuyp7hXKXbu+SZd51ea4373LNcm+V+xnLTZTO5SzRAZsuY5v/rx/FTv2zxPV1uYfcsneq+VYF/MaFcOo9hwvjlK/jC5xT3puqs0O+y479LQB26bntsa49sAXArj22Pd6pBywA3tiimWPGTkuFDnl/G/Itf/RXKP/2r0QpRCBD9a4of03cVgXAbYlLSUUsF/QZC5PQgIv3hL8CK2ONZykA2MQIZvs13q6qgLnQbkGRxO00imAulNN+msCDcEMsOqNAQIHE5a0VAFOVZmNIchHdwmmFuZrUwpOggAvfqgDml8TJZAxgA45n55pYwrKwTrteWcnXGKdcWBf4axboBTRYJZco1oyCi5BCFMDGj7flCxAhIpFYxGIBrbF/BQC3FQCXeYIiTwyIUxgn6mj2Na8B7YWpOiZQqYyVMmPkih20sRHOaVOsNrBU8VEJyP7q92Ls7FD5FQpo4c9oC0r4xFQhRIkQYW8fD55+hAdPPxQQkY0novB+8eoVnr86x0vGFL66xjkViYMSV8MphuPpDACrGrUl/+YLmOjmqPYTdZrGzJXrEISYjBNJxycn+LP/9Gf4s//8ZxKrtMVrXBW4ubzE4OpSYubSpnd3bwder4tWtwOEAeokwTRNGJBTQKDEIzVxQTluBc4NbuRnVPfyGjOPnb0dsYu21uNUHNqY0lRoU1lIoEplcBAG/z9779UdSZJfed7QGhpIIIGUVVmyq6p1c7rnHJIzHLFizpk5+7Dibfdr7PN+iXmch33YHS6XQw7JodjhsIdssgVbsVXJrNSZUAGEcg+5596/WURkdmZnWACBRFZHnOMVWYCHubm5mYfDfnbvRSJDGp+284l4zBY6AsqE9u0xLS1haUJZwIN+Cv1uGv0elcwxmszsrTVxdHSkbN8qlaFS+NZQb3TQqHfQinpgce2OegrlpmZDzX5O+MZzkFo5M6bwpYLcKLhUmU6lKTDl7GnNbpbWzl65aTnaxlSpqKWimf1yZPVueadm5esVlAJ+YznOHlYp1/QJCGyW30ktIKGql4spCKV43fkSMKNjgHJ3C2YBHVMFH2uS1qs/fWYsJabWpwk7TcnIca08aXdPMmWqLfrQwg2Ba1OXSsErBSmb1Egd4SYzhqkIJvgl4M2nM1islLQtEASXitqKyuhlv00BVJn3ugaAq1VtDYF9O89slrm8zD/PIpnJ6nqZHbwpY6m4JwDmgordvUMcVI8Fh1lJLUahWj6b08ICgv4RBBwI/m5ubuLC5sYQ1rIfEvhy0Uoc0Y7fFj1QSc/68l4sa+lySYCSFuOpVBbrm9vY2NrByuo6lpaWsbS8jDoXjFDRHEfI59LI5zJIJQgpOZL5Obt/8/95DSxf1jJ4eY8rlisolMo6Xw+ACR0JH30G/EgBbEpgu16Ws0w9MfOd1aUFTMHEbnQIU2VTTmt93tdNgetVuOobHC7OgtrD85F1slvAIxeHtKAoc85Zb96T0hlzbBBApl3/WPke9lp/t3Fh0JZjw2yatdCF3YoOB27hi9rEZwATTrsxofujW4Qx7iAhAOy+t7hIhfd7D3jZ14cAWHEHVlf+3rsP2HeRfU/puyrlfu8+q4xg8LsnO8yC9qpjtttHF99Bo8CFBU95BTznhDz8BT0ThRSsfWdb+pPVmVETBZ/1/AMnbIHnXcgZTeqcsNbzjwe2wNlfxqApyaCzmVnJp9hIp1rHU6jXqdTnhPU4cR1OcPypj/0SHXOqczzB+QUN2uk4a5Ca0dfnLNrh1/YYgf0luJ3OUfmzrnvI+AlslqBxM8vzPDdlBzTgZ77O56Qtpun/cwAc0mrzfUNbYA6AQ1tsvn9QC5wnABw0Zfi8iaKxVphVucHTnM+pc/vv/wSEwJxY5uQ+N8JfD4A5ec+J8KEdNJVehGFxrOnWfCYnFXA+Z8CESuGh5a9smvlZD3852e4zRH3OpFlfUn1MlSQn9gkMMznmqjoY0uuaMs2BMT+JTjArIOQArWCpA1h8F4ByAJjwl6o9AiYDgXZOhJSctTeLUJI8Uw1wgtygsqmeZVEqWDx6NPLqMw9/hwBYSmFp9QSBOQ+fkqWq2e7ykBhQ1RhpU15pjiouwmaqFV0mq46ZQDemPXUXPWbjEgBTHUYVmGCw5XayzWVbLRVrEgUCrALtpNOCLQQ4PH/m+x5Tidgc4LgJJHMLuPbGG9ryxYLKI1giAH7w8CEe7RkA3j88xMP9Jh7txdivxkhnEkhlHfiVGnBgijiXfynoQBhGWGga4OEU/ebFLfz27/wT/Nbv/DaWF0oYdGL0ohb2dx9i/9FDRK0GqGIUFCkVkS6VkC7kkCL4pQqU+cwCgcxZ5nWj9aypbbmQgH2MCr9cLocSLXYrZdm++kxOr+jtd2JBf1qqsp256ID9jsBpwI3Z0K0muq2GgLtZi7cdoKOlcRdx1EYcdRA1+2g2Bmg1BvpZ1GKmNlXnDW21eh015sc2mojiPiLC37iPuM1cZirACXRNUS2FMhcNsA3cRnhFiCUbW5fL6pXAsr11uayCwAJwDt4xG5SDx8iUQVKXqSsFvYOpzlv5McAmACUQSKDv1ZRWHuGVRZyO8oN5rX2uL+8npmwkSLfFC6buN/td5p/ymvF+o3sarXCdBa5+4Gxw2W95fdjuVMaqzspt9SpkJhG7lzivWfhq8YkYa0L2wf2O9Rsq8TkmNE5oJZ1Mopjj4pU8SsUcKsUCFkp5lAo5lKQIJhA1VSwV91KZs585q132AerAMUgKsmVzVMTmhwCYS1Y6vb62gyoB8AH2D48NCrd7gqiEkdyoquX1M9BpsH51dRWXr1zCpZ1tNJt1O36LC0d4D45034xbtISPNeZ5H6YTQ1m530XQZpzjnuLotY2LWNvYwvrGJtY3LmBjYwPNek0QuNOOdK6EwFx80O9zMUzPLRKg+tRy0gXiPQDm/b9URr5U0gIYtgVV3oKjzADWvdbU/6lE0tlAOwUwV00QAA9GANgvJukQ+rMdeO8cA8D+3u5VuroV6/vNbJ+1WMjdn30+sL5LMhlEBMAxVfU8J4OlAqRjn/fl+u7kFxsIMhPhJpx63tlFy49C8JgZ1FS4mwU7q8Dx6Bcl2eftxfr5enoAzUUA3sbZ1MW2gMmynan4t4UOHEtS9jo7ayvRfZc5G2zLSmafZNvbefJ7iZ/Vwg23aIkn88n2u08HwAHPOZM++AU9D01a6HC/2ZY+Xp0ZNE3w2f7afuCz1vgBk1C/ttd8Rid+tk0fPJ068VnPpORTbpxTq+Mp1evE9TlhPV7k8ac+9gnO+ayPOdXxTnB+Ew/W4TNg6Cf05Bj8oeBPTNEGwcdwf9uFnEzwMQLPY9blB1+9c1b/s2ifSftDWNOE1Txo77CKhI3egLKD6hw49oLKntd51IUD2mLSfj9+6eYAOKTV5vuGtsAcAIe22Hz/oBaYA+AnmitgYitoqnOCcj0A5qSylLvdrsFfqTgdXCGkcFBYQIUwpt2Ryo4Kv1yGoDEji1XCRwFKZ9cqO+mhitZggE20W+atZUsSAEey7eXPNRmezaoMwh/WjVmeBKie0CoXWHDBwJRXQY23rJ9U59OXyo/iYS6lBwQEYOO5kfbdbYoty5V0GY1j6iKDDO73hFycfOcEOwNV3SS7cixlmWpKOm7kDd4WlzB70Oug32NGY8bsYLMZgSYCJ0IY868byDpYKr8oQp8Zu4RrAlxWNw+A+TOWYUpAUwMSyNtrIGteZvoeVuu4uxvj3qMY3UQBb3/+bbz13ltYWl1Wnm8yk8Luo0fY3d3F7v6e4O/+4QHu3D/G7bvHeLBbR76YRK7A9jGFIbdOF9oGA6oQC8jn88oKbccdtKMOVlaWsLK8iCvXruCr3/gavvKN30ClkEU/aqDbrOPRg7t4eP8uDg/3HThtIsts6YUKCuUySvmCbHoJdaReTaWcJaz1EX+estDOO9vTfA7MEU5lM6a6TCXRpUKVWcOtpilGZRebsIUH3I8qRcGevtTu7YiAjfCVsJjglhm3VPk2cVStSeF7sNfC7qMY+7u04jU7Zimy0dHW6VpmKyERc3kJyjudAWLmwsY9A79U/KaTstOWVbpTsBOkS8Ho7KfZz6hMN3hFvOqmBxJUI/I6mJ25ynBKR9nuEqoyl9V9gFBOEMrdJ/hjgVpns2vATXL4x+x0Db6O2UALxrP/p4YqUUEoZ4drSkZTANs4tTZWnivV124scTzbX0p2TlL7UxHapfLU3Qec2tHUjbavt/rlmNW9h+pS/tzlynZiWqd3NGbKxSxKxaxUrsqgJSgXnExKHVyiVXg+jUopjzItwwt55DK8t1lmsLUj1bCmxGS9ZAcdtaX8zeeLylwVIOcNS6pqjX4cHdewf1jFYfUYx7UIR3UuQOgjk+W1Nptl9T3Qkp5QsY+NjXVcf+Uqrl27gka9phxi5qUTBHMjBLa+2ZHyV04MBWZ+F1AqFlFvNHB0VEMUd1BZXMXC0io2ty7i8uUruHz5slTFBMr9DnOyU2oDquN1T+G9KcdFNGbl7hfJjAPgbL4AbrQAoMUyAfC4Anio1lYGsH2vePUv25EA2DKAzUlA15tK6EFPAFg3TS0McHm4T8lg5z4ejHrLcvYM3v+5CITjehwA+/5iXc08JYa5wWPW/h7gmvOD2Tn7MUHAq2uc5KIjSF3M8e1t2G0BhrlS+M/xcONt6BX1zEr3i5WUue2sn71qXgBdYz79BOi2pwFbPGGbALC7F3obfrWht35272zwW5c+j2ZxafSVOcHzQtCD3sw1uUFPQ6FVf2z/GTTNierzmfnwvGEnu5QzmlSa7OCf3b3OtlmDplSDGn0mJZ9i45xq/U6hXieuzwnr8CKPP/WxT3DOZ33MqY53gvMLGqxnpAQ+qzYIPs4U7TzrY8zLf3YPnnXbhIyd8K4zee0n39NPPUz+icn3nHHZAQ34ma/zrNoioNxp+v4cAIe02nzf0BaYA+DQFpvvH9QCBMAzm/cJKDho+nBW5doM7sTtN/mek5XrAbBXUPFd8JdKXV8rqpm8JbQgEdWnXcFXwjYCYGVmUslGu1BZfBrglXJYKmA3GY6EUzh1NSdNxSsn/mWv226PAHAmYyBKIKKrbFZaKHO6XgB5mNH4OAD2Ns0eCnNinZP2bSk1CYAN+A0BsFNOjdRfXu1lE/6+vKGC0gEI+53ZcgoAuwl6QkaCLD48mZqP4MugFOteLOWVRUu1b4IqOPQFbGhRTPtVWV0TfTjbZn6OCr167VgKV8H3TkftTbhBOGUZoMwCThgEyuWGcFjt6+x9G80WdvePsHtQxQef1PD+JzVEvSy+9NV38KWvvYML2xsoLi4gXylif28PB/u72N/fx0H1EPvVQ9y8tYcPP9nD3XtVFCsplCqW2UklIzeKOdttAv6U4FOpVEKnw/o3UDtu4vq1S7h29RJee+NVvP2Fd/H2F99FMZNEv1VDp36E+/dv4f6923j44B4e7T7Ao0cPlYNcWVjE4uISVlZXsbK6onI98Dcoa+pnQl+/KT+5kLdVA5Rc853QNJ1CmznBR0do12vDnE+CGr9gQApzqhC7PUQRVcWt4eII9slGo4FGo4njo2Ps7u1jb3cPd+8c4/anNdy72xiO5UwayOcBVoMKX2Mv3lo8LVVmHHUF55IcI1SAU93q+hIthakqFQCOLXNW41OKUeZMu9xRgTLL+2Vfa3dsLCljewwcGbyU2zW4tMMAKUGuEwgPlfAGur2q2ACtWeEOc1Xd8fwYIfzkOPAWtgbkXFaq1IymSva2uizTw7DRWKLCfoxHOXvxofJU6k3CsuwYjDOobBndSY0D3p/4MreBBKJWB3GrrUUdi5UcFsp5Qcc+7y0cO8wXdgrhfDYBblQCU0VboR00gWqhYApbZZ5nBWl1X2l3tACAGxeBEABz033Aqy2dZXat0cTR8bFswHf369jbbyDudJDOElZS/W2qdraNsqHjPjY3N/Da69dx48Y1AeB6vY46leR1uydQGU3ozf7Ke0ih4PPYaf9ekPX47v4BarUG8sWKtovbO3jtxmt47bUbdi/vtPV5qaJpiNAj3LZ8YWVx52zBhVfXyi7ZKc7TmRxSmaxlAHd7aAsAe1hri1QEQscUwATvynUn+HUqYD82uGZAAJj3TN4HXT8bqX5HHcSUtabiHVkn+4UgIwDM+6QU9A7QekUuz4ELVLztuT8/38dNbe7Vwt4K2u9Pi/YMUsp7T2hsclNfdW4Svk/64ylr3mX4EtKOA+BhXIGzkCYEHo4Pv8ApYw4Xtjn7a0PAw/uYVwCzTXT/0Pef2VTbuqWR6vnOlS+iVVoOev6Y9EEl6Dll0kKH+822dH+YgMey4DP4tfnAvBHP5lLPaNLpbCp/Po5ydk0YPLU6cQPNpORTbJhTq98p1OlU6nLCepyoDic49tTHfUmO+SLOb+JBekYAmPWZqh2muMbBxwk8RnD5OvmwT4Xt/ZKXf87aZnZjJ+yqBu09yzYMKDuozoHjIqjsWdU5oNzge15A2bNqi9C+PwfAIS023ze0BeYAOLTF5vsHtcAcAI81V8AEWdC054Tldr//p+j+4E9tUlnWo6ZAFTzhM64Dpj7HkSItZtJapmbCMl6pYEolBSU54e/VhgLAzLR1P5cainpIKiE7bacsNLhkP6MacJTdSLBBNSPfM2nLyCUgtXqaNa0HUB4Ijk/e+wl8/hXE7FZuPl/TH4cT5I9bO1uZPk9wqN7SBPpo4+e9raaHdlRT0rKU8IdQwZSYBrDNohnKpF1cWBBUcTGgQ2hD9W4CtKG2jVCmP+jJprXZqEkF3O3EUvxl0kmBKEJ32UHLGtkU2bweBHxOH2b/GgD1ZoT9wxr2Do8Ff9//mAA4h6/8o3fw1d94FxcubaK0tIDCQgmHB3s43N/F0fERGq0mGlETn3x6H7/44DY+vfUQuWIa+UJG59lsddBsUfnKrE7blAGc5L+Bboc5rj1cvnRRGxWNb37uDbz5zhtSXCZ7EQadFo6O9nB0tI/q0T6Oqgc4qh7KLrhYKqNEBXBlAaWFBdkI+0UKtHBm2/LhLMsMalrwOttXDz8UY8trasGw6EQxOmzLVjTM4DS7YlPeElwqa7PdlnVzvV7D8fExjqqW53t83MLxcYR6rYVmqy5r3qNqC4f7MY6qsUMyZnGeyyeQz42yemXl6lSwrBcBebvdM6U5x0maqkKfDWqqP4JFn5crcCRbV1tkMOyT7uZgCmAqjTtS/7INWAZJlxY+DACZcpMXjz3R+nKkhHR2zWYBbcewvxts4cSTmynlLVN1lNNqAJ0KVw/vqLYWRHZQz+6CVPBazjbf7Sc2zkxBPxhZD/f6ZpecplKevd2g1rjSUuO7x8UWPlM2IfU5FcC8b8jmOG9qXrYgN1qrEwATSGqNAPOgeV9LO3cDWSNnUC7msVDJo1LmAg6Da7wIXFhBNThLJBTkvcjazbT/elcWsKm4G60Iu7tHeLR3hChuS0XPDG3LtTYIHkcDWYVvbKzixquXcP3VHbM4Z/Yw89IbDfU79X3dC2lvTdtz5p7bPZn3hupRHfsHR6jVmkhn8touXryIN954DW+8cUMLSHjf5gIbW5DC9uOCElMA04ad5XBcWN6uKWbVI7iAgNciTchoANjg5wgAD/PZxwGwy2lmXrlXALPEoQJ40EOXCwZMA2z+CWMZvXZotyDB5fjaYiGq60f9jf3C3AIygsq+L/q+PA6Ax62jhznTY9ny/jvBrqUp470CmP9+EgCzLh4ADxcRjSmAZVPuxjn7yyiv3u7VLNPDYls0YrnFj489d03G8oXbLqeZbZam9bNiEez7jKBa3wUOAt+9+iW0yitBz27P2znoGeV5hf3S72dbuuvSwbWaf2CyxYbzdnoBLRAwwfUCanduD3k2zRY0pRjUVqde8ik2yKnV7RTqdCp1OWE9TlSHExzb//1AVyn/N6T+ttYiPj5XDtzfJIzF4d8naaT4t6UWKU73mvpcpzjPszzWNK0xxSlNhXSnaofAyp3LY8z6HOblP7vbB7ZNyPgJL3ry3jn5nq7GAZU5N2XP6zzqbrNqi4ByQ/v+HACHtNh839AWmAPg0Bab7x/UAv/Hn/ynoP0n3nlC6KmJvokLDZ/cmlXZsyi398M/Q/+Hfz5aLWmuqy6xdUxt637mwRGnkw0Ap5El0EoSIpjFp6llTe1H+GsW0KYCpsUz1b7MCuXUvtnJ0ubVslz5ekzd2XEAmDm5GdvX53zaJTQgRRjj1Vrjyi3+m5P7HeXomsW1z2Ac/4xKcuB3NNnvwJcD4x6Ga/LeKYAFgQX1qNwkxZFfLnoDswqO2sz5Za6undvq6gpWVlZQLBZdrnISear2CC+zBHVdgPmbBMAOBFvuaB1R1FDWZ7cdyZKb+wsAUwHooBfBKyf+9fwhO1FdCm2NZoyDozoOqnX84uOaNgLgr33jPfzGN97D5uVNlJcXUVwqo3qwp63ZrEnJ3EUfH3/yKX7ys/fx8c1bSBOAZXPodPuo1WPUahFNV5FAFhikBDWZW8z8X6k202lc3Lqg7eqVHakaX3/9OiqVPNKpHlIJwv6mtjiivS1tbus6Di11aTObzheQyReszzj7Xq+SIzRMZ/NIM19WUMjUrQR7nNAQJHPXl9CMFuYEf1TSCijKutv6E68VQQptw6vVqraHDx/h3t17uHv3Hg4P2zg8pAU0Fyx0kUgQQvfQbRN0E73YiwCYtrrZsPLO+AAAIABJREFUnIFly/HkeMjquDqWs8/2OZ8GlUxFLgWpezeL9NjUzhqEDsQ5SGpQzsZrlwCPqnmXgU1w5K3TZR3OTF8NU7ObNfhLVT2h62iRg1k3W5mm4GWfdPdOVcHZo8t+1hS4Hg6OAJZl8vJFDmUAyqmPx7LBlbVt4dgGTAmyXT6zrIUJaV1+K/u3oJoWqYys2DkmTW1vGcDWBxIa99w4Tnh/4kd5X6JVOheuWJ52xxa26N7FCiQx6Fm2L+872XQSi5U81lbL2oqlEkrFkkAwVcAsnxm++rhAn2UxE9irb3CMqg2oVu3j4aN9PNo9QLMZqV0MqNp/2FxRBLSiAdbXlnD9+gVcu3bBLQKIECn71zbZKRPMO8tjA/52n+S5Hx03cXhYx3E90rjknX3r4ibefus1vPXWDSwtVLBYKSs7uMcs7m4s8MuNk4C6p7vNQL9Zj8uum/1Ti14MePO8ZAHt+g3PaZgz7QBwOsEFQm480hVBKuCeH5pmAc0ca27UAAuij9Sw7AMeggrUSoU7skYed7LwLg/6DlDPGtk92wKDkQLY3//HP/M0C2gPf2XVrPJswchjAJj3F6fw9RbQvs7jgNoWcnBBgwFgLSgwH3CNRar4uShKdeJ9SiDe7iFePeyt0L1Ftq8H28lnDOs6cUmQhSzbdUskcO/6l9EqnQ4ADno2CXn2CntSCyp5fOeAR8epj/GZ+OA5bihzQhh9/55Ve2vhn2ziX6LXjCaoXqIWmKiqZ9dMwdPDk9V/or0CdjrFBjm1Mz6FOk1bFzrI+NiSgFYUSB1/TXt8e7AO/3SnFaFVPULr6BjN/UNE1SPEdcbiRHLFGX/x/pYtFZFfXEBxbQWl9VUUl5eQK5emcg8Jr62rzRTneZbHCrn+ft8pTulsIPAUFQtu63N4jFmfw7kqP7D9Z133kPETVvWwmgftHVaRMEV+QNlBdQ78zggqe1Z1nlW556QtQvr+//4v/0XI7vN95y0Q1AJzABzUXPOdQ1vgswyAgyZCAybTgsrlBZmw7N4P/gyEwJp2dkDFALCBEMskNIWZSxIcqi8JBwR4CbW4KTfYJq/5Wf6bMML/niCBoCli7iQJhwCwAdxxZa4HuD4DmMCAebYEno8BYPdk4iftfb6o3pl96nIRZb3ZtsxOwj0PDbmfVwB7JbEBZZsgH9qOevVZz1SUPCzbaAh/OSHP7FbZDZvSlIozQZqY9sEGgQgk19bWsLa+jnKpLChK+Eh1YS6fVVsOem1lAzM/djCwrdOO0OmwnNgUwN22bKLTCWjzmcuEYelURupbZVtazKkDkz00m21UmT1aa+GnHx7hpx9U0Win8KWvvY0vf+0t7FzdxsrmGpbWllGrHaJ2fIg4aqLPvOLEADdv3cL7H3yAm7duI5stIpsroRV1sbd3hN3dqgBwMpHFoJ9Csxmj2Yil7CzkaU1bwMVNAuANqYBfub6D69cvoVKhxfEA6QxblarwNvp9s5/tdqiONLvjZDqLBK1/+c7WZ84l1aWy2Wb9Ekhlc0hmzR5YNrOEcG2Dvfy3h6lSuPKaSFFqAJhtJZDX6aDRaMnmuVar4/DwCNXDIwFgwl9ux8ddHB11ld+bzSWQyxrslcB4TCHLlfK0+ubGBQIecirPk7BT+bA+Z9f6nVfnWde2zFH+e6gA7vbU+Vy87vDWK7txQS2zG2fflVpW52fKe8NVVkeiQINRNmnus02NQbIupkLkNlREK9fXQU5aSTvFqlkte2DtslKd2lHgUw/vBt/8bYn7+4UephK18WoA1Y4pBb3siG3jmGJ/Uju6se3zWX35I3t4l1vs7i0E4gYIDGjLQl0K6ZRytU0BIT9gawutw+C9zBTBXNtRKecMAK8YAC4WS8hlc8P7hbFjA4u2oIWLGroCebLkdn2Z7bC3f4j9/UPUGy1TznKhgh1eXbvdAWiSsLq6gCtX13D50poyZlWWrIzN+pznZAta+kMVKfs/2472+VyYwa3RpPuB3Q8ubKzhtdeu4fXXrmFtZQVrK8tSN3cJf7u0g2aQt+WWm6GBQXYtUnAbwa+BD8s9FwDW+dp4ZBvwgltf53eDy5UX3ORiA3M5IPxVFrP3Juf14oITB4G1jsUBYG8r7r/euOjA8nOzjymE/f2d+9kCI7eQwmX52iIHd99wwN4DWg9Y2Te9Eng8b1rXSIsheI7M8rYMdI1PXRvL32Zdh23logTMTUJ/cWosGMg1RwBvP2++DRwHBoC5eQDMfHJfP/9ZXzcPvltRBG4GoA1MJRNc3GKLNDwAZi3uv/JVRCdUAAc/l0z8sDi7kn0VJnxEmrjGn6kdX8LGuffDn+Dw09tnehmojLv05S+gcmH9TI87s4MFTLTNrA7ntOCzaZqg6daJW+rUSz2lxji1ep1Cfaapy8/+0NyzQl9v/Mt/aguGx17hpYx/eLJPd6IIhzdv4+jufTT3DgR9QxfNpPN5lNZWsHRpGyvXLiNTLISefhgI8aVP0c72tDXla8rjhR5tusOEnVXY3u4MpqhY8HECjzHr8qfqL7M8h1mWrZMNa9GgvQPLDhk34UVPXvPJ9wwfJ+em7IAGDKpzQLnBYy2g7FnVeVblhvT9OQAOaa35vqEtMAfAoS023z+oBeYA2DVXwCRb0HRoQLmdv/8TdL7/nywPVJPFVAs5MZoRDUETGUi6/FCBXykZU8N3KlK5yd7VWXxy4prQVyqyMQVwK2oiarWoV3RKWoOtXinoJ7kJCWRxOuiB9sgEwIQRskZ2eaaGlnyuKu2mCQQMfEkfqEl3Z6dJK2KpCalw6z2hpjK44a1FPXwb2te6+vnrwAl1A3oGQpjxSgjsKKCUiC0q9eJImZgkdlQurq2uY23NA2CDj5msAWtCxH4nQr8dodcjCO1oSySoXu1hkGAqZg/9RA/9doxB1EJf5Y8Acy6bRzZTkL0ofWX7/QRa9QhRIxIAbkQ9NKIufvizXXz/p49wUOvhzc9dwZtvX8H1G1dw5foVbF/ZRtxuIo4biNsR2t0Y7V4bDx89xJ2795V7W15YRqWyjFo9wscf3cLHH99Gt0PFJLObE4K/rWYs8FDI5QWBzQJ6G5cvb+HSzgVcvrSBYpHnTbtU2jhTFR5jkGA+NKWmvLpm1EtwkUwRADMnOWm/Yv+UEpHgPSVAnGTmJakMoa+ALgEw+xCkJma/6HUdGBaUN0hCK96jak0Wz7u7u3j0aBd7ewc4Omrh+CjC8XFdNtC12rHls7YN2OVyVGITZtriB21j1rFSv7tNytWU2bj67FL1M/bRMfWtVI8Cw5abS0tdb5HOfusBsFcUs9/KCpv2x1KOG+AigB7mkDoNpCC1ILAtHODCBCky3ZPt0P5WUM/GPstlVm273TXw5RTl5NV+AYcqpfFum8apF9MKYrsMUnfr433G4LSBtpFC0imOmUfszp9jts3r6FSVglnu/sM29Wpb7i8LO6eIHQI4B54N7BowHV4rLtZo97VIgudK4JlKssc5i2GqpfmzBDOmMyiX8toMRBPuZ6Xml6JfSnIDjrYwgYrw7lCt63Om2d/q9YbbmoLA9UaEdpvX2QCw7OGTwMpqBdvba9i6uCr7aLonjPJjkwKEzKjmu+pRKgpKKiu4QdeADuKY184B5h6wvLSA7e1N7GxvYn3VAPBCuUTtMZIJg75p9WN//3aKcwe31fbOWpwAeKQApgX0GABm27nFQcwAVoyAALD1OVpA+80WINkXD+2fO25BA++nXOwgZfvQvcFAu75bZI1sahq/iEEA2NnC6xc+r92pl4eq97HJQT9ObOxyYY6Hpm7phFPGD+Evx4UD9gTAHtaaWr2ja2SHfjw7e9zC2SsHx+8X3grdFqQ4AMzvToFu61+jbGEbN179y/M2AEwVt41/g8Ap+17nv8csoB+8+rUTAeCgZ5KJnxBnU+r44QMejyau9Uu942ekQT78z/8VD376izO9FBzDhDkrVy+d6XHP9GABE29nWq8XdLCzaY6gqcaJWuLUSzzFhji1up2wTqH1+Lt/+++mAsBf+V//519SAQdPiD951Z9z7sf3HuDO936I1mFVi2JD4c+Th0tlMyivr2H7y+/pPeQV2s7Dsqe8vlMdb8pjhbSD3zf8UOFnFP6JGQPCKU8++DwCG3de/rN78KzbJmTsBF7WoKUgQecZWJFZlR1Urv3BPHFzT77nvNyTflc976LMAfDzWmj++5O0wBwAn6T15p99bgvMBAAHTGIFTTG+bOXarPNzr4Hfof29P0L8vT+2yXln4ypbVbeDB20J97BgObNm+yzrZ2fxPA6ABWipuEwQqHASmvDTLKIJRpRl2Wrq3waQRlmmPKxZjhJeWp4ngXLO5XAaADbAZWo9O1+fNSnbWzdZbs84pujzkIiT837zgOiXJ9UfVwCPQ+DH7EcJCgT1aIWaEAT2CmBaQAsAt2MkBqbCymZyWF9bFwQulSrIpLPIpLICxwnCYyrd4qZtHUJgTuS3kcmnkGVuaU5kBsgk0G7U0D48QHxUFcQj8KDyt5gvo1goI5HOIZHKoDdIoHZQQ/2wpqzedjeJuJvAd358F9/+4V3c22vgytV1XLm2htfffAVvv/Mm3njrBsz0uYd2N1LObaNVx9HxMQ6rR2i2WlhZ28Tq6gUcVuv44fd/gh/84CdoR2znlJSLVAC3GgaA87kcCrkcrl+7jOvXL+PK5S1cuLCMzQvLyOUIuqhyizEYRBgMWkim+kjn0tooeKWtsqBYivlTBKgGZ6Tapio4kxP4Rdq2QaeLQStCv0nlNNWVhMtJ5Aq0ki6i3+2jG3c0CUIVH/sQAe/9+w9x//4j3Lz5KW7evIm7dx+gXuuhXu+j06FK1rYkASGzYtMJ2TvnCPCldLfNq/lkC+5yhbVYQLAzNYS9WrrgAI3ZBFM52HPQ12yD+f9UFFLByn9r4YMDZVw0YBmnaVPLcmHDmJ3uaLGCTS1JATzqouhzf6ci9Vbq7M+yRle+rY0dHjeKO4jaVJ4OQKd2VYOQ0okY9AcCFzmkE8gQiHNMuAUl/J3P83U+yLp+WqghoO9d9AZSUxLkSkHq7mU8f6mABdVMScz2ZNYt60rltqm3Cfpd1rGAowEw3aMyBr9k/00bbedqYPbwA7RjLnAZgKed5Zam9TMXuNj9yeKj6Xhg9zzamxPu8pqurqxibXVVKndrO29lbeBeub2Npu5pdr1Sw3tQrdbAwcGxcnpbrQFaLQPAhYJtBMAbF1axsbGiRQpUmrJt8vm8No5FLlqgYn1hcQGVhUX1gf39A23sU3arHNnBFwsFLC8vYHlpUQB4fWUFiwsV5Gh1nTFlNPs039lu7Nt86TrwPuMti6m2HwJg2pmzr3IRgh2P12o8A1iLjIYAuCvb+hEAZr60XfIOYS/7APusy1X3ql7vFMFxwPu2X0Tg78u+v/qx4tU5vG+wz1jGskFqr3TX94euq1MrO4W+t4T3gHVkhW7fJ+xCXNvDPsux59W/+n5xme+uEw/VvuPfNVosIEjr7mVaJMX7hC1eelwBbItXxlXFtpBklI9s4zRGRACs9nGLk5xFO++bamTlZwMPb/wG4srqxM8KfsfJny5Cip5NqeM1CHgsCqn4y7fvZ7Qh5gD4jLpiwMThGdXohRzmbJohaOp1onY49RJPqSHG69VpttA6OrLFnBO+MoUCCksLboHlhB96xm6THvW0AbA9qZ/g9ZRrwb+h7/79j3DvB/9wgoKf/VHaWV//ra9j+fLOxHMPrBPtp7sxF/1O/iqtriKl5+vw11Ttekp9+3m1ne4w4WcU/okwoDNV/53i5IPPI/AYL3P556ruge3+vHHy5O/Dip+8ZSbf09UooCJBZQeUGzz2Asqe13nU82bZFpP0/zkAnqSV5vtM2wJzADxty80/N1ELzAFwGKQNmhoNmNxjuY2/+wM0v/0HgiVereUVwAaCLUdzqABOQGrcPDNgaaHqITDBl5RGTqErcGuT+gTBAsDptBR6hL/NVkMT8Wa9PLJbFmyRuo5qUgKonngXj0kILItphdr6/FLrcuPWnT5P0U/YG8A1S1tN1I9lK45bf47nKj5mAe0elAgC/AT8UCnmoILm1pNAXypdWpg6+9duB9l0DvlcEcVCCYtLK1haWkGhWEYqnUOKANPBsgHVva2Gtl67iW63JRCcziaRydLiOIlEhtAzibhxjNbhAVoEwFRHOjUrj5PPFpHJ2UZAU682UK/W0Wx1BX/jLvDjXzzAD3/+AHcfHaOymEd5sYBXblzBu++9ibc+9xpyxSxyhSyQ7AsAN6O6lIatVoR2p4fFxVUsLK7g4YMDfOtb38Pffevv0etR6Z1T1qgHwJzNYD8hlH/77dfxubdfx/VrO1hcLGBpqYBMmpmeBMUxQAiMGAlmAmeo7ksJALcJHXs8/zxShL2ETk75PXBKZyqACYipEKY0bxB30Fc2q6lHOY+UzuSQzuYQNWPUj2qo1xrKYG22mPVbw6NHB9p2dx9pOziooh0nEMfsc24cSIHnFJomPJZSk5As4yCwwKSzaxWk8Xm5oqWWMUxQxm5lCvK0oJ1Avrcb16KFEQT2AIwg1YltkclmkcsxOzoj0EgApTHlsm/Hp5I4BlkVrlGgupN27YShvS5V5m4cMq/Z5QZbHqm9eGyDj8wkZa4t6zbwbtXD7GTuS2Doba+lzkxnNO6YS0zwynNmW47bto8rGA16E9gTLpsa04NHvtvn7Xcc59wIvKh65LiWHbgUwJZTy/uavx7KA6Y6k+pwWRzbApFue4BuxwpOp5kPTMtnfz3NlFeZ5wL8BgkF7J2tOxdcFItlFAq0Os8hn88622S7V3V4v2l33EIYy9R1achoNJvY3zM76HabkNVspzPZAbLZASqVIpZXlrC0vCDAzb5MNXU2m9P1bzSaWpRRrzdRWaigsrCgPrR/cIj9g6otoHEvf1/PZbMol4oolwpYWVzE8uIiFiolFAtZFPNZ5HmvJQjOZlAqFVEqF3Wft0xmA8DjCmBZQPchQE8LaLPBfvy+7BXA/D5htrAs7h0AHvSYFe7DpQdSEbMsKn852cfjeUW8tzo2JfxIbe9hqPVXLhixLGJ/jX22tvO2sD7isoy5gMfHAYzUuMxRd3bgPgObymKXB89jcFEJexpV8R762mIFA8D+8+aEYYs/xjN8LevbxgJfNiaYl26Z5H6hkj7vrOr9tfRlPwmnuRAi1kIIjkW/wMLysn28gf93KAAOeg6Z6ElQZz3xntPsGPA4NE3x5/8zv0YNMAfAL7A7BkwmvsBazuzQsz/9oGnHic7z1Es8pUZgvXZ/8SE+/ua35Ngy6WvtxnVc/cZXkcnng9RNzyp/kvaZBQDWM8ukJ/20/cauQ1yrS/W7/9HNYKvnoCokErj8tS9h/fVXnqpsfrKsdqOJT775tzi6cy/oMG/+q3+BMu32p+xrU7XrlMcKOrFwzuqKDz+j4E9Mcf6zPsasyw8eg4FtNOv6z7L8WZY9+zEzee0n3zN88M6q7FmVO8vxMKs6v2zlTtr35wB40paa7zdNC8wB8DStNv/MxC1w6gA4YJIraLrxHJQbPEUaWOejv/49HP/N7zmLZoMbgic+K5TAS2CXjrwD5Yfmc1mpOqW0dQCY+bVZAptk0jJpBbgsm5Kb7cds2oHgrxTAUimNK4AJZcx21FRRLrc0wZxVKtKYgWiWl8pRdKo2tpG3xfQT+QRYAmhUOErtZxPg4wD48Ql6m5y3rESzcfW/9x3bJvL9JL6pf01VZo6+SA7Q6XfR6VOJ2UVPIKSPUrGCxcoSKpUllMqLKFYWkckXkczkkMjkpR5WA9MatVnHoFlDL26gGzfRbTeliLVtgFSGMCCBqFFDo3qI5vGRQBTPk0rjTDqPTDqHQrGCYqkiO+hGrYUmt1YPrfYAUWeAD2/t4cNPd3H30RGiblcWv5evXsQ7772Bt995DStrS1heW0I2n0EUNdCKGlKhEvyx9XO5MvL5Em59eh9/+Z+/hf/yl3+LVDIr9TGPT/tnQmACf28v/rWvfgFf/eoXcePVK8jn2Y8ITztAIkKC9s/8d6qNRJJQ2NSqnT4BMHNBU8gUSsjkSwK9RvQHUpqrTn3mjWa06VrzZz3maDrrYvq1Jkw9zEzf3Ud72nwWK1WY1WpDWxy3ZH3NDNXBgCCI/Z99m2pv9hGDNVJsy6ab6usEshnL/CVwNLtybwXsQZQtQoijWEBVkEYZ2mn1FQ9/x5V9ZgE9UgWr75sjL3Ich/m83qU+7LDMvlPQm8pPV8s5ZQ9VrKkEsqmkA8A2Psz+nfA2g2zOwKrZxRLY9QR/mXEqJS4ttKXwt6YWSNONKmGq3iyBfxbZXA65XF7XiFboVK8K4DrY5ccSjz9S5htAU1kCvDmXA2wKX59LLDtlwe+sID5BKkGwX+jBiskdnPcO1YPZ0GaZTCDrF5+wMrIE79o9hZ/xube8psPFL86ZwOeMW845VaBcvMJ7XhKFfA7lSh6lUt4guJSkbFcnvHT3Lb+gxeB1C/t7+9oIxmVnrva0DF7C5FK5JAjLfi6ba2Xb2sKBWr2Jg+oxavUGypWyNgLJw2pNG8ef9VeD/zw3OjcodzybQaVUQqVUtK1cwEK5qHutZSSnsLbm1M3FgrMk7xlYT/O+Z6teCELZf7td5jbbwgar5eh+6dW/HgALAruNknK7q1iPbfe6aDvAm8ll1Q/0m6Ei3UC0tcPIPtz28YpYtxDAq2Rdvxufp1Gf5/2cUQbONcJbkrN9PWwet58et4D2Nvssc3yRwpMA2LeDB8D+GF6BPDxzKdCzGjv8XvE5z1INOwA8XAji7wsC3R66u7xul3duCyRyJrp3588vKru/JCZWAAc9M038FDibUkff1RNX5LO1Y8Dz32frxIE5AD5HVzRwQvwc1fxEVZn9aQdNa050Lqda4ik1wKOTAmB/5iesz/PaZlYAOHjC/ckrPRiAkPX2d76Pg48/fWwh4ESdYoqd0rksLn7+Hay/8epzIfCJAbB/2Juins+7pk8t8oT9aNJqTneYsDMK29s/lod9KmzvMzpGYOMGn8PLXP45q/uk4yX8NjD5VZ18z/D+G1T2LK9NQNmzqnNQuYEXPKjsc9AWk/T7OQCepJXm+0zbAnMAPG3LzT83UQvMAfDkk5+T7zmdqvjgr/49Dr/57wV5PYzySjGqtgRUaV3r01gTCYEOWvpSSebBriyhaRdK6EUbUE5MC1wR2nS1H5VNnMQn/B1ZQBuk8dat7ECa8HbW0QTEBDG0I6X1NH9uWMtmtP139rgy10/me6hkCkeDupxUJ4giCPLqqXGw6+HvOAAet30WAOJkvFMCEgqqcRIDDBIDxN0IUZcWnMyxNfKytLiC9dUNLC+vI1soaUvmikAmB2TzBn/Z6PxMo6atF9XRjRuygx4MOjRGRSLBrFzCbrZhHY3jIzTqNbMN5kp5qlSTGaQSGYHmhcqSIG3U7GhrRV1lADfjPu7tVnH3URX3HlVxf/cI93er2NhcxVufexVvvnUdWzubuLizicpiCV2eT69tlrpUrCYJRZMY9FP46MNP8Rd//tf4//7ir5HLFrCwsIhCvigAzI3XyNSxKXzjG1/F17/+Vbx246pT/bYBRACtn6n8TXeRSHWRSHYF1zDoodtPot1LoZfIIFMsI1OsIEUAzFxqqTe76MRdQUZdE6qDpbQ1MMVrHUVttGMCxJ6yUHd393Hv7gPcu/dgaPt8SIvsZgeNRhdpWuFmU8pm5rHS3AiX9W/aj9kIoWo3FtiMZAtNAExwlsnRntjyqkfAxmX69qiAjxC1YoEbbz3L/iz1qs8NZT/3CkSnBmZZjwPgnFSnuXzWlK0EwKCK1cbyuCpSMDOVQCbJOlqGNyEcoT5hpoAiLY4zWY1rAWDll5o6//GMU8vjHYctljFKBbGND4KnAjNpC0X1z2ajgUaz4TCfzwsm/E5pTA7LJ8imFDaRRE5wO6dj6fdUK/esnVhfKf2zOcHfeoP3lEhKVK/89G63hNAshxCSELstEG0WwHyx7wy4OccC/swWn9jiFF1tZwHtr5ecCxIJQc9GvYN6vSOourCQR6VSkFsBobOcC9wm62GqXQcDFAt5lIoFZfoe7O/j8GAfKV4XLXJJmkq80xOcZFsSyttyGNuEh2ldXqcCuIbjWlP5vz4DmP9/XGs5dbctpkjTtjyZQIbW5eyn6RQK2SyKuazqsrhQwtJCWfdxwuJMKomd7YvY3r6IxcUF3yj2bnSdKe4GgHtUeXMhCu27DfJzE+QfZstbtADboK9rOYLApsi2+zrhryyU2VfZB/K5YV82i2cDwGaHPlLQ2neBG0fuLz8PO20hxchaXNfPwV9eU+8awX97e3k/dv3x7P+tDHUfLgjhvZALi1innrMqpx37UxTA3jVimHGvjjYC2zwfwt9MJicAzAgEZfkKANtiI41zrzJ2//Y210PQS2eBdNqNn7yug7K71b+Vbu0AMDOAf7UFdNDzx0RPf+6kJ943bMdfO/75a3fCz9aMf/CCMoDfDMwADpqUCuv+53fvgMm183sSk9dstqd7+j3o1Es8YQOcGgAOnDB+2hX+VW0zSwDs6zLttbn519/G7s8/OBP46+uaLRVx+Te+hOUrl+Vu8qzXqQDgKa/ttO05rep48ruG7Rk+dMLPKPwT4RULPkb4iYcr5QOPMetzCCr/16juIWMmsFmC/BXOzfUJOMl5nUe9Z1ZtMatyJ+n3cwA8SSvN95m2BeYAeNqWm39uohY4VQAcOAE28YTmrMr1dGGilgo0SAyos28Hwt/qN3/XJpk1WU8FsB3XMi+ZqWsAmOCC73kHgKUAZg6u1GKEPvx/quEMqPR6zBjlhHXHbIClzoQB4Ihgk2CCVq38o8fnMtpxrT62yY6Vir+0geHHTnNsot+DXJ8L6aESJ+69+ko2qoRAhEwetjllL49p6jvCQ5uYt5l+glU7NstWzqfLc2W5+qNNxs9U2EZ3qmiHAAAgAElEQVSIOi2pFr06cm3tAra2trG+tikLY1oRJ7IO/hICuxIUrtqsA606+rHZP/e7EQb9NvqDNvq9Nrq9GN1uhHbMral3gUNRF6oNCTAyKBRKUh7nskWpG1l0K+qh1ohRa7axfxzh4LiFB/vHuHn7kbZcIYeti+vati9vYOfyBtY3lmUPW6mUpMSjZTVP7JCK2YMjfPThLXz3Oz/G9777D4KkzBdltnHUInTuolIp4+LWOra21vHmmzfw5puv6v9l+wxC0Ba6vYbek6kekume1M5eXdpHBl1k0U9kgXReeb8exEo5KxWwQR9PxaiktA1SRtLquVo9xt7eAfb2DnF4cITDwyPZPlePjnF0VEOr1UavyxxTAmvm4Fr+KRXDypEVBOaCB6cwBrM/e2g2qWannTlVwMy8puW1KYHZd0dqdfU2/b/yattmESsIxVxgqcWH8tihytgU8ly4YFDJW/qaDbBBRr6bOpvKabN+tXxdU6sP34djieOJAJ9jzlu12wIJ29/U+mZfbYszBMGk/jXI5QEcwZrGnVMyJ90xCZJL5TLKpbLO9+joSJsWWGhsp2WTzXsIy2DZPEep2dlZZfNsCw7M+rhtUM31dUJ+G+cZNKMIzWZLKmWpqJ1K3fqQs9VVbpg5AFimsuWUD+2ClelqNxNeBs5d8XbA9rfFJQS+9s52sqsJZSI3m100mz1d82IxjWLRzov3TV6fYiGnRTPEpcxH531ULgr5LPrdLhqNGpr1ulN05wTFTblOoG9ta/nRpkDnXZgWyWwrAuDqcUPvhMQco/xM1ObiBAP87DN0Y/D5z1T40uq5wDo4ZwVC4HIpj0qpoHr2uJig18WlS9vY2dnG2tqaxjahPoXKltMsn261h7Jwma3NdjVxvl7Wv82KW5eDv3PfCzx3QWAp7UcA2GcA0xrf4HduOJnIceLB7Aji27gaWTbb/cDiBUzx6hW6plw3aKw+S5tyjRcbR+z/ZpVMuG9qdL5bRrfZStup8Wz4fUGVP8YsoF2Wt8aiO85wTFn5jwFgZ4Gsuiuj23Kr/b1CixI4Xlw+8XChBPO43XhUO2sBxlCSbznNbuGDebVbCrj1XfP4uHvty2iVlp/6JDLxc9KEzzG222xKDXykCqrxudw54DnvXNb/KZU6jZ7xsgDgkGsSNNEUUvCL3DdgMvNFVvM0jj3bUz393nGqJZ7g5E8VAPuHuhNe0Ke1zVkAYPv7Muy19+HH+OS/fOtM4a+vYWF5Ea/9899GrlJ+ZqVPDQBPeW1D23N4Iifo05NewekOEX5GwZ+YomKzPsa8/F/dq4LaJ/D6BpU95TidzZiZvOaT7+lqGtCGQWUHlBv8fRFQ9qzqfC7KDeijQfUNKHeS/j4HwJO00nyfaVtgDoCnbbn55yZqgRcFgIMmmQIm2V62cnmRfJ2r//V3Uf3m/zO06dWEua7iQGpeKpJyzKnVj/pICl6YApiAgxCOwEK5wAQQLueXOayCVp1YykRZyypXdICo1ZL1qU14EwC73GCXy+nVvARXhCpSNBK+ehgztOB9vOW9qovwipPspv6MBAxMwWm2mvw5J/b9ccbfpbAb2oWObEQFMQihnwTAskAdoDeg2rmHVtxEM26i0zMbW9Zpc2sbly5dxdbmRanGCBVBkEgITACsA/aBbgdoNTFoNYFujEGPmaZUyhFsxei0W2g0jtFsHKPbawsm9ZWRzNl9n9hMIEO1NFWPRWSzeSQTzJSklXMXR8dNVGstNOI+Gu0+dg8b+MWHt/HzD+7IBppQijmml66u4/KVNVy+sonLl3Zw6fIOCsWSMnQJPG5+fBM3P/oUH3/0Kd5//xY++OC2FgdQCU4YEbX6iKI+ti9u4r333sC777yBzQsruHBhVfm/oOUz2DcaaHfq6HQaSKV7SGdoYUwn3CQShF2pPAbJAgbJvNTA3GjznMsXkM/x50kMEgSobLK28l37ToVIEHh4WFWW7/0Hj/DRh5/go49uolajzXMXcWRAU7mqgwTSKVqvGlRUxmmKSmeDKuznVOZRKci25gMg+3e9XkOtfoxeN0aCCm6wr9EKmZDT59Dau6nvklIuyrZ1uACB4dF+wcHoFqrFD85inRbPhD/M7fVqeY2PrIFeg1+0CeeYtQxiKVCdnTPVnoLCLJNjiRJP3+90SDtPs0C3fjsEwFJVEqwaCDYbaIPAfOd+GhfZzBBEsQ2ZR7tQWZA1897+Pvb396xtBX8tvzifo0LRQz2zix9ld5u9rc7dAWCv+pcNsctVpaqX4zzmtXdQ10O6wRAC2qIODw9tIQjvTx10+Rmq6LWQwAFgWkFLbU+AbDbdGmYuY9juEVxYMUAroqqb/ZZW9UnksvYZtjnHE7N2y8UikqSfvEYwS3wqbXkNet22gGuxWECpWNT1Y5vp3uX6CY/tM6wJHqO2WXLX6i0c1RqoNVtDS2bZMjtrZtqCU1Hd7XSGC3sIfhfKeSyWuVhjZPdMKFzMZ9Btx2jV64ijJi5fvqTxv7W1iZWVFayurmqdBa8JgSjt2GkH3R9w8YRlANtaDPVuwV8t2nG6U/6Y6l8uDFL+dI/j1QCwh6BcCEF9Occ/+xT7yriafXz8eFg76jMGfz0A5hhiX1E2LsfPGJj1bg46hpS3pr72fw+PbMlZV5crbIN2qMbmuRIq+3xmLl6Q2rjP/uC+u5jr6743RhnAZvX9OBQd1d3Gs30Pc7GDFgGkUtbP6WDBPG43FvkdynuV4DXHLse3ADDvVzmzrSeo1wInpwBOJHBr5/NoFpcee2YLepaZ6Glv/Glj4g9MtGPAI9pE5Z3bnT4DJzqbfvX4FfssAuDn9cngiajnFfgifh8wAfkiqndax5zdaZ5+LzjVEqc48VMHwP4iTlGX8ev/ZLucFQC2J4HJXu1mCz/6v34fPbfIebJPne5eG2++hqtf/8rQZefJ0k8VAKtxJm2dUU3CPzHdcaZp2SlOJ6CHnKANAit2Fm0cfIxZn8M5Kv9ctU1gu4SMm/CiJ2+ZyfcMvz/MquxzUW7gfflc1DmgI82qvs/r93MA/LwWmv/+JC0wB8Anab35Z5/bAnMA/Nwm0g5Bk2YBk4Tj5R7/9e+h9jf/r1NLOYWQA0NUJtIONi/oRXbh1GvuZwJKArMpU68RNlFpR9USeWbX7Fbb7cgp4jKa8yb85US2ZW56m1nCTKIFU90RRNFGV6riNDNYE7IlHVfiPa2FpNR1ALgl0DwCwIRP3m6Wk/te6ajsX6nUzFqV1SCE8NmKXkmm3NHhRL5lvPJ3NuFvyq+4G6PdjaUA5gMCIdHW9iVcvXodWxd37K94HoST9VTTZrIYUHbK/am6iyKpfwkTmYObSPTRiVtot5toNWuoHu6jWt2XutpnwZpimsCJ16Ao8EuQSTUwVYOpVFYK1iju4ajWFATuIoXOII2D4yZ+/NNP8OOffKw8UZZJkHVxe0nb9vY6Lm5v4+LFbeWL5gsFtdUnH32CTz66iTu37uHevX3cv79vtsxEnIIMBMFpXLl6CV/8wtv4wuffQrmcR7mUQz5PhVsbiQQzZQlja2h3GkinaYncRzKdQDJtYCmRplV2GUgVBX97feaPWrYlrX2pQATtUqmsjdrotGLwujcbpgql3fPu7oGsnm/duo1bt+6g1aKKmtCR8xMGRaRIdfarhH0CW7T3dqPQFOS24MHiX82Klkp2KoAJgAns0WOGMfup9W2p2H3WqHJbzWrZW43bncBl6BI2S3Ruj5bcx+ycDWCxz5qancpGQkZT+nKRhAFbU80asExJEUq1PscQ/9/XhXbQ3Ib2xj4j1B3b1MhmrzucN3OW60MA3DGgRijN/kC7Zi4M4YvXgmOFduALCwu6Dg8ePMCDhw+dxS3htLeItv5kdtejo1n+qilYCX95/jy2B34CWdbQQ/WlVMQCwKZC9YDNFKleIWrHYN19FjM/YzbqVLDy37TdHQfApvjnywNk/W3Dc+2zLNs4XtNJWi3z/K2NeT+k3XMhn0eGMJndlWXLUtruaXY9YAtr8nldK6qZaQ/N+jjDe6SZDUv3gERKCmDm7R7RAvqoJggstTb7EmGf68MEwASGXU4GKj56gGI+h6WFIpYXSlqwQTtowuhCNo18JoWo1USteih7+YsXN3Fxa1M20NvbVAPv6LwJ2wkgmU2bSpvquMO2k0rWADAXTwwBMPuSxVdrQZDgL8G33pmjzU8YfeeiDl4ALgLRvdyr0b0rg39Xn7d+4PN6ZdHs7J69IwTHka73MwGwwV9u3NdHA4znxatcXQt3TOV72/XnNZJiu0OHBpfX3e8Py9TiJ2erPhr7I4isO4Aba5Zbb9bP/uWzijm2/aImjjvLfu/JQUDw2reT7jv8GRXhGd3LpCDXypoRAP505z00CyMAHPS8MdEjzOmXaG010cFf7p1ewpN80ZflhQDgdAqygL5y6dz1t6AJqvNS+4AJuPNS5dB6zO4UT/eKn2ppgSc9MwCsB7eTndn4p88SAPtnzl/V3/jscufb38e9H/5DaLc81f35TP/mv/rnKK+vPbXcUwfAU17XqXrCCfvPpA093WHCzihsb1fzwIoFHyOw/EnGxS+1eeAxgs5hlmVP0c9f5rpPOlbCm2XyVpl8z/DxEVT2LPtVQNmzqvO83Ml6+xwAT9ZO872ma4E5AJ6u3eafmrAFTg0AB0ySBU1OvWzlBs6KjrdF8+/+ANx85qUgKCfjqWAi2JFNaM6UeQSV/b7snqn4pS2zQYykWZoqFzjjzDETmug3xVLLALAUggTAlptqANisK2lF64Grt1zl/lIVZ9OyDlXaJEHwEKDpxNXrPDQze1mzHW22Wmg1m5qUN7iXHQJgwiRCKG6CO87u1tRjZgcrkMQZfpdlaRmpBgq8VSiPz/0IfGX7nGQWMHWghCGWlbq1cwlXrr+Cre0d0gLbCK+oKkxn0G/H6Lfb6Mcxeh3+O7bMTqfubNaPwO24SgvjR9qo6PMAmLbEVKyWSxWsra1jdXVDEJsZooRayQQBdxpxu4t6M0a9ESGRzmmr1iL84Ecf4Ps/eh/HtYZZ36YSWFktYGWliMXFEvKFMgqFMhYWylhYLEvV+PD+Izx88Aj7e4c4qtZxVCUEpR0zr08ay8sL2q5c3sbrr1/HazeuI5OhUtQAWTJJ9WAP3U4TcUwVcEPZxqkUATAzLwmAM0hmK0hmF5DIlDFI5YBUFgnlHDurVAcBaQVNAMwFBwf7h3jw4KHqd//BPh48OJAKmLnJzWbdwVSCvoGgGvsFFwcYLCc0t5xjvpsillDIbGatXzjr4H5PiyKYVUyV9qAXOdU2+w1hJS2hqVSl4tYAMoGt9bu8s3q1m+YInI/sbKX+c4PVwJCpbS1b1qt7bVyZQtAWMTi5vgFiwl/mAQtdufhWqWINMEuBzzHvwVnX8ld5LL+AwUPXcVvcTruDVhxJqcpyiiVajhfNztnVkwrgSmUBtVoNd+7cxZ27dwXCtKgknzeL6HLZ7NTZzk59LCt2qYKZ89oDIaapn3umpNZ1MRW2h7BmDWwAkpv9PZMAFcBesUwI7K3gCQOVxRwRshpMVUa0lNZday+tDXAW0nQ2kNpzdB2ktFUWNNWvBg5dOu8wrZeA17sk0G65kOOimtSw39CKuyA75pzupboeUpcTAnbNFtyBXVNypodwl5C3elzDo71D7FeP7J7ixoUtoMgIjnNM8J3W04lBH6VCDsuLZW15KsUzBL9p5DK08k/Kjrp6cIDjahUrK4tYXVnCxYtbePXVV3Hjxg1dA7Yf24zjh64AbGsDwFwM42A7F4MMFcAjgYIHwKZ8NhDMBQdSAfMe7xZ/eLtw3ZTcPd5ymq3PGhi1cerBvAeobL/hPlQAOwW9VMtu4Q6hqOz8H3N1GCn0PQAm3PUKeKqvOZ7ZB3W1nQI4ignaCYBNAczr5qHvOAD2oFdrrPzMlTsfWVUr+9ksyv3rSQBsGfa+Tsz8tgxjnoctOWI3MMcKKYPd94MW1OhLwyzMb1/+AlrF5bCFZhM94wU9bU1UYuAjzsRlnpsdA545X3SdZ3N1T35W9//hZzi8fXe6ggZAXKujvrcf9PlUNot3//V/i/L6r87SDip0xjsHTbTNuC7PLT5gYvK5ZZ2zHWZ3aqd7hU+1tAlPeqYA2B4mTtQb/KfPGgD7R4ZnVT46ruGDP/1LNA8Og88vlUljceciCkuLeuaMGI9z556claZ5LV3ewY1/9puPubf4cs4LAH5eez7zvE/YfyZtz/DDhPfr4E+EV2pi9fqwXQKPMetzeJnLP1d1D7yuk46T6W7pk7fM5HuGfbcElRt4kkFlB1yXWZUbfC8+B3WeZVs8q+/PAXDIXWG+b2gLzAFwaIvN9w9qgTkAfn5zBU2yBUwePllu/N0/Qvt7f6wKKR2Q8FL5mMyMNLBLYEUgzMl6ZvtKNebUvylOxCdG6jUCBX6OPye4odqXmb8Ew4TAZDs2gR3bZL/L1xxX1nmFo+BznlA5q+PLPlWKOYNdBqZYcwetBXjcxHcyiUajgUazqfOxjMfcEADzZ8ViUZtNnMvZVxBpPBvUVIdUA5pyc1w1rEl8Wg/3DBwRAGfyWWRyGVlxxu1YoGTz0iVcfuVVgWBQiSc1nkJOJTPsRS30mi10o5ZshamK4x/juUJBubxHB3s4OtjHwe5DPLh/Hw8e3DPlpQMHZvObw+rqGq5evYYrV66BgK7RYNtHzrKY16OHVtRBM24jmy8hVyjhuBHju3//M3znez/F8XFdwmReo1KJWaY854QsbqNWD4uLZayvLWJxsah9a8d1tJqR8mw7cRcdd2qZdA5Xr13A1aubuHx5CztUD+5sGSTtczKhY+w7RRUts4wJgJummiUcFgDOKW84lVu0Lb+IZK6EVK4sBSQXI7AvOqwp6EIAw+3u3Xt4//0P8OEHH+Hu3X3cubuntmA2a6nEvNw+4jZBXh/5fBH5fEEgaKgqhakKCc69tSrLl40sIY+zQCaMYp4qNwy6GPRaymyWGjCmfTfVeVTjJWS160FNuVwR+OQxvdWrKSWpdDcAJaDJRRFahGALEbixDH62UiaYN9Utr79BJrMppk10t2cW54K/ArwOSgugmeLQMrbt92aB3FO/IhRlv/WZqro3OJW8AJtT/jaaLS2yIICj0rdSqQges9/zsxWeZ6WCavUINz/9VJvgby6nPFkB4sUF5LLMvXV28lQ0q85ca2KAXVa8DgCbktHOU4s1Bsx0tWvFvkAARzDptJq6N7TiGC1dj77shGlrz+uoBSKtyOCvzr1j1stxbIphAXgDwFTQ85yUhUzA7e4HAoG0dEfKnADcvZP1ZoaubNq7Awx6A5SKZr1cLGS00KPbjbWYZrFSxtJC2a6bU6n6BS2ykXfZ5IaXec0yyBdLyBfLAr/3HjzCw919Z/Nr6l9CP26yOCes7bRl308AXC7msLJYwfJSGUWqjuXoQCVwEtl0AvXjY+zv7uFw/wClYg7FUk4q4HfffVcb+4K3IM7k8shwgVAiZSDdZSmb4totMnAW0CZv9wpgg7/e/prX0VTnXPhiWcbsV9IFj7kxKDfbL/JR/rwBXH9dRgp1WyzhFbdmI+4V9ObcwL40Dn997rVXE/u8Xd5L/cIg9TU5TKTV3+z+T7v7GC0tJhgBYL/AyINgvo9yis0q267zWD2V/ezV7vac8DQArAUazjGAY5/HYpupHV1Osbdw1yIX5rdLIWyLBPi6e+VLiJ6RAfz8J5Sn7RH01DLxIQIebyYu81zs+BKc2Gyu6Gxan6CCueLTvPi5O9//Me7/5OdBHy8sLuAL/9O/0dh6mV9BE1kv6kQDJvxeVBWnOe7sTuv0rurplTTZBPnMAbD+4DvZWfHTUwPg/+1/OdE941k13/3Fh7j1t99DN2bEzuSvdC6LnS9/ActXLyGTz2kioBvFAsCffPNvp8oS5uIYqoCLy4/HTLBWMwHAJ7imU/WEE/afSa9O+GHCzyb4E4GVCi5/imsZfIxZn8Msy59l2YFtP+t2n3ScBFY7yDJ9lucYVHbAdQ8qN7DxgsqeVZ0/w+X+qj4/B8Ahd4T5vqEtMAfAoS023z+oBU4FAAdMngVNYp2DctmYZ1VnAeDv/tFQHShlnVNwUY1G0EvVImerB1TW9ZhfmZL6V6pGKXITThVsFtAymRSIMvUZYa9lYnICmgCAE9xUffExwj9KuLxdKu5YLm1JHTSmxa1gHy2oCWRkq2vgyr+kunJqXa/w8gous6Q1WCC1rgMBhUIBBQJgqvtcUZo8dxmSZoVrwOzJvGAPnbm/z5ElABa8yGVlXyqA1+9hg9apV69iY2sLQ0rK8+akIfMz4wj9VkvvBHF9KomVgWn5ldX9fVQP9nG4t4e9vV3s7u6acrFDtSMBGNs1g6WlJVy5so0rV3dk1UxlHgGfYE1sYK/ZitCMIsHfXKGIuNPHhx/exocf3cbuXhW14xbq9Rby+SQKBapfgXZM+NlXlunSUklWznHLMkrjqKMsXW5sT6pAFxYquHhxBVsXV7G2toSlpQUsLVWQTLCuhPjMqiXI6aPbIWxsodOOBIXN0TmDdDaPdLaABNW/bktli4LASKRtQUC/r/Oh5XO93sDBwSEODg/x6NGuUwA/xGG1gephQ5a1+Xwa+VxGoK5NANzrS4nLzfJ+eb3NFloqYCqnnc2sV7ZSWSjA27bcUsu+zoDsNZPqazM1LeGlC5QVpDTVIq9HsVhCqVQcKhdZJscGldzs11oM0Wc7+fxZy7Omap7wbWV5CSvLy1LRaoyMbYSW3E8Q1oFkLpyQwpIAmWpP2jXn80PVJBcdyGKaNrmE6AS8yox1g8LZS/tMa8ucHoCqR8JSvoZgtU2AGglCLS0tq09yEcb9Bw+0ddumtOX5rq6tYGV1WfW3jFh3vrJ8d17sA4L9CFGLY6Nr0HhhQW3ns4HJDf1iDItsHtn08loSVDdaLXMCcHmsPE/+rMkFDC4H2uyLbcx7JTHvKWYzTLhsiwC44MEousG0ATutALTPCLZ7lUFgAmC6J/QFWQv5jN65CCIx6OrfhPkLpaIpYJW1bDCekE+547ynZLJS1nbJSJm5nucCgCIOj2uCv7v7hy73VxL+IQz2C2u0oEf4eIBSPovFhRKWFkooFfIosT9wcQ5o8d9Dq1GX+pcg2C+22bywgc9//l188YvvqT5mdTxwoDkrpbXVz9pP18TdnIf3af2cLgFdZf/yeioDmKB8QNW2QXflb2cyprLlmBxT/3oAbNnx3lL9aQpgdw/1Cncq950y139nUMmrcS6lrG2q6zDf2Wz92Yb+O0Hj2OXpertwU48TMFOx3ld9OUTMpj5nKmO3AITX2NtUs8/ad6BZurOfDaFzxwC2h7j2hWBuE96Zwsan5f/68pUBrEh4/93oQbcBYHuy0AoQ3Lv65VMEwEFPLBM9LwY8ik1U3rnY6Ryf1OlfwXPR4hNVotOK8OP/8Mdo7B1MtL/faecL7+Iasy4/g6+gSb6zPv+Ayb+zrtq0x5vNKZ3uVTzV0n7FCZ8JAPYX6gQN/7f/9t8N3adCrvtXCIC56PQEx/6lazEY4ObffAcPf/rzyQODXaW33nkL21961+o09uLz1u3vfB/3f/iTkNOzx5VkEjtf+QK23n3rl85zZgCYB56iTafu11McK7QhpztE2BmF7e3OILBiwceYl/+ru8os2+cclR0yXgKrPTsIHFCRWY6LoLJnVedZlRt4r3/Z2uJZ/X4OgEPuCPN9Q1tgDoBDW2y+f1ALzAHwr26uoIm4gAnFp5Ubf+c/Iv7ufzS1lLeiHFrS+gxHh4KY8UqYSmUhbW2V/2ubAJZTBTvDTk3sc5KfINisQG1y2hSNBAiEnYRTpjZWZipBMS05nXWtYDAtojUJ39P0tdnp0tbW7G75fGHQzCCC/vgkyB578DDb2ORjE+jKLS3kRyuxx205XdkeANIKVta0Kt5BIpfB+BgApiVqJoskIRYBbiqB9c1NbO3sYO3CugHgTmzz8NmMtkEcK/t3QGhH0M1z6dIKlLCpg8ODA6nxqodVVKtVVA+PpGhtNpl3yyxOqnuTyui9cnkDl6+sY2NrU8ddWFpEs1ZDo1ZDs1FHvdFEo9kQPMoXi9Rgyx55f7+Ku3cP8Omne7hz5wD5XEIbhda93kAqRlo/l0o5FKhgFKjuoR130Wp20Wx2sbW1ip3tNYHflZUKllcqKBQIr5JIZ6gupIU2Vak02CUmMQDMBQKdTowUlb/sV4LoZamUB+ky+umK3pMEwJmibHB1bQcDQd/9/X08evQIt2/f0VY9OhIUbkVUJ1Odzb5D1s48XVNq8mcEMYQ0hGu8tj570xSGaU1geNtnLQxw6jrLZzVFKRXvBMClQgblYhalYgZpl7HLgyqXlmBozE5cALZQUD9tx5alK0tnQu90aqhmpFKVQJ0q9VrtGPVaTZbEFzY2cGFjXRBXCysylpXNzF8CxGargWazoTpqsYVbUMB+WygUsbi0iMWlJctKbjalhI20Ub1M+EsVbXcsq5hWt7ZAgyp+D7UMfBkg8+OPiwJYHi/P6uqqVOks67BaxeHhIQ4Pajg4qAmobV1cx+bFNS0mMeV9T2ObmccCYqaxRKvZQKNeV5/b3NrE1uaWICGP02w1BZQJS8nb07Smd3moWiSSTKHWaKBWb2g8STGaTgteGximAp3Qu6OhzXI5frmvgXCDetZnqBCmCpzw3+WF0zdBftqEwAbsVPOB2eXzntXrmH0+75u0fGYWcCY90GKBQi6NUrEgECsL6CQX4BB6E/jHqg8XDHChSqfbl1p5wHz0XAHZfAHH9QZ2Dw5xWD1Gb5BAT1DR22ObQtVuWgMQUacSAxRyGSyUi1goF1ApFlEpFWUD3WtH6HUitNUXmojZtm324T7WV9fwpS+/i698+fPIFwtD+23QkloqaGeH7FwRvALY34MFd03yKnt0D8cNlNNu3FTvigVQfrFZEWiYP4eXTW0AACAASURBVO3rUt97BjJHi3Fs4YVZtI8slN0Xgu7/OoLry26WcgRgxyzRhxbj7j5jb64mzpKbfYZ9gX3EL0CyDGaziLaFGbSXt7x4bj6f2L4DRwDY1MoJ52Jglt3+M8N7EI/vLML9ogT/7qMUlJns1PoG1Nk1LUdZbTo0gwceXP8KotJK0LPbL+8c9LQy0bECHmkmKu+F73QOT+j0r9oLb+UTVaB65x5+/PvmhDPpi+P8i//jv0ZxZXnSj7z0+wVNop3V2QZMMJ5VlU5ynNmczuleuVMr7Rkne6YAWI9I053RiQHwCY7tn+x8X6OLwQd/8VeofnonqPvlFiq49o+/hsXtrad+jrD2R//3f5BjS9ArkcDKtSt49Z/8Y3tOG2vjmQLgKdt0qh4wZb8Jasepu2fYGYXtPV2lZn2MX6vyA/veLNtmlmXPdqxMXvPJ93Q1Drg+QWXPqtzA++a5qPOs2uIclPusfj8HwKF3hPn+IS0wB8AhrTXfN7gF5gD4VzdZ0ORcwOTi0wHwH4IQ+LFcRcFgywf1ttBJZfDaZrm/BodNCWwZpx7W8g89gmLZnzoLW6loedqqhIEAAlvmXHKyniCLE9eCWcr9zbpMU/uIBwY6vsv4tVY00CvF3DgAdra1puoyy0tZqHqb1n4f2VwO2bypZO3ZR9P3zlrash6VA+vgr5/A90BIVsAOlrVlu8tcW8vetNxFUzKvb25gc/siVtdXMVDGb2TsglbRVD92O7KFTshim4pBWiq3BeSiZoS93X3s0ZL1sIp6vYlGvYlazZS69ToVlwCdngkEt7YWtV199Rquv/4KNi9eEABu1QkQj5XHelw/1r6FYkFwwhStbdy7V8VHH+7i5if7SCa6SKLr8m1N1cprk88z/5mZrR4OE2Ky+gNcubKB669cwM7OKorFHArFnJS+/T4tVDvI5WiXzPxkwiK3CMBZ6rIfsK3Y5plsHtnCInKFBfTTZfSSJfRSRSRSeSBdEODylq8PHzzE/Qf3cffuXXzyyU18cvMTtJotXTPLgzZrYZ/jy+tMQESQRmjj1XOUgEvt1+U1tM/xM4JJDtZ4FOUzgNmnlZ9KFWcpj6WFPBYqBWSpXk+nZFke006Zam13ngTJsm3O5wXECKmjViyoWqAVNa9Hpy3wT/vzhYVFLMhG+VDwn2hv88IFbVy84KG2coFzZgFLYEqw6/O3eW39wzqzeldWV7GyuoZ6o44acw8bdTQbDTQbTWc/azm63vZcttKCvH0UiwVZPRcLLu9Xqljm6bZ0PB6XYJXo6cLGJjYuXNCxj2vHOD4+xoP7+7h/f18q2u2ddVzc3pCjANuHbS91f4r3F4+qCICbWrzAe8n2zg4u7ewIrDVlL285vlQiC+hzTEt1yYUYvPaZIQCOaYOcMCt3D4CpIPf5rYR2BPMEnLKDFoTt6PqzPQj8CICjqI2eCdClGO8T7DnVsbkPcKEIs6ENalP92+vw/weMCDfL/CyQyyaUCcwMYFox837BtuCLQJ5tyvOgjXapRHvtHtoEwFRK0x49kxXArh7XBYI7PSqXB+g6+2UZIrhIaPZV5REneey0coBp77xYKmGBduKZNDpxC+2ogZ7stmnR3Ear0UGr2Zbi/Etfehdf/vJ7KJW5CMMBWsFQy0Luq3dyWYfN9dmiibFN7gpm5c/FFL6N+O7hr8aYA6g++/hZfhgjdTCPZQDZW6X7f/v7ukFQ+y7w+zxNqfyk08O4y4QvS+c44D3XbJ+ZGe2/X/R9QXtwfZeN58XboiT//aMFDy5TXN9iDmRzMQzBv9Tfzuqa7SjFdY/3q3G1si2U8N+BLEdqcX6n+MUr7HOqj1vQ4myrue/DV76GuDwtAA56SpnoGTHgUWai8l7oTufsZE7/ar3Q1j31g//iz/4Sj97/KKjcxYubePff/HdBn/ms7Rw0CXgWJx8wcXcW1TnJMWZzKqd3xU6tpKec6JkDYPtyD75cpwKApzy2r6yvNS3wf/5Hf47G7l7QeRD8Xv/NryNbKj71c/x79P0//Usc3b0fVC53rmxu4PX/5p8qNsP9ka23mQPgKds0vAdM12+CG3Kqw4SfTfAnAsdMcPlTXMfgY8zyHGZZ9qzbZpZ1Dyw7ZLyEFz15j5l8z7ABG1Ru4HUPKjug8ebluq+02XbOXyp9DoBDGny+b2gLzAFwaIvN9w9qgRMD4IDJtaCJr1/DcqNvEwD/oVMA24SyVwILAHsI7NgtUargn8sQzQwhsIFgQmG2OeelpcZyNp/sIM6d1WWQGnC1iXvLNuUmFbFTAHslsVRh49ol/5AyhAtO1eUyO83C16kIBWRMncaPebUij21qv4yA30gt/DgAVi6rQLCVw4ceX28qRrXRVtq9UxFHO1hBDNmFJrBx8QJ2Lu9g/cI6Oq06uq0G+oMukpmUNksQBRLMO41jdAgM211BI9o83751F3du3xUIJnzi1mq10WzynQpgaEsmCWgLyOULeOXGDl576youX90CmRKVvFT1HR7u47B6oLxYAkOqLc2WtY9Wq496rY9arYvj6iGOCZxrNUTNWJCS6s9CIS9gZZbeSeW3FqhQLJSwslLEyiotoHNIKM+3r1xfifkUd5xAkhQKA8s7VV6fgVouOJCajYrybBG58jLy5WUMUgTARfQSBfSQRhcZNJqRU0JXsStL7Eeyxd6VRfae8k6trITqR7hq9qodKesEG7UQgH1vNO8jKDXMpTbwb5DIlHT+ZdnRJQHarBSdSYG8UoEWv2lTeRIK9qiMbgmsykbW9VuqcAl7efBWiyruSNcin8trEYWBx1gwuFQqyy6a16F2fKwylpYWsby0KMttD36VA52jhTQBl8F1lkOQKKDkFloQEBXLFZTKFYFbqlwJoQmAmZlNlasysKn2H9rnEpibIp0wenl5WZm/XinM8qW4doriRqMpILi9s43t7R2du12nPSnN9/YOpYpeW1vG6tqyzsEcAsz6mRtxos/QpYMAN/Ycnvvi4pKuqSluoTYmdKYyW1nFqZT6qmBwNqefR8rBdUpN9vWYdugEeJHOgxv7CBeEZHN5G9NUb/d6ZjVMhbiyo6kMZpYsF7AMBF3b3T7aAnojkCdLYymAu+h3CIENAHMnngdd9ekEncukkM/ZIgJa3ZtNfkKqeCqTqVjmdaZin+X3dM9LYKBc4CTiDq9zGy0qyTvMX+Y5DsymmFnZUi9TcdvXfYDqdB6Tizh4TMLfxXJJOcB9Lk7p0oWgC/SpYO7Z2G/GWFxcwDvvvIV3331LamTfzh7+jgCwg8BOuftLAHjo120OACMIbPbPWqaje6cpqq21zP74ydc4AB59l/jvlNE7P+fBrIew9r1jClwT1jr1tssN9nbQQxtmrxz2cHtAq3UuEmjr3m9WzXb/srzsEaiVc4R7jUNqXicPye1v+oG5PriIAg97nwaAdT7eItp9lmUYAM4Ov9N033L3VtmV+3oA2LvxjxBXVoOe3QLDKSYqO+Cxa6LyXuhO5+Rkgp57X2iDvfiDt5tNfO///F0QoIS8Xv+d38TG66+GfOQzv2/QpOAsWyNgInOW1TiNsmdzKqd3pU6tpLETnQYAr9+4jivf+Coy+fz0zR7Y2KcGgO0BYOp685OdVgs//f0/QXRcCypn9ZWreOW3vqFnl6e96Ep1+7vfx/0f/TSoXO5cXF0RAM4Uxq7JYHA2AHjKNp3qKpzg2oU0avhhws8m+BOBlZqX/6uv+Czb52UtO2SMhA/7yVtl8j2Hf/BNXPWgsgPG3KzKVTtPfHZh32/zcp/dsHMAHNLp5vuGtsAcAIe22Hz/oBaYA+BnN1fQxF3AZOOzyo2+/QcgBDbo61S/DgLbz6jcNV2sh7CyKmU+qaygfR4wraANAgsa08pUOZYddAnkdMrjebpWNl989wBYqj3aWDKX16mICQp82bIQdRbJyut0yi+zwDQAzc+yXgJErAdRg9vX24NSKSmF45hdpquNUwATVtok/rgqzCbUrTyvBLW80D66qguTNp0dqvIw+9ja2cKVa5dxYWsDUf0IUa2KfretzNtUOuEsr7Nq31ajgajekGowMSCcTeDDDz7GB+9/jIcPHqHTGaBL4NTuIY67ehfI4ARAN4FWK4lWlMSrr23h7c/t4MbrF7G0vIDl5UW02xH29h5ib/ch0pkEsmlmrhp8TSVSyOdLKBaXkM9WcOuTW9oe3H+EoyozQevwlsS0JTaAnFa+79bWBja3LiCTIfSlnSttUZvK9k2lBqb8zWcsh3bggLlUx10BLmbwEtSB54skUrkSCgtryC+uA6mSwd9BHnEXiHoJ7B8c4s7tO9r2D/awf3iAo6OqQCfVoAS5ZqmaFKyiWpX9kTnBhJxUG3sVoCBmmxmkzCRmnqaBICnrlPFqvWL8gfTChQvgtry0JEtdwvtMaoCsbH2d0pKZsZ2OFNfcBH+lmk6hxAzgYknXrdW0DGNZQDOLOJmUrTF/pvoL6OfQajSlhCVMJYQnfCaILpUKUuXSbpbqam87SxUg87fNCrsl0MtcYJ6Q1KPZ3NBel0C8Xq+rbQg9n4Te/L1gcRwL/q6vr+udIFTq38jOgVuj3pDNONvwytWr2rjPnbt3cPfOXRwf16QE5sKJSqUs2/IiASfPk6De2T7TJpgK1F4nFrQkVJdLgANrbBO2YbFUlL0z25gLA7wVLyGYMr7zVIybZTtBnTKOBUxNvUlI3tF9iuG6VJ9nZUGu8c3xjITqRSisSTbCYqn9+1Lb0kq8EXXQoCq45xCmwKK3Oe5K0T/gJkWsyUe5IINrITJpAlkupKA9ehpZ2QUnpIbmIgneg7xNuSboaLfMeuj4fdk+0xK610/ofJjvTXWyWV1n0VG+MxWlHS3Y4IKFdIrjnlnqCcHfxVIZxXxWC1CSXJgiq2je7we2gKDVQqVcxuuvv6bNA2CqSs2kOykLaIPAnMf09tiP2y0PrZfdQgsqgRP6twtxtvRct3jG7t+mA3/2y6uNx0HzuArY/9ycHDieTYUrEPuUrOLxe70tJHr8m9M+Z/cD6/+0WO874D6CvwaxXWzAWPUfB9W2iGC8vlqc4uzi+d3D70LWs0cVOXPBnSrYoLLdq8YtrZk/T3U8+423gDaIbipt//3FKu2//nW0K2sBz25BTycTlRvwCDNReS9kp3NwEqd/ZV5IS0530BO2/70f/RQf/dXfBB07Vynjvf/hv0euXH7+5wIm655f2Mu1R9BE3qxO7TPQ/rM5hdO7Ov8/e+/hJcdxZvne8r7ao+ENYUgCBJ3oSRlSXiuN5o3ZnTezu3POvPP+p31mz5nZ3fd2d/bNrGZGEuVFJ3rvCYAAuhuN9qa8r3rnfl9EVbVDZzS6GqBUqZNqsDsrMjIyMjIrf3Hv3bWSzIHuFAAff/IRBG8GANs+6LHBdxUAyxeNnbdkpVDEh//zJ6gVS96vJJ8PY2dO4o6vPL7lZ/jcOvfRp5h49U3v5ZotY4MDuPN739igLq7mC7jy4qvIXLvuVObdP/g2koxScll20KY7Ogs72I/LYey8e7gdjdvW5ggcj915H39A5d9WbdPLdncs2+VacS/ae6t739JtPHcq13EwcCrbofH65Wqv7FU7bNbn+wDYZSTob+vaAn0A7Npi/e2dWuCmALDDyx6nl2K/x+Xy5GzVFlT/VtsZwAbeGgAmABhGEWy0WB0FMFWlxgKayl2TC8zfCTvji2mClVpV4IOqf1VVyJxXvpA37+Pld6r+pXWyUU4FA6Jak+xfwlrJGtYcIaoHqQhUdZtKOMXmktsIPCaIpuWlZkQKczGqxm4LaLXGVCigz1PcspMruR7+yrZ8iW7ijOTFvVEC8uV8Xaw6uULqxdL4/7RhPnLsEPaNj6BayqNazKPVoFqRIIhKZD12tnWZ1r2FkgHAtBH2YeLqNCYnrmF+fgnlUk3UvwS/tVpTVlUl1lGuMP8Vsh46PIxjJ0Zx7MQYDh3eh0OH9okiN5ddQTa7DB/U4lkAplFfJuNpDA6MIpUcwvTkDK5NXsfC3BJymSJy2aKoaZNUpMZjcu5Y91Q6gfHxEYzvH0ELtMYto94oo1YroVovC+RmdjCto2sNgjMFJtJuDYIqAosowqEo4KN1aQj+cALh+CBCiSFUGiGUa34UKj6sZItYyZawsLyM+dl5zM/PIZ/PiYVxqVxUJbMAJV14WgnPRC2KlubdFouijpUzw5noksGrcE6sh4Omv5s8VulLxr5MzneriUOHqGw9hOHBQbEmB+2rfZykwJUgmBbQQQF/tD7OZXMCFLXv0/KXUDomucRU/3KN0ZI7ppbcFqbyGKgIlczachmVUlnUy3r9+AUEUx0cT8QMQGYecQTRWEQAscBKQnGBnczLLUm/FDtYk7PKf7NupZJmAYtKlvDRWF/zJ69fm0lL8Ltv3ziGh4dFLcyVFte2zpIxXSjIZJI7Tp7EHSfvECg/OTmByclJA+HzchwE3gJyEwkkE7Q5jhtExczpGqrlIirlouQsx6NRAdyE6oSaPE4qgZlnTMVxngrmIuvPv3NiQVCVs9GoGRuCaLSaahct1r1lFM2/VQ3eEoipWamEbiaf1ecXW2iqtnk922O2ALhSb6BUaaBYUSgsQM/m3MpEg4bAX/YRO15wXPMZS30OKYTAXNlvqALmJBoZi+Rcsf8R5nJs1HxX1pNqX05eoOMA7eaZi007aFpac/+hkE6qoJ14pVKWcVj4sVFY+31N+H0tDCSTAoGTtBP3tRA0NtGSY+1jXHlZXAk4yeDYsWM4fuy4WMerxb3ul33Jqks7NtCaPyy63m4baPmlKu3lZxcEtiMmHRTUtp9jbfedaxMVsPnyZffRsYJeu19R6BqFS7c19UYFsOaQWytvVdna97IK8HVCASfcqPMDy5P7mZlMJOprY8FsxyKtn74QsG1i4a+dlGRdAngMXNSeniBXbeu7AbC1jLb3LXv8Yn/O+AR+zr6bk3uaBermy6rPKICTXhTATk9Snp4FHR63PJW35xvd4gPY/TOy5y249Q73sm1bLbzz9/+EvKNt6v5zd+GOpx5DgFYOu704vIDb7V33ujynF2W9qMwXvG17U/3dOyu7VdL8pxdx+cVX1DnF40IFMAEwFcC7Ug8Pjb3rALjzwODxqDubVQsFvP8PP0admUAOy8jJEzj5zFNbviPgs8Xixcu4/LzbJBlWITqQFgAcSSbW1KgPgB1O0LpNPXTL9Z9w3pnz9eNYKefy9UHX6TjctnYrv5dly6E6HentU/de1ruHTeLU4r08RqeyHa6H26Jcx2v4tqjzbdDG6/t9HwC7jgT97V1aoA+AXVqrv61zC/QB8OZN5vRSz+El2Y3Krb31U9TfftZYQJvs3y4FsKp/TRawVfB2W0BbBbABwAqNFcoS3hIeEdZaKExFlc375b/tC/Y2ADZQli/hFZjUBd4KuBCQq8o4sZbm342Vp1XrWmDH8iwAZmtbu02rruLn/JI5q1aaHRWVqs7UXlYVXFZdbGGxvHy39qGiFFQowH1UaqrObTDK0hzL2Ngw9h8cw+jooIBfcEVdUzMJYghbCCcESFZRo5qwTgtcH5oNH1aWM1hezmJlOYvVlRxWVrKi/uW7kWqtidXVAlZWCyiWmFfKYwUSqSjSA3GMjKVx8vQhnDp9EKlUBM1mGc1GBY1aCc1qUUG0OZ/xaBKpxDCSsTRWV/LIrOSQzxYFOpeLVVFTppLMf42hWiuhVi0jFPIhlY4jlYqhCeawltBsVQB/A/A1EAz5xZo4HNFs2yr7gyggmfEcgd9P+9+QrIFQHMFQDP5gXLJ+EYhjtVDHcq6KhZUiJqbnMHl9DiurWVUmlglECZQVtNn+pM+ZqvKzC883raGrtUrbgpw9lSpkni9RhIsCmOeN551w2i+2zISpkoNrbKsPHjyIg4cOYjA9IG1ASOZDAyHCPD+QiEeRoOVZqyXw1wJga3dNtS/hHCE4wS7hKcE67ZUJq/k75j8ze7adDVqpoFquyDFIJnGjobnBcSqAowp+o1QRK/zlaic7EJhaMEuVuoV2CvHCao/NtqlyVVUvwbhkERPyyu9VOTs4NIh9Y2MYHB6SPkr1O/us1LlcRqFIGFuUa+bUqVM4eeqUAMirV6/i6tWJtk0066T26gEkCSEHmHWcNgpgoF6roJjPoljISlsOpFKIRSICqrlyMgIhNFcLuKmAtaCa5bItuBKIsb2pgBQ7aLF/Jiwl9C538mp5ko21skJcVaOyjdWCuWXsuaui9udkD7GAbgLVBszkD7UWp4KZYxctoGmhJ9neMpbxp06AIP/kaCOwNWBAcMgvSl1a7Fu1J0GgwECTKUvFr0z6qNUQCIQQikQQCIbNMenxULFMwM7zx/bnuZT9G2tngJbUDQHAg6kkUlSRi0JY1dYhjtOiRK4JjGf/ouqd2dOE4Wo1zLbVlRDYKoAFnneBWYWs3avNAW6oAlgammprnTKjI72qiu3LEHsddGfyGp66ETIbCN9RHLPkDkxWAGzt33WvHQtoC4C7LZb1kdhCXKso56QBQn+2NzPueI5UZaz282uUyCJytlbyKiGWiQcmk95mhNupWrwmrSuGWOabyQXt+1HXpCWrKmZbSV+npbrN3BMHaE5qUFtqGRHNA8HsiYdRTtwoA9jpicTTc6DDY4un8vZ8o1t4ALt/Nva89Ta1cr8FtWjvMnt9Fh/95JeoV7xDE15btH8ePXn81h2Pw4sp1/ZVp4rORDr9vE6E2comdrN9aDlmTDePYhwXbRlOL/g8HES73u15nOpqtCnZukH7qfOQvReZYzffVTxUY0826c3pv7kzYtvN3uU0AmdzW+HtGkkUwC+8vGMAbMu/uSPaHqz0DADrl5jtmmnN35mr+8E//Bi1ctnpc0PHDuPk008hEA5vuc/lK5O4+KvnncrluY8PD+H0t762UQFcKOLKC684K4DP/uDbSLgqgL22pXlG1c3Xxv604za2u/87njOnBu3a2H03bn3JPnc71c+xUs416pe/9enoZdvcRmW79Ee3arv1RqetHSrSq3Kdr+fboM69aosvWrnr+3wfALuMAv1tXVugD4BdW6y/vVML9AHw5s3l9IJvuy8iXbu4UbmNd36G5rs/WweAu5TABgBba1aWJaDMZgATTFClZhS6/L3N9SVwUFhL2GOBhrFybVsr68t3+7JbbZlVJaywV2EXIQFfSrUBMLNKu17kE+ZKZqJRTFoArLm9rJOqQxXOKBwUQBvUF/32d2o5qi1mX2AI1A6oxXQbFHA7kx8rqjCBzEC5UkepTBtdIMhcz3AIw0NpjIwytzVp1H7kSmqHjFZdlXA8FsIAsX7lzyYatHuu0Xa2iVq1hXyuhNmZBVnLlZrYv1ZrLczMrGJmdhX5QklUxVw5b571icYjOHf+KO45fwzj42nEY1SgBlEprqJSWEW9UjS4BYiG4khE04hFUqjLvlto1CD14Eor5RRBXDSGQn4V+XwG9UYFZA3BEPdHhWlJlMChiB+hSEBXKpzDAZSrVKNWpa2i3E80RWSBRpOKxyDC0RTCsTR8/iiqdT9qtQBmlnOYXshgYmYJn1y4jI8vXEY2m1fLYyrGRSFpVmaohtQ6XPKnCScNvKTts0AfEBR3VH7MWGb7qgW08j+bWRwK+ZFMJJBKJOTlJ8uqVSs4cPAgDhw4IG1RKhZk9bUUABOgDaZTGBhIyTVC+EvbY0I/WuOqClhhkeT0igq1jIE0+8egtLFaWava12ZW12TfVCtXRHFLqMdjFTtoyWVWUM1Vc4EJ17Ufs29nc3nk8nmxO6ZqlDBI4V1UrhkLq7jvorGltlCXv7MgeGBwEKOjowKCtduqIl8UypWKAGCuvLZOnz4tK/9GAHzlyhXNJWbubrXavn6TyZSA3MHBITGqZbWrlRJymRVZmVM7PDSEZDwm9tG5bEZsblkPrmJRTdDJ/mWAOtuZqnquhLeElqyTquWZn62gmqpnuY6N9lgmcpjrmmMGLZcFAMdjMnFB7a6pcm8JBOY12GDWri+oQFiywDlOMSeY8NeMXQLtaWut2deM2W3UTf6syUynmCwUUhAc5jVjoKJMbvHTClqhK4+tbI4jGIogEoshFIq06ya21VG11dbzVmmvPEeNRk1yfpvNGgZTKVnTiZhkAnMVECzuDn7JAea4RPU1++jggMmepiKb+4jHEY0lRBGs4Fft79tI11ott/PeLXzVdpEM4HUAWM4FbRa6oK2CXx1/u5d2cnA3YDYAWOchKYSwVtEbYLR52WfHdXWm0HuJ3Vf3BCEdW4wKmJNt2HkMrFUltnGQ8Pna165kjZu8X3tfYTkKgDlJSvsEz5XuXx0y2Hd5H+MXVnWwUAtom0dv71ndttKEvzIhwNafEwlEPc6sey3LApHpIw+gFB/a4tnN6Wlk2+c/h8eVbcva8w1uYeV39yzsYcvdwjbzfJStFq6++iam3/1Ari+vS2r/Ppx55ssCNzZbxLnGqPi9lGknIW65rZlM6enFVYujJ695BlN4X2rliqigi8urKGezqOaLaMgzdlOjUHgvjUZAS1euyX2jCMdjG3ZQLZaknNJKRrJI+d/1alXugxynDpy7q52bLOXz/uigv2E8QzdUZFsXFpdln4WlFVTyeTSqNdmGqsPk2CgGjxxEbCC9Naw394jSyiryC0taTi4vkwJYZx43z3X6wDjS+/etmVyzXQtL/MN2G637rtY9ecf+ScZ401brboBbl86xnw+zWyxyXhz6qXz3i3DCYGdUYp3Y/lxLqxlUJL6mJvdE9o/4CNttPxIjw9vGx3crVxcvXcbVl9/Y/Ji3OB5m2R59+EE5X90LHyWC4gK0w+UGL8N7CoDlwvDee3itffg/fwoqgV0WXst3fOUJxIYH9WPr99lqYenyVVz6zUubFsuxhu0ra9Ss8u8oooMpDB07Kk4JvBasopt5xRMvvwFOwHFZ7vzOM0iM0m1q7UXDa+ZGfX3T4+JzFR187513owAAIABJREFUVjMoZzjm5VHJF+W6b1Z17OPC4wvFYqDtf3RwAPHR4Q2K5rUd7sbnTL7n073H4dz6ZAzuuE3UqzUUF5dljG1Uqxp/xTE6HkP60AF1mtlwbW9dL5a/8dm666i2Gn/Wnzx7TNuMPe1xzeXkO14PsvntVL7D+e513XvZLr0su7en03vNvW9pauxw7p3K7pe7+T3rBh3li9a+6w+lD4BdR4H+9i4t0AfALq3V39a5BXYMgB1eKjm9OPsDLpfq38Y7z+pLI1H+2gxfk2HYzv7toFGrTluTAdxWABubS0JWQg8BCA2BxGrNbEAtgaqcJL0dd9RuzFFUQKcW0FqOKOikTLPaF0dtZYG+GOdnrRpY1AaiALAKXwUCFgJopmbH/tkqvGTuv1ER2JxFbtdRiZmX/OZtugVIBB/VOnNBmwJC1No5iEQiinSK6llayYYQi4bA93OtVg2tlkIhQnLCcnFFJVyiurJK8Ev1cxh+Xwjlch1zc4uYn1uS7FGmzzZbfuSLNRQKNSyv5jG7sCSrqm+BRCKEE3eM48QdtIEewfi+IewfH0J+ZQHZlVmUCxnJsOUa9IUQ8EUQ9EcQCkYRCkThQwD1qgLgSCgsoJHwtVIpytps0sqaLwlpoVsFZK3BF+QX5xZCzAqOMuc3jIqAujqaYOZpEuFIAq1mCPUGYUkA4WhaIHCl6sP8YlbWuZUC5lcLmFvO4fr8Embml1AslvRciE0qM58DCAWp+CT4ZH4rVdhUr6qCVVToVNMaXaJ8xqyhUBihoFqmar8m3KEiuC4WuVQ70/6W0wIUJlfa4DGVTBilZ0OstKmaZMYq4S8hMDvR8vIylpdWBJLKhAW2s1i7hkw9VWErAHhgUCyLaaHMvGLCX/ulXCY+NPS4ioU8CsWCAEFm4LKOahWtANz2O5kQYWzLCToLpZIqFon8qVI0qkCCIVHgB0MCN7PMLc7mxDaa6mSBtWbiRCKZRHogLfBbLWpDUk+BxSZzmKpaXocnjp/A8RPH5dhnZmZkFatm5lyX1aqYYIxZxun0gJQp+bR+v4B22pXnMquqAE5TeR4VS2tCTJ5v1oWAXidmcB4F7dBVrSzW8frWx1hNR6W+BHbsH4TUuRzbsSgwXDJVfczvlrkYmvMqY4Af4SgzgCMCz8VGvFASSMy16aNSNYiWn2VDso3FCtoqfkVxq2MWgbB1LyD8rRMA0xrc3EE5JujKfF72UR0r7b+p1iYUJByUrGO+7GfuuoF7ot6u8eWrTxTPqnrWCQC8Blh3tn29XjWTTxoYSqcxlE4hlYgjEvQjwkkU3D8BulEB052ANty06mbuMvtoxALgWByRaFxeiqsCWK8ym5PLHr8eunKQEyTbbQFtrJHVNNrA37YdPw/Jwl8dhzt3Dpu7bECvUZ111GedMV/Bvt1OX+5ZpUe324OFwJsBYJ1IxD5k7aD1XsBriBMpumMHrNtEGwDrjaK9cExarwDW3GE97xYA8wOaba028usBcLfSmP2UEJh1sS4WqvhXBTCb1FZh5thDKCfWQyynJ6dtn/0cHq22LWvPN7gFld/d1u9xi92C9tnNIyKsuvDL57A6PeO5WF5/B86fxfHHH97S/nl5YgozH3y8xoHkRjs4/MC9GDx8cMtNCHQuv/SagFQvSyydxvEnWL/Q2s03eVlICLtw8TKWrkwI/KWKcFPQaErivZZgj0CPCuh9d56S+y+h68Kly1i8dAXF1YyUsxlcPP30U9h/9k4p7drb7zu1PT9z7LGHkBxT23rCj9kPP8XK1DTKmYxClXUL2yAxOiznjBbBmy3sB3OfXMDKxDWUVjkpcmM7C1BOJTFy4iiOPvzAxrbdrOBWC5/8/LcCvrwuhJdnvvHVDZvzWD9/4RWvxch2saFBnHjikU0/w3PMTFfCL68LJ8Ge/PLjbTVnbm4Bc598htz8IioEUZu0P7+LEQLvu+u09JXN4Db3z/vwJz/9Vbsq7POl5VXP1xA/GE7EZXIC69m9cELUqa9/xethbr7dFi/aew6AtXE81b1WKuOjf/6ZwEyXhXDz+FOPYvjE0c7HuvYpFtAXPsfEK28inIghnEhIW8uaTAhwp3rYHw7JT15zgTAnnK2dfDAv19iU7IOuOMXlFWe7asJqUSp3LTzfo6fvwNDxrvpv1QDmuAh+V6emsToxJdcAJ7zI+HqDtpaJ6pxwywm+Rw5h5NRxhOJxp/7Cjbm/629/4DQupA6OY9/dZ6RNy6tZzLz/EfLzi6h1jde8tli3O//VN7FydQorVyY2qdvmfenA/fcgMTa6YXu7NS27J195Y/tuZT5ASH7g3nMbrsX1BXjr2V2f8ngt2E/8QZXfy7a5jcrevhNuOox5+Jhbb3Ha2qH9botyHe47sqmH1m1v8kVri9ugvt3N2wfALp2tv61rC/QBsGuL9bd3aoE+AN7YXE4v/hxevG1Xbu2tn4A20FS5Ev62X4TLf1vrZ528TQimGZJqWWwBcJAQIqD/Ld+9RRIrGFVe8lN5GRY1noImmwFMnRgBsagMjLrWgjn58mgAgYBgowTml1GtS9ssU4GAyWoUUGBs5rpflmsWsIW9JpvSNI4C326AoAovPYK1FqE8c3Z/nVp0gEW96UNd1GsKJgnlwuEAopEAotEg0kmqaOMIh6g65izjmmRsVpm1SeWCUb41aCVdaaBWaSAaTaoqtwEsLCxjfn5Z1Ib+QAi+AK2UqYQNY3Yhg7c+uIC3P7iIQKCGZBxIpwLYNz6AsfE0jh07gDOnjuH0qaNYmb+GxdlJFFYXJPeTX9UpxqPit1X3I5UclJXZvPWKwmiqEAne1J5b695CHfDV4fPV4Q824A80gEADLV8DTdQFAMdoURyLSkZyTQBkAMFQAsFgHI1mALWaD/V6AOFICuFIGplcGZ9dmsSFi5NYyBSxkq8gU6yiWK2jxMxeUVHWBCwyt5d9hYpJqmEJQwna1Cq4pNDNTEKwMaCSeRz0S95qOp0WuEioZSc20Ca6Wi3LZ2NGVcs+TPhIAEy74oGBNJJ8+cHzS9BvbHOZ48ryBtJJeZE6PzcvK8EkVd2EOKp2D8llQmBIUET748GBQbE2zmQyWF3NyHVhrdH1CZuTC2rIZjOihCUATqWSAuZUw6oiFzuBglCYgJv/bZWvPAdWqUlFq2QC+wNSBkFsqVjC0vIKVlZWTGay5urKteSjslSziiVf16ysmtpWl4wdc0Wu58OHD8vKa2tleQXLKyvIZjLIZDMC8RWytqTMRJwgm9eFQuxGrSrwN59dlXzjZCIm58KOZ2KbLkpqXlsK/jm5xKop2U6EyLQ+FuVsKCxg3G9gGEFoJpsVINrJs1WLXIGmLaPwp7qTSsxwWMAyAXY+n5dJDLQobjFbVa7DkEJhYwss45pAc50A0wHA1sKeUFaVoZYLcuy0q7gO8IUTx1UzjljgrtnkJr/cOBawDIWEtJWn+pnHy3FBx1uOZ9KvMhnUxAZdNc9DA2kME77zZR6VxwJ/IRMaqDeQtg2H2z/ZPxX+mjUSQzgakzGoad0WbBuKkteOojZjXe3ZNQdYE4NpA922f2afkPubWU076EScdQrgLpjZrYaV9rQg2I7rxqJ/MwUwryx7/7HqW7ZvNwDuzhZuA2DrFmGgrdyz5F6kF2J33IAAY2MDrd+tdSICc6m5nVX7WwUwz5tVsEt/7FIA24lIFvxuAMBU4QgA1gAHa2ve6rbj9AFzGyygt3ta8P6Y5/CI4r3QvdjyFlR891q9hw10C9qlh0cjRRN6fv78y6Ja9LoQlpz88mMYO3Nyy4+w3Iu/eQlUuXlZCBSPPfqlLTfNXJ/Fxw421QOHDuD8D7+7rf0ula5XX3kdLJ8A13Uh5Bk9eQJHHrgX0+99KAB4M3jaLtfnw7l/9U0MHzsiv/r0l89h4cLnTru954++g4HDBwXeTL7+tihPbwSsbeHBSBhHvnQ/Dj1wfs3+CDEvv/QqCotLnuyGOcZTCXz3d57ZAKLWHwjH+Ff/439xaltCtUf++i82tElhaRnv/PcfObUVler3/i/f3/QzhNIf/NOzyM8veC6TgOn+P/8jAYCc4DDz4SeoFemgsv3rXypDD957DgfvO7cpBGYZr/yHv/VcF5cNOWHhoX//b9xeUm+2g02Oc08AsD4wbHvIvPY+/dmvkZ/zfk6lUJ8P42fvxBFObAibSSPr9keVKcvXKAnjhtXlimUrd6NaUvE799Gn2x6H6was06GH7sP+82c9fbS4uITpt96Xvk8lrZe2XV8wVcHxkWEc+tJ94HVmZrOv3WyLc8bzc/GXz4ty1+sycuoEjj3xsEzSufzc7wT8bnbdUQF87k9+gOXLVzH95juex57DDz+A8Xvu2rQ6PKfZ6Rlc+sVzXquL4TuO4fiXH/MUkbB9z163Ww/XQvcnvsjl97LuX9SyPXdCs6Fbd/HeKt639DZ+77jPOhxgr+rcL1fPXq/aobtv9AGw6wjQ396lBfoA2KW1+ts6t8BtBYAdXmw5vaj7gpRbffPHqL35EwN4tgDA8k5bdIOqujQqJLV9VlUvARiVa/ybFfbKy32fAgBCGIHAYtWkal3NKKXNLQGizdxV+2dVLipIFutek53JL2sKq60itwMFFMwaCtaV4au/Ny/DDSzmdprlqEq6bgCsv+ff9W/dSwc2K6CwCmPJrRQ1YEChkIEV3B25AJV94bAf6VRC1nCItse0JSYAZuZqBXWCNgLglg912j5X6qhVG4jH00jEBkTtu7S8iqWlVfl3IBRBKBRVJWQyhZmFVbz46nt48bX30WqVEI80QJe+ZDqKVDqGO+44jAcfOIsH7j+L5dkJLF6/gtzyHHzNOny0hK2r5TNzhwl/06lBhIMxNKq0rCK9UMG0glRmyVKBSPVvE75AEwEqgYP8dwP1Zg31Vk3gVSSm0EigGXsS834DtOQlrGU2sA+1OvsD7aBDovz9+NPLsq4WKijUmijRMYvtS3UolbBUglar0k9U+RoSSMWsUsJhgkwCYGtGy/MdMCyEgJEqZmbmjowMYWR4GAmqfE2/KhYKyOWZs1xSVbHMOG+11cSJRFzgL3/yc1wJfpmZGgoQAGueL88nVa/Xr18X22aFvQYAB/iixafQrtFEOqX2ugR3qyurWFldFTCkylwFnYRCzM5dXV2RbSLRiMBoZuhadSmvFVqoi1InFJLrjmVQlSrKVKpBm2pfTDU2M5DZVwfSaYHhBLOLi0tYWloSe+RSsSg5v1aNynYOhzRTN5FKIplKSrtROVwul9TSulKV64KZseP7x+VaZzlUoBICrywvi/2yqvFpecx6hqSd5WckJC91i7ksCvmcQHY9t3o8PC5efcx+JjgjOCYg5ue7raxL5aLUSRXXnHTASSiaCUzlL0E0AbDNseWLJAuAZQ6L7MUvLyy5Mj+Y8Jer9EW6C1BVKdmvIWMDz7xWqm51YouuCoBVxa229pLpaqyB7XwZvbYMyDfjDq3zFQAbZwOj+NVzEJY25PlhuSKY5f/EjUH7C4+NilBetEvLy1haWpYcbM0dRxcAjiHI3GuuMtYTALeQZF+nsiYSNSrzoKih5TwwXzlCR4CoTEYhuDVIl0NY21Zbvxh1j6Ntw22Lr9d8ddJzYMfXzk+9R6xV97Qn6ayzgG67OZjfq92y2i7bsb49rq/Pe/epItzek7jdGgBsM4bbcQFsc30xal8E8vhtRIHC306GsN2/qri1j2g0ARX/XQpgyejWF7IW7tt6yR3ZfHY9AOa4wEkNWhfNPrYtbmdQsN0WTj6KSpJqOqcnm22f9xwefbYta8822ONK726L73Ir7XFb7HLtPRXHsXjyjXcw9dZ7TgCACrSz3/2GqEG3WgglL/7mReQ8wrXh40dx7vvf2rI85qFeeu53Ysm87UKF8j1349RXn9h601YL2Zk5XHr+ZRAs3swiz0yhEJo1utnc+PUXIezZ730TAwf3yy53AoDPff/bMk5e/PULN4bNmxwUlYMC7+88Jed89dp1fPbz33pWVncXOXrqBE4/82V1Wthi+X0EwOyntGee++SiJ/De3TSEiyee0skTG+xm9wAA27o4vaTd7Nx29fM9A8DyEHXjmnNMu/SbF8G8XteFEw9Of/NrYu3eXhzAQvf+tqrlrQbAfAZfnZzG1GtvicX7biyc2HD0iYcxdOzIxgk3uwmAT57A2F2nJDf5RnW3ALi0vIyrL70mynwvC+3Tj3/l8U03lWfFTy5i6tU3vRQlkwTG7z2LA/ed87S9dG3PW5oNHftmL8vvZdnObdPLdrmNynbpLm7VdjubTls7VOSLVm4v++kXqS16Vdfu/t4HwC5Xf39b1xboA2DXFutv79QCOwLADi+lnF6u/YGXW3njx6i+8WMFqmssoA1k7bKAFgAsIM1kAFMRKhalJgPYZPcStQrMkO311bMFN4RRqrKiAtYqn9QiTdmsWlwSYqk0TlVyqhQzr6rNg5QFAt32naaQNe+02wDYQlmxnyZ8I6jsZAKzDt0WnxYQr7mpt8GzVaSxLGMlTXAgeYtheelOhSqBnVi6Sq5nALFYGHFRaLGVjC0xVc0ms6ed/ysZwJoFHA7FEQrHBMyuZnLIZPOAj/m6MUQicSRTaaTSKSyt5PDWex/j7fc/Ri6XEYvmRqOCMC2Yo0GcPnMcTz75IJ548kHkF64hMzeJ/PIsqsU8qqU8Ncti/RwORhEgpKVasuUXMNySvFL1xeU5DQR5TJBs33CM+b1UnBEmqipYATD/m4wsAF+QisUw/EEqUgmMYgqAWyFR/1ZrfszPZzA3n8H12WVMTS/IWqEq2R9E3ReQc1XjSpvdeg21Wl2AIVeqO20os+RpVqkArSEYohpSJydY9Xo8HhXlbCqZxOBgGkODA5Kda8eNlZVlLC7OI5ejypbAk8Ca50snQojtcjym+cApwl5mO+vfCdVYLnNrmdt7bfo6pqenBQAr5GmJkpqWsaRkCm9aAoAJcwn2MpmsqDVp6SvgrAWBeFRfss+uEqKurCAWj2NoaEjAreS8VsoChSQH22TIio0ssz8NkCMEZvtV68yqrsjK0zqQUgBMJa9VANu8Xr5YkjIlb5m5pApik6mU9DuCL6p/mY+rmcYV+ULPXF+urINVQypcXlQVrUyy4JbGbYAK40hEYK+oncslyQLm2MTrhSBclMKc1dBqCeAn4KXqmxCen+X54cL2oAqcf1eo5pPPS25tLCqfZTazWGlHVM3Kc6LXvIJpCyEtAOb5IDAuEF6L+lcnNKgamCrbTv6t5kCqylPVwATC5r8lD9paI7e7reZ2qUxUISWdEcRemLDW2PMzmzcY1MznWEy2oUKbUFks/Dm5RlwQ9KcotuNxAZTzC0uYW1yUtqFyntevWkCnJV85gCaCPoW/gVZL/j00wIkJaYHABPXWlliUxdLPaPkXkWtcP2mAo7SPzcM1rgk2V10mBplIAXN/6H4FpPCdzdCx3bdW/Ju9OOYZX6PsXaf+tXm7Otabcaz90kmveput2/mp9oV2fx2Yr/bPApI3WFWbY5Y26LzVEkht7M6t8tfW195vLBSWe5qB+Nremtvbre62EFjL6lha87/VApoA2FpAdyzNpU3loPRxbfHUY6gkN9r+OT3MdW3s8Ci1013s/uf2sNJOz6W7f6Sbl7iHx79Xh+RlP7TUvfDrF5BxsH/moHXwnrtx8kZwlROTKhVc/O1LYofsZWFWrag+tzgXU2++K7Dai9KV4/6prz3ZtlnebP9UvV78zQuSdbuXC+1J7/72M23ItBMAvP/cXVi4+LlnZdv642MmMM8fbXIvPffSprbFXtqEMJuqbdpZd2cSd3/29w0A8ziHjh7CyuS0U3Zwd5vQovmu734DscH0mmbeCwXwmnPj5STfaBvzHXRPATDrcyOI0GqJrTdt0bebjLHZoQ0ePYxTzzy1VtnuAC22a99bCYDZHsufX8HUa2+DVtm7ufD7wZFHHsTI6RMb1e2btN9OFMCpA+PyLMqJOzfqAxYAtxp1fP6bFz2rwZlxfvcPv7Nls0y9/jbmP/rMU7NxbCQUHzROD14+5AROtrsONtnhF7n826ruDuNBr+vtpV/ZbRyq7TQdwekYHSrhVK7j9eBUdq/q3C9Xu6ZDO9i+3AfALld+f1vXFugDYNcW62/v1AJ9ALy2uZxeDDq8sPNSbuX1fwHXbrtkzQK2KzVwquolAOYrfsnrJZQRBTDtb9UWWBTAVO/6aAVNAGEAsA+IiHJQYRTL5/4IRghIqV4UjZjAxY4dpwUihCJiL+0LSD1EESxWp0alxb+ZvEyr0BXgZUCKtLZs28kI5jFQQchcz277UM0lVaBAe077ol7v1ZrBqJmjBNW0CTV2WJInTBvjqKji+JBFNSUhFOGNWtsSsBpLVwMkyblFqRkKSrtVRQ1MoMNjVKdUny8oKzND84USCoWSgNRINIFYPIEULVwHBpArFPDphQv49MJFzMwuYH5hBcurWWOJ7cNdZ0/iG998Al//5hOorMygtDSN4tIMsiuLyK0uIhwMI50aQio5gHKpgkqpgjoVourWajKYG2rpTfBLa+tEBIl0DImBOJotnkuCzgrqhOstgmAqTnVl5m8oEkcwnBD46/PHODVAVL+MXfvo48v4+OPPMTk1j9VcGavZMvzhCIKxOPzhMMrVqqxil8r8zAbtsWlJHBW7bbEgLpVN3q7awMbjIcRjBJYBA4Ah9s1U/Y4MDynATacQCYdkezb47OwMrl2bwtLyoto7UzFs+i//zf3RAplQbHBwQFZa9VpbW4JhrlQpT01dw7WpKVGPUoEokxnk2lDA1JR2bSFFAJweEMjbyeAtmyzjmtgzE37KiwwDgGnbPDI2isHBQZSKBVHZsi8TFoe4SuZ2Rz1MSMfzUKaNNtWsxaIocalAtgpg5uuurBqrYObp1mj1rVbUat9ulKXsKwNppAcG5HqmAliBrEJlAitm+nLlOVL79xAWFhZkzeVy0h5ynVERy3NqzqfYcQd8aFKVzrFB7IIJzqlUpr12Wl6GE9DnslnEjAqb6m8FpT7Jf2Z9mGNsJ5IQijPDlgCfcJt14DUqVtZRTkjQbF22kVWhEmISDPMlDyccyDVN20MZU1TxSjt2sdZuWwJzbOuAuY4VsNo9G6avz//m/wRiikLbKIc5WaChx63jaMeOnxCWfY/nn84ItKam2lzPEdWrHW/kOI83mZSJKTNzi5iZW0ClWjETI3wYSjGvOo1kNAImIPtbDflJABzy+TA2Moyx0RFRtKuNf6g9/nFMlbahml3yZdUnQqyGrd+6mVhk1bSqspfhWK9HC4O7bla2X+h3I5v52w2DO9+dxKK/K9tXVbEdRwd7D+A5lQkY3feEdsawmXQkE5M6q4W/FtpakNxsdAAwIbUCaD2X+uVaFbd6nzP51KaOqvY19xzz/U+mQNj7uimHd1xr/85jFMV4k5Bf73Xc3szHWXP/amcAc4KJtaImsKbVNCvZZZu9dPoJVFM3D4AdHkmcnhN7tvEeV9jLc1jPjnV9wXt87Ht2XI47Wpm8hk9+9hsnG05mTZ7/o++CFsvbLROvvSUZt16gLcfKx/7mrxCKRTctljB57uPPPEEd3sPu+7M/aufkri+Q6rFPfvZrEALv9ZLaN4ozX/8q4sODsuudAGC5r+zgpZk9VrYPzx9zODkJ4GYWKpkJ2wk1N1tuNQBO0wL6T76/aXPtxAL6Ztqq+7MH7z2L408+uqa4vQbA7WevmzkoWnz/n//J03W5fjcP/81fesuR3rxjbVlrWqoTAtfLFfcj8/nACRaHH75/bd12eL2tBw23EgAvX57AxMuv76xdPLSkPxQEbZTpLrBhQsi69tsJANbs7Na2NvUWAAdCQUz87jUsXbzsqX9SyXzuT74PwtvNlku/egGZqWkPLaFZ3Ke+9TSiAylP29uNnMCUXMBun3Dbusfl97LufyBlu3QutyZx6ylOWztUpF+unuF+O6zt6X0A7HLl97d1bYE+AHZtsf72Ti3gDIAdXlo5vWzrlyvwVxTAbaip4LZjs7wNAKb9s5/qQIW/kllpVMEsx8KbEO1IDUASwEwL6BYhnoKfNa/PjcpWVXO0SW4hTNVhkNavLQWAdVUNCyAQVZyqQOXluGQUdex1abNpX8oLwArqNqIUFZhoMyg7ajxVoBlg0AY1Cu86imMqOVmW2SdzYMO0mI3IQ4tVULId2C6EWgRUkkHLn5KlrMrEsAHjtaqqV0U9XFGVqwBgf1AUcWrby6zdkO4rEhMIlxoYlP1dnZjA1clJTF6bxeTULOYWlttg4sydJ/C1Zx7F155+FP5aFq1yBrX8ErKLs8gszCAcCGFwgAA4jVKhJLCrXqkZ+N91W6AC2M+JAFScBRFNRhFLRhUAN6toNKj+NTCLcITqSJ7TQAQ+fwQBKppjAwhFB1AsNrC6WsTyUh6ffjaBzy5MYHZuFdV6C5VaC8FoFMzw8odDqlitlOW8KchpClzkSvAlttCVigBFzV9tCnCnAjgWDSPF/OVkXGAWVbu0Tib41fxYc14BsWyemprC4uKC2BFzG9pFEzByFfVlNCIQWGygE3FVdFM96fcJmEvG4wLmpqkAvj4NnlcL+5TCKMChJTT7HzOAB9KDotgkYGTb06aYdtT8qbm7cTkXOdoQ53KIxKKi2qUFOK8HqqK5sC1EnSkZwKrctX2UbSJ9qNZo74OTDaiqTcTiAnxzBdocF8z1oQBYpoAwW1ZUiapGFiV0MiHXMtWx7LcErkVC+EajDVtj0ZioEtnOtCBeXl5CLpeXa0+uwZr2d543tRZmrjUne1jjWlWecz8WrnNcKQr0Lug5ovKR17/JJhd1f13BqI4SLSlTlNSRiEDQYqEo1wz7D5XBPD4eP9c2hOQ1ynErGBILbSq5+RmbX8yfaqlts8JNNrDNWjbgkWOcnn9jaSwTRvTfFgiLPbRYQ9MyWhXAoiQ2E16sA0M4GBTVM8+nKS83AAAgAElEQVQZnQM4hrYahPSE8xYAq6tANB5HLJGALxDEzNwSrs8vyTVCRwKq4weSCQzSzpy2wbyufU1QyxukNbffh31joxgfGxUlMEE5+74oUmVsZvwxs4bD0r9U/WuzkWn1rvDTeFN3ZeoaPmzUv4pQzdc8AzYlQt6O78bKeFP1r1GRdyz8OxbP3RN7rP3zWkt/o1AWWNsBv9qGHavptmrXuEVIWZJlzmuYkwA6zhHdANiWo7BW/9KdCyxHrfS3ff+1SmG2mZ1woQC4IeOEBcBaP+NJ0AW1aW/Olfs2/FzV1LJafbx+dO7EIygnhp2e3dZv7PAIdVP72ZUP72FlnZ5Dd+XgtihkD4+5l4exm2VzTL3y8huYfvcDp2LjI0N44M//GMx/3G5ZunxVVMBe1WYEddYaubvsZr2BT3/+G8kr9rIQIj/y1//rpnXk2HLpty9h9mNvSi4v+3PZZogKw689iaixz94RAHbZ4ZaXRGc8vpniaGl86itPbJkHfbsAYHnsWPcW9VYC4GA4jAf/8k8R7JrwcCsAsLTLzXQAAK/+H3/nCbCt380jf/OXYp2+42ULkEBlO23NOcFhJwsnuRw4fxaHHrx3rZrVAVx077e7fXsJgA8/dB/Gt8gALi6viBq2vJrdSZN4/kwkncLRxx+SjPINS1f77QQAe61ENwAm/J145Q2ZJLrdwrHs9LefRmKUkSBrF44Vnz37axQXvcUFxIYHcdf3vy3vYFwX5+vRoV/2suwdjSVf1LrfRvV26V8O1Xa6Mzj1K4dKOJW72U3+Bo3jVHav6twvV8+QQztw8z4Adrnq+9u6tkAfALu2WH97pxboA+BOczk9Iju8zPNaLuFvOwNYlImqXGoDYKNOUnNPVQEruKT6VzOA2wpg5lUSCFMxGaRqlaq2uih9JZNS1EtGHRxgBq7NyOQralUL20XUVpLxWRMIEo9EBT7wZkmAQdhHSMIX+nwZLgAoQmtlwhoFIWIVLIDZWq6qHTH/zs8QQBE+CSgwDWZtPe0DvWoBOy8K1CpbYQFtUMUelqCD0EDKDursaR8k85X7kFfvVt1s2tMqqKVNbKaxtQRuNEXJWsgXBAAGArSVDsHvp/qO6i/NGKbqjgq89MAgUoNDcryzc3OYnZ/H5avXcPnKFKavz1sBL+644wiefPwBPPH4/YjHfIhFW/A1isjOTiE3cw0hPzOKafeaQtlk6BKgWctv2ssGCDpp310n6K2CHCIUDSIUoYEsIUUdDYJ9AmA+2FCBGoogEI6gVvehWvfBF4whPjiO+OA+zM+t4sqlKVz5/Bomry1iamoRmSwVziH4CBujYYRozxwKisVwsVwSaKinSy1PCWUJ/2XCgFntJAEBLg1mIcdw+NA4Dh/aj3jM5JkSkojisiEsjn2GEG3m+iymJq9haXEJsVhIbbtjUVkJYi0Ipj209DXJaGW/J2wOCgCmWpd9a3Z2DrOzswJwZPIA9ZViBUwYpKpE9hO1gB4EYSmhP1eC3tXVVWRWM21rV/Y/gmVCStY3FOZEgLAoM22+tijn0ZLf2QzgNiAjMJP9twSo0/KZ/UbALrOC63W5vspVKrk1r9ZmzBKAMmfXQneWzUkIOplD1c3MDSaw5rFTmct8XgGscn1Gkc1mkM1kxQK6XFHLaAHAMqlDM4+pFLbXqLXetuORtYjWiSBUyrMddHKFTLJgRq5cn9ZSXiezqCC1kzNOYF2plGXfagEdkTZh/Ysl5h5rVjKvfuawEnSyDWu1hpwbzZTVVVTMoq7sZILz/ArgNwCYbagglFC0a+KIqGZ1gJGMZjNe2UFHwL4A8poZk5mZHECU5yFCm/bOhB0dX1XpLqW2mjKhQOC2PyAZ4dcXVgRgs73YRulEFOlEDIloGOGAQt8gJ6zQmcDvw/i+fRgfG1O1fDIpim72C+Zvs9+w7cIRqqeDXfm/PpnwYbHu2vzfzsiqSLIJn0zQ6SwyBht3Bws5t7J+tveAbpVudyau7fcci0QZbJwc9H5j7mi8nxno2w2Cu+9FtkxV4hp7b5mXQNtvKmytHbOxDjdQtxsm2zpaCKz5vKyHvZ8E2pbwrKh1teAEAHsN2t+pCtjED9hj4gQNjgPhsFyTqo6WgtoTQCwU5rFNHX4ApZiq8VwXh0cR16J3f/s9qqzXZ67dP8CuEvfoWHt6DDdRuJdzQKj65v/zP1B2zIG846nHcPj+ezzVjmV/8KOfopTxBh0IRpndu36p5Av47BfPIXN9xtN+h44dxj0/2NzKk6rnz375nGco7WmHDhsx+/XkU4+1lc63CgA7VHnbTXnO2C82gx23EwDu3Mv0X7cSAHP/p59+CvvuOi11sffkV/7D327b3jvZgBNIH/r3/+aGH3V6Id5V0s0AYH5P3Ol+teE2+XSrhc9feAULn13aSVPJZ1gv5rdy5Xfa9uL4orrd58w/eg2A958/u6E9+e6AWbhelbA7bjTzwaHjRwUCE8SuWW4BAGb+78f//CyaNTtZfuuj43uMY08+guE7jm28B+XyuPTL58U238syfOoEjn/5Md3Usc84Xw9f5PJvo7r3st2dynZsEy/9cf29z9tnvNfa+5Zmzw7H6FR2v1znMeeL1r48wD4A9nYF97faWQv0AfDO2q3/KY8tcFsAYIcXZV5eKrUP/QtWbu2tn6L+5k/U2ti+tDY2nQJOunMbNwHAkgFMEGzALkGvqCrDnN1Me1cC2LrACwGdBgJLxq95cW2tn9sumEbdSThDK1eq26ioJFSz2Z/W7pZ2nHz5QgtXZnta4EWQRHtpURlaZV2zJRmZhLQCgKn2q9Kat6lqPNMGonmWDMsO+LUPCmuUYgKqaIFKoEM71IABwVbdp58XeEBVKhVcqlkG9Y2EVbR9FpVfnao/Ki1VJUjwu7JM+LcqCjuqLgk7qQKlEo+ApGFySpPpASQHBkWVuLyyiuXVDD6/MomLF69g8tqMbMe/HT1yAA89cBZfuv8sRsZTGBpLIhpuIj89ifz1SRDhJBNJgaUVyXMty4siVS1TWRpEMEzA7pNsVma0Nlt1cX/1B4lyCH0bIDQnEKm3WgJ/w7EkIrEEiuUmiuUGmv4IEsMHkBg5iIkr1/He2x/io/c+xdJyCYtLRVRrLUSY6UpQGw2Bs5P9Qb+oS1UB3FibLU0ldCjYBn0EvnUCqhohXw2VclWUo2dOH8eZUydEKapws45yqYiKsQkm0CXgnJmZw7XJ61heWkEiEZZVFLJmpfqV2xHCyPHSIjlEdakqheOJhFg2E2rO0/J4fl4gkUwY8AUU/NYJMBWu8idV1+n0gJxfgVrNllhBi2J2abmt6BXln7lQrCUt+ynhXDKZEhBOKEo4KkpdqpuDobZltpUFEh7RBlpAXo1Z1LpI25lVsmtpiUwoTGBarQnI5XXIyRiqtLfKSU6qCAg8zRcKcl0JLDcKbYGskYiobpmja5XN3J7KYY4RVG1rmTqBw9pOyzVnIRn7ouTcmkxnXlACEJmXC5mQwr/zHIfDat2tynvZUCeEGOU/oSr7gbXN5XmgLXQ2b9TJYhkMBAnZQ2G55mz+q543M7mE1mzmurYQWKy91wBgernrsXElMOXYwfNAiMjF9gX2D43PZY44+28Z1XKl4xrA4+OEg2Cg89OMQW3rfU44QVMnB0QiklM8u5TB7GIWpUq1HZWeioeRioWRYE54iGA5INbPCoD9GN83JgCYNtBDg4OSOc0xlQp1nuOIjEcJmbAhY51RxNI6W85Kl42+VcG2WlRDc1KOgb9sLAsreY+xwJKTXMxY3P1o0SlHrxPJbO7Kcl/7b3UKUEeH9YofO+Z3AOxWANhC2y0BsEwGMHbURm1rFbzdauJuC2i1zLb3RO3z1rmAdbV1kWuQk6EadoKEOl3weuPKxQJynm9OWOB1JO1gMsH5Uldyx7vuaVfG70Ehurl96VaPcg6PNx6fBnu42R5V1un5sBeHu0fH2Yuq36jMXrXr0pVJfPSTXzgdDi01qazlZDSvywf//DMQunpZDt57Die/8viGTfMLS7j46xeQX1zyUgxOPPEIDj9474Zt+RxHRTItYu34uV2B8twVCKJRq25rPXrD82gmTRKWHnv0wba97O8DAKbN8j1//D0FZetewN6OANiep0atjg/+6Vnk5/feCpx14GSAM1//Srvb8B5+KwGwfO3a7oLY5O83C4B3ut92VTZ56U97909+/Atv9vNbHDOfFw7efw/2nb1zrS2wA2RY88wG4FYA4Oz1WUy89NpN27177RqBcFjgJyfibMh0N223Vwpg1vljTkJaWd22+nxeFOi/yQQn1vfKC6+gmi9sWw43OPr4wxi961RnW8c+43wd9rL8XpYtF7/b0Tpt/QdStqdO6d7UTneEXp2XXpXrfN9x6Eu9qvMXqdxe1ZXnrQ+AvV7x/e120gJ9ALyTVut/xnMLOAFgh5dbTi+M+uXK+aq++RPU3vixBwBs8ho5Q7grA1gAsIHAamccEIUkARkVvdaa1qpc5aW2sYvW51/ViSmA1i5kf0f4QYhHlSahEy1qqaQVhSLhJF9wk24SVoSpMFQlpH3xrgo9tc60tp2a4asv/kVJWa1KOSKHa2c2qsrVKrTswxLrtRYAK8RRAKwQGAFaHTM3VF/ocxUlsNg6NyTHWCANMXDTB1/Lh0IuL1mmlVK5/Zl8toiFhVUsLmQkO5jgNZGMYXx8BPv2jYiyT9THPN5QWEBrpVbHympWVoLficlpyf1klCjX8X2juPvOEzh75jgOHB7FgSMjGEgGUV6cQWVhBv5mvZ3VLBm+okaso1WvAvUqfLR9FuUgLfTqcl5A2+Mgj9cHwTqi/G2iZnJR4Q/BH4ohEI6h0SJiDqHaDKBY88s6NTWPixcmcPXyNZSrPlSqtO5mG7Itta/4gvxvC5PUIlcVo4ScJlvaZCSp6zj7BYFiQ6ArVwLg/ftGpQ2IlWqSm1o1ExRqck4Ivgk2lxaXMT83j0wmi3gsjFiUYJcWxlQbM1tX96k2q/o/nh+xIqZVNAFpLCYTEObnFzA/Py99OuCnlTdVfqoAtkpc9r9oRC2eg8Gw6Zc1lIplYwNdlO+JBOsEoQQ8VOvWGgSzVGI3JAeYcI4gXBTyVao8VSHMHGC1EbbZqHqNidK4qmCpDYBNRil/Z0Ea27pcqYpylBMs4tGYtIXAPU6qoAW7TFIIoUiVdrEg161YBsdicm1qnUOaacws53IFhWJBYLBY28qVb645YzetdutdcM5a6bZohatjDVeDGtWdwFjQE/7yXEV5/EahTVDMcYNAlX2bgFvs5UWdHJbrVABwLo+qnTgi4N5M9BD4rpNDuu3jpeZW8SqQsQVeGmo7rBbfqhC2SkwFwH4/gVzH6NpaQLNN7YsBAcAVBcBir29dGhSNisU5wS1X+TvdDYwC2M92MtnLPMOLmQIWVwso0Y7cTApJxULgmoyFkIhFkIxFEOSl12yJFfTw4CCGhwYwOjKiauDxcTl2AmBOIIjGEwKB6VCgwNcoYjU2vA0hFdSq44Na67PtG5xxoEHYXQBYFOAElmyfdgawvS90fnbK7ABg22f12urYQXfUyF15uzLBqTOJoVsFbCdEdVs3W/hrlftqqaxW7lYFbr/4WbBroxUsoLV1UitqOVHtPi6qXZNBb+81/BzvYdYu3d7f9B6n97rufGVeZwKAzefk2jKuFBsA8L5zTgDY4ZHJ87NgTzbcg4o6PWvu9kHuwfHtdpXXl3fL2q8FfPAv3sGsrffY6Ttw97efcWqWqbffx5WXX/f0mcHDB3HvD7+7ARqsTE7j4nMveQYY9//5D5EaH9uwz8z1WbF/LnqAAfxwJJUUkBwbSGN1ahozH36KholT8HJAvHfT6pl5v5FkUux+Bw8dQPrg/vazxs0AYNpwR1MpedbzqrLerN4cJ5lZyagRKtxcjpHlhRMJPPRv/2xTu9zbGQBzQsD7P9o5AKbVeIRuIJUKSsxSdnhBzHZLjo1IVrVd2FZUzNuF1umS0exQrtYpuSGDlZM27vrO1710W2cIvBsA2H6/9FTBzTZa30atFi6/+CrmP7244yL5QV5j++4+g/333C3t2nWydlTuzIefYPnypHyW3x2pUK1Xqk5lcTxZb53N79rM3h05eVzLNiXy+9/Mux9i5r2PZJzwunA8oIKXk7I5Jrh8lvsYPX0Hjjz+0OYZz60W9hIAT7/1Hmbf/2j7Q/f5pP3ayt2uTyxfmcDUq2+jXi5vXw6Au3/4HcSGh3bcX5zgiZxwt0+4bd3j8m+juveyXZzKdmwTT53SbORWtPdae9/SvSJOZTscYL9cPRdftHboA2CXK76/rWsL9AGwa4v1t3dqgT4A1uZyegnm8NLPpdzKGz9G9fV/cQbAQWMDvRYAM4s3gBjzUY1SgnmwhMCi2OOXSguABaZ0Xuar+th2I31dT9BAAMIvYAnmrcZiop7tBrcEwNxa1IICO1QdxZ8CYqgOMxatoq5S1CAv2hWUGQDMDFhRM6o9tCjzpCH5kl8fEeSVvVVKC9xVACx2nAIrSU6E84iFLaES4RchW7lE2+o6QszuDQTha/nRrLdkXZibx9zsLLK0+jW2vdlMCTPXM5idWUUwTOjnw9BwAqdOHcbJU4eRHkwjGosjFI2KFWut0UShWMbKag4rmTxm5xYxM7eAxaVV1Bs+1JvA0EAaxw7vx7HD4zh+8iBOnDyIsZEEmtklNDKL8NUrndxVWnRT1duooVbMo1bMCfQl1iHYD4YUNoklNNsu4BdAKXalzRaq9SZqtRYaCKDpD6PlpxIxiWAkiVIVmJiax8S1BUxfX8L1mWXML2QQDCcQiiSkAQngCD1oK93y0T65KZBVrJ6bzGItCTC3ObcEfwScKvNT+1uevlSaeb8pAcAxKqgjUQHH/HytUlHVuw+ilE3GE0glEshmc1hdWUGhkDdq9rAoSmVf7GfMszZwXyYNBFQlGqaKMhpW291YTPqWAuAFAaU2n1ryfw3stN7jhF0EOuxkhGtcCVHFbrbRMtm0bH8fYsaKmvCXAJV5tmNjYxgdHQNVzKVSUZS47MesK9vG9l+F42ZiRF3tpzXjV1i+XCuimDeKSlUAM9uXky4qAnk5wYM/CZCr9ZrsJxrRLGZuQxtlAlbNLY7Jtqp6FYpv4HNNlMKsPxfNKg5q9q5AU60LTyk/pznGfmOHXBVgL4A3orngXP3MsDU55HQgsOOQVQPzhVAhnxP7acJfw5nb+cRsC6quBQATjlN1KYBblZaaH679wLoLiGrZOBtYRbaoPEW1aQCw2G7L4GfyvHksBMABzcyV66ZrQgAVzZIB3JJJChynatWKsduXqSNo1uka0EQ4yHbwIxrWsZdrkH3StImMaaJUB1YLZawUmGHM8YKKYyAZDSIVDyAdD2MglZA1xM7QqMPXaMj1wNzskeFhHDl8GIePHBGr7mKxuBEAU/FsYaiBv22b7LZltlquEwAz350AmBllhMJ24ZgZikRlfFUAvPYdT9vO3Fgx277ayde1QNhOeNBJQlQly4hu76XGsptjvYW/aq2sqtz23UjiCBRei2W7cZSwU6Jstq7YoBv1r92P3Zf9aetuKmIgcMd9w8yHau9bJhs0aDtON4uaTMBQCExVuirTLWQWdw25D2q2oCr56wqA6Vgg98TOF94rBMCR9LbPbg6PHtuW1dMN9qCiLs9Wu3qse3Bsu1pf1+fb3d75FuUxG/Ot//qPTuo4jqF3f+frGN3EHvNG1c4vLOLt//4jT0cWHx7C/X/6fQQjaxXG859dwucvvoJaubJtOcxWffRv/mpD/i/v+dff/whXX3nT83Gf+cZXMW4seglpPvvlb7F8dWrbOnADjjejJ4/L5xNjI/KMutny6S9+K4pk14XK5IPnz2L42BE5HiqbBRbuYGEu8YHzdyMcj2Px0hVce+d9p1J4rI/9b2xz3qvWLmz3V//jf0GjWvNcJuHTI3/9Fxu2Lywt4x2Pfcl+mOpkZktvtogF9I+eRc5RAcz7UWr/Puw/eyfiI8OoFUuYevs9UGnpshAoPvRXf7ZmwkNpRXNreY9avjqBqTfe9dxf+bnh40dw6IF71ypWzf0+OrD9fc7W3+WF8G4BYHvcLm24Ztt1L/6rxRI+ffZXKC6t7LhIfpDne+DIIRx64DyS3RNLHECDrUC1VEa9ouNYvVTGtTffRW523ql+J59+Svpd98JbYzAaWTN28hxWcnlcfelVZKe9903p2/eelUkhBMArVycx+8EnTnUMJxO4+wff3mgDbUrJz87j4i+fR6PqBr+9VKI7A5jbF+YX8alHtwtOzrnjmac2gOu5jz7F9Xc+8GQlzefM83/xx2utw6Vzu1xVjlDmNivf7Uh73Da9bPfbqGwv18YOuokTHnQ67w5t1y9Xz26/HbQd+gDY69Xe324nLdAHwDtptf5nPLdALwCw04s5h5dpv+/lEv4yB1hBmKpjbearwM4uC2i1L2Y+pFqqcg0FuJp8X/63UQATzghHMCpSa/8sIFhUpGrJukYBLApcowOkgsnYtfJFimSP8mW3/J4v4wkQbO6iKoj5YbWYVlijdrKKQqxaUVVcanOrFtM1zRG2ANhYaxIKWLtMfWmude2orfiyXSGw2j/r6qOojwrnEDNh9SV9vdZEpdKQnyE/FZkEfT7Uq000qk1MX7uGqYkpLC0uKgAOhZDLVjA7m8P8fA7xeBCxRAiDQwkcOrwPhw6NYXRsGMOjQxgYSgv8rdWbyOQKAn5n55ewuJTB4nIGmWwBPn8IVOKmEnGMDQ9gdDiNO+8+jjvPnsCB8QG0sotoZhbQqpVVkddqwB8Owh8JCvStlvKolfKo12gJXUWLSmGCzgiVx4RYDFi1lq8+gUAVHnONMNiPeiuEBoKot8JoIIJMvoqJyeu4OjmDhaUsVjIlZPNVJFKDSCQH4Q+ERG3KtdaooN6ooNmi/XAY4SizWJuSAS22uAb42XNOC2DNsFaletoAYIJIakXZf6hArZRKUgZBIQEhFa2Ew4SbZebY5vOivNS/q4pW+pbk+Goflf8muAwx59gvNtWcNR9LxMUCmgBxcXEJCwuL0mdt5qhVX4q6lXmwYuOq/ZQQMk9FeI6QUuEjj61cVgUu+yCVwlZhTNjKPjw8MiyQjhawVLiy7qI2lFKZDarZurxuCBS5Cgg2+diSnUsL2ibV23p9CCwmEJZcYLWLlu2ofvYHUK2pgp7HJRbs0ahsQ5UtrzHm/zIHmMBUMqvF9lzbkPVgVjBX7pcAmde4ZO+a/swJANV6o523zf3wnBGG8jyK4po5uDIe8XyrPbS1gKb6l3+X88u8tVYTpWJB4CUtiGWs8/sNAI7IMefzBeTEwrrWVgHL9d/SnFgqqsOhsLGWp4q4aXJ4dYxRdTrbT49DgLaotzk+mfzu7hxvq182ymGdu0D4a0A9J8HQ0rtWlXFWQHiTCvY6apUaQgEgEvbrKhbOQVEJc5KG9CgNP0a9BeRKVVlL1Saq1RYqNQj8TcWCGEhGMDyYxshgGgFfC81KFc1aVSdAhILSt06cOCEr61cqqQKY6l+ufAEux9mdiSsTbww4Nepf/W9VXwuEFxU2xxx7L4DkSnNVhb21hTBfAM123bbP0sZtm39zXxD7bm1H+a5t8p/tDUbva6roVlcHtQ5X2N8BwHI+RNGt10oHAHMCgWax28kcFv52Txha86Jy/VtLOwNBfm/UwHK1dp46WCYnUHGiBSdccIKHxAGEdeW/u5XLMiHJwAiNP1AATNUMx6aOQhm4KgD4xhbQDo9Knp//dn3DHlfS6RlwNw+ux8e1W1W9Ze2zgwOYfPNdXH31TadPJkaHce5730Q0nXL6HMee1/7uv6FaKG77OZbNfXBf3cv0ex/i8u9e96RCGzi4H/dtAvyqpRI+f/FVz7A1kkzgoX/3r9e8xCcc/eRnv972OLgBFZcnnnwU43efueH2OwXAp776BPbdeaoNKiZeews8r64LFcm0IQ4bdSNh5mt/+1+dYAW/Yzz2v/+79pjbXQdRAP/f//n3CgAn943i5FeeQGJkWL5f8RipNP38+d95thZnGxGSPfRv/7wzGWvdyZv77BIuv/Cyk/U4baWPP/mITjhweMG+Wb/x+rJ5NwEw6+F1v5v29XXHTPv5y8+/fPOZ3z4fOEHl8EP3YfDo4c4520Eb2+PjmEhb4cy1606X7dkffHstiL7BpzkB58LPf4u6h8kz9hHs3B9/T47VLnQE+OSffw5OHPK8+Hy483vfkIkSmy03C4BDsRgGjhxEbDAtkVPM+GXkEaE6r8djTzwiv5f+1Gzig7//kac+wHvP8a8+seE+d+2NdzD/0Weeru/0of049a2nN28qx/7ifC04lN/Lsnd0Hd8mde9luziV7dAenq9Ls6Fb0d5r7X1L94o4le1wgP1y9Vzc8nZwOGd9AOx6xfe3d2mBPgB2aa3+ts4t4BkAO7wAc3oJ1S9XzxnVRW/+pJ0BLHBW4BkhMCGCTtBWzVlbs2iAi09AQ1sB3JUBTMvisHkJTasnghfJuzXwh/sQMGuggCgQDfzVl/EKZuzfJRuXIi7asYpaixBJX2YLTKNSTkAz92VUulQ/GjtoKuAsdCNMqRrwS6tisX9mUwj4NTBAVGBWAawKYlVuGZVaOy/ZZv92ADCVsYSihMD2nt5q8csY8SMzYHVtNX2oUYlXawj8nbg6IUpgbSMfSsUaVldLyGTKGB1NYWQ0iUQyikaDANyPA4dGRcF79Pg4AiHmPkbE+vmzi1dw4eJlLK/mkcmWUCzXEU+kEE+kEY9HJeszEQ3i3H134p4H7sThg0OoLVxHdXEaqJZAHa8oKSOa90vG0WhSiVpDrVQQGNyolBCJRiRzmS+BJO+X0Iog0xcQ2FWutVCpNlETABxEDSFcn81jejaHhaU8coU88sU8CqWa5AJXai0kU4NIpYYEAFPVKlbflQJK5TxqNap9CR/V4pbnguAqNmcAACAASURBVCv/zf5K0E6VLzOMCUnEDpeTE6xSzkxS4Dnml2WxAa5WJdeXsJYTF5g1TbjF3GlRhjfqAvs071etfxUgE8ipqoOAkyu15dV6VaDvwOCArOQ4KyurWFldRVWslg1EovJWgDBV1MzoJdTWzFiWnaEKNZuTuoi1cjCMcoWZzBUBanZiQbe6kMfAlTBa2qbJ9qdqtyQwNpVMIZlMyqQKlp3NZjUHWeyfOwCX14PATzMxQuCXqIC5rYFpxorZTqDgIMF2IhwlLOZnFVTHBAJzooRdVEGt/83jIagmyJJc4VgUddM2zBum6rjIlzfS7qrIJLwnAGaDWSt5BbxBsUqX60fGB44hunKfBOD8twWP1gqe24tiWyytW6JeLnBygGkDVV4q1BWrawPebNuxHnZ//J0og6kels8YAGxHTxlTLTRUcKgWwgqJuz0hCBwFAqtXuJxTthsn3PDcUk1RKVfAUti8tIKmVXk8yv5Ci/mWjJfqB6154flyVdZSpYEKAXC1hVScCuAgBlMxjI0MYWx0GH5OEmA2c6ko7cxyhgYHcObMGZw5fVrOh6iSa3VR6jLf2RdQdSmvfduXNXfXujBY62cdRxXMNjW/WcbVDgC2anEZg9d8V9ZtFOxqv7QKY4Wz2kdtzq5sY7YVhwYB4+amZgCwdXtoZ+qa7Wx/sxN/pNwu9a/YppvxzoLkdja3+UKp96/OcektV9W+nXrok4s9Lpt1rXdc/b1eU8zqVgCs8Fct6bm2AXCXK4VYvLMv1mtyb6OlNn+qq4Ui6qv7zqO4RQawwyOS8/Pfrn2gx5V0eqbcrYPq8THdbDVvSZvcbKXN56noevcf/hnM1XVZDt9/fk12rctnL/zmRcx+/Nm2H6Fy68zTT2HkxLH2tpzUMvH625h6671tP88NDj9wHnc8+eiGbWn7/Mmzv0Zh2ZsakOC2O5+VBVIF/Mr/9Z881YMb7T93F05++bFNlbG2kJ0A4CNfug/HH3toTT2oTHbNdKa19QP/+o9BNbFdOCa+8Xf/DRWPWZcynv8BAWB+jzr7/W9h4OCBNe1Pi/ALv3oeNY8WsfzwdgBYlO83A4DbJ9Xp1e6a4/Lyyd0GwHp3voml60Uyxw+qV6+99Z6TknqrvdNi+/hTj2Lo+NGbhsB7AYA5aeXyc7/z3JjRgRTO//kPN0weoFKZNtIuy7EnH8GYcVBY/zmxgP7FcztSANOm+diTj25wedisbrYrsA1WrkxsW/1IOgXWuxtc0ylg8pU3sXTpyraf5wYHH7wX++87t/m2DpBjR9fBbVS+8zXcy7rfJmX3uk08dVB3wbXTiOx0jA7npV+unt1+O/QVwF6v8/52O2uBPgDeWbv1P+WxBb4oANjpZZfDi7vbqdzm28+CqyoaVf2rSmCqE9W2Wd6ZEwQYRKGKu24ATNimCipZDUjWd82qixLbXCpmqX6j8MqnMKYNoTS4UlS0CpWDsj8q9QgLapWqrATAzGOlYtASar5kp+pQlIfG5plPCgQ7VCWKHbScH7WPlhxQ2i+pDMxYPxuIK1a1agct0FcOQaGC5FbaYzJq4w40prLZj1AkiHAkJGVzHwRJgSDVjYRzMQHBaAXQaABVAuBqAxNXJnDl8hXMzszCJ0CkJcCwXKqjUm7gyNFRHDk6JoDt6pUlXLm6iKPH9uH+L53E+XtPIJkeQDI1gKXlVbzx1rt48633sJItolhsiAJ3ZGwfRkb3ibrV16rB16zhvkfO48FHz+Po4VGUrl9BafoKUKUaEwgGfAiFgwhFAgiE5RdohfyoFLIoZ5ZRLeSkXSMEwD4/KnUC3AZ8gRB8VJn6gihXm7LWmgHUmkFUW0G8894k3nl/AtemlxGO+RCOyglHs0UwEUIqPYh0akjyRJlhyzWfzyKXX0WpmDPKPNp9M3OWNt+E6tovCSDHRkcwOjqKeDwmExAI/iQruMbM0449cL3KXNUKmrUaBtJpWdk9isaS2KoGRWUaNkpnYwnLckpFtm1RIBQVxgMDaVRqFWTyWRRKRYyOjcpKUGsthQkzKxXuV1XnVHASBhKehSOxdkY1VZWrmSwymYwcGft5OExrZe3fPB4LsiST2MDL9sQJQkKjPM/nc8hkM9KObBeu/PzCwoKs9trjZ1OpNFLJtACzEvdFtbE1P++Ck6rOtYBT1am8KMRm1iiIFSoTjsclV1mUnAbyUU0dESW/38DSmoBf2nQnEgm1ra03BP7mRI1bFIgmCmnCMIKwKickMINaIWIsFkE8RhgWbk8yEcgoOcYNY42s/UEUvFS3mwkfrJvkO4tNpc8oz3UCAFdVNFekTdjXw1HmBUdksoBaZ7Nf+WSygYA6mbhQ09zvGq20WzL20OpZptLIxBIqoBX4W1iq7gL6dy6i3uYkATsuc7w1CmAeF5XM5WJBtpOSac2YiCAZjyDMCSgWABsFMAFwsVJFsVxFsdJAucI85CZSiRDSiRCGBuKSj71/35jYPxdzWZRy2bbimtfI2bNnZWWbSYZ2oyETT5hBrgDYh6YM+jxXBmC2v7TZ3tRxfbD3Bt2yK9vX2Eir+tbgyvZY3Mn2FfhrwK+dXCFKYJNjLfBVAKzeV3jO2/C1CwBbBbDtE3ZMt3USa+8uwKzWysyh5kQfzfVmf+ZPBax6LJ166MQhm+vbKV/Vvu1tm5pZThcDe//hMeikgpr0R17zBMDd1z7vb9b5gjm/LIPaf05k4WepAOf1qQC4fVVjYvxeFKODG57aHB5lPD7x7fJmPayg07PZbh1WD4/nZqp4S9riZiq8zWepiPvsVy+gWtxekWuLorXomae/LJbGO1kWP7+Kj5/91bYfJYg8/uhDONT18py2z5d/9xrmPrmw7ee5wd3feQZjp+7YsG12Zg7v/9NPPaspTzz5CA4/cO+GcghHy7m8p7pQjXz66acQG9o4vtgCdgKAqXBOHxhfU4fMzCze/8efeKqX3Wj01Anc9a2nNyhQ3/p//8FzTrLc6f6QAHAwCGZMxzi5sWvJTM/gwq+f96R0tx/bMwCsN16nvrF+4xt9uhcAWKp8MzXuOl6qX6feeEfU/3w2utmFFr/HHn9I8mLbtuc7aN9KjxXAfKZyBbdDx4/g1De+uqG/EH5SSe2yHHzgvMDQzZYdAWAfMHTsiKh7eU/yuvDULHx2CZMesuiZg37k0Qcx3BV1QFA/+cobyEx5U2qf+e7XkdxC+Sx1duwrztdBL8vvZdmObdPLdrltynZsb6/XhGNTO43GTm3ncHxO5ToeoFPZvarzF6ncW1zXvgLY5Urvb+vaAn0A7Npi/e2dWsATAHZ4Keb0oqpfrp4r0w611/8FXEVdZqCZcaNsA1/Z1CjRqNaSnEmBEWrnSktoKg/t7wmH5YW4jCQdACw2vUbhyxfWhDTWIlRQq1FzSoavWO4qjGYZovyrVEWNLAooyRVVC09+2SNo5QtvUSoaa2iblUgFolVpdaup9FW42qTy5b+1EZZcWypbDUwQm2pKkJkzamxCqVgW29L251W5rPbWijRYj0ajhVA4hkg0iVA4TlwEKoIrVeZoVlAoVDA5MYWrV69ifm6hneNZLtWQyZSQy5Vx3/2nZR0dHZJMYK6pVBj796cwvj+NgaEhDAwOid3zex9+jPc//AQLSxmsrBYF9gyNjMkai4bhl1TeBh54+By+RAB8aASF6csoXLsMX62EEOFvkLa4QQFlgXAQCPplpQK4ksugViwgFIkgGI6wRVCpU/3aRNMfBAJh1BEQ5XGh3ECuWMVqoYrVfAWXLs/LuricRyQWRCQWAoEF28TnCyISjSESiSkc5PmmErdSRKVcQK1aan9/JOCKxcOIx1Q5mkjEkYjFdWJANNrO67VQrl5Ty1mZ2MCJB5ItXZcXIpojG1FL4kJRIDDLo2KWilprTWvVmGKRbMA+u3cySdVxQtS/uUIOpXIRg0MDGBwalIkH+UJJbI6LxTKKpTJK5SrqNSpFqSDkZAEFvOwrhEpUvtL+mSuBWiRM4BNR22ZCNypzjTUzr1dRAYapItbrj31eAVFIIPLy8rLA6qHhIQwPDYKq90w2K2BYrYob0iYRWjAzH5nKYbF7rhlFp8JXtYNXtbcFWxbW8sRotre/nS/M38XMBAzWSyeXUKmqIJbnQmEdz0FEoH08RoW7gtVypSpZvNl8QcpUqMhhSKGuKsD1+qMCWC2uWa5eh3bySfv6ZB05XkmGr7nW6UogWd2qAJYJIgRtogDXnwRvqn5WOCdq4WjEgEXNmmbf4E91FyCgJhxtosFrgkOHKEUV7tpVxyiFggI62wBY72bM2aX1r7StmVBj3QFkgkilLHCWDgui0gUkDzkWtRNtjAra5JRzPGPfK0k/ImQnWGwhFmFme1Dg8ejwMEaHh8TivVQooFyg7bvaT3Oiw+nTp2Vl/1LrfrYpYTohqFE0m4k2qmw29slyfArrrZOCfF6GfI6/nccHAaIE5uZrt+3rmq9r4LGBwTaTV/qjUWnbMVsAuhSihdvxXSb3tBW46m0hk4Darg4dS2i5JwmMNnbcxlZa4X1rjQLY3ouslbMoeo2CW49Z26sbQOuAZgCwmWQkWfZsU59fXC00j1tzugmD5dqm9TNdDsy2tk/zv5kjLlm/zLjnJJpaVSc7hIJGNcIJCbJjXB2/bw0Adng0cnre27WNe1hBp2fI3TigHh7LTqq358e/k0rexGc4RtP6efq9j5xACEHmmWe+vAF6ea0Kszjf+M9/D1qJ3mjh+EH4263gZYblhd++BILr7RYC5Pv/5AcbLKT5OaopP/3lc9sV0f77Xd/8mlgs6yjRWT740U+x6tGylTbSzBEePHxwy/3uFgAm4H7vH3/s+fi4YR8Au2cAE/h9IQGwdGSn19wb+tJWn+4VAF5/7Tl17nXHS0X71OvvYPHSZediNvsAoyQIOMfP3qm5uztoW4LFyz20gOZ4//lzv8Py5e2Vr/YYR8+cxImvPK7/2XVMmWszuPDz3zi1HXOEDz/8wKaf2QkApq051bmDxw471YOHwRzoz376S/nee8N7UCCAQ1+6F+Pn7mpvxlzuid+9jsLC4rb75eSAc8yx3w5QO/YXpyu3l2XvYBy5berey3ZxKNupPXbQ3tt2UrOBQ5XtJ7wW7TZ5x6EiTm3XL3fDOL7dCfyitG8fAG93Jvt/v5kW6APgm2m9/me3bYE+AN62iXQDx5eEnl/idZVb/t0/ovzy/xSgSnhGiKaqKbXltKpf2uFyJbUQy9Uwc0CpElZAwd8JmOVLaGNjbCS8Ug6VvwJg2j/V3tMCAWuzzBfkauOqamHJZaRVtYCIunwxo0Kqk/Gr2aJq0WmyNwWeKNiSjEeukglMtalahUqmIxXIzJ9kNin3R7AtK9VSuk8qqAgCrMJSLWAJLgmINWNR2sgopuVlvZlpTcBHhVg4EkckmkIokhC1a1MAaQ2rmQJWM3lMTl3DxMQklpaWkaBtbjyGQr6CubkMFhZzeObrj+CZbzyK06eOoJAroZgnFM2jVsmhUS9jaGQYQ8Mjou67+PkVXPj8KqZnFzAzt4TVbBGpoRGkBocRo3oxCEQCLTz4pbP40sP34NjBIeSmL8vqq5YRDjJL1K9Wo5GQWC4LuWN7VMqoF4vyk2pff4CZvn5UGy1UGkDDF0TDH0K16UeuWBP4O7+UxbW5RUzPLmNptYillSJK5bqoKJnnS3ik2ah+gSECgGg5TJhfq8LXrItqmbnEhOnNOgRuptMxWcfHx7B/fFwUpIRihB5tW16jyqQCmOelA3NNNqhAIu3rhM2lYgnFUhH7x/fjyOHDGBkekaxTrlTfcfIAV+s9zj7DNiXoJPwrlguoVEpIEAon49LfqGTlWiiUkCdgLpVRbxD2EiCxjQmAI2KhzRznaq0uwLZQJPCmtbXmfFoFoABJsRiuqfW1sTcmRBXgypxkA4BXVlawML8gMDmVTsrKZi5T1UrA3gZMmhPMP4rCt9aQ7F2rUCWQU4Wjjga8bjk62DxtAXmSm6rXIa8vNpLkdrM+HBuYiS1jg08mjMjEDgFsCnC5LfucgkHCKwOAc3kpU1kc92EhWvf4qCOfuvtqPdvKfGaGG6WohazcsJ0ZLargsPRHHpvkplLhbG3iG2r9bO2fZYyMxdoviHRCgOYS2/GCfaHJvmqUy5orqypNnYRABbDJLzcWwVo3/RvHG55jKtV1HNZsdLHml3Ogmbccj62dsvZ5zUDmGCZQPMixhxMEIjKm0facym6Cafv9UG3SfWBe8gDV7OmUQGWqzavlksL2ZhOpZBLHjh/FsWPHxNpbcq9p5W2yndt5ATJhx+ryOQlGwaUCTAWZotw2gFbO2TprZCpVFSgDdeMSwXHbOjLIuWYflAkBHPd57eh546r5wHbigo7/dnyXc2EcHvT9ggJ4u8hkIDlfnKhj7f/NMdCW21wnem/WCUj60/63rZ2F3jY+QPZm9rX2p0yEMvvSCRIhqTPhLa8D9gedOBVoZ/+KrbrUuyXAV1T/QY7XBMN6HZWrzAKv6H2N92s6OUhjGwvoLgDs+Kjh8QFmlzbrYeU8PzPtxqH08Dhcq7enx+1auR5sX87mQDtmrwBTrmK/HwfPn8WJJx5ek4frUj2O0x/807PIXJ/d9mP7zpwU1Szt2rkUl1dBSJpf3N6yOjk2irPf+waiJs+2e2eTb76Dq6++te3+7Qb3fP9bGD5+dMP2rMv8hc89lcPn7Tu/+TUBrVstOwLAf/qDjgLYDNx9ALx5C6f378O9m2RCc2vCoA9+9Cxy8wuezic3+kIDYL3Zez7WzTbc7NO9BMB6d7+Jpet4CVyn3nxXc8Bvsh1YI45R4+fuxIF7zynwcyxzxwD4j74D5lBvt/D58tOf/gq52fntNm3/fezOUzj+5cc623eNL5/9dHsXh+4d7T9/Nw4/8uCm+94JAE6OjwkAXq++93JwbOtLv34BxcXlbTcfv+duHHzwfPt+x7pefek1VLK5bT/LOp761tduaPsvhTj2FedroJfl97Jsx7bpZbvcNmU7tve2nbRrA7eivbeI9y3droXbolyHPupU316V63CSnep7C8vtA2CXq7y/rWsL9AGwa4v1t3dqgVsGgB1ewDm9IPsCl1t88X+g+ML/Jwo4zRGNmZf0Rlkmyj8IbGgK2KgL/G3noor6TGEPLVjl9yaH07ahAFRR5qlKkOphAbLyyY7KirBAvlzKC3iCDKMWpBqXEK+utq+KCVVZJ3a4oibWb8uSw0lAViNsUNBHXKBKNWaPGoBCdW5TAS5/1QZCVBJSLeX3qYVmrap1EvVgQNR/EQGX/z977+Flx3Ve+e6bc+du5EQEEowgmERSFCUqWrKCxx7Zs2zPzFp+8z+9Wc9vvZnnGc/MG8vK0ZJMURSDmMRMAgTQQOd4c05v7e87597bjQ51Gt0ASN2iajXUXffUqVOnTtWt39l7B7p/NwCMJdt8WNYnFIkJ4AtF4gJ/g6E4mgiKBjdfrGJpNSNK3ZnZOUzPzIlik2rSVDKBXK6CmdkVLCxk8I1vfh7f+OYzePDcXfC1mwJFV5YWMDszheXFBQwND2NoaBjVeh1Xp2fNOoerU3NYXM0gnhpCLDUoGcDxcADxSADnz9+Fhx+6G0cPDCE3fRm5mUvw1SuSpRplhrOcY8KEgPANri2eg1pN1CyE2C1fAM12AHUw5zeAassva6nWRjpfRjpXxvT8Mi5fm8XlqTk0WgQ6JD5G+RqJqYLbwLBmo27Oc11eULWbdYT8bZBBh7j/JhWmPlGKjo6mZD18+CCOHD6EgYEBpFdXsJpeFRirfY1q367NeDfzljCNwJlqV+YME5SoxTJzVY8fPy55p/v370fO2DGXyxVzvutmYoICTWmnUBjNZk3gb71WkWxk9hOxx6bddK0u8JeWxlQEE/7Wmzx02w5R1JtUUTdRqze1ThX2O58qVgNqZW3BpNa5qpnY5lpLJuJIUg0diyEaoxI6gpWlFczNzSOTziCWiCAWj0o+NY3MeRoIexuE7faaoW2xKCkVUPNKMwnZco3ZCRUW9rGPG3NbVdz6eI60vXkxqt2zThYhYORPm3zLnGnNGlf7ZCp4RSlsc5brbLMiCoWSQHGqcHk9izU5LZzNNU+rYe6PxyJ5uaaevD7Vlj4gx6SAkIpcXvc6IUUUk2xfQjN56U5YrPW37c2+qZmrYaMwj8lEGT1gPd5quSxZy+x3dlIIG4bto9BWbXnFpldUwLS/15xmmxEr45q9j9DxwIB+zSg3NsYGAutm6pigMFXBqjVM5jGLVXAkjHiUyuqYnIsa+7dRDffa9JMp8zrndszEJpC0jgoW0lPpfujwIRw+fAjxRFzKJ3RUBqmwlf2iO2XIZBsb+G5zeW22sQJghd7SdawKl21kzgthpdiNN+vaVkYB3KuitaBds5r1HiFg2CiqLcwVxwoqxOXe07X4t3C6o9KVyQE8VyZj3qjtdT8tzaMWi2b+nfcdC37tVCk9Frvo90QDgfkvU549fguZrcJZxhRaapucZbnOmWMttu46SYL/lixz6dNNOXdW+a8TRkJy/DKmVasyiYcAmD+t+pena3LfOZRim1u0Oj3U7cXGDs9Vrrt3er5zLbx3+z08Bpdq3bTjdanUTdx25cpVXPzX50FFrtclFDO5vD2WmF4/27n+W21Mvvyqpxzf4SOHcPqZpzoQl3Du3R/9wlOdCY9PfuYJhNarr9ptfPTci5h9+z3PVb//W1/dULl78dnfYe6d9z2Xc+qzT0oWcO942PvhGwbApjABwN/5oed6ccO+AviPEAB3nlWcusqajde/JN5rAGye9G6gwt0aN6pVTL/2Fhbe/aDjSLLzggmBg9h//z0CgflvF7B3QwB43/i2++Lz1bvf/6moX70u1wFg01/ycwsCk12W3QbAtKd2tX+29W3W6qoAv/DRtocwcsdxsYG2Kt7s1Awmf/uSZMBvt4yfPY3Dj5yHL6AxNlsuDgBlR9eAQ/lO4GcHY4hT+Q71dm6X26Rsp/bYQXtv1/Xs392aw63WTls7VKRfrp69j1M77HZd+wDY6xXe324nLdAHwDtptf5nPLfAtgDY4aWZ04utfrl6jnoVwM9/B5Xn/1leLFPZRXBkb7EKLwhsCemotCKAbcr/DwpoMS//2y2xcZUsTdrRGntoffGj1p0dAGzUvQqAO2JKY2urOMluKxaXohoMdKxIBZSYO6qoRlkPo0pUAEwrVgIcBSwiKBSLWoXFKjDUF/KiBhbwYgCwsapVQKAZxZLz6TcAWFTCqibj7wgbGoQTAsG1JxI4EgpR8ReNxRGJJSTfVoAp4S//7QsiWyhjbnEFc4vLWE1nZaUFsSiQAwEUSxWkV5kFW8CXv/QZWe+77y7JvqU1c6mYRzazikIuK3CHKyHj1emZNRB4YTmNSDwpayIRQyoexkAiggfP3YnzD96JI/sHkZ26hOw0AXAVMYF1hBAEdmx/qtu0z0imqgDVlgDMGucIUOUcisMXiiFLu+dCFSu5EuaWMrLOL5t1JYtAKIxAMIJQJIpYLCETDmg3nM/n5diZf0yEREho8AoCBN7tJoI+2tXGEIvGMDQ8IHml+/aNIpVKCjDnOclk0rISwonaXPqt9lFCPZvrKlnNVMsFAgJIxCpV7JU1X/bgoUOidGRmLtWzhUJB4LBVhYoZMlWFfoK2kKhcCa+rlRLq1Qpi8Zjk2nLSAeFltd4wCuAiClQZV+ooV+oCv5n/G47GOttxW05g4OdUWau2wRZeixK4SoviqlHW6/VJAJwykwcGkklpl/m5RVy7Oo2lpWVEYyHE4sxo9oF4VtKsRVbqF2BWE9UrlcUEwrpSmc2MZsl2NapKhWuqxlVVZVCKUYWmqvA1A9gA4HBQIbCogIMkprLyXFPNS/hIMBzj+EFoKX05KNeStEOjjnyuiGwuL+ppTmIgyOZ1zDYsl1UhqeNMzxcDo5jkebLqSmvJLtc8/xNFLvNRCQV1nwIqZayzGb/oAGCd4KJgVYCkse3lOMA+Z9Wy/H1njLLtZHJirQ25jE1WGWuyii0cZAN3gKQZqxSWiha4M3yrJXK3rtam3gJgQlqqwgUAB4PSNwmBeR3bbHdrL83rXCfxcPznBACdHKMK26b0p6NHj+DosaMyznMfaqusE3tEuWwze022sY6/ZrX/7j02EXbrh6ydN8+hqFUJ5GWSQo+ql33MwGLWWyYgmPLYVwSISlt2LbV1Iggna6hlss0BZtlyr5D+qrRe7xN+yTTmhIDO/Yn27GYiiQqLFfpqrAAnFVklsMqZVU3f8zhkrLC5DwG9nTbQCQnd+1FbJpVQwcsJSLQj5/Uu6nOT6602z5plrPbkmgmucQfqwkEILNdPQy3M/bxnhfR8ifrXdM5rBx5EKTbs+bntpm3o8JzmWien50XXwnu338Nj8FKtm3acXipzK7cxkQ/XXv0Drr3yhlNNEmOjYOZsMKLX05bLFi/xCJ/fJUDY5kVfcnxU8oatwo1qZaqHrX38Vvs//thDOHz+/uuVyu02Pvjlb8QG2uvCY6b19frl0m9fwsyb73gtBsc/9TAOPdhVk63/YB8AX9+U4UQcj/6Hv7ruD8WVVbzxv77nue25YV8BvEVzObx0X19K7wvdmwGAuX+nl8jXVbj7acLAmT+8jYV3P9zWlt5LZ+MzxbEnHsHEXaf1uchju94wAJZG2bxV+Cz93g9/jkp2e+WqPc6x0ydw9PFH1h52u43bAQAzc/noE48qaHdceP9Y+uAjXHvp1W3PT2r/BI49+RgiA0nZC/OPqQD2cl6PPvkoRk/fsemEnzXV9thP7Gec+/9tVP5e1v2PomzHc+lyebgV7b21vW/5MVQBOzRavx20N+5mO/QBsMsV3t/WtQX6ANi1xfrbO7XAJwoAO7zoc3opd5PKrb3wXdRe+J4o8Ag4+ALZ5vR2coFDAVEbWrtR/lvImvnJ3/da0FobZYnJNViGL8slI9cCYOZij6hGegAAIABJREFUrgfARgEsCiufKoAVAPvVErhW0zxQSxrU87WTDyqgz+TutozNaXdTVd71AmCLjTQDWIGhEbJpHjGzRM1PCzqoeeyAl04eqRIPYQNGiBcKhhFPpBBPJMUeuVRtoFxrS05uyx8Sa+apuQVMzS5INmel1kC1ShWb5ryKeqtUlpzPp596HE8/9QTuvvtOxFNxxJMJajjRqFfRoPVstYp6tQpa/l6dmcG1Hgi8sLSKQCSGYCQmtsTDA3GMDMZx7v7TOHfuDA5PpJC59hEyUx/B16ghHgkjJhnLCu143Fbd2VFZt2gj3ES51kA7EEE0MYRIYggLqznMLGUwvbCKK1PzmJyex1KmgBztoMt1aYtYMoUEAWUyhWQyKQrbhfl5LC0tif10iOpFZhATSAX9aFMJzBxLtDE2MojRkSHs3z+BgwcP4tChAwLdCEHYXrlsRrJtCSCt+pMgn+eXv6OKt1IuS5+SrOBwWCxWq2I3TXW7wq7xiXHsP3AAg4ODkt9LOE1QbS1+Vd3ZFjVnNKrKd6rjq+WiQLZ4PCEqSe6Hil4qewkvaetMSJ8tlJArlNBq+xCJ0h48Jue/zLrUaFdNG2VrP6v7skBSVMAGWAssp6VyIICBpALgocEBjAwPY3RkGFPX5nDp4iRmZxcQjfkRifmFVzUI+GilHgqB2YEEoQTO1vpZFMHNluSJ+mkny2xcqmi5jbGvbrV8OuEjFjHWzwqjLATl9cCJBBEDdMNUKQYDaDVqaDfqAoH9fk4MaYuiOxlPSJ4z/x2PRiXjVG2n/QKwZ+cWkc5kxcaaebQE1OlMQVYdVwh0VfnJdY1Fr0wUIcQ2qmcZG3jNmhFZLnKTO2vs721fZx2sswHrZEGcZPQSNhJkG2WuCR6Wcc26FChg7Sp/NUvZvCgTAKz9V9TvZoKF9C2x0TdjpM2Q7eGKFnbzRRf7i2QBczz1taU/2FxjBcARRAiAOYlBADCt/NsK4c24x4ktCh91ny3+J+BTQTAVwCdOHMeJO05IG1i1sVWc8jrjLaEDOI26uffBwCcW7x3n4i7ApW24TMZhe7YFANOWm1xVAS1VvQpL+SGrRrdjudaT7WjPSVcBLPcyAmADUNmmVnXL7a11tNZTFfe0ZKd1tireVcksgNlcm9rHeH+gUpgTIAhWNbu4N1O489XPgHG5R3QmH/XA8Z7fy7glkyp0zOLaC4D1/qmwXR0q6nKvJBRWJbDew7kdHS5kMkbAJ6oM/uz0UR8wdfD87QeAHZ57XB46nZ69XApe08Fvyl42rd2t3ftOG83j526gXzBL972f/crJDpS1OvrwORxfDwQ8Vrd3s8LSMt77yS9BG+qtFsnNfeYpDB89LOPc/PsXxLZ6u4VQgNbRE2c0t3fN0m7j/Z//K5Yc8j83A8CXn38Z0394e7vqdP5+9JEHceShcyZ7/PqP9QHw9W0iAPg//rvrgMvtAoAf/PY3ER0cXFPx7MwcLvzqNyDU87qEkwk8/Df/dlNYxAkLl557QSacel3Gz5zE8ScfBfNSPS0OL7Kvu6zML24WAObunF4ibzAO2F/RTWvhvQ8x/877Tudsszbld4hTn3sKQ0cPeYbAew2AWddyJos23xf0LFu1IVWvvP7WL/nZ+VuuAB49dUJAO23Yd7Iwx3jy+ZdQ38YBIzKQwh2ffRLx0RGZKMo+Mvv6W9vukhM27/j8U0gd2Lfttp0NHK8/5/7vUP5elu187TrU++Na9l63t9dO6NbU3mvtfUtTU4eKOJXdL1cb2GM7fBzatg+AvV7d/e120gJ9ALyTVut/xnML7BYAdnrh5fAC6Y+p3MZLP0Dz5R+Yl8dqaWvhgwBgye5Ua1bV/TGOtamrUWzy94RBkkEqL58141MmBJucT5uRaxVZ3IeaRxvAJRmRmk1plXkdABwIqPrY7FchA7fVM9WrBBNLT5O/KbWVO7pma3ZlWV1lMOtHeKEW0Jq/KbmbtEU1ucDM1rQZwKr000xZAeI9qkfWPxykgjGMSIgQQdWd1UYb5VoLlUYbbX8IbX8Yq7kCJqdmMTk9i1qdVrxUbDF7k3ayVJsyq7Mux/zQgw/goXMP4OTJE4gn44glE5LPy1xVqj/LxQIqxSJWVlYUAM/MYHpmHlOzc1hcScMfDMMfCmNwMIWDEyM4MDGCu88exz13H8e+kZgA4PS1jxBo1gS+JaIROfYQlWNK8bWdTf4lwWWl3hIITAAcjg8iHBvAtbllXJ6ex5XpBVydXca12SVkizXUWj5ZY4kEYgJHCYB1pe31/NwclpeWEItQCRoS+EvFb4hgjZCKObFBPybGR7CP674JHDhwAPsP7EepWES+kEehkJd/F0tFOSe0ceUxKABWu1TJ1i0WBQZR7U61o1jMEr41eD61Xw0MDmJ4ZEQUyszvrZQrazKAFRSrZS8zgNn3CTarZVUAJxIJWQmxCIqabaBUrgr85ZrJFZDOFWSygvSRCAFwHeVaXUCsvS4kp9qsmqGq+boCfmo1uXokU7ejAI5jaHAQ42OjGB8bw9zsAq5emcL8/CKCoTYCIQJCY/vcaomyiXVk5qraJBsLaKMAJvwNBMMKgEWNS2Uyc4o1j1kmjEQVANtrQa4PWkC3W0b5G0JEwJQBwPUamo0a5fPwiQ10G/FoRKzPaWFNC3raWIsbQSwqiu+l5RXMzi1gdTUtwJntXa02sJLOYzVNAEyFPgEwLasVzlkrYurJBRgGVMncgesmO1YUpGbA12tfxyN1WFYHBM1UVmtdBW3Wkrsu54THz+0ke9hYGdvxz6rF1/5erykZSzsAmApWzXdmmeq8sBYAd600uyRYLYy7FtCSF8trlxAzHBZldYyTFEJBtDnJoV6n9FWy3HmONPfcqnjtENnVVFvVeyqVwqnTp3D6zCk5fh0HW8aSWIFj106ZRVvqqWOHTLKx47BVChMYm2uJ46nk/dJhgirWSEigvEDQlub6WngqOc/mfi4wt6XW/7oSFPdaQOuxaTauuknY3F+ZTCHguGGeXQiA6bBA2/6I3vMMqxcALFniOnnAAmCfj7BWFcACgM1qj7n3oaijhu45lo7S29wHRVltMqf1fqj583ov1AgDnchkbMJN3e3nVAGsGfVyTfI/nSNlVnY8Pb+zRx5BOT7i+bltTzd0eD5zqYfTs5xLwb3b7lHdt6vOTTm27SqxG3/f4/ZLX5vGuz/+hRNM4j3j/F/9GRKjN359EEBffPZ5rE5ObdlafLl/5plPY+LO03J9X335NU+q5djggFhHDx06cH35BMC/eBZLF71l97KA+7/1NQwdvr6sj37zgpOV9JHz9+PYo+c70GL9y7VPCgB+/D/97YZghufwpb//B1B16XXpAGD7AfPi8nYCwMwh7X2funMA/O1eM6o1TXRTALD98uj15Kzbjv35ZgJg/Q62w2XdC3B+z1mdvIaZ199GadW7TfJme2e/Pfm5T2PAOgds88J9VwDwDs+f1zbk9xjm5lIFu/j+BaeG320L6BsFwIThV59/GYXF5W3vQae+8LSAXEY9zbzyBpY8uEfERoZw4jOPIzrsGCniEcx0hkOXs7CXZTv2Pa99rnN4DnX/oyjboT1cuojjaXQagZ3Oi8Px9cvVM/yJbYdt+kIfALte4f3tXVqgD4BdWqu/rXMLbAmAHV4GOb0A65e7xvq580D9yo+AV38s8NO+ZOZLcgEdojZSuGF/ivVmB/IogCIAEQVwLCoWrpJJKYBY7Z+tasuq4ewLbr6R1lxHteMU9aC1vRWwpRnAAmINXBEbTfui36jMunBMVWtqz8rDVXtoC38tONCuQEWgqsoIbixs1rI0w5SqaOYBq/pXj5OwsNGoCQCx2Y78HZW6BAm03x1IpgQuttsKuZn520BQLKARDAOBMFYyeVyanMLlq1Oo0XZXAHALZZNFK3nHYiXbxumTJ3DqjjtwYP+E2M+Go2GkUgkMDqSQSMRRLhVRLhaxvLqCqZkZTM3MYm5hEXMLS1jJZMTGF4EgJsZGcPL4YV3v2I+TJ/ZjOBlA+tolBcCtBpIGwGlGqMb/dvMx1fK07QuI/XO95RNLawSj8AWjuHh1Fh9cuoZL1+axuFrEwmoRVTYTFW2EibRWDYZFXUe4yrxRQtv0yoqodxOxqKzM+20SgNfUkjoRiyCViGFsdAhjI8MYHR3ByOgoRsdGkc1mRPmcz+eMRXNNAIkAYKNm5NkmyCpKBm8vAI5q3qsFaMYuOhKlzXBMrGBpt0yVMOGPtaMV9WejqQA4xozVqEDNWrmEWrWMZIJ22wmwnADtXIMhUQDnC8wBJgDOI53Ly/kOhiKyEq6K/bNYLyu0FKttYwnd7eOqFpWcY7FLVwAsbRePiQLYAmBm/y4tLCG9mkarTYjWQKPFfVDh2+goLQlHaZlurZ81F7gNvyiAg2LKLXBYbLQbolLm/ydkolpf87FVhWjrxhdMBL9U/lJNTgtiQki2E1fmO7NvU4VKuMr6i72zyayl4nRwcAiDQ4PI5fJYWV1FJpPVHORGXSzSM1m2ZUlV+iLCNBNKzGQF1luAmUwE4AaqnBQoL2BdgaEAPTMO2WtatZwKDzkpRsBaUMdFjo8yDtQ189e6BnQcDkwOsUBPc9+R0mQMs7BV/yb7Ftt4Y8FtyrQKYv2iY4A04SInNBgIyB3LBBQzOUBsuFuqCqcSlNCT2cu0KBc1P9ocgTTZWX2S5ZiYDcu6WttnmQBj9muzgKmGP3v3Wdx9z1nNVaZqvtEw1sNqWdzJM+7Ik7t5uKLmlvbgmGjNI1TZ3mzouWDfVAAcklVU2wYKKwDWu1YvZDWi4C78lYxdPceyPwNTJQLA2FVbGsp9dyygzTinamG2nebw6gsCqzDmmGwsoI0NdCcgXSCwKoY7ecYbPHOsB769UJj76jpksK8q9O4eQzdbTeukCl/bJr1W0NbNQudAGbtym9htLKAXTnwKlcSo8/Pbrn7A4bnM636dngu9Frp+uz2ot5eq3JRj81IR121uUXuxmhd//VvMvfuBU40HDx3A/X/2NW92ltuU3Go0MPnya5j2oKQ68cSjOPzgfVLih//yLBYvbA9uaddM5TDB3HVLuy0qYqqJvS73feMrqkJet1z41XNO5Rx56AEce+TBjeEogE8SAKZrg13si8ldAcCm0OLyym1hAU0FcG8/4/3wxgDwxq+bbhoA1hu810vjuu1e/M//1ZNF+/oPPvp3fy1OHztZdlzbDY6zsLCEqVf/IOfwRpfU/n244+nHER0c0KK2aNddA8A7PH9btSGfx/Nz81j5aBK87qqFwnVK4u3a6nYDwIS5V194BauXJrerOo4/9ThoOc3c38nnX0R2anbbzwwdO4yjn3oIwfj1CuotP+x47Tn3/b0sv1/2hs8b23YWs8Fen0vP9XCqiPeNvW/pdg9yKtdxfHQq22P/34sy5bC8nuDboA12s759AOxy4vvburZAHwC7tlh/e6cWuJ0BsNMLNoeXWrdruf7Xfwr/Gz/rqNgEBBvIIao2UempGlaAqICpBvhSi8cktpPBgLGAjgiwZZ4qbWqtgsm+xF77Qt7AmA4AVgWXvl/XfE7JEqYlJ+FRmJm0Ydmn2JLKy+8eeGCUXFbdxWcTeekv4EEBhwXAklkpFplUl1HBp/CbyikBDlQbt6luI6xkprHCC77jZ/Yq1bmiGpMX6W1Uq1WUy2X5OTE2JgAuGomiQmvnShUIRhAIxeAPx+APRuALRrCczuLCpau4eHkSNYKIlk/gH9W/5aq2HSEszwHVnBNjoxhIpRAkkA/4xOJ33/59GBsdQalURLFcFEg2PTOL6dlZLC4vY3FlFZlsTpRpXA8d2If77jmD+86eweGDQzh4YAjJSAurVy9h9dolBNsNDFCJKTZYhHMK7+U8EhgRovmDsjYlzziIRjuAWsuPesuPdy9O4q33P8KFyRnkSm1ZCbsj8Sgi8VhHDcvzQrU41bME58V8DpVSSWyMB5IJ+NFCKZ9HuZDDYCqBUYLf4UEMDw9iZGhQrJlTAykkUylRPS8tLSKXy3Ze1qqaW/uOhSjsk5rnW5Tfa951dI2yUKRyBhyJpa3JoVV7WYUtAqoMlGWfoGKVGautJi2gqQAui7U1AXAsHkeUFs+xmCiAc/kScvmCAuBsXmyVfQHmkobk3BOqUhVMYEnwSshcpSq4Wuuof0XtKRMw9Prjtck+QhUtrX6HBgYwPq59sFopoyj5yswwropNNmG2TFho1FUVSavlQFCVscY+vcGfUo8gfP6g9B0CYV5vrE+lxtxkql91O7a12EFHw5rVXdMJEmHJWg50lcBhC4Bpt91VohIQU6VqXQTYN3iOxycmMDExgUq1IjnMzIpOZwj8afVdQK5QQb5YkXuP5W9WiakKYJ2AIZbyYivP/ktIR0W4nkf+tBNBeuGcnTjC8UMBsGZGC6Dz+wWASm40xwraJVNNa8asbi6uwkBLPC3Is2pN/pQvBrR+FthfN1nUdWOlbKyqzd21AwLNWNYByD3qcMks56QAY59vrdwJgGnJHSMIljopBOaYzpWsXMeesuaemxsWrc855g0PD+P+B+6XlcdnM7F7M2m77eczGch6/JoRrONvN4ddVcLs47Trt/CZVtAy6YYZvFQAt1UVbL9rygQhU6b9XqcOEEYhb1wkegGwtXLu3AMk+znQUSx3wbXCVk7a4Krlm7x4o77Xvsb+xPsXATxXE2ZtIHcvAO6qtu07Uf3auh78iurcAODuBKkuQLdl9tZHHQG658qedzv++elcEdD7HNuXP1X9q/taPv1pVJNjTs9uu7axw7OTyz6dnrNcCrbb7lG9t6rKnh/TTtpho8/cgrbZruqcLPjS//3f5GW2y3L2K89g/PRJl49suS0B9OXnX9pWDXrwvrtxnFafgQDe/OcfebKtZj3PfP4pzU3vXYyTxeUXf+8JPtuPnv0yj/2O647nnR/9QlSDXpdjjz0EqoAle3yDhQDYC+Du/egDf/51DKyzGc3NLeDN7/zQa7Vku7FTJ3DXlz53HeB/7R+/g1I647ks3geoAF4P83SS0y4ogE1NRAH8P7/ruV7ccC8ygNcDYO4nM71TC2gqgO3otvZ17k0FwDwIjy+z15+AGwLAvF53uF+nl9/rx4R1B0Fr+qsvvYrM1ekdwezOrdHvx/5778JhTvrgNX+zAPAOz99GbZibmcPsG28L+O3ETTlddboxAfCRR89vCCkI3S/+4lk0a97vSTeqAGadZv/wDubffFcdmrZYDjxwLw6cuxf1cgUf/fJZlFe3Hw/33XMXDj6kY71z33S8BpzK38uyHfudU737ZV/fQx3PpdfL1r1Y72fS+5Zu96B+uXp2b3k7OHSe3aprHwB7vbL72+2kBfoAeCet1v+M5xbYDQDs9FLM4cXUH1u5vtd+At/rP1UVn8kRFPAqwIS5jk1ZCXoJYAl4JW9Ssgkh0FQUfiEFtCxHIFBdoZV9sd37Urz3Bbe167RwrQOACT8JZWWlklBBBc9PVwGsil++BLdQbi0A5ot+wgd9Wc+l83LcH1DLUWYk+n2q8AuFjaJO1csCvGl/TeWYcCNakioIVLWyWkCXyiUU8jkBsWptnEA0HFElJ7OMI3GEogn52UIALV9AFMCT12ZwZWpW4F+zzZxVllWRVcC0ASYEv1T7UmEtKmofJJOTak/m+pbKRbE3Zv7t0vKqWOYWCIWpDK6yLJ6uNo4dPYRHz98r6+hwFCODYYR9NaxOX5GVGmUCWOaxWltZtdpWVXUvACbU9gUiKFabWMkWsJwp4sr0PC5PzWNqfhWlGnOPgXYghFAkCuYrWSBHuqTqcj+aBGmVimQZJ42KNcjsz2pF7JQHCICHBzA8NCBtMGRUz4SqtAim8jeb1ba3cKR3ooG1TCXAZZYvLaCpDqZCm1mfVsVqVX6i7u21WzbwV/JFBb6avsYJEATAsZhk14qVb7UsxxM1FsZxwvQUs44HUCiVkc7kBP4y/zdfKIrtM8+NBa5NsZbVyQ86QaGbbWrPhwXAhIY2A5jqeCo9mbdLRTjbaHBwQJTJhOy8ngv5PPKFghw/+yv7i+5PH6K5P6GoAusUnFIRrJm/Rh1sgJOAYqqERRWs4FNyciNhVWHXaF/eQIgAOOBXABxRNSqzkqkAVkv3lqyhkN8oVUMCgTl5gsrfffv2ycpzRAUogevc3Dzm5hewspIR9S9VwIRaCoC7bUcNK9uW8xbEUt5AO1WCBvSY6pobK8pZqwA2Wd7GuECuNxmDxAnAKoAJkFWFLZNhjG28tb7n+MZF2a96COuElG4OugWn+i1Gry91F+hObiEYlRJEWKo29TbbWnPa9SVbrz24tTO2bgtq5U4VdgDxcBjxSAhBsXVXBbDmtVMdDQHtXMV5wChZeYxUoY+MjuD+++8TAMyF1xsnvdjjsJCXf7NjrlX96kteq2mm84JxaejYcFt4qxnAflpSmzopnNdoAF10HLdl2vckoqQW9a+197fb9dhFm5MiqnUBuOwf/JxCXnvSOD5wUoSW3QXAFq7LBA0/AbJmyvOa1ZNkVM49CvD1ANiWudnPXgtoe8S9sHg9OLZt0Tvmdf5tbNE7CmCJNugC4IU7Hr81CmCH5zGvD5VOz21eC+10uT0tfcPa3Pw9OjbKHpxDxxp42nzh/Qv48Je/8bSt3Yh2po/87V+C2bq7tWRm5kSJTCvOrZaRY0dw5gufQTAcwcv/5X+gXi5vuT2zvQ+fux8nnnhk0+1m3nwHl5570fOhnHzqcRx64J7rtn/tf/wzCCK9Lqc/+yT233PXpirqWw6Av/yMmaDVfTW3WwDYju8v3qgFtGns2xkAUz3Ka8w9A7gXAHfudvKPmw6A9YR57dqd7W4YAO9wv/Ix59qaD2xwnIR9V198BSuXr+pk3x0uHDuPf/oxdRCQB+CNa7mrCuBO13FrEdmaTiq1OopLy5h/6z3kZud3eORrP2YB8Ebn6VYBYAL+qy/8XsDuVsvwiWM4/tSnJC/4gx/+HI1qdcvt+ax+6OFzmDh7prOd05lwvO6cyt7B9eVU/l7W/Y+gbKe23sG59HoxuzW191p739Lt/tMvV8/sJ7YdtuiQfQDs9arub7eTFugD4J20Wv8znltgUwDs8FLJ6QXZLS73tq7rqz8GXvuJ5kYK8AwiZPJTeXslyGXeKAFvlFmS4bDAA1q3UhlLZRx/J0pgvjgnJKVa0lgY90I5CxUsAObNmy/sFeJqjqVYMhsrTYUXpk7MhaWVq7ALVaSKiM18vl5TUGFzhNkZVfEbEPSg0EEVy8Eg8yADYmlLYEJApACLts38TqhfgK3tM39KvifBSeeRQ+vMfMpiIY9sJi0qVAIvC8vj8aRk3kYTSUTjKYSicdQaQL0JpLMFTM8vYmZhSSAbYRUBMEFhoVhRZZcBgawXV7aFohSF0wLkQwGUSgWBwASc+TwzcUuSU8y813a7iVqdeZEtnDxxFE8/+RA+88R5JKJtxMP0cS5gdfYqVmevSe4u7auZx2rzSK3FqDxo+VT96wuEEAjHEYjEkM6XceXaHC5PzWJhJYeF1TxWc2VUmz5Um360/UHJHw4EIwYuqhpEVKwNVbLSUhytJuJRAqqI5P2irTmyBNLDgwSaKaSScYHrPFfM6iSkoaqVakTCQQvC7CQAtpSqMQlrWiiVyiiVy/L/OXGBwJ8ZuFz5GbF7rlZB21tZOZFBLIfZn7V/Wutg6TcCgOMCgXlOmAPMYxHleDiMRDKJoeERWQl8l1fTWE1nURTIX5V84XK1hnKlJipbObOm73fzsS2kUmtymXjAlRMwaH1s+qXCVk7SYL5xFLFYBIcOHMDRI0cwOjyMdHoVq+lVZDMZAebsq9wv60AYqmpgWp7z2mDWbQilSkXqSrUvQS+3I+QSmOrzi201rzm2A/fLXGpeh2xHsQcOEPQDESpPI2EFwHLeqQBWmM6VqvZImKA4gIgFwIODkvG8f/9+UVRTTc39XJm8Kuv8wjJW2dfSBb0mxZ3cZnkHJHdZ8l1FIalAnfWWY5MMWwXYtABWoZSBgObf1kqeRcuY0QtfaXVNu2LJwbVW9zpmyFgvw0Q3T9g4i5tzpRC4F5zqlxgznnBMkUkHVCgrANZzDISC7LMcn3X8YhkCqs2EBcJ3trtmMOvtWPZFS+hgQLK9kzFOCOD1pZNXbPY5t6/WKtL/ZZ8m91wdEVpiu37f/aoA5piQz2fNZAoDxXuyawN+A8sJqDt21ZY5K6hVy3+T68ufFrbKuWTH5rWgeewcu7vL9QBYrbANqJVtFcyqjFlVyKpWZ/81fcTUrTthyEJgqmaNZfg6AMxt2Y8IiLUP8ZyZd5xGgi5j9hrVc299zZdWczwWOnfg8wYKYAu2OxOkzHHaCQG99tAWNuv9006I6M3/5b+t/reN2WOP3twMYIfnMK8Pk07PVl4LtdvtQX23qsKeHovrsfduf5Pb4Uaq2vtZjotU0VIh6rIcvP9uEILKpKhdWpgDTOCZ3QYwxEeGce/Xvyxj0Ev/zz9uC6U4sY513XfX6U1rStUu1bteAdfB+87i1NNPrimPFqIv/v1/21Y9Zj9EB5O7vvhZjJ08vmm9bhsAbGvYbqMPgDfv8DynGymAdxcA67PQTgHwiScfRTAa3flV60YCsCsAWA7Z6VV25/h29qmN90eXhKlX3sDyxUto1pnds7Nl6Mgh3PH0EwjFY/aB57qCbgcAzO+fublFrFy6gsy16W3dGVxa43YEwJVsDh/98jnw51ZLfHQEd371CzJZiQB4u4XQ/+jjD2PwyKGd90vH/u/c7x3K75d9/Rl3ahOHttbR3mFxLNtrye7Feq+19y3d7gP9cs3tZQ9O8u3ctn0A7PWE97fbSQv0AfBOWq3/Gc8tcFMBsMPLK6cXcJ+Qcluv/AjtV36sAFegWKijuuWXUlr01qoVAb3xaFRApOoDCW4UOAmQs+o2H1ke4awBIz0vrLcDwGIBzScxC4D/xFfPAAAgAElEQVSNAlitV417K19sK7FZ83JfwFNNAbD9Pm0tn0WlRZVti4q3oMnzDIktJuGeAGBj9yx1lLfntjsrgNGX+ozS1Uxi/t2qAPO5LNKrK8hkVtUyWwAtQVxc1kicADiJcCyBNpM4fQFki2XML65gbmlV7XWNArhQqggAZj5sywBBwk7mIYuyUEgJ3xcoCCSEKleKqJRLoF2rZMbWmoz8RShEmOFDtdJCtdrCmZPH8KVnHsMXPvsoQr4qAq0SGuUM0gvTWJ2fkexdKpipACb8JFRVi1GjDBX755AAYF9Ic38XV3N498MreO/CFeRKVRSqDZTqLTTafjSodobaRrd9hEJdZR1Vv1T48jjYXgEfEKUVsChZCbd5noKSSZxKxMWWOpGIyUoIpsrVteo8zfPU/Gmea55zngeecwKgYokKYCpGreV3WKygCRfZR/j3UpHtWEWlWhOQSVUm29TmxXYAsABYn1pZx2JSf6FBopbXSQsEwKPj4xgdGxfr56WVVaykM6hU61I+4WqhSODPOpmsWh/Vrh3XYHGltlmvojiXiQ889y1pNwuA1S5cLcODZrLEnWdO49577saRw4ewurKC1dUVyUvOEQJnsshkaamcQ7lc7eQBE8DKZINwWOqVLxYFFMtkiWZLrKkJznkutY9oBq51AdDrsAuACYHFfpgK4EjYQP+65N4KBOQ5sgA4rFbyzE6mBTTh7779+zE8PISBwSE5l5cnJ3H58iRmZhewuJjGwkJaQKFcsgTOpu1pJVyrNwUCWwCsDgcKuDvqajvm2C+iHcWnOgtwPLJqdau+5T5EDW5cAOxFqY4AXRBpHRDE5WDNhBJ1W7BqTznH4rbQtTEWdXJdRgC5hnluw6GwTMThasdpGesk97xrIU2ALP2kqephDhuaEx1BUhThBBtUAHOSic3lbctEH1pb8zMy5vRkaDNv+95778E9994rKu9Mhrnbedmmo4w2udscqwSScrKIURILyGyayT6i/NUJFTrhxnyRM2OuOrG3DQDuKlZtdm/31msHaQN8jbmx2n/rdWMHchkPzP5sfWUoFSG0AdHWXlrGqYCplx1jFEbLRAI5voBe7pI3v7ECuFcVvZUVdOdOY/J+WbbdnnUT23mjDO911LCxBb0Q2B6LHH1HFc+xxdzTTP4vj33q8EMox4c9P7fteEOHZyWv+3B6VvNaqN1uD+q7WRX29Dhcj1s6zW1Xo50chXwmv7iEN//ph56hJT9DG+WzX/k8Ro4f2fF+N/ogx2PJ9L14eUvYw/2f+7ffQK1Uxtvf+8m2dYgkk7j7q19Aat/4ptsWlpbx9g9+JoouL0tyfAzn//JbazZNT83g7e//1MvHZZvY4ADOfOFpDK6za+4t4LYDwABe++//tCsW0HJfbrfRVwBv3GXCyQQe/puNFMC6/eKHF3HpuRfkOdHrMn7mJAiAQ9GoG1TY8IL19gp41wCwdhivh7pmu519auP9EYrOvPE25t5+X57Vd7Lw2Ykq4PE7T3U/vu7Y9gQAO7RhOZ3BwnsXkJmaQa1Q3MlhbvmZXgAs1erZ+lYpgOm2dOHnv942ViAQDuG+v/gmstOzuPLcC9u2TXx0WHKDY8NrM+id+6VD/9/Lstefr20bwKHe/bKvb02nc+nY1tueu54N3Ir2XmvvW7rdA/rl6sn7OLXDbtS1D4Bdrur+tq4t0AfAri3W396pBTYEwA4vnpxeUfXL3fKlXuPlH6D58g8NGGXWJSEDc3dDAh8IBEQBLAA4JhBHwAHRHpVlVKQFQwpoRW2lr9zFZVTsVJVm2Rfa619Wr7eAXqsAVgtmAgtVPzYE/kpOowBZwgfa9PlMfqbmknafCLSn8HdiEU1VYpDAWgGXwLwWAZGxVw12bV41q1JVcgpRqCKkUlGVwgRv1RrVolVRU6bTK6IC1ixTZhW3USpVBK4xSzUQiiAcjWF4dAxDI+Oo1puYnV/CLBXAtGhuMwMYKFXqKJXrqNQbqHElIAurXbEo/gzUYL6r2rAWpQ6EbgSDPCdBgS6stwLDSrmNSqmFO08fx5e/+Ci+/PlH4G8WgVoe9VIG2eV55FYWQC5E+EugqSrYmtgEB0XBG4Zf1gja/hDK9SYqtRZmFjJ478I1vHdhClUCPSrAmRmLAJoIoNH2GZtjAmkqliPSngTAtUpZlL7EUQF/GxFOKKBSMRbB4EBSVvZF9gH+pL1xIhk3QFetYbUPsATux2T0GgUlz6+qcSOiqCT8XJV8N5+cf/4tlRqQlf00R3vmfF5UrALS5RyoEpj/1ixg3YdYhwMCLLkSBlMVz5UQlhCHFtCjY2MYGRsXuEz1LzOZaf3MlYpkawetYEmzRdVimWCpa2urIE3V3xYACxw07Enhr0xdgFJjH87eeRr333c3Thw/gnwuJ3bZ5VIJFap6yxXMzS1gdnZe6sWJCa02FbhhxBMRRGMhgdSEv6oApt1zU+AXAarYKJv24C55jRKQimK6XheFsrUetkCfk0WoJBILaCpVBVLyHAUQj4Tl2onFY9L/BgYGMTY2htHxMbHRZqYy97uwtITFxSVMzyzg6rVZXL06q+p+o4ZmfixV8RwGCH+pXLbqX+krom7WzGPNAGaGr/ki0fMN0KpUOYYFfMz9XTtGqDKVLyfVsYDjAfujugIYNwNeD6ZuKkhVJ4GOQtSoRXUui5xZA0R18oLNd9Xc4V4AHJbxmRBYz7cBwDxPAt+NuppZvqaP8PMxgfDMcTcW0IKlu8cux8TscarJed3J2K4/qQA+feYM7jxzBpVqVRTlCoA1O91mbqtNtQHA7M9GgSuTcAyEVfWvVQDb9556FkT12/lP/78uvVC3+7ihsHf9E4Hmd/f+3jpAdM5DjypYlMFi1a0RARzvOFZ12sbGDpgs4u7EIu7n+gzgbuaxnmu79rb1+n/3gl37efs7C4CtG4N2F957tQ/Yeyp/11UTa78UCGwGCf7btLIc7rXD51GK7TEAdnj+8vIQ6fTs56XA3m12ua6b7X5Pj+E2PWbXau3G9lde0OzbXoX9duUOHtwv4JIAc7eXa6+8Aa7bZTDe+/WviPrq0m+3t22mYpjAOEhnnk0WZnwSPm+nPrYf5/2SZaYmulD5/Z/9CkuE1x4XWsDSAjo6kNr0EzsBwOf+/OtI7VYGsLWA7qlhHwBvfoJvngLYWkD/bscAmEfh9LJ1o8P2QAR2FQBLpXdW6519ahMlcKWKmTfewvx7H8rz+U6W2NAg7vuLr691Ueg5tj0DwNu0Ie8FVPsyD7e0vOp0b3Bph/UAuLc/3ioAzDpce+k1LL734baHcvabf4LM1SnM/eGdbbcdOLgfJ595Cv51kQnOfdKx7+9l+XtZtvPY5NAue1lvp7Id6ryX7bFt5+3ZwK3K3lvD+5amMg4VcSr7Fpf7carrXvbJG22HPgB2uar727q2QB8Au7ZYf3unFvjYA2CHF4VOL/tuQbm1F7+P+ovflxf+hLyEYgI5wyGBWjbPlypfWt0SdlHlyJXvlVWdSvSrt0z+tHapGgGkCqreF+GbWUB3FcBqo8myCSBYj3q9inqtormVJtdSgSLrGehAOlEfm5f5qi5TBZUFmtw+Go0KFOxVS4kCEwop2Q6i8mPeLwFxx5rTh3g8LopR1qFSKaNSLSObzQgAzuUymlM7mBQINj09i+mZWdTrTbH2DUdiuOP0aZw8dVqskadnF0TJSABMPWe95UOlpmC1VKmhUK6iWKkiGksgGosLCBY1rs8Pqo6p6MykVztAkkrKRDSMRCyENi1qGzWBXOViG+UCcNeZY/jqVx7Bn3zpEbSrOTRLGdQKqyhkV1DMrgjEInxjBmu1RvBXk7YMR+OIRGMIhGLwh6JS95VMQbJ/r86s4L0PZ/HehTn4w36EY2EEo0wTDqLpo812G9V6Q1aWG43EBFhUqViulBSYsh9RRRrwiQqZts/7J8awT1QtakPOc5VIJmRlv7AQlueRQN6qMqkC5jETnvMnzzX3SYg7P7+AuYVF6alhgttoVOyZh4eG5b1LOsPzmDGQl5bH2m/YDgKBa1RXM7fXAmBmR6siUyYksJ8LcCP08UtfGSHEHBsTq2Xm/+bzBVTrdVmLpQqy+YKogxVOBuWFiRyDWC4b2GygnChGhd2pwpOTIag4F9W5KDn1rVej3kaz3sbZs6dx/tzdOHnyGDhhgFbZMqu/1YavBVy6fAWXPrqE2dlFVKo+VKs810GkBsJIpMKa8dtoGZDKfzfA/FPaQxMAWzU021OzqX1i8Sygqt2STGJtH2aEcw3IuWxyYkGjLmMIoSPtoan0TnBNJGRNpVIYGB7G4NCQQOFIJCrtQwU3VdPTzJ27cBkffnhZ2krAnpmQQqDM11bShi22jWa2+mlHzjYMBLWNeU6tyqH3y5EcByeHcAKFnk+rrrYOAApraSms4530SeZAUzEu2cA6uUTGGKPwlTHGqn3ZaFbdbUZOa30vw5exRxZYLPv3GwVwVwUcCXGiiXUEUAVvg2vdqOAJv82YzDkSoSAhMi2ojYsCFMSKWrhHoaz3Ah0HmbPN64QA+Pjx4zhx4oRk/66scLzLyTZ2HLYZ8gTs6ligSlYLJm3erlV+qwV0DwA2sJfeBwrOu3EA+oChsLcX6OgVZ9q1x256/XtANY0wdylzT5L+QWWtuBxw/Kd6nlbmHFOiOunHgHlrBS8OE7bOtBYX73G7mgzqdRbQvdbMa+re0+d6f9+rFl5vAS2tYMq37gZWSW7b2ZalzhUWAHd5uLoKAFcPP4hSbMjp2c3zxg7PMl7KdHqO8lJg7za7XNfNdr+nx+D1mG/SsXqtzl5tV69U8c4Pfor8wpLTLo48dA7HHjsv94ndXmjF/MHP/1XG6K2WOz79GErpLObf/WDbKozecRz3fO2LW27H++2VF1/F7Fvvblue3UDA8l8QLIeweOESPvrN70CLWC8LxyFmCJ944jGdfLLJslMAPGAAsH2RRovvN7/zQy9V62wzduoE7uoDYFHJe10+bgBYngG8Htxm223z0nzXAbBUeme13tmnNt4f3QIuP/ci0temd9yCp77wGXB8WrOYY9tTALxJG/K5aPXKVVx94VU0Klvn4O74oM0Hb1cAvHr5Ki4/+7ttD48ZwLnpOWmvrRaO9WN3nhIL6I0W5z7p2Pedyu+Xff0puk3aZC/P47advWcDt+bwXmvvW7qN//1y9eTtRTvsRZm7Udc+AHa5ovvburZAHwC7tlh/e6cWuGkA2OFll9PLuU9QuY2XfoCGKICtBbSqfwkBCD00q7MpNs9qAR0WuEgIJda9onbki3KFQPpTFbpi5LkOAHfUSiZfTS00u/mXogCWF++qKBSLUb9fAXC9KtBL84a7Oa4s0+a2sjxRaHWQNJ15W2JlTYtkgg1CTr7g14e93kzKpsAMHqPaBhvQJ+pCVZpaQMU6lAnVymUBv5ksLVGzGB0ZwujooLTPzMycKCyp/qSakgDi8NGjOHz0GHz+EBaX01haSYtNMlW1hMDVBmTNFytI5wpI5wuIJVKIJ1IICrSm0hCi5iT8ZaargKhWSwBPIhpCMhpEu0mlJa12mbEbABoBnDl5BJ/9zAN4+qn70CrnUC+lUStkUC5mUSnmBCASfrCNRH3MHCh/ALF4CrFEEoFwDL5gROydr1KBObOAa9PLmJxJ4+r0KnyhAEKRIAKRkFhFIxBCQ7KNmUPc6AAsgolGrSprwNeW3GTCa65hvw8DqQQO7JvA/n3jAtGY80u7boJ3QlV/wN9R4ko+cjQqym6rmGVfqFTUxlmAfSwu4HZmdg4zs6oYlfMcjWJkZBTDw6MyflEdvLqaNoBJbWWr9ZpCYMkHrkm5Fj6z70heNicpEKAZBTD7P48xGouZDOBhUc9SDa65v7oSABdKBJolA4BpLe7XfNomwauqkEW5zrYNEWLSKli8Z82LIkVgAWMTLBMe6oTmLZw4fhh3njmBo0cOKDTi+Q2GEItEEAtHMXllEpcuX8bM9DyyuSqyuYooUSNRQrAghBLz+mCZbcJUzQDm9SVG53LtEjJSwa0qVbUx5qSJtuYCG0BuATAVwITArSYBMI+hKdtxbIkb2CgK4MFBjE/sw/i+CZmsYeE4zynPw9z8Ei5dmsRHlybFMp1ty34m9tchKqmtLa/5SX8CA9mpAmZGOc+rqJWNU4GyWQP9TLa4KoBV4RuQMYCwl+4ABgAb8CyTZVpNKa/ObGALkHnVB1T5awZHVfuyfKv4tV9gJKvYbGcyhFX1rTbNnAwjOcCElLSy5+QX1dgK1NfJOmqvLeOqAGCOx4TgBNU+0NXZ2ulzV73ZshzfrPrXTgjieJdMUsk+iiNHjuDokaMyIYKuB8VisaP8FZVyJwdYx+y1AFi7a68S2ALhrgWztEj3v06Oba/Kt5v3q6O3BcDrlbZ2O7WT1v914THrwUkAvLZ6ATChKu8NXHuVu7pdN2Oen5fJODwDGwDg3glP2wFgC2w3Uyp228fomg1U77UR77WbZrtoioL2W+3ftm27X5inju2BBbTDs5GXh0an5zIvBdptdrmem+16z+rv9Vhv0nF6rc7N2m7l8lVcfPZ3qBW923syy/D0009umVtr6+/0csh8iDnAb/x/3xN7562W/XffidJqGrl5nay21XLi8Udw5OFz220mar5Lz70oDhxel3AigUgiJjDa7XNxnP7spzF64uiWu7pRAGwLJwD+Qx8AX9fWA/sncP+/+dMNzwG/F7z9vZ9+4gHwjVyvnYbbggrsCQCWB5udjDCOL8J7e8YG+yssLuPSs8+jnNk6M3azi5zK0Lu+9sWO+5dsd4sAML+XEH5OvvCKTEB1WUKxKOplN2C8EQCWwwdwKxXAvAe9/U8/3LZ/Tdx9JwoLiyitpLdsKk6UOvzY+bV23+s+4dSTHfu9U9mO19Velm37gud+6NAue1lvp7Id6ryX7eG5jZ2HXe+t4X1Lt0r0y9Wz+3Fqhxutax8Au1zR/W1dW6APgF1brL+9UwtcB4AdXlI5vVD7OJV7i+rK/N/2qz9RW2VR9xnwKi/ziRZ4u2ojSnDKfNBwWOANlX6idjTWs/JZgUC0a7ZZpQqpCCg7tpg2K5gWyyyZ7NICYMIjUTUSHqwFwNxns1kXtaMqjFWtRRjC7ZnbSjDEZ06r+FPoRUtdZuBWUa3URC1KK+FoNNaxW6XSl5+l5bECgIjmzEpmpKrD7Mt2KlAJRAhjqIQjAM4XcgKBC8U8JsaHMT4+IvWj5XCGqtJMBplMVpSLqcFBpAaGxHJX8n5LVfhorcxMXX8YtRatoH1I54pYWE5jcTWLeHIAseQAguGoqhobTZQIDgt5gTC04yZ8pHo2GvLJimZDVv4+EYsiGY3ijmMHcP6B0zh//2nUCYCLGdTKOdQqJdSrRTlOwkzCNuYSa+Yr1aCDSAwMwh+Moh0IoVJv490PLuPdDy9jam4Z6XwFmXwFxH4twhBawNKyOswsLipa26LEFJDGVZ7YVEUeCvoRDQUkJzZMhWLAj4FkHPsmxjAxMS4KPYJ2qiqZTxuOKphhzikBTlcBHFKJmw+oVGrSLqVyGYlEEol4UgD09PSMKLIJvXiMVFQLAB4Zkc9S/ZtOZ/VaINS1EwvqCpTV0rtsVIOqwg2aiQE+wkyTAWwnRVA5mUwNIDkwIJMaCO8JUQl8uTIDuFJTUC3gUSZS0MpaJyVUa4TfNckMjoQDAmUJ8TT/2V5bisAE7gV12kOTmdKNFsZGh7B/3yjGR4eRMiBvaGAAw4NDGBkcwszMLKanpjE7O4eFhVUsLK6iUqHqnRbKPgRDQDDEDFpjUayc0WSf6nVLuMR2CssEEnrMmusdbYG/AoElt1ZVwGL93KRFdMNMXFCraLsd7YZ5XfOcHDt+HEePHZdr0sI72lFTPb2ykpYJFjyfi0sZLC1lkM0RpLMdWXdtr1CYds+a50t4zf5C+2+CdbFwlzHDuhTYsUN6aOdbhcJMHds4PnICgoBuY5msdtB6XQoopE04Aa8MRhw7fPAHNYyXgJduAArVdRuBwSLBtQpSBcyGWkpVKI4Vha1fM8g58YAQmOObr63nXXKV65ycY7KIec2JMtwnCnu/n+dKf0eIzTGqmy2r1s/8Xec+EAxIFvPg4ADGxsdw6NAhHD50WI6V7gccU3uXLjA1MBY6EcJCdcJSXmc6UcNYnBura7X413ZUam0ss41tdq+ds1XF6inqAuC1ENRAdrHH7vZVra8+RbBPcGKGWm1rnalu5/jPftILgFWVzz4rOFnK0JFMj4l9i+dVP2OPW///Rksv9F3/b/v/10PkXpAsNeixl17/725uvVrjay66QmCDxDF7x2OoJDn27dLi8Ayz3R6dnvO2K2xtJ3XZekfb7lndvdZmF8+D113erO28tC37+uRLr2H6D2/rfdLjMnToAO784mcRTSU9fsJxs3Ybr//v72+rSqb1cjmb9aS4vf/Pvoahwwe3rQhhzoVfP4fC0sq2297oBiPHDuOuL30OQboFbbH0AfD1jcNJCI/+x3933R+KK6t4439+1+nU9AHw2uZyevG6vqU3gRl7BoC5f0eAYqvscpxNOhrV6whGGWtknnt7jn3pwiVRAruMo/bjzJK951tfBe2g1yztNvZcAdzTfnyeWrl4GVdfehU8Xs+Lzwe6DQwdPYxrL73q+WPccDMAzL/RleLiL551AtGjp07g2BOPgCr8G1rabbz1v3+wbe5xct84yquZbSf+MLP+9Jc+i8TE2KbVcumPUohjv3cqfy/Ldqz7bVPvvWwTh7L3sj1crhmHKjuhx706vn65Hy8ALMPEDXTIPgB2abz+tq4t0AfAri3W396pBT7WANjh5ZqXl1WdhrtF5fpf/xn8b/x8zctugbod1RtVRH5EJT8yIrauAmNp4UrwaLYTdRqtcGlhK5mpmgMq6lRjAa05ugpT1Bquq9Kydre8Ma4HwIQS8hafiNFnVMcCY9RqlOUQRhDS8d+EmKLKFNtXhSn8GwFwNEoAnBRlqIIfiHUqYSGhagcAB4Mmk9NkDosaOSjwN5lKyHaEv8xTJYjNF7IolQrYt29U1ngsopCkUsbS8jLmFxaxsrIqYI3QotkiDITYPgfDMQTDCYHAVNcyO3c5XcC0ZAQvI5YaRDw5JFCVVsq1GoE1j7eCWrUiKtqAr4Wgr4UQV38LASq0acMb8GFiNIl9YykcPTiOU8cP49SxQ6iV86iVsqhVCmg1qmIXTY4hqj3m0FJp3IJA3NTQCJKDI6LoZd0KlTp+//q7ss4urEjmb8vnQ7XRFvUyj4G20bS8pt2uPWax/DXWxUEqEgmswyHEolSlhhAJ+mVNJeMYHxvF2NiogF+eG6oOaUdIeCd5v5LF20KQOZhhKrZpBa5qvHKlgiztlgtFpJIpJJMpAXMCgKdpyd2QY+SX12FaQI9QAewTSJ9JZ+XchqO0lQ6popM22jzPxaKAWwvN+KJZ1L68dtnXGzW0G42OQp1qaqqWo/FEx1aWKlTWjWupUhF75RonUwjoUgBsAVm11kCpVEO5zH4bkJWQ115TCiFVVkmQHgqpylesdZstuWbjsTBSiRgmxscxMTaG/RMTOLBvv6zLkqe7iPm5BUxNzeDa1AzS6TKKxTZK5TYiUSASA0JhAkyFn4T5tTphJyGjPsnS/jgaDiISCeqEEYHCWAOABfAT5BKiST/g2KD9gZd30ABWa4tM2+y7zt6Ns2fPSm6vAjhacmsuM7Oal1dWxIp4cnIeVybnsbhINb0+XFPFnEhGJM9YP9OQc0zVN9Wd7A+8fngdafat2g13VJViCdzN6xXw24HAvDYU0ku9GjXtJwJ/qdxuie2zJMtyLA1xsgonRiicbkvOMy2imfWs55AKa55/gcSisDZZ5gIwTZuyr9GmWCbHBMUFQfof/+O4Im4NZrw1NxaOx8z8VXcGmaIhQJpgnJNcbL3ZlzXHWY9Tq+LHyOgIRoY5qWUMBw8exIEDB6SNxB2hk7ltlbEKs7vvQXQCjoz5cm3qeGwOR46b15JVIXeytY1iujcvufcBQyfmGMBuAHBvDq4FvB3QbM5VF/RrG0sOdCdr2QJgtb+mQ4CCa92z5PCyzxr0q3/gfcmok9cA4I2zf+0xbAZ8bf3EZtrEDqzpk2Z8sCBYc5QVXnOx22pbdOvACU48zxKxYP7jVbJw+glUUup+cEOLw7OLl/04PTd5KVAbx+uWO95u7/ewSdVuwrHtuFEcPrhb7cf83Av/+jwy07Oe987JV4cfuBcnnnh000kbngvbYsNLz7+E6Tfe3rIovuSXqIZtFo6rj/8ff7MtaGUxLO+jZ3+HhQ8u7lnupR2D7v7al9aqfzd5o9oHwNef4N0FwPtw/5//6YZA5Y9NAdy59253UW319w368Z4CYNbFjUZ0ar/hC+Z2G9VCURS9lUwW5WxOQGAoHsPBB+7ZMK+bz4WXf/MClj+64txyVIcee/JRTNx1+rrPcr8Ey1mHMZqF3P2Nr4Bw0vMimb8zmHzh99tCzzVl+nxgjvmhR86hVW/gve//1PMuueFtC4ABTP72JSxvk+fu9R5EdfQ9f/6n8l16y0vHqfXc+r0TTNnBNeVUvuP1uldlO5Xr2CZOZd8m7eHS/dyq7L01vG+5h/3f4eD69b0xULtr4+G6c9YHwC5Xc39b1xboA2DXFutv79QCNwUAO7wUc3rx9HEq10NdA3/4BYJv/oucP7VAleBeAa6iCDW2oFTvUf1L1RnVm4Q3mkGqn9P8YAXABKpU0/LLo/X95Mv8DgwwkME+d3J3ChNUobQWABPmEiCYrFP5uxGJGfUlPy8WvZWqAEzJMY5EFBCLlXNbAB7Vm6oATkqesTzgEADX6wJ/y6WyqPsIVwg5VCmlAFhyPgNBJFNJpFJJOVaqB3msBMDZXBqFYg77JkYwsW8UiXhUFMvMBM3n88hmssjl8qLmpOKzXK2jXKmjVK2j0fKj0QqgiZBAYDV/XlYAACAASURBVH84ilyxioWVDBZXcwiE4whEYvAFwp1cUwE3zPts1OEXE2mi2SYC7TqC7QYSkSBSsTCGklEc3j+KQwdGsW8khdHBBEYH4mhUi6iX82jUymi3CeUaJiOTCkXK7wJo+wICpxVAD6JSbyJfrmElW8Sb717GW+9exnKG9QshEAkKAGZ+cZ25qYEw/CYrVqFyQFWIYhdM4OcTABwJBRANBRUgihI4IAB4bJQAeEQUsoViQSyTBd5RAUyIRJVrkzCLma7MGlXrZK7FEm25FQDHmSkbT8pLz5VVtXgmQBRICp8qdFMpATn5fBEFvhDpAcAC6potBcCFAvKFggHAFl5qPisIstjn63VRunJChOSoUjXP7ON4QiYdBENhrJqs4WKZyuYGao2GHAOPRY7NKCTlb4T9tYbYe1NhS3gnub/yHcEo7WlTLHzRZKF2oHBArtdYLIJ946OyEgJPjI7JT14v1UpFconn5hYwN7+ApaUsVlbzWF0tsgsoCAxSMaqrXqs6ccKqHWmHrgpeAmAuOjFEFMCSA2wzgENG8k9IybpbCKxAmONFva6AeXxiAufOn8OD5x9AKBqTCQaEz+VSEWW+xCqVUSqXZHLAxYtXceHiJKZnFlGr0268hVA4gHgijFhc1b7M4VZ765hk2hI8ygQK5lybB+yOAl76kwHAnfxvVcZahawonZlP3VSLck4wsXbChIpEeJKsyz4vqmEGXbMxVQlM9a9d2RcJgMUaWr17O/sXKGhAnybOGjtoowQOEKrKfyrPlgkWakzcyQ4mMFZxB8djqt8JgPV82cxigmPr5iB50hzzgn6MjIxI/u/Y2Bj2TUxg3759ZmxVsMv240pLbQtl7cSa3j5i+4rCbWMFLWpyk3Ntfgr8NP3YThQSZYq5SbNMCz5Vjat/6AJgq2JRSC+A3VzDAo5lW82E5uet2l4hqjluTiqh/N04CvBDVu3NcyOfDwRkTpK51Mx50wkcvUC2VwG83urZguzNLKC7qmSdfKSTmnQfXCw85+d7t+1uY0C5aQMFy9pvucyd/hQqyRsEwB6eMbw+HDo9h3kudE9K7ex9b0vf4iB3sd29NuWNbnez2mp1cgrv/+LXnhS09piogLvnq18EVcB7udCa+p0f/2JXdpEcH8P5v/ozz2Vx3x/+8jdorHNu8FyAhw33nT2DM888pZOZNlp6XmZ9cgDwv5dJcOsXjssv/v0/OKkOCYAfMwrg3hewO1MAGwBsv2j1VPCPFQCbr3weevImm6x7GbvnAHiDc+e18nwmK66kUVxaRnFpBcXlVbn2+ZwtkwUbfP5uIzE+hpNPP4H46PCGwLmSzeHt7/7YqR+zjnwmGb/zFE585vHrqiwK4N+8sOcAmKD5ym9fQnZm1ultPu2rmWsbGx6StvskAeDVy5O4/OwLXrvRltulDu7HmS9/btuynGDSDvq8U/kOEGxH44VD+U71dmwXp7Id6uzcJg5l72Wdt+2kZgOH6tpPeC36hpSfW+1kr9ptL8rdizI/bn3yRtqgD4A9X279DXfQAn0AvING63/EewusAcAOL7KcXiDd4nI/LnUNvfVLcJUvbOYU2txfyTgNag4vf4rKV1Rn/HJnzTdVqRahglOUmAGBSszc5ct9BSUmH7jHSpUv0GUxuZACgM0Len5x7FhA0xJW4JgqRuW09lgzi8K31TYZrVVRbTJDNBaLioqLK0FAsVgSyEsol4gnZBuDvAUAl0v6d/vFtfsSn8DAKgODAn8JDKmG5hdsKlGp/s1kVpArZMUCemJiBMlkXNvI1xZAQthGtXA2VxD1Yi5XRDZfQpbQsVRHvtRAtQlEEwOIJlIo1VtYzZVlbfqCaPmCgnil1Tuwk3a6DQG/VPv623X4G1X4m1WMDSWwbzSFg+PDOH7kAE4c3Y+BeBiBVg2BZhXNWhmNWknUv/rNmCmRBB2EfD6BzbSmpgI4HE8iEk8inS9hcSWD2cU0PvxoDh9emkOuVEUsGZW10miiUm2gWqeqUbOKqQCW3FJCFWb9sj9J3q+ez3AgIKpfWghbCJxKJgT+jo4Oo1QpI5vPiVo2yjzfeEJAvNrA2udvKqppmaxZvYS4bGfCWub/ciW0IaRjBq9k+taY6cls65hAZT70M0eW5yhoJhCw77BleBxUc/O8EZbyvIsdbIvWy1RYBtBu1PXlSq2mlscCPUMCfKlSTiRTSA0MIByJimp1eXVF1MQCeesNBAiNmekq6sqWAEEF2grIjDhU+qKsMlFD83bFplxZo5nEoZMkLAQMh8LYPzEskxPGRoYxOjSMkcFhRCNhRMIRUY1STbu8vILZ+UXMzCxgbm4RFM2Sm7INqC4mE+sALntN+AOgbbNaPId0DDFAykJhzQHWbcQ2Xrax8LqJulgxqxq3VGygWGpgYt9+fOrJR/H4px9FNJlEm7m9baCQSaOwmpbJDxb+vffBBbz77oe4MjmFYqmOQqkhauV4gmNBUFTWovr2+SWXmfbvVEVWqlUpRxcLPRW02bYU4GcsfQmAtf8GjaDQJ+eGGd9cBQALbOS1xHPYFoGouB10VrUKphZTPA2MklUUxexrZhDuuBeIfbXCcWv1rCpgtYMWW2qoEpgTcniyZJKFyWEXu3yjCG2jgVa7IdefnJMIATAzpmnpT3cFVZDreEcAHMDo6KgBwKMYGx3D+NhYx0JfXBAqZVHcN+qqAlZQaq2tbdNaNbUmFuudQ22ZJSuZwLxFhbfJj7bqVQOixRq9k+lu28Oo3w1M1ggDk8dryzdtp9eQ7ocL7d1p9awg2qqWjYrWOEvIBCAjwhZoKvcpTmzhfkJShs1ZFvtuA5A78L5HlauXhFVG6/42W+29z95/uB37o6qSQ52cZf6e9y07gcFelzbKQU0JaKutL3m7i471XGZPPYbyTgGww/PVdk+GTs9K2xVm/76L9dtol3tS5+2ObY+Pabvde/37LWkb++zaaGDy5dcw9fpbXqsr2yXHRnH+L7+1Obh0Km3zjRuVKl74+3/YFRXu4XP34uRT18OVzV4u0RXkzX/+EXLzC7t0NGuLSYyO4MFvfwv+DWDoRjv84Oe/xuKFS051OffnXxdb1t7l1mcA/3t5fpOlZ6y9UQBsj5Hn84YBcKcw7R23GgBHkgk89Dff3lRtv/jhR7j03O8EUnpdxs+cxIknH0UoGt32I04vYNeX1nOObwoAXtevNjs4PsOtXJpEfmERtHwvrWY8WTcnxkZxx9NPIDFm4iDWERCWe/WFV7Dw/oVt23X9BgOHDuCuP/n8deOqWkC/gOyUd5cGln3PN76ChFcFcLstdZ76/eui4vW6RFJJHP/0Y2DduXzSADDzjN+knbw76bquCQ+cuxcHH7zPU9M6X3MO9dvLsuXy83SEZiOHeu9l2U519jjG9N6TPDeJQ3vsZZ0919dNgOvUO5yOb6/arV+u09h3u52zPgB2uZL727q2QB8Au7ZYf3unFridALDTyyqHF3Afl3Kp/g2+9Uvz8l/BElVhhFxqLauAJ2QyghV4KSAQo1IDcmzeJ39P+NtRAJuX31aV1M0almBR85JdlVpcudiX4JxVT+hMECGKUWHGqnKjYrBXbUWoV6/VFfBS9ZlIdKw8+aJeFKH5vLxMJ/wlBFKw4xeIS3UwVZ42i7KjCjQKYGsNm0oR5KUQkwxhfTRg/u/KyiKy2VWMjQ9hfGwYqVQcwTDbLiBwpVGri2I4RwBMC+B8AdlcERlZy0jnyihWmghG47JWmz7kyw1Zqy0fak1CI5FjippWICFVd60WYpEg4pEgIoE2gu06Qq06xobi2D+axIGxQRzeP4bDB8YQDfrQLOfQKOfRbFTRomVxi7nKKqmWfNe22lMHwlEEQlH5SUVyIBwT8Ds5NY/JqUXMLGQxs5AR6GsBcK1pcmvrCnOo2AxYRTbVsAIBmV9KaEWVaAsRgt+OAjgo/04mYhgaGcTw8JCoPDP5PErVikDURCqlqm5CNrF2VRVfo94USMxzSAVwsUhL70pHOUf7Wd0WAlxpKU1VqFXzsetRGVyvNQTYMgOUP8WW2e8XtagA4FyuA2V1gkQQYdpc87OVMviCl9bLhJ8ENiyDkxI4aWBwaEj6ncDWFQLggkJrqoYJYyNR2V7OLRWxvLbMqmBNX4ZZq14BwMZGudkgTNPZFAJ/KTglcBf79jDGRgcwNjqI0aFBDA/oOsC+nEpJnmyWKvVcDvPzC2KTzXzdcrWNSpX7ZRYwFciEZ5qBKyBMlJCqmOc5YTlGwCrXFttA24GTAJgRHJQxQ+CqQDBVUYuCtlxCuVxCPldDLl/F6PgEHnviYVnjAwPwR6Iy8aGQzqCYSUvWLScX8Lr88MJFvP/BBVy5OoVslpMsyqJyDEfoBmAth6nk5/+PSFvzmucYRfipzgRUcneVltLQBqhaK2IepwXdVnHKMYsTDvLFokBmAcDsj9YimZCTsNfAYCqZrT10s3PNdfOABRqLSl4V4ZxkYAGmQH4BvBwLg5o/7bOraID175L560eQEFjcC/iT5s9U6TY7FtCiABaXAsJb2pmrglwm+oild1jgLyEwbaCHBgcxNDgkAJhqdrop8LrgyjJ0UobJ9rUWzQJRhZAau2Q73cRk9Bp75o5al5MZDE+Vdjd9rPcBo1f5ar/Lyvkwltg6KlMB3J1AYQGwtK0BuHqKFe7qojbsOtbrC/21ltZtdTLgPSmg2dKq4tUsYgt/7T3M/twK/q5XAXcsyOkEYJS7FgCrq4XpF8zR48QisTDvKoDt/ZXjhtrXs3/79JqV5xd7sG3M7BQAOzwHbfdg6PSctF1hndO4J6WaHuK1Eru03S629S7VaE0xe9fSO6ttrVTCW9/7qQAzl4UglUD1Ziyv/uN3nOu3Ub3updXyHcc8Vdle9VRHv/vjX3gCQ54KNs/r8dERnP7cp8HcWa/LBz//Vyxe+Mjr5rLdbQ+A9abRuXfciAK4t2EKO8oA7lEA9xbGe3Ojgbe/91PkF5c8tz9tYR/89jevy3TNzsyJspxQz+tCAPzw3367Z9rx2k/uNQCW0+S1shttZ87xTQPAPf1qs2rXikW8+U8/lO8gLguVv3d85gkke3Nc10GC9NUpXPzVbz1Z0/fumy4Fd371CwhGGN3TXW4GAOY+Jn/3MjJXpz03B78LH3r4nFhi2/5x2wDgJx+VZ9wbXtptvPPPPwaV3Te6nPnKM0itm5CzVZlO15wDqNrR9exQvlO9PVyra4Zj15OwV/V2KNe5vR3Kdmprh3JdmtmtWO819r6lG4Xul6tn95a3g0PH2Wld+wDY5Urub+vaAn0A7Npi/e2dWmDPAbDDSzOnF1i3uNw9qevrP4Pv9Z/Ji2WFrUHJ9yVg6VUAi9JMVoKgoCg2qeOiko4vEwRKiUUl81kVIHfVVWrR2QG7xra36+tJW1m16rSWy3wRr8pjBcACtEg3LBRrEWRopiTLtUpJAraB1ICCLQPfCAzS6bTY/3Jbgg2CIFGmBkPyvsZamdbrmufJz6g6meDIKID9AQwMDGBgcEAACNuDL9azmTQWFucEAo+MDMg6MEjVbATReBR12lOXyqhJli1BMO2fayiWq7ISAGfzZWSLVZRqTZRqLZTrbZTrPlQaQK3lR61FAByAj5DNT+UeVY1VabODE6M4uG8Mo4NxJEJ+JMM+JMJAMgQkIz6kokEkowGEfS34mlWgWVXL55bmOCsAJiDSXOJm249ghLnEMfhCEbR8IbT8QXw0uYB33p/ChctzqNRrKNPymPnD4RD8YVVoNgR+MduT9ri0aPYjEqLSlPbhAQHAdMNtNZmXW5fs31Q8hmQ8Kn8jEKZlsWQtJxMoVyvIl0oCSVNDgxgYHNJMWMI2A5p57jWnt6q5uvb3jZaofbmyvaxmnTBIAbVV2apqU37faqvVr6gEgzL5gcCHoMUC4N7szWg4LDnGTarxSmXUy2UBrvwdVfGiQg+HkEoNYIAAOBbr9EUqlKmeZJ3jiTgSyaRANc1XNfDXTLKo1qoCSjnxQYCqUdPKhIVmC7VqU1Yehx0nkokwBlJRDCSjSCVjGEjGMTSQwsjQEEYGB5GM0x47IcdIdTTX1XQai0vLogYuVxpiU84yOZGBOcOclKF21Wrly4vETqQQaEnVpkDhgFxnbB/CX1GU2ixvIWZqA821xmMjSCxTZa3rwMAgzt57FnffexaJgZTYQPMFJGev18qqOBWVdKuN6ZlZTE3PYHZuEavpnKw852LC7Gt3nABE2Wtgr2S6So50swNbeWyimGX+d49trmYBKxilYlqcDuhMEAwJ2JVs6ELJAGCdzFJrKNjnz3pTbb6lvrQdtmp7jlvWClquG7XX5kQMtpe13Ob5Jdy3Km8LgAncgwTABNf06zYqcFEA0xaaENhM1uF5EQtoX0vsqGnvzH1w/BY1e7ulOcwBZk3TJj+OZCKBkdFhjIwMy7gXj8YQi0bFQpv9lJN+LIy1IJQ9QjJ+LfS2amBzXGK9LlDcvCc3DhDWmFi/P6l1sUxkkHtF105UbJvl3Nn7iz562IkcPGb7xcoCYOYyW1t1bitQ2WTD67UsfuadDN1gUNW2vfbNNvNZJh0ZC2k9TnMcYhnezZrt/ay+DzLKK5NfbO+NvQCYvxPb+HBYzoO9D/HfGmugWefsn1w4Jm2kALb3Q2tNbu/N7NvaSbQus6c/5aYAdnj+2e6B0OlZZrvC7N93sX7rd7kn9d3suPbwOLw25Ubb3dQ22GFFVyavGcDp/fUKHT8e/uu/AKHUzVgu/Pq3mHv3gxvaFcfFx/7DX4GWwS4LLWFf/1/f1XiWXVg4SWdg/z4cffS82Gdvav28wb5uJQAeP3UCd335meuywV/77/+EUjrjuWUkh/k/9SiAez7JZ4jdAsCc0PA6VXsOC8+LZABvsAgA/u5PbjkA5r1qo3emNwMAy33ZoT2v25QW3//5v+5Izf/o3/31trmpG1ZtixfM/P7xznd/LDm/Lkt0aEAA8Hplfe+JoZr40rPPi420y0IL5bu+9gWE42vHqRsBwMwA9nLe8vOLuPgvzzoBcaqg7/wTBdafZABM++3Vy1ddTuV12/IedP9f/Zl8//e6eDlva8pyACrO1/MfQdl72d5OZTu0tVO5ctKdP+Gpu7oV670O3rd0O7ZPbLkOJ+Lj1AY7rWsfAHu6fPsb7bAF+gB4hw3X/5i3FugAYIcXXU4vn25xuR+nujZ//yM0X/mxvPDmS32uhFmEuAS8ouwTAKsQJGAAKpV9/HujXkOjVjOqQ5tBqi/we2fCW8WcVWqJxabY2OqXcAvV2IP4UsUqCwm6+OLa1+YLqy40EmDRAXWa5yh5RvEEhoaGMDg41FF/8kX50tKSrNyPAr4QosxmjURVBWyggoIwZoMSkppMTSrqDLQeHBwEV8IRAhDCvXR6GbMz01hcmMPgUBJDw0mkBpNIcB1ICvgtMf+3WASVqJpXS8VpE9V6A7lCBdlCGavZIuaXs5hbzqBUpV4vJLnA1TYBcABN5n1Krm5QbYwrZYGFd995CnffeRJHD4xjNBXDaDICf6MMVPNoV/NoUfFbycPfqiMcaCMUEGwBn894KIvlqh9NAuC2rqFoAuFoAu1AGNUGxJ767fem8fJrl/DOB9OIJwOIpwLwh5ln6keD6mTCF4IVlmPsiwmn1AqYAFitnn1Up1XLqFdKkpU8MjQgYJJ/pzo4YtSHBFEEzSXmq7aaGBoZxdDoiCj4qpWagHSx3aWakzbeZbV45sQCQhwC3HQmh0wmK3+Tl5PMNzY2tFS28lzzb4REksEqsE/tgNkHRTEaDqNWpzJVVeS2r3ECQDwaRTwakXysSqGIWrkkAJhgmz/DvKbCYbF/HhgaFDvqTJaW4RmxqCY8pH0wVeXst5xYoHbo1rpV0VixWJCsaarzCYLk+hMXaLW3LRXrYp9cq5lz2gbGxhLYP5HE2GiiY8E8kExidGhIVgI9wjxe+1ZNzbpks3nkaLvN9mTbNJsd8CTqRwOB7aQLgXUGktpJG7xuaZPONuB1am2rJfe3xckVJkCVY4goGWkBzTziInL5gthyHz56FEeOHhXVN9uNbWkt4wn8eV3Txnk1k0M6k8VKOi3gemlZ7bVpB84MZYL1ZFInhLCvEHgKVBXLYlVxK1ijulMtnglGqRK2NvYcl8K0lzcAlHVhv6Cdc7FQQqFYFmW5te0u16qSW12qVeQnJzIQBNdlkkFLrJ7FCpqTJiSLtiV225x3IgA4SAhsrJKpdm+qtTPvLeybhL8CgA38JQDu2oCbrGDohB1ZzXDr83NCi8l29pvsdcJUqtlNdjVt7kXtOzQoyt/hkSEk7IQXn78zAcGCSJufa38aYweTF0143Z1swb5klcL6BUjHHjsJRSaiiPpdAYUqXtcC4I2gs4Biv2bk9sJWhfya/dudGqF3aJ5/gcPMTRa1sU5i4jVP0N/N0rUTjMx9zah9xczcTJ7ZCv7qO4qu7bOFvuvhL7fh9ciV9bAKX9bDgmFrBc0y7aQlacV12cM2175UKpqJC5yIEezAX7bG7JknUEl5zAB2eKba6inQ6dnI2+PkdRDH68e2225P6rrZTnepfbc7Jq9/v6nH7rVSHrZ776e/wtJHlz1s2d1k4vRJnP3KM06fuZGN59/7EB/+6rkbKQK0W6ZltYsijJOnqNQkJN+NhePl/rvvxKEH7hFVqAv85f5vBwC8JqMdwK4CYALC/+v/dcpO7c0A7j1HewKAv/cT5BdurQK4G3WwtkfeLAAs9+YbuBhe/D//y44A8GN/99fw01JnJ8smL8TrlQre+9EvUFpJO5XKPnfiqccxfOzw9Z8z+6qXyph84RWsXJ50Kjs6mMJdX/0iaKvcuxAAX3nuRWSmZpzKowU0AfC2563dxvzb7+Pay685lX/mi5/FUE87sG/cVgpgPsM5AJHNDn7+rfcw/eofnNpm/cZ0fTj7ja84X0FO15vjsTqVLZ3I+ye8b2la6uNY9ie8zi4d3qEpnK4Bp37kUIl+uXp2PbfDx7Rt+wDY5Srub+vaAn0A7Npi/e2dWuB2AcBOL7kcXtB9nMptvfITtF79iQHAqj4ikCHYJaTpAGAq+zpKOFUD8u+0Nua2ogoOK0Rh1pi1q7UvptdkG/a0pb0Hd3IKRYyqtruisBWAQTUblYYG3Zn8YWuTyrItQI5EI0gmkrKqFXRcnvHT6VWkV9MCCvXFOwFySGAP4bZYtPbYavIFOkmMtde0OaAEdFxjceYMa9ZwJpPG3Nw0lhb/f/be80mS40zzfFNrUbKBbrSAFgRACEKQACFIDDnDneHO7MzuzOzenfFs78zuf7jP9z/cl7M9s90Rd8Pl7s0Od0hQgKAAQGgNtNbd1V0qtRZnz/O6Z0ZlqfDsSnQ3mdEWll1VER7uHu4ekf7z53mXJD+TkZmZjGTyGUlnFQAjNmwDMUIbTQkBLERjjIQK+AB1ZbFYkUKhIqvrZbm8vC6XlgtSqLSk0uhJtdGn/S1smPvBMKGxBU0oA1Szjz78oDz25S/JkQP7JAvFbywo3XpR2pV1aVfWpFUpSLtSkECvJbFIgDF3YeUL2IX4mgBOUP/C/rlDIBWUaCItsUSaVtRX18rcT5y+yri/Zy+sSiwZklgqJMFwkMcDGsOi16psrbKOinFAlUhYYoCCiGMZFOm0GtJtNQwAzkk+m2abito4wYRxYWl3u9Lotpm/TC4nmXyeaj/C32ZblbwAOW3EdEWs5TZVlIS5/QBj9gIqNhothb8GAOvfhapNVQmrShM/e23KI1CwRiNU48GyuUqIb6xiAWagaoYlNRZCQJnabNLGGhAbZUb/wQ4AnJ+ZoRW0fu/s04YaaQIC0yI6B0CcIKDU2KwtgmcovQGqAUjRrzQeNyytFWZ22oC/Le4AXuipaNPz8xm5ZV+OnwCXyVhc0qmkZFMp7ozLbOKKgseiD2ABBCy0a1Croz5biOXdGyosacmrQNdaVWO8U/Wvtc816n1YaUNBzf6r8BJtljSTHR+qVnURgPKe5TBW7IidPDs/zx2qaQBXqKkJDLnAoKtq+lZbqvU681yu1GhjXSwWCa95X9sd2m4jDbYbWMW3WwoFTZ9XpwC19aW1PZSxbAsY27ADBnfYjpOJhCQTSY0jC6WwIHZ0i9dTuAzY2ZWmUQDjHmMRQ6PVNJ9QBrekiUULUPEb1XkbYw0WJpgFMeSKQWNPbOJyDxW+OiZqnF9V/8LumWOUjVmMv2HEph24B/qGAIOh0g5QYawgHG1GOH5zsQIBcFYXuhglPsqNv2G3UNbr6jCcSDdjqTfGL22s1eJfle0GiJrFFhYAM1YyxmLE7KXdOdT4atPP1gNozrjBqpBH+7MLAmyftK4SuIZV7eqx9pr6fGH7pRBdbauV6epCH40dH1EAjB1jI9JgXek9QV+xC0ZMQGj2a7vQyfu8U+Ct+UW/3mhhvdG+2QuArYUz0uJz2PRVC94HThXm7csLM3ANLJDAjrbCscgqgM3X5Ev3+gDADu89u70EOr0X7ZYY/r6HefNebs/zuVNZJlQGP9V33crsmjmfxwNwvvEf/tZZ3frwn35HZg4e8HmVaz8MMA820Ney7bvvbrn3m8/5hq4Yg8688bZceO8j5/oZzSfGxPzBA3L7018R2Me6QGhvWjcaAEbe3t5LBfAUAG/bxK0F9AYA75m5XT52Uk68+uuJxQAezZjvSeORE68LANYvEJvqFotQj778cyleXHIaWkKRCGPeIobylpuxDD/35ruy9LGbcwHA733/4g8kntXvPXaDVT8B8LnxATCrYZuSQn1//CevSuGcf/tn5PXhf/MvN8Wlriyvyqf/3z871ektD90vB598bMtzsOji+Mu/kG6r5TvNubtul8OwgDbuLy7gcquLFC9cYh6uZVu8/x45+PRXXJALL+fc1xxAjXP6vwdpT7K+ndJ2qOtJpeva3h2y7NSyJ1W+SaQ7iTQn2U+ve34dGs04eZ0CgDt/qgAAIABJREFUYNdePD3epQamANiltqbHOtfARAGww4Sa00TfJNKdRJq4Gy7pvvsjkXd/TLVkNKqTzC2o1RBbsNcbxu70AGDVSWJSu6Nq4XZbLUPTKdqHKjCBBasquCwooN2XR+1r4y8SshoV6kDJBAjMeJh6LRv3FJ/gAQCL9lgcQ0vgTofXI6hg/Mp5mZ+bIzyqVipSrVQZ67fRqFM5aBW+BCuEVIh/PJygZzxVlmJo74lJdIAfXCOdgbIwLeVyUa5cUQvomdmczM7BqjgtqXRKUpkk6xFf9gARQomUhJIpCYQi0jNxW4trRVlfRRzhgiytlmRptShXVitydbUqy2t1SeVzks7lJRAOS6FYkkKxzDqFujKbSctTTzwmTz/xmBzevyDRflMivaY0y6vSKCxLo7QizfK6tCrrEuy3JQ6b5UhQovEYd3z5b3dhP9uTdk/Vv1D0xpIZiaUyUqq15eiJC/L5iQuyvFaStVJVStU6bgD3Piy/BephA5IJEs3rHeyzAS+M/S+UskkoJ8NB6XfbtIBOId5vNiO5bEqisDoFmKZSV9sx7HKpTwwGJZFKSzKd5r1qtxBXuUMQA+ALwATYhxi+jKtL9Web4LcJWAx5pVH+GtpjgBvaMexUAWOrVI4qBDJQ0EBcKI01TnRtYAuNfAYIM3sq3ey0+BnB+dby2EAu2IbPzs7KzOyMzMzgc5btt1KpSLla4WKFbDZD5SsAJRYqQL1Xrpap/LWxgHEtqmkB0dsoZ4P9tV7T+MdQrFIZHwrL3GxOFhZnZH4uL7lMhjF/U7DvBeijxa2NC2qsh9EGTHxk1KHtCwRk3hinxg3Aq4RGfUUJzayC2izc8MBfDUFqlL/sWwqB1W65q0AbELXTpco9kUxKPJVSa3ks1DAgEMpZxow1ylLcd+6430YVjJ8tkKVldTDMtkKo3VSobacioP4F3NWxCnUbkHYL7Qcq86Y06g2q7VGnUMJyUYnR46LtYVEG2l0bCzoA+broSwqCoVxH22l1O7T6rgBW1+tSAbCuNqTBuMF9afdgd6yx1VFPuiAFylWMPQaAGovngYsvlMJQ+VoQzPs+jAkMOEzXBJ6gduyAvuFIcBDbXeOpa5uiYhsLaNIpEx86zXuKHQtd0H4w3tD+W/nnAHiyxxuwa+2WYW89hLDG+tmCbvOcsuMuFmaoChjrA6CkVgCs7Wn4N5zGujFWyhbsWicJb8xeC2pxjAJcjCZ4Jum9tm3avsCwTFxwpH9n3kyIAS9QtotbWE5TbjuRbWP0qoW8PvuwWVhrVb342ebVO97AgcMqgK2FNc73gmV7Le/fR1/CLGxGPTImNNq1dsDBBNzle7+6swLY4T1ip5dAp/csP2+Te5Sv0UvteT63K8uE8u+n6uwxX1hZXTJ1jccCbp789RtOqUBJ++U/+xcSScSdzruWg2HVChtmV6tW7zURsxjK21Gr+a3yhXFm7fQ5OfHL16RRrmyb9XguK9l9CzwGgKYPewo6xeiCNwCS/G37GXc4OTvj69o71dNYAPgvvrspznDp8hV5/z//N6dbYi2gR+tvCoC3r8ZJxADeqv3iWbty4pQcfwUAGKGI/G0AmLc/86RE4uP3ZacJWRG5FgCM716u1xvUxBaTzHjmn/zFb2TluJsDAtI89PTjcuvD24wn5n3r/Nvvy6X3P/Z3M8xRBMDfeUkwtng3KIpP/+p1WXeIz4vzvQpg/Lxd/eFd76N/+Edp7jDejRZk8f675cgzT20q3+8iAIZK/PjLrzCkzrjb7c9/TWbvOGJOd2vJbkdPlbqb7pEDZNqpn2x57x3SvmHuo0OeXdq7W7L+a8P/kRNs+w6Fu5ny+7ue1ykAdunB02Nda2AKgF1rbHq8Uw0QADtMgjlNVk0i3UmkiRq7AdINvveyBN//iYFeau/agtqwUae9rFUAE3ZRTQaFFixUMUmP+L8aLziXy0h+Jk84AnjSbrXVMtrYNNsGgsmoAVhSYkBwYOOKqo0c6R+VxF1jF2tVpIhdqTENdWJdJ+YBrhTY4BdWNbx//3659dZbJZPO0NK51WxRwQnohh0ADflEnmj/GgoPIBQVzINAlZp7ghkqxqCMRjzgHGNj1uoVWV1dlkJhjfB3di5PAJxMJrgHAgoskEA4k5NQJivBcFQn2LoihZU1Wbu6Jqsr63J1vSzL62W5sFSQsxfX5PylgswuzMvs4jxhLeKzYqeqNA173xn5+jNPy9efeYoW0P16kXutcFUqq0v8bFehAC5CcyzxaEgSsFgGXIOtazRm1IiAVqr+BQCOJFISjqdktVCVdz44Lu98cExqzZYIHKgAyHoirS4ALWIHB1VBbKAc6ogKONx/a0EbFEklEpJKxKmQhQ10sN+VVDIhuWxaMpkUoWmU7UwtcQltYOmK30FFnIhLLIH6hEKzx533n4sKsAgAsYC7UqMaVOOyInYq46paZ2SoKQ16xP1QwBMiGFynNXNRFxHEoAKMUg2Ktom2rjbFTSqCoZRHO4NavttuSgDgtY8ozT2qMWGVjvLbd2wLgOfn5+XwkSNy5Mhhwl62x2qFyl9AYKgwoRoFAC5XYF+9LsXSulHXGhDWh40u4v42dDED1bq6sKHf79KqGIo/WEozhuvMDOP+ziAGcSxKnIi82bZs1YkaB1lVrPjk3wEh8WlUy7bPDQx1A2Li/arV9XBIG76Ga43r11ANP+r52UBg7WEGNFtlaBAKdQV1vGfqs2t+NsCR914XHWBHnF1rZ832yMkrjasLuG0t3hVq6/VoW20AM4FjUDhWKPytSw023dUK7ZZtbFyo91Xtq/bM4Mk2rjTgr+ZHr0+Fer9Hq+9StSqlSlUKpbKslypSayBGcF/g3B0BnI1iAYSmhfvBxSdso3Bc0AGPDB0K5l5fgn20M0BfQF3Y9UeYTyqyeQ7ygrGnR9U/xs1IFDFl0YbDCiEZ9zrINphMqEpcHRSS6nAsQgX53OwMd6/jggWeuDOqjtW4zOy/qBurfh3EyyVlNdbJUNgOAS/bjnm+oL9xAY61NjZ/4yIi06n4+DAKXgtldaHEsG3ABQDVZlW3yCcs5DVePa4PS35NU9PVBQx2bNDxQYG3fdZY63P7eLAtfagg1vS9dYNnE6AvlPyq5m8OAAqOteEXrNUzFlQMyznsS6O/G+bb9CDPl/qBq4ZdbGHrzfS1pfu2UQA7vJfs9uLn9O62a2J7mtrgapNJdaQwe1inu1XTVn//Qso4Tsb26Bw4NHzwg39ysrTFpQ995RE5/MRjEgzjOfPFbHAJ+eS//1QKFy6NdUG8jzz4x9+WmUP+VMsAuoBpa2fPb3s9pHnbow/Jkace5/MGeQQc4DMGz8dkggsfRzenybaRk8cGwLfuG6bU78sUAG99W3eNAXwDWUCPlmD11FnalTsB4LsBgJ8yiznGb5kuZ14rALZvvWMNBFtM4J9/6z25+P7H+n3TYVu8725C4DDCrGyx4X3zwjvvy8X3PnJIVaj8hQJ41AIaY8uZ3/zWOQ7tA3/ybcncsrghD1vdr06jKe/9zT9w/PK7HXnmSYGqdXSDBfQnzgrgB+Tgk49ueek9UQCz4fgv22hGmqWyIA4wyjbOhufFfd/9Q1r/ewZj30k559yxrE7p/x6k7VQfjm3LKW2Hup5Uur4bqXMX859j/0e6ZWKart7dSdTDJNIcJ69TAOzSg6fHutbAFAC71tj0eKcauBEAsNOEmMPk3XVP1zGvAQOANfahTlwDLAECA4ICtlI5ZpV9pKCqesQqW4LgTofKsFwuS+Cp1pUWxqqKyjtxvUG5ZCb4VaUH1RWDY5rJdo3BCailcEOtb4cA2Nhx0loT12zrF1+CA5F9+/bJ4uKiZDIZk9cuJ96pAm7W1dITlrkmxiLsfgF9mpikr6uyEsfjbcJa+XLyv9PhObSYZsxWgKWaNFsNgt9sLiOpNGxrEVc5olCt1SaIiWVyEsvmJIA4o62udNtdKaxDAVyU9fWSrJfrslaqy+WrBTl3cUXOX16l+jeVy9H+CfFRS+UqIR7sn2HX+sLzz8rzzz8jh/YvSre8Kt3ymlTXrygALi5LqNOQYLchkUBfYlEogMMSRuzXWEIC4Yi0AKAA/6DkDYQEGLPaaHO/slqU46cvy/HTl6TV7UkA8DYUJgAmMCY0VgWpKjIR41WBusaDhapXFbEJxsaNEk4GAYClZwBwRtLppARI8gDwoKZEvNSO2kpDjRcOSzyl0BqKTTAttX9VwAPYBIgLxW+lUmUc23KpLD38HcfS9hX2xYjvCvtdVYiqSi9EQFSt1gjpaAHtUfChTQJIcRFBu6VxYgGQjFoRk1Shfk+wnh91DMiJ+wMlMCzJoapEW4HNM6Ds4cOH5dDhw7pYwrRbra8w25VCWFwPixrqbFcEf/jHfqcLMHTRQ5MW0WiTqrofxnKlWhUWvqkk4Tv6JvKkb8cKRpneAJJaq1oFePyuZhZoWFyKMwdjnIGDqC+Nx20m0XmAhb2Kb/U88wptlPUeFD/yyq4ADvAXgM5a7Q5SQeceAMUh/CVsNKpTC/2HABgLT7omrmprMB7pQgXsagusSsuAHodY4IwJXueCGCyC0bjhMVUctzW+rAQwMR4itKWtc7srHdpz49NYlPd7jE8NFXC1UZdSpUbLaiyqgAq42e4qPDe7hdisB2NdrvDcVJUV9lIfTNNvXWxj4C+hMMZTIxfGogpr+2zt+jE26f2Fw0JI1c3JhPmE1X3CKEeDEo9HVUWeyzKLeDbowhmNn6wQVeG71r2CYHs/2Mbsd1kDWAmCRwEwFpT00L51kYONLW0a0CBuvK0GC4EHcYXZBgwYHlhN2xjzpgXxHiOu/RBAb5iXsDeC7dvo1E2aXjtnLlYygHhDjHujHNZ5FK0Lu+jJgmj0cWsT7VUN2xi/qNcBwLW3fQC+tRw7AWLv3/Uea9gD77fjqw88I83s/MZ3N4f3h51e+pzeg/y8Pe5RvryX2vM8blWOCeTbT3VtGKf9nnCzHeepW8DUT374E4JLvxtUv/d960WZPXzQ7ynXdpzpv3DMOfmrN+TyJ252qvbiiVxWHvjOS5Ke9xe/+/w7H8iZ376zo/UzVJP3fONZmb/z9rHL6DRBNm4MYCiAvQBYRAHw9//RKd9TBXBHPrqBATD682f//FMuLva7zd5+SKCMj6ZSnhclv2dvPM5vW94LAGzfZcbK6QhQATg//evfSrted0oOVu6Ifzuq1LWJYMw698Y7cuXTo07pJmZyjAGMOMPeDYD27Btvy8qxk07p3fOtF7eMVTx6v6Bw/fgH/+SU9t1/8MKWaY8DgPc9eL8cemqCFtC2ZA5AzVsZaB/nXn9b1s9svyhop8rDfb37W9/gwqDh5rfX6BluR08QhDEz/nPj/0g7DPk/w/+Rbnl2ru9J1YdDupPMs8vA4JZl/3fQ/5Fu9/pmSvdmyqtTe3RoNK51MAXALr13eqxrDUwBsGuNTY93qgEXAOw0Secw2Xbd071B8gr1L3YFwIgBHFHw0WxyIp7WkUbFOYAlVsFHlZfCKGsbCqUYYgIDyGLi2xbTKpW8k9bWWo6T5wDAAD4ACcYlFnEgkb5aURvIRNCkKmC7KVBWy1oCYwMPoLbEDptmDS8Z0NieHRzbHoAwlB1xQqHIrEORWS5LpVSWUqkk5XKZX1UAfvB3qoYRH7gvA9VWOIK8I6ZmUJKphCTTSYnFoxpnNxSQNsFknTbVyVxOktmcBBHPt9HijhjA68WKFEs1KdfbUq61ZGmlIOcvXpULl5clkkhKJJ6kbTRtjtta5/1uh3a+33jpBfnGN18gAG5D8bu+LJW1JSmvXpZGeVWSIZFEuC9xqP8QqzkSkgDUreGY9A3MbfUC0gPICkUIgC9eWZaLS8ty6eqaXIEt9UpJeoBK0TjPtfCX9tGwumX8U4WquMdxEy8UsXDj0YjETUxcwF/A4BDsXQN9wiYogAEpoRzvALIaBSxipfZURi7BcEQSabWApvo2oABHtaRBwrdatU71L+BvYb0ghUJpYNUL8AtFL86FVXCt3qBdsIUvAFRq+wvlulFd2sC1AqjVZbvGvadKNAQwB2GlQutwQCQWEIkQTqokFXWQy2clz9i+cVqRp1MpOXj4EAEw1OOqOLVxT03sbMJNXcQAaAfOhH6ANkuQxHi5iGOrKnwsQLAqW6Q3hO+qBMbiCfQZ9i+0ZmP7q6pGRbv2/+ynHrg0IJKD3qblJpg0v7Mq0dEhzVo8bxhrB9bPA13v1s8O3gOvAtjqhqEENnpiA/8V/KridgAcaftrfm+VqVigYGL7oryajJFpG7tyLggIBXUhSBOuAU2tb9MudCFKmLbiiDmNdhcOxyQUjkm7g7jObWkinjTGCcB93C/ESodVdKctDdh2t1pSrTdoBV1rtKTe1F1VswpO9cuGocEWmJr4x4G+1r1GQ/b+s3GAsWBHFzagCVvLcPLWUEAisIHHQoxYhDb7usAlJBnETodtvYltnojHjJ24KoYtIMYJNo66Akuo4UMDAGxt2QcKcwtlaUhtVg0YS3ELgG17orqYi0gUAG+aJvKowL0zSApatT17wbMFwxvmeMyiI9ai/b+Xvuv6ArNAwiqb7WIJuyiib+JARwaLRezzyzbo7aCvVTV7obH9nTfW73COb/gV0Y8qWMvqPUfHlVFV0MqXvi6t3MKw/zm8k+z0wuf0brXbm+Me5cl7mT3N31b5n0Ced6smM5L5OezGP2aM+jv5q9fl4gefOCnfZg7dJve8+Oy20GNSFYWFhxfe+1BOv/bmWJeYPYx8f32Tqm6rxFrVmrzz9/+Fls47bXjmLd5zl9z+1Sc2wZqxMuljgn9PFMC/YwAYIP7pf//vNlU54ka/+/f/xelW3MwK4OrKmnz4X38oiGvrd4Od+93ffE7wOdycplc3XMrPmXsFgPV9b8zN86yH5fHn//wzqa0XnBLDYrY7nv/atnGAke6pX74uiB3rsqUX5+XeP3pJwrHohtMAlC+89b4sffyZS3Jy4LGH5bbHv7zlOd76w6KQz//pZae09xIAQ0mMmL1bgcU9UwCz0YzXarCw4tK7H8iVT9yAvq3QmdsPy+GvPSGh6Mb76tqKnXLvWNZp2hub/81YH5PMs9/Bwa3Z+c+x/yPd+vk0XcdRyOEGX/e67fdlCoD99tzpcePUwBQAj1Nr03N818D/8WP/L+ZOk3UOE0e+051EmqipGyTd0Ac/ldAHP1MwSAAMFSyUrw3CUkA6gigT95NqMzA5A7osAIZaLJNCDOC4xvM0yl1rC2qVUNpIFCIp9DWxEhnbVwEwz6GSzCiAe12q78KAW0ZpCIhh4ZXGAzUwjIrkNq8/M4N4qzOEGgQ3EaiqbLzRnir/kK6B31AAN2qwfK1IFRatBUDEAssTjcYIfLsdhdL4tk4b1UiUlsARAE78HI9yD0U0nijtZBtNqdfqBHjpbE5SUAAHgtKsN6VRazKmbqmiMUFrza7Umj25CgB86YpcuHRVQrE4rZqDoQhrD6pXwshmgyD8G998Xl58CQB4QVprAMBXpbJ+RcprV6RZWZdsPCyZeJjxf2nJjBieoYj0gxEqfgF/Ef+3FwxLIByVbiAsR0+el2Mnzsvl5TVpdLrSgJqxD82uKoR7gSB3WOACigJ4KeQH9A8MAHAiHpWk2aOoZ6iPUS9Es32NOZpKEpDSyhjxVqFA75g0GfDZAOBUWhK4l5GoAi7GBoVCNEjoMwDAhZKsrxVkvVA0CmHcZ0Cs2AAA16HyNjasbMoAiFB3G+s0tRs23RQW3kbxTtjq4XJBAzQjwYDEggGJQklqhJxQUy4uLnBH20BbQxvaf+CAHDhwgGrKMGINR8LGjhxQF4p0hcJQGqPNoq1j4UGnA/DbHgBg9jNjB43+YRWsVOyjPxkFowpyFaZpvF21D7avyZteaj2QTWO0GehrPhWcDSJjqzKZiuGNwG5g/ex5wTbo1oM3jZR39OkxUABbyG/0w4wjrnnSfAeG4NdCYAN+rQrYLj7RhSJqb633VnNDJwDUu4lZjnpHDHQC4FZLYaQ9h+NfgPGWoeiFFXQkmpBINC6drhD+EgBDQQzbXwBnLB6ATT0UyFB2tztSh710qyn1RktqGB9wLVqYdwiVFcIPETpF7GyUCnx1PMZoPPynFWL+TgtowGwT/9UuWAgq7IX9syqA2ThogQ03gSwWWQAAx2OSQLxuM8YBGONn9FdUG+oS5w0AMG2SVU1sY/961dcaL9feQ5g8bITb1nZ5uEBBXSY4xhv1+6CJmHKbRqiLGqxFswXAuKfWfpp5VdirwN+2/GEceWv1zAVI5kJWha2wW8s2XDggEgob+Dti92wt1VXBr33apmFDIlgLao1FrPU5VFTbeNcjEzgjX1Q3Qt7NkNierfnRGNumy/Bj/cHnFQA7vIvs9JLn+53Kz5viHuXJe6k9zd9WZZhAnnerqomXabcMjPv3PawrwInPfvxzKV5a8p0bPF8PPv6IHHn6K9ccy9b3RT0HXj12Qj770c/HOVX2P/yA3PHVJyUU1ffBnTbEREZsZL8blHr77rtb9t17tyRn83yaDC0//Kay+bitJs6mAHiL+gwE5Nn/7Xt0gvFuJ159TS47wrKbGQBDofjO3/5n6SDsjN8tEOAChlsfemCk/pymbTdcbbcz9xIA48K7XW/bqvC8GyAO8NWjJ/zW2uC4WDolD/3FdzfBWhxQOHdBjv/0lwJw67LlD90m9377xU3vGLCUvvTBx3Lh7fddkqPlMNKLZTObzvPWXeH8RTnmOL5uZwF9+cNP5Pyb7znlcx7xqJ/7qp4z8t62pwB4i/R9ZbTfl6WPP5cLb7mVy6a9/9GHZd9D93MOZ+Pm1oLdjp4gCHOsxxsm3w7wynl8cUjbqT4mla7jPfTVT8xBDll2GsVviHrzWbibKa+Taus3Qh3879/+lkvTnR47rQGnGpgCYKfqmh7sWgPXGwA7TZo5TFRd93THyGvko59L5ONXCEgVkFkFsAJL4wOrU/fGupUQ0Vh+KmztMEYkIDDsURVEQcmrsMVOgCs0gCLN2EqHwgrAYCFqABaBziCu41ABbKEagCdgK8CYtba0E9xqzwxA1uYnABtsqaG6BLhA3uDPS1glsD1VVaRO/is4oZUuVHqNhgLg9XUCTs0fgIvOhwFAMhasjRNLVSiUzEEJhmEtqvaiAzvZeoPq2HQ2K+lMlvCmVmtIvdaUKqxh6y2pQVXY6kuzDQBclHMXr8iFi1clEo9xR12pVS1itMGiti6hgMhzLzwrz7/wrBy6dV7axRVpl1akWljm3qqWJJuMSDYRpYqaij8oWgNh6QRC0u4DAIs0uxYAx/i3Dz85Kx98claurpYkmY1JIhOXeqsjpSqUi21OPoYiUd6rBmBXs0U4z4UEBlwC+AL+pmkrG6cKOIb7DQBNCKkxptHm0P7q9RoBfLPVpIUu1dxQrSI+ayQisXiCcYDZXgagK0xbZxQL9s/YS8WyAcCA94jRqnJPnIedFtBGya1t0wIafW2kXa1RwsKBmPbnnI9DOkNwiu6G+geMi2IHAA4GjF15WPK5rOw/sF8OHNjPdoZ2ClC7sLgoiwsLtIRGPWJ1PNpct9ViX4LdNeyPoSBXBXCQsbZhNc2Y22ZX4KogzvYftjmqZ/EnBsjmzoUaRgWook8bh9eqeY2iWVd7DGOv2ni8G0CwmRM2oJhQ2djBb54MGF5nOD4adLvDFw8CQRv71kI5j0pzoALGyDRQAHtVwCYGr1GFWpBIe2DcRg8AVqgOq0G1QiYAZpuG+rc9wM0abxaLW3pUmtdqNWm3exKNJSQSS0oPCykAeduwmsYCBsRyVjvzFlXy+L/ajzepBEZ/bxECYzGCVQ7DRlrjL6v6VGPqok3aGrSW1QYAGyDKNkuwr3/HGDNYDMB7qgXnGBpBXzWTN8bKOQuL50yaCmCMlQC+gMEY1/F/QOAYFqKYBRxcpIAx3FhA6yPCqLANCB7+bGJ1s4F44jkPQLBdUGAD+GJ8sODVfJov+ATfJo6wqvU1ZAB3Kr/VmtsCf3WiMHGHTXtReKrjs9YTxhEsQDJxtk1MY01H+zzO8ap32T7Nc0GfadrHreWzBcBQAtvFBojta22erQKY0BwLbGAlzwVOWwNgb98atYe2f9vq99sC4IdekHZ+Yzw913c5e7zTu89uF3F4j9ktKW1tE972OL+75Xbi5dktA37//gXVy8qJ03L81d8I1K5+N9g/I/YvVMDXtMH5I52SUGR3GOu9DuLxfvbPP5NOywFwMZJFUO545km57ZGHNi/c2OJ5+vr/9Z+kVXOzg7X5BAxOL8xJanZWUnMzAutpKL74zhKJ8HMUVPqpSzuJ9vsBgP8j3+tctge/+4cyc/AAH2iteoOg7Py7H7okwWNvZgCMsr/1H/9faVaqTuXGMxxW0Cg7vjPw3RQLVOt1Ofj4l537qXnr3zYPew2Ad7vejpVh+j8Wwnz2w584uSHYdLHo48gzTzF2L76D4L2+vl6Qs6+9JfVC0eleYGy47fGH5cCjD/O80cnzq58dkzO/edMtn4EAIfDskUMSy6jVN8I4wfo/d9t+SS1qSIvKlWX59B9/5JTf3IFbBSpgGw8e6vP1c+fl9C/fcMujiMzcfkju+uZzev0bEQCL0H4btt4ucbZRHLSL27/+tEAFvPXmhEncFj34hFU2X045+T1I+2asj0nm2e8A4dY0/OfY/5ETXPzgULhJ5HcSaTo/RydRB5NIU0SmANhvr50eN04NTAHwOLU2Pcd3DfgFwE4TXQ6TTdc93Rsor7FPXpXYp69y0pm2oBEAYMS8bDDGqAV1ClAUOIUCqsYFgLIwKhaNDiArgB6siXGOxgNWO2gLgO0kN5ScUN3i006soxEp8DCqJWMHagI7EmhQlRaNDqxsqYI0EI+xgAEQ223GlaWlKXZAyFRSwbSJEWxVwYDbAEA4hxP5AG7drqyvr1MBDLWfguymk5P7AAAgAElEQVSORMIRVWWGkQf8Xyf+VPXWk66NqQrhBMFhUNqAQbB47XYlk1EAjGnpKmAqgGe7Kw1AI+wdoZXs1dWinDt/lTbQ8URMYgm1bKWdb0gVioClALrPfv0pefbrT8vBW+alU16TdmVN6qVVqRXXpFOvSDYVk2wqLgjRii/LjGfbD0qL8Dcgja5whyI4EI4TAP/2ndPy5junZbVYkwOHZuXA4VkpVqpy6cqarBRKkgAkSib55U3VkA1JxuOsZ1rHUq0dkGQ8Jtl0SrLppMRNDGAAKNp1dzS+l8KRPoEadqouDYglDAUQAbxFW4nGdNLRiE2hwtMFBCFptTrSBqQuVQiAC4Wiib0JoAYhsdriWjU67hfj+raaqrw1drCI1cwYuACCsBs3Vt4Asvi/VZ7rQoCAhINBgQIYezQYZD1gQcTc/KwcOXxYDh85TJEdyoVrzuTyjAWcSKUIf0PxGCep+ig38gG1MCZXQZdZQSKCuoLtNyCwsf+2QBpgTxccWMhlgBWgL+zCaXvstWXXdC2UsrFIB59U45tFERsscofgdziGYsGGwqvN6gAPLDfQVS9sXvm9v9v09FCwp+DO2CEb4GyVnETLcAwYqD89ANjAU/2bwjtVMlM/O7jXHKOMUhPjm45NAMBttguMC4w5HsKYgPbS4vGIM40dQDcWS0o0jr4QxC2ighdwF4sMFAS3CX2x43gCYfNJCIzFHLCJp2q4TTiMmNZog1AYt2ldDUWr8nyUg4pvtGeSfq2nwRjLoiocJgAOqxuBMTbWNutty/0+x5VsNiO5bFZScY1zDOgLIIwY6gDBeDZEqXpVJwEudqES31j3G2mtqn2HCyn0Z7MewWq/B0rbgU5cATWbB+JHG9W9Vax7FLgW2hLWhky7t/HADUy1C49U8d3T/qGrOAZqWwXAWgY7jnjbvYXICoBNVwygTuFcEdR2x0UhNh0Tv5vxxTtcQIAdebGwFw4AdrfXwn2ji0KrNbCkx9/2arPqXz5/jb010i4+/OI1A2Cnd6ndCuTwXrRbUnbY9HPc2MfscX53ysee1vPYBd7hxC+wLry5wPh95o235fzb72+Kmb1TMTF2IVboZgWTW+Xg/Duf+6rkb9vvdCIgzecvvyKNEkKM+N+iyaTc9cIzghi2fra3/9M/SHVt3c+hux6DMRSwG3AIeyKflUQ2K/FchnA4jAWWDttnP35FoIR22R65AWMAf+1//Z8kBHehkYKgbb75H/5uV/vt0fKjLR145CHpNpuycvqsIK7rqH2/nzoDBP3yn/8xDx3NG94Jb+QYwMjzp//9J7I2ZozSrernye/9tWDhxzjbdpPUkwDAW90v33nmIsAe4ycXL1z2fZr3QHwnSS3M87sJYvVWrq44K3+RHr6v3f8n3xpYco/W4fqZc3L6V+7xircrFKDk4n13s603S2X54P/5r07lx/i2/5EHBbbVqEPYSC8fPeFkQ24vmN63IPf/ybeH1/fAgD1XALPBOGEU5mv97Hk599pb0q43nOoplknL4Weflswt2y0edMuL29FuZf29SNvx3jvViUPaN1u6Lo3eoRpMsv5qw99RNkn/R/s/coL9yaHSJpHfSaTp/GyeQB1MAbBLz50e61oDUwDsWmPT451q4KYBwA6TWk4TdDdQuuEPfy7hj34+VGJGwoS/nLhuY+W6lVbhcdrjxDwmvwG98DMVs5024R6gAXYC4BhWXw8BsFUBA8AANsP2NhKOUkkAAMzNWvEaAAzAjDQshAaUBXgA/AVwthPbhL+0C1UgrQrgliSTSUmlEpIyIBhKYAXAGmQYNqiAGsrXNMYqbaFhKdztyNrqqqyurnJi3k7gJ2Jx2lwjD7TZNbbVgACEoU21c0VcXAKaEOx7YQvbFsTdicbiEo1jEiIobcCdNuxhAY36/LnebEu92ZHVtaJcXlqRpSurghjDCiFh66vwR+PMdiUWCcljjz4kjz3yoNyyMCP9ZoV7u1qSZrUo3VZNUvGIJGNhWgJb8NqSsGBvS1i6Qdg+R6TabFPhWyjX5NipFTl+alkq9bbM7svJ3GJOyrUawfR6qUKIgbIA0kHZjPubTMSp9gU4CgX6jF2rADgp2ZQCYFWIQ63bkGYDcKSjilvAWAPMGDeVwL0ngUiYSmMobIIAwSEov1EOqL2hIFYAjN9D6Yu9Wq1LsVSiEljBCoCaVRPCAhcK8ghhC1TH9VpN1e6KcwjfAPGQLwt/w2G0W9gyD+EZY6kaKAbVM+AvPjPpNMHZ3Nwc1b/79+8ns7QLIdAOU8mURGJRAixYXGssVo2ZTVgFlTTfzVXBa++3KnpNPE+AX6tK5ol2GLYAuKfxsGltPVTiWyDKU4yCcgiB1UpagZkCU9s3+T++VZsxwSLFgQK465lotK/fHgUwwaTntXxHAGyUyZrJodqJ+QlusBBWRbMBjFYNTMWsAmFVhyqow+IV9Fkbc9YLgPF/jm1YoMBY2y22McJOxA/HwomGKoOr1apUq2g3XYl6ALDa0YtRmGss4AEMtmrgAQhWpTD/DutoC4zRtgF/0Q6pKFZwjJ8JJfsQaavDgIJeBf+qGjZKVQPHddyygFLjSWtMd1WuWz9kGwM4k05xAQMcE9h3oQpOZ6gC5qIX029sTOkwLfzDGrt98D1VAbC9J7qYwyiAzb2Cglvbtxn4ea42CAJg/N8qrjdAYBTVtlET55jx4E16rH9t63ZcQl+2oBdXsWEJLDi3CmCA7aECGPWp8NguXGJOPbDXBJbf8O4zvLbGo7d24zbWOMYd7BiD7IZj7EIpe5y1ht7uxWrQLz0HbPU71irDHujz0YrIUe3Fh1+Qdm58BbDTO89Ob4gO70N+XjT3LF9bXWyP87pjtfgp7PU45gusg92Kh/eG47/4jbM97m7p+v073u8e+M5LMretGmrrlCrLK3L0p69KZXnV76V4XGp+Vu795vOS2eeJ3b1DCoULl+TYz3/lrN7zmynErAUUjmXTklmYJwjP3rLoSxn8uwaAvW9f+jjryzt/9wOpuQL4QEBiqRQX7kHZuJ3bw273yAuAzdN1cMrYAPgv/5Sw37sVL15mW3ZR4KPNfOV//Dc72q9ffP8jOf3aW7sV0/ffn/zev5VIwm2RgjfxrSaUJwWAR++X70KadlddXpVP/tuPxwK3Ttfa4eC5O4/IXS8+u2Es8NYh8oi4wrXVtT25pBcAo32//3c/IMB22fC9B84HeK4AjI6z8ALXAyR9+C//dOOlDQyYCAA2992lrKVLS1R2A5a7bOlbFuXw156U+Mg4MFJYlySnKuAtautmA1jOY9YE4Jh97jo1Pp8HO2R3agPtOB7dTG39eud1CoB9dtjpYWPVwBQAj1Vt05P81sD1BMBOk4MOE12TSHcSaeIeedMNvPcTCbz/E403CjAbDktroFwCEKUjrJ4DQCUiEUCSMCAkgJsqSuMDBbDGEVYFMBRzUOSq8lGtOAMG+qqNHAEeLHz1zc3EbYSadgiZcB0LmhlHlbGKIwPbWVrbmniRvZ4Caey0Lk3GCYFVyZY28Ss1viTzSVvlgHRMDGGUD7cdEHn56rIsLy9r+Qz4BbxLp9MEoBak2VjGgHaFUkWKpTKhDsoGZQAgL+uBNrOwP9XYtYCWgSDKrnFOO52+lKs1qVTrsl4oyerauqytFlArJhamgmvkPRYJSyIWobL3nruPyL133S7zMxkJ9VoS7LWl16pJt1mVfqcp0XBAYrxfAM7Gklai0gb4DcUkGE1JKJaUq+slOXvhkpy7sCRrpYasFZu0h0bc3Xg6RatqlA8xi3nfDAyykAnWsQqAozDyZqnwfwDgTCphFOJRcp5KpSyVSoVw3YIaG0EW0KXZRhzVNsEvlCVYTU5f4yBsuntUVCPGajg0bEOoU8Aw2OlWjUITykrsCoEB+bsE+FA14rNSLku1UmbcYS4iYKxWgDcoMMFmAX0BjYefiUREdI+q9TkmQQHHoKKPRGQmn5fZmRmZm5uVhYV5mV9YYL/B9ZE+LWCjUUIpgFn0oSBBNwC39ivgLMTJou0zbKGHiGtgx+61pCZuM4pEq1D2+uJaS+uhXbqFzQp5rapSP018WdsZzMs8vwCZxRP2Gvo7GwPY02eHtHjDl6Ehox6+RtvfeV88UAM6/FoAbDomfzaG8AYMs7YsBAYfNzbEFvzqp55Pi2f0OwuvjQIYAA5jiF1gwZjiWNwCeGhF2O22WbjQMBbQdS5UUAvoBPTgZvzC+GHUvgYAW7iL/mdtodUuGqB5+GltouGCMIgbbACxqoYBh+1oqa2C9WGU0BZ422fx0LIY466qm2kRrvjVWMKrOh79F7sq2GH/HCcAxriZTCTZvi28pN07rd7NAowgoLxe1YJdvcIQzusSIiPeN6pgg3qHCwtMO7fPG7UWV4t2BbcaQmCw07o5rNVggDL6OHfT33EvqfJlvDIo+K2ts6qPqQn3LuYxT8hRAGwtoK1yVxf4aN3bBU7ekAdeu2guevLECsbfNH2FxGh/1gIadepVAI+CXa9ynz1k5D1l9GfG6MbYNnjK6n0qwAIaMYAdN6f3kt3SdnjH2i2p0XcbP8f7PmaP87nTdfe0fn0XcJsDv8Byj5NVAuBXfi2XP/l8nNOv+ZxxAXBtvSDHfvZLp7jFyCysge//w29IJIHnjY+t35fy8qqcfu1NQVzMcWGijyvROhWL9WAXfeDhL8nskYM7KqyvLwC+Q+77w29ssod/+2++L7g3fjcAI6sA9p6j6+T68tmPfiYrJ8/4TW5PjxsFwDZxPofHVQADAOdzGxSHkwLA9WJJ3vmb7+9ZnSgAxuJbpyncDdcfPXOSAJhNaNzS93py5vW35fJHn46bwjWdh+8yD/2rP94SEtoyIYzRqVd/I+t7pPK2ABgZx7vV5z/8qZSXrlxTOcY9Gc+Fx7/3Vxtt+m8wAAwAf+bXv6XFt8s2e+cROfT0VxgOYOfNf+v1f6S5ogON+71I26E+nMcVh7Sd6voGSNel3Ttk12nkvtnq7Lrn1+FG/C7mdQqAXXrt9FjXGpgCYNcamx7vVAN+ALDTJJjDJNUk0p1EmqjQLyLd/js/lv67P1brY6pMQwTAAGwAqxonlxozQgPkCfA3AtUi0KSJoTq0gFY4i50wzQBga7s7AMCII2bUYwAyCm0UdNoYwJyaJ6xQIGsVurQiRfxZQlvYS3cHL1z9ngIzgGDG/Y1HJZlKSj6XkVwuo0o1A4w1HYVBtI7uaLxPAG9MyC8vX5WrV69ShUzwm0pJNpvlDnhIm2oAonBIwowFHJb19ZKsrRelitXDJldU7nWg6IO1sKpLJaDnhMNQEkPdGqG4s1ypSqlckUKxqHFs19c5WQMYRetfo/7MpGKSz6ZlbiYtt92yILfduij5TFIiwZ5Egn0J9Foi3ZYEem2qcbFTZWsgUjsQk1YwJr1wQqLJrESSWTl36ap89Okx+ezYKenCUpZ7WCQUlX4oKo1WmxAYlrW0lQ2pghqqXtiHpxJx7gnYF7Ot9CROSJ2QTCqpynAqt3u01l5fL1BNCeiFulRgHuX/K7W6VGsNAuBYPD60FwwECLFhO92oN9WyN6gqRMYjDUUIe2lLXa+rtW4DNs+AwLqnkknJ5fP8BPwFjMYiBQtUu10AHQAaKGH7Egz1JRiAjazu6XRM0um4pFOwvE5y5wIB2ubGZX5uVuZmZ2VmZoYxqLPZnImJjYUKSC/EVfHaP5rSaTUVcifiaiXYUatntXvu8nPAQQ3oUjaqLUzhr41bbP5vxg9VCJvRJKATIxorG2mqItSqgDVurDf+r85fDEGqKvIBgW0cbb2u0V9uetu21x75gz3e89TwjnV69FBRSrXuAEazh6qC11heIzbuADSaNRKDOM5WcUoBsHEfIAgcWkOjPaH/o0yEoygz+yrU06qcROfEWKbKdbStBv8PQByJxRUA04ZZFaZ0FGgD7HmUvbTD14UNtILG3z2fCi4xTnQFYathK2+BMZXCFh6bcYRAlL1MLbI5sWvLa+vWVCzuLeNzY5EB14LoPVThuNqYs/1S+Rsn/MUn4C8U7bCApnoVENizYzEDdoBQteS2k5Z6YZuvAfylEtgqgo0629wLe0+46Mj8zi6AsM8E9h8LgA3Mh32zbvrqOgDAVFrDTaDDmO0DpbJRhuuCCV084F30YGMt20VLaEu2f/Eqpo+EAHThq48FRLRZH4Y6wLkWllvVrw0XYMuprhMbd687gfelaivoux0I3goA632xCwc05cKDzzsDYKd3kp3eCh3e2fy8XO5ZvkYvtsf53K4sE8u/n8rb2NBcz7iux9+sABjWz1Dmrp+74Lv+0K9hcXrfH7zg+xx7IGDLxQ8/kfPvvD+WpanrBfFshk317V99gnbRW203BAC2/dtMKu4VALblPffOB3Lm9b1Tsbrch+0AMNLA+99YFtAWAOtDjNmZFABG2h/+4IdS2iOINwTAzLxLVW441nvmpAHw2Dnt96VRLMmxn74q1ZW9Udj6rTD0/UNPPSa3PvTAtqfYOrz8wSdy4Z0PnOPQbpWwFwDjPfHS+x/Lhbff95vtPT/u4b/6M7ojbGw8fZmYAtjTJ/0Upr5WkDO/fsOpfeDe7nvofjnw2Jd9XMKtjzkd7QCBnPvQ70Hak6prp3Qd26tT2o730Edj5iFuyfrPsf8j/WdiEmlOsi9d9/w63NzrmdcpAPbbW6fHjVMDUwA8Tq1Nz/FdAzcFAHaY+HOavLvO6Y7mtffOjwQQ2NrBYqJ4CG17BAbRyFA1RgBsbFIJgA2QpL0vY0cipi8gQUgtoI0ls4VICmHUApMKKkzmw3IZYIpgFmkqnLET/QAUmLCAqg7XB3wGPFYL6I4q9wbhT6HuUlBKi+doRJKpuMzO5GVmJi+w7bVltepmqIVhBdxo1HlNqNtw/tramqyvrRLoQOmJPZfLEQAjBq4FHgChALiBUESqlToVvMViWZZX12RldY2gNAaVYDRu1HoKihjbswtImpB4Isl6qQOw1huyuromly8tydLSFQn0uxKg8hKfUO31JJ9LyeJcVhZnszKbz8hcPi2pRFTCgZ6Eg/3BZygABSOU22odC7tp8OcWAHAgJt1QXIKxNPdT55bk3Q+OyUefnpRwLCShWFj6waA02tgD0oGNMOItS48KVoAf1Ek6leSejEep+IU6GeFrQ8E+leHppFpD62KCEEHJ6toaywiLXEKYQEDiiRTjCkMVubyyyh0AGHUD22wqrYNBAjLUUb3eNPo9VawiFimUfgBAsJcmXGZsZ8AZtfTFTmidiBNGA/xhcQEWOUAxDvAFoEQoD0jL8uJc2KLXuKcAflNxtiuUn4riNOKn5iSbybGNAPxiwQDgNf4+VNYai2eof6H8Q6ztZoN20FAnwOYatn+I/warZ0ZyVTmk7gM5q3kFhQ206dRDu2aFgRtcoc3oDDBlbcCNm7IqgD3gVxdeDIdzq3S30FCt2a2l9hDXbjsOjtg+I+XdxkyW1sp6LfwdWFIrqNZOr7FSBypgYzW8Qf1rqg/ncMEA+jfHLo3bjbJgIYdawytBHpTP1hfgLWL0cnFM01g8t9mnYIUOCAxwSIBLqKtAcND+CAiNMtX8X9X4XcatRvxvVa2q7TBcAtAnuGDExAFGvyAERgxho+SHSpgLTFAWC4BZX8LzteoU6lvrfgJuYyuO/oQd4ylcG6BgRx/gwgYogrnAAXG94xoDOBpl/emOcU0XfwCuUgHM3aPQtgrgDerfkVjNI4sXNgNgjPMaE9mrAOaiD6pq1YKai3v6owC4zfECAJh2/Ta2rmdhgP3e5/3U9mfaIBW02ojsJ37ieAQALLpgyAJgq7KzcJyKf2P9bBdCeW2f2R9pWd0ZHOe1iPaC3tH/23KzT3ks270Q2CwRkb7ph/bLa9EBAO/WX32//GlGnQ7f6eC9S2nkKnuYx+3yP7G8u9TuF1BOl+y4HnuzAuBmuSLHXvm1rJ0557vIeDc48vRX5OBjD/s+xx6IegJ4AHSu7pHlqp9MpOfn5J5vPieZxflNh99QANjkDjGT90IBbAuLWM+f/fjnTvbIW9Wrfbb5qXN7zMQBsLlQ8cKliVhAI/mVk6fl2M9+tSeAcCMANi+FLhXqOdY+Q78IADxuTrF4cfXUGTn7xtvX3P78VhNcsObuOCJHvvbEjjHBbf0RUr/8C2cV6lb58QJg/L2C8e7lX/A71rVuoSi+D4ac0rrn2y9K7uCBjZeGI8OVZTn+8i+ky0XH/ra5u26Xw888ye+HO24OEKNRKDIGc3V5xV8mMPcTi8ltTzwqc3ff4fMc/6jE/5Hm0g5lde5DDmlPMt9OaTvk+YapD4c8T7IufDbmmwoA3xD3+Aa4v5NoN5NI0+/9mgJgv711etw4NTAFwOPU2vQc3zVwvQCw04Sbw8TYJNKdRJq4QZsA8Ns/EkJgTm6rVSQBcBtq2L6J2xplzEg7vw9YBsUYbWoNDKJ6LKEA2II+/E1hk4kNSqUV7KOHaiw7Ua0xX008WMO5bDxEAmIT8xVvYPg5xMl+wBuof3tUoCFfCskQI7Ur4YhaVSeTqsqcn5+VWDzGSXvAkD4UtR2o+mpSLpekXC4TXEdjUYK3UqkopWLRwOQoVcdW0Yn4wgET4zcAC9JQRALBiLRbADo9WV5Zk6PHTsjRY8clFk9KfnZecrkZtTSORBnvt1KB3XNN0oizmc0RKncJgjpy9cpVOXPqrJw9e07Cgb6BulAnQ80rtHs+cMuM3LKQl0QsLMlYSKJQcBsADGgfj+B3NuZxVzFwICRdCUlLAICj0g7ERSJJ6YcTcuzUkrzx9lF598MTkspEJJmJSD8YkEKlI8VyVyTUl0g0IJFoUIF4AsrelORzWSqs41T4hmg3jTYQCQUIgFOJmKQY91gVoVBOXl1ekeXlFUJwAHJA13QuL5lsXurNlpw9d07OnDtPwJNMKRhGDFKAFCwUgPoX6QDcIe4vFhto/M4Q24ptw1TxMXZqV1XkiGtNdqhxUbmYIRwkwIZl89zczMA6HMCr00GcYlhKl6VQXOOO9oQd7V3tyKMyMzMnC4v7ZG5+kfF9U1Q8xwyUGcIiVf+qbW8XMV/rNWnX6xKJxwwADkmrWpVWrcb+pWUOK6RkuzbgleUdhscdLJYwaROOeje+iEOxb+N2QwGscXEHCyKMgpPYkF1pCJwH6nzASbPoYxhvFnkBRPb9CNikwPCealibiWcLrGl96NWuV+8zYuB6AbAHAnsWyVqGrEBc42cDBmKsG8Qlt9kmEFbVtdpwq01vq9ngDgDMHTHGGVcZSv6gRHHvYnG2M4JZAF3aNuNYHf+4G7gLNwBV/tpjFehaBTBgLu3hCaoD0u0HCJqtArjRRpxwjTWO86Dqx04XBQPDrXf/UNGttxTjGvuhiQkbCamiF/bOGpddraDTSTgeJKkIRkxvqvxhmY/43lDTmoUyWNyA3xFY2hUH5v7gZ0BhG+/X2j/bWMXILxajQOnshe8WANP6Hw4TJiaynoeFJUEz3kPxr2PHZgBs1L9GAWwXh9Ba2cJi840LbURj/eozUKMP2L6xYSXEIMYy2gWeIXiWMI404zdrqAM+Z7GgxSz+QP1YAGxBL8Z460hgAbBVDROym4m+rYCvTd+r1h/9v8kEP7TnG/3vQKEtUnrwOV8KYKduvdMQ4PBOtdtIsmd5Gr3QHuZxuzJMLO+7VZr9+xdQRr9ZudbjblYA3ChX5Pgrv5I1B/vTcCwq9//hSzJ7+DanasO7UeHiJTn9m9/SDtpxFtPpWlsdDPh770sv0Brau40DgB/9i+9K5tZ9G9IpXb4i73//H53yuXCXsYAe6Qt7DYDxbnfqN2/K1aMnxrbfxtg+e/thwjyX7QsDwIgB/JNfOEFGPzGAUVbEcEWMb9eyb1VPmwGwfTq61OrwWDxXvygAPG5OARmvfHpULrz7kRNwHKdG8D6eP3hADj35mCRmcrsmYSfRr3zyuZxBrGcHWLBV4qMAuNNoyNk33pGVE6evKW30v/yh2whfV0+e3rVc9oCDTz4mtzy8WQVdXro6OQDMhuIPT9QLRTnzqzcEVtB+N8Q2PvLcVyW96Dd0iL+82Os7He2znNO0t767k6rrSaXrPAY6tg+/fcAtWX+14e8ok0OHDPzOpnsz1cEe53UKgP321Olx49TAFACPU2vTc3zXwJ4CYIfJLKeJN5/pTiJNVOQXlu67L4u89zLtlzWer4lHCAAcEAUAgKaGJwFKKUQxcSQNSBgAYMY21ZiiqnbSNI0kzSjRVPk7eDGHasscx9i/BmKobafCBoK+joI+q4RUm2EFYYB4sLBWKK0AOAj73qAwDvDiwpwsLsxLPJ2k1W44FpFeoy69Zl1q5ZKsra1S8QuADSUooFujVpN6rUYwbR3DEP8XOwBwBKq4eJxxfGHp3BfAAMQBDcny8rp8+PEn8tHHn0ooHJNsbkbS2ZxEIohnGyNsqDdatFPOZAFQ87xup9WWTqsla6urcvnSZblyeUnVvNKjopYwOCAym0vJvvmMLMxkJBqGKhpQ3lgV03oZMYIRi1mV0ox7iTjDEpJuICSdYFI6oSRBcL0bkEYnKCfOXJH3Pz4tn3x+VuKpMPdeICDlaldKtS6FfeFoQGKxEG1hEUc3n83K7EyOO/IQwTGDHQA4rJay8dhgkQEB8AoA8Kq0AbsYTzgqmdwM91qjIcdPnJITJ0/yS3cymZJEMkkwHzN1BxteWDtD3QurXbQPu0SBkJM2x2h3prlQSamxoRU2od301ZY6FiHYv2Xfgtyyb1EyWdzjpMQTEel2WtLttqRSKcn6+qqsF1YJxjIZ5ClBVSTU0Li/M7MLkp+ZI/gFxAG8tl/GuUCBttlQDGrvhqq93ahzxwrzSCxGONyq1wmFcZSq6WGRbpSqRrGq8UitfTOgmFHTo8FbCDz4vuCxiDYW0IzHbe2habmrcNWy3yEARhGGat8B/DUg2qtIZqn8Dly7fHpC0MQAACAASURBVDNRha5RGnssoAfw1wBg/EzQaC5slcB2HmSg6mRZFQBjAYm1wsYnfuZ4hAUrgLuwgrdqyl6PzgAN3BPEqzZW9LaiuIgAwC4alS4AsInXi2M17jfSA3TXNqr/N7G4rTK9pQp1KH2RBmP8WrVqEBbDIf7c7gL09gQAuFqvSxVW1ATBGEfaBKkdwFSuLwgK1BhoT1pnVh6s8Jc23v2+AAAT/sLG3oy1AMBY2IF2ztjucHeIqS00Fn3ocXq8KoANAGa7M9fD9Y2KmRDYWFUTAhPkqh0+8oxPXdigO54MfDqYGPMMM2BDA5gYwHZxEG3fjQX0YDGRJ/6vtVjWuL26+GKweMCucQCEJgBWpbG10eaiBp43bNRWwWvj2aP5WQCscaR1MQR2WzcW6HLxilH6WgBsY//axQg4xiqG2Z3MtXeCvd58elXAVmmLrsbFGtYC2hSn9NDz0tklBrDf7rzjy5/Pdym/L5B7kqfRi+1xHjcl77dwkzhuwmWbRJb9pnkjAOAvfeclmbv98LZZ3upRh8l3qHELFy75LapEkwl5/K//XKKppO9zcCAUrUd/+qoAPGwXAxihJ+bvvJ12zXTbaTSlXatLs1qTRrnMn8fd8Cy69Uv3yV3PfXXowCAi4wLgrAcAo25vZACMZ9jauQty4tXXBLbfrhvq7rZHH5KZwwflwx/8k9PpvwsAGO21dGlJTv76DamtrjuVf/TgrQGw+YIwZsqv/Z//91hg/6l//++4GNhlc5rM9yQMN6HlY6eoBObixglts3ccloNfeUQSuaxvlw+UCQthz772liwfPXFNORsFwOh7iHsOuAzHhXE3LLy565vP0Sr54rsf+lajz95xRO78xrObLksF8I9fcQLyvhXA9mo+oENtdY0xgF36VXJuRu7+1osS5oJuv5tby3U62kc5vbmcVNpO6XLI8X+G/yMnmO7NmGeHOvbbkh2rwSnUwA1xn33W2c2UV6cnvM/yO6Xp0Gj81OsUALv01umxrjUwBcCuNTY93qkGdgPAThN8DpNbvtOdRJqooUmke41phj78mYQ//LlnYlqhBUAHkmYsyESMFrE2oiP+rwDYxJLsAzjCDlhVYlQK6x+HKj7jD2onqGmva1THVIJhkh+T8OYBDGBgATDUW5iVV4dWtWvFF1lAZuQjFIatdIgQmFbHVCh2qAzuS1cSiZjcsrgg+/YtSDyflXA2I+FUQvrVsvQRA3Z9Va5cWZKrV5YY6zKXzbDcNlZqq6W2zABB8XiCyi7EFU5ls5LOZiUQAGSFujIgwXBCAuG4rKyV5KOPPuXe7vYlHIlJKBrXuL/4PyyGqQYNSxYK4FyOKjtA52atKvUq9go/g72WBPptCfU7jO8bCYikkxHJp2KSSUUVvIIRBdQmWhD/GPcjgfsRUbgP4NIPSKsflHY/JP1oRiSWlUY/JqulmqwU63L+8oqcOrskZy9clUA4KMFwgLGAmx2oD6HkU3dX1PPszKzMzczI7Gxe5mZyMjebl6B0JdDrSLAP62K1nYYdNOAvdrsB3K6srdMiuwMlK+oiEpV0VhXA5VqdymnsaCeAvwBPVNQl4mwH1uKZkA3QvA3VpvZwLBKw8TtDtIYmpWEsUMA9pfka/5S2t9GI5Gdysv/WfdwRKzqbTVHl2+93aAFdr1WkWFyXUqnAv+fzWS4EYJxPQDLYV6eyEk+kCZgsCFOL8wBhnKp0dWEE1Y0AVYwB3KKaMEh78gB/Z+3BCNtCoaFVsbUoNv0EQEv7o03feKHzOsM4t6gTC3KVA5lXTTMoqmnvVgDY6AdNnukSMLB/HtolW0Ct99i+xo6OuPi9v1F4CNq6A2WpqoyN+tcqgAFImW+OOubqKnO0xbRLSlhCA+fsYhdVchpbaFjWwya81WKd4l6hEgF/YRGP39t43Bbm208sVABEhKW5Knu1XUINPFAA435D4c9d/6YW0QDPUBQP458jBnCvj3YTYlzsUDhKuNsxSuByrSaVeo2xsiv1BmOOtxGnGGMjgD7gL9qUsdlHuTWeNMYHhb8oG9pXBIsTqOrV+mXs33RKMsnUoH/gd2nGA84wLIC1gLY2x1jsQFiJ58IAtpq2iGvbGMWY8MMiBAuAaf2vC4Us8PcC4OGCgyGYtWp3hcBDC2g7vqibhHGfMIuabBuhVTz7irYb20c41jOevWJSKo1N37OLlViHeP7Y3S7KQFkG1xlaMdsYwFDz2rSs8tyC4IGa3JxvATDOGcJcbbfWRh75HlrKDyH1EFYPY2Yzz6ausQRoMD8Ii8SHX5BOfnHLdzd/vdTHa5/D+8luqe1ZnrwX2sP8bZX/ieR5t4pyfNf0k9z1OMZP3eFZBCvly598fj2yyPF1NwC8VcbKV1cIZSsr/tVXmcUFeeyv/sytnP2+HP3ZL2Xps2M7Tjpn9i3Iw3/6HUKpASS21vy9nlRX12Xp06OyfPwUgY3rll6cl/v/4AVJzg5VwHsBgJGP4g2sANb30Z6ceeNtufD+xxp6weeGd4pDTzwqB778JakXSvLu3//A55l62O8CAGb9AaKfPicnf/k6nXHG3bYHwN53VrfUxwbA/8v/oAtEHTc/E8RbJdnvdrlQ4uSrr10TDN3yGRcIyP5HHpQDjz1sFri6FYoQuNWW0796XVZPuqncvVfaBIBN37vw7oey9OGnY8NvlGv/ow9JETD5N2/6VrrHshl56F9/d8MCQuT3RgHAWFhx9jdvOrUHKKHveuk5F37pBMHG6onXGdrYNujUNyeVZx0wfXdA/0f+bqfru8LcqsGp7U/vxXDmyNf9uM7t/HrdrykA9tU6pgeNWQNTADxmxU1P81cD1wMA+5lMGuTeYVJwEulOIk2Ubat0o5/8QmKfvErbYRvHEBAEgAIQJJmMEYqShWAanxbMCpzw/6EFNGIAx6iI1Fl1NSPV6XQFPyYi5RDCUNWlcNIq8vhMN4o+hRKIP4xrBSTQhxJ4qFCGXSkVkpEQ7Z4jkJ4aANwD7Ou1BZ/xRFRu3bcot9yyIIn5WQljz6ZFiusixYKUlq/IxQvn5dKF8wQfMzMzksumCQoA5ur1uhQLBSkWirTmxCQ9oOTM/Lzk5+YkFAxLB6Cn3ZdwPCuheEbWilX56KPPuJerdSr3EKsTMCccjkkM8TVTGUml0owpjB11Vy0VpFoqQh5K+2ZaOLcbIu0GQXAk2JNosC+xkEg8LBID/A4hLjNqGGAcZW5TfQaAiU+q52Dt3QtIoxeQJkB1ckZCyVmp96Jy7vKKnF1akSsrBVlZK8hqocRYwW0o4yQofVjmBhVy0542GJR9i4uyb3FBFuZnZR4QeDaHpdzSazWkB5vlXpsgGlbUgL9YHGABXLPZltX1dVldL1ABTPvscFRS2ZykMzkplmvy2eefy2efHyVxhtUyADB2KK/RnJrNloHALWk1Ae0QC9pK+mzsTtRLSCJQUwag8lObcbbNANqxAcCxCOND33bgFrntwK0yM5Ml5E2noe7GcX3G/q1UilQCz83O0Co6g4UEuJ9Y9IAyhGIsC2K9wuIXixgU4IZNjGoFM4jNpQsZoFKGQrTj4ZcArF3BhA37rLWr9cTctVbtXlWgteUltFRpsFHgG1tbA9g0TaN45RX0NVYVwIalWmWwrU8eZvqzXaBh+7hRaVqgpZn2AODBfz2vywbU7/S0GLgH9LobVJAcC4y6NGBVsoTCFgB71MDeS458WfAqgGEjDJU1xjK0JSz44BgHiNrvE/7Wa6oAphoVfTMKpWZEoJxifQcDjDVLa2coqAB/mxgTNAa1wn4DfPHpWbgARTDUv7ZK0c8AcmETj0ngSDzBOMM92IZLUFqYzKtWpVSrSrFSkWKlKqVqjTbQTeRPoKrXhQP45EITqJ6hRm4jPrqCe+y0cjaLCKwKnACYcb1TjAkM4Is4wPl8XmbyOVWomjqz1sbW2pz3xgBWKG6tGh020OjqaEUKgNVCmzGPqUofglUCYMY6t88XOBjoufj0AmCAXBsD2LYnWm0bpbsFs/oUUvWvjQdsn4gc1wYAGLWnx3JhgIG3VonrVQAzfjhCHJjY9Vb9a/utFyDbPHvPt33GXhufWwHgrdS/FvaOfm6ygmYcaa0PPAMYG9pUVPXLL24JgJ3eP7brxA7vULu9Ne5JfkYvsof52yr/E8nzrhV1Xa66W662/fte5PZmBcCrZ87J5y+/Im0HZe2BRx6Uu577mlN9Q2H84X/54a4qxfu//Q1ZvPeuXdOGivXsm+/K8vGTfJb43aAsvvuFZ2T28MHBKb8vABgFxsIxKL5XT53l+95OG56fiXyOsZ7n776Dz2+oD39fAbCtq/KVq3L6tbeoaAcwdIHpeC4+8b2/pmvT9pvTlC6TuSYAbL8r++1E5jj3XNoT+1ShX3jnAzoPdOqNXceFnbIG1yIs6Ljt8S9L7rb9w0MdJub51cKcCZeBpY8+pWUz3Aec1MqBgNz+7NOyeN/mMQzt5Nyb78nKsZPSafp0MggEJByNyPw9d8qhpx5nDlF3J372S9+K2XA8Jg/++R9LJJHYUI1fCABmxe7QUvp9WTl+Ss7/9l2nBT37AcMfedCFMY7Vap3a+JjtzVe3c0jbKc+73Z+RzDmlPak8O6Tr7dfXtZ4d8+wrrzcZBL7Z2o7v/DrcW99pTqpf7mFepwDYby+dHjdODUwB8Di1Nj3Hdw3sGQB2mMRzmmzyme4k0kQlfpHpEgB/CgBsVGnG4pQAOBgwCuC4UQADHACqIb6rKhtVSdZTK13Y2MKuFkozMym+eU3XsHTKlwwiHih/7RkAUhZJAP4ymKTaqDKPHVWnxRCDVQEbRF2wf1YI2mE8T0BgWPwuzs/KwvycJGfzEp/NSTSTEqlVpF+rSL1YkLXVZVlbXSHs0NiuEePyGqAqUBXADRPrNECb39zsrORnZyUYjiIKMe2fg6GEBMNJWS9U5bPPT8jRz0/I1dWSrBerUqo0BfGCEd8TdsawEAbUzOdyks/nGFe3Va9QAZyMRWQun5HZbFr6rZr0WjWRTp0QGHtYOhKWrtpDGwAMUKmgrqcgAfGYI+GBzWqrJ9LoBKTeEemE0tIOpaTSDsqFq+vcVwtlKZSRzxqBr4TC/OzTyhWEWeEO4tICgM7PzspsPif5XFryyGe3Jb1WXXrtpvS7bcZXhgU1YFIKimsTUhbwdr1UlvViSVrdPsFWLxCWWCLFHQrgU2fOyukzZ9k+AMYBnRJQXyfiCoAbTULgAUjrdM0SA0s49JUPCuAw1X6APJ0BAIb9M1gplONYQAAL64MH98uhgwckl0tLNpOUVBoWz0GJRIJsR81mnSA4m89JdibH2MSYnAPokQDaS0T6gfAgLisaEOJGR6KRgYJe45p2GNeUbdTE1B12emNrbl5EFfaaRRSmrwwVvFbRCs5mlMZQNRoWauubCzFsnFVbS4Mxzpgna3hmMx0zfF0GhNNtmIfBQG/yhf5urXaHx9qjbH/3voLvPsJx0QIXceC+DkE4oKJCLwOCrUWvUV1bG3BrCW2zPijFIM6rsZc2KlhAQcb7bTWl1QQA1nEO5SYUbuqiGAB7AmCMO+hf4RCBK70Gel0FmqgPAmDYuVslsAJhQGDuAIdGDUxg2UF5VQEMGNxst6XZ6igAjsW599kfQ1w0UW1A+VuXUq0mxWpVytWa1Ntt2kN3AHihAIdqlDbQWESDMVQkAMX9wCx9uBgBdFZ/H+DYx0UbsFyP6LieTiZldm5G5mZn6VTAPhnR+Ndqdw43A3tPrB05ALAOzKh/GwMY+WNdGfALcM5xncrargSRTwOArVW1tkBtN0PoObyO16ZZ09HFRRYse1XiCkkxXuvzZxQAWwtoC22H4Qr01ZhKZVpXQzEMOG1iYJu2uAnCeqycbX+2SmCvotgCYEBnrwLYm54tu7V99gJg799YH2bxiAXAUF3bcQb3o7qFAnj3nunjNc/n+5OPlNzehXwluCcl3PJKk0t5m4LtYT37qbpxj5lovcDm8/IVqa1dmz3suGXDczd/6IDEM2nfSQAGnnrtLbnw/ke+z8GBD/zRS7J49x2bztlucgtjywff/0cpLV3d8ToAFE997691MZOPrV1vMH7xyskzvgFSLJWSu57/mszfeWRwBUCoerHk44rDQ2C1DSts79aq1WX19FmndACk84BWI31o+cQp6TZbu6c1eC8KEDppaI+dN7zz4Z6vnDwttfXiJitZALVELie5/ftk3/33Smp+dpAgLGyhIva1mQaRyGepIN5qs6pa3Mst/77FL+E2M3fnES543FD/1ZoUL17eYkHA9tOuUL8u3HOnr+J4D8K75vrZ81K4cJltB6FSem19j+Y7qnnmqftJmG06jDAV6ZQcefoJCe7axp2miuXKZ8d89wFvORbvu3toh+4wOWzTcMulOctcB3UI9Sf6TG1lTRCPvIM27yMfaOfRdEoSM3nG+529/eAmwOknndEbP3g/7/cF1sSFcxelurIq7VqDbkg6p4D3F/OdB4sMcY+xQA/zDomE7Lv/Hknv2z42LRZfAHriWdGu1Uw4qY05QbtBW0nMzMjcHYdpvY7fYcP1L3/4qcC+38+GvEE5PGrZjz5XPH+JcyR+N4xX6X2LuqDS77bD/QRsP//mu7KK+MgO291/8ILkDirs99FcRlL232r9H7mxbfspilPajoWcVNpO6TreHKe0HerjZkvXT9sZjL9uhfOdtFuy/o/2f6T/jj2JNNl0fdeW/7w6pXud2/hu5Z8CYJcGMj3WtQamANi1xqbHO9XATgDY4fX2hrRU3rYiHCbrfNfBHqQZ/fRVwc64X1SrqSIRdrmhQIAwFHbI/N5h4o4iZiSgGVXA9FrtE/xCjQs1GeFGB4pMtTuj6pFPNYAorSFCLTNJ7bVmVeWimeyn3az5Xq+BJA0A1vRt3qIxxFKitozQlwAY8LfbJrgDIIZN8exMXtL5jCRzGUmkk6qsbTWl3axJDZbL9YpRx2mMTMZN9NilEhYYwIMJ+mw+L9n8jIRiCZFwTPrhmAT6EQn0IlIoVOXEyXNy8tQ5OXdhRc5fWpWl5aJ6KAcDBLPxeERi8QjzBUtlgNJeuyHddlPmZ7Jy5MAtcmj/Puk1K2avEgQDCEunIdJtSgAw2FhA05bbxF8mmDRQBtaxiLUJK+daR6TeFql0IlLthGW93pfLq0W5tFKSYrUu1XpTao22hGOIkxw3cBva4iBjbQJmQlWM2L/Ys5mUZFKIGRqXfqcp3XZdVcCdFpXAgEjZbJqKao1v2pNmq03QDOViE/a3faE9dTASk2AkTkvby0tX5NLSFda3qhRDEovHCJ/QPiwAturKQSxXTBDQ2nUIgNGOLXi1FtAAwNhpIR4SAuDDh2+Tw4duo/1zOhWXVArKY1hpR7m4oAdFea8jiWyaezSRGEBnxn9GpOZ+iOCuBaVlIMj8wrrawlW0p46xGQY8ImC1YNe8+toY25pnwDHYIHsWhpgy2rFG0zYKXvt9eDCIDIE4amR4rD7mbf9VvquQ18YK5d8Ggl4DgE0+bPL4xD1qd9T6eACKBwOhFwDbHGwe4UZfejF2oI+j/AMATKWqgkbCLrtzHFEV8Ea8aWvdfDL8rSpN1U9ej7Y23QTAzYYBwMbmHsrxDpTaOuZQ9dlusy1iRx/r9juMYU4bY+NqwHjBhMBQqrekVW9Spd4xEBiTwQp+NbY5YwPTtljtoBHXFzvgbSQeIwAWxLoNRWC0LrVWU2qtlpTrNcLfUr0utWaTewvgnH0KclljHxwIUgmPfkS7cJQ7ENAFFIgfDBW6UWZjcU8sEjK7KoAR8xsLaBYW5tWOParxuG2cW0zo8p7Q6hxgNkT7ar1HIcYSHwBgAHLCcmPVjE9vbGrA6D7cJvSZMWwtQwvvYdzbjfHkcYbG8VWwawGvnTi0ts+D4wag2FpA67hvQtF77PssNvcupjD54xhiFNe2bZrFUV7ga8Gxff6N/g1/t/AX6VmovZXK1wunt4LBFgCznLQON/bWnq5HC2gTA9j3O8dub3oO7yQ7JbVn+RkMknue4qYRbreq2bO/71Ed71l+PAlNrpYnkdvrk+bKqTO0rW5V/dvZoj8//T//W8IJPxsXeKysydt/+/1dDwdUffBPvr3rcd4DLn/8GePa+lXpId93v/isxkp2mGBzytQ2B+82oXZN13AsC97/qqtrAgtwgCSAGDwzAbAQOzU5N0vw613QNFb+HPO13TWuue72KB+j+eNznaGKOnTLsSEt+JzHOysWnuGd0HwPAozzv41f6rHOHLOOrvVaaItQU6MdNgolWgFjTEJIGryfcmEb3m0iClhjmbTE8d05n6PyFwrXbbcxyjRaHjoktdpcKDG4v7ighcB87VeHGzjd8J7vsrXwnryyxsUDrUqV6WNDGigPYC2smwG4I1xs7FbLbke7AQzkc6/SBwi/8NZ7TrHdUb8P/+W/HAB/x6pxzr1TWR0zM6m0ndLlDfV/hv8jb8J0b5C62G388P7d/63zf+f8H3kT3mOfFXYz1cH1yOsUALv00umxrjUwBcCuNTY93qkGvmgA7DQp5TC55jvdSaRpvgj5rfjt8hr77JeCHV/4FG4o6IBKEYAA1r0ArTyfwKQ/iAtJi1TzlSQMSMfJ/wBVcoDAiDtqi+6d7B7EGGNcQwUEjIFKq14FBX2j9tV4vz3j/xmgfa7asHYllYRKM8l4t51ui8DXwl9+9lUFDHvoXAaqzpQk00lJphKSSALWAqVovGBa8XZR/pa0201CHkAoQASUCTax2BWUt5nndC4v6VxOggDAoaj0Q1GRbgjyWimXG3Lh4lW5cOmqnDi9JMdPXSIIRnxOVebZ2MUBAmDE04X9dIDWyW3Zvzgn9995RO6547B06yXunTpWvJekXSsSAAP+YscC5TBgZigoYcSkjUC1q18WicX7wvihsH6ud4JS7wRktdqVlUpXVsptWUEM4FJdKo22NFodaba7Eo0naD0bisRUWh0IEfYAZgIAIU4yoC6UgrFwiErZXrsunWaNEBvqX6iAU4k47ZVhHQvw22q1pN5oSalWl1K1rgC4J9x7sJkOhKTWbMnaelHW1gtsR4hZivanwCmqANioMm08aPA8BadmtbYBq4zlSt9TqyhFu8ax2AGU0EZ7BMC3336IO8FvPELwCxtt/AwVMKohiBjM6aRE00kJRWP6BY4sURXgAMCsw1aHE1CMWxyLqZUzF0D0CAXbrSaBoYWbCoEVdmk8X5tnVUcObZUt6vX26I3w19q8akxfY72uHdj04yEUVoUvFjoYpTHimppFHRxiOMDY11yDVzkBY7W2qsoHAOa9MukNz/ICYDtajYxG5kfvyzQmp6jYNnaJQ+BnAaMFwKrm1Ak/C+m8MYH1d9ocrCoU9U5D4MGCevwfyl6of6EC1vtggKMZ+1TZi/GhNQTAkZB0egDAGGsAgFVZTFtytNGGxg9v1hDruSNdWsXjGF3cgrpDDGBA5hatoTuCuNYWAKPRRaKwGY9JIBKlVToU881uh3u10ZQy1cANqTTqUm00pNFq0SYau61TKNWwcCcajhAC05o8GJRmvSmNWoMgmHXMcovATT8SDAwUwADAi4sLsriwwHGXCxugrDE7xh2CeQuA6XSASTmdmMOYB70DxiOAX+6AwHjuUP1rACzaOuAv+rxRpVt7741KWAuDNXr1cHmELjLi4h3jOKAK3WH7GCh4aTs9jBeuMYANADaxgAfPqk1aVCuZh5MAxl0NDUDbbQOB7WIDG9+eVtFM16r6h1b1gwUrHpA8qiQeVft6IfAmSMzFWTpZynjLJgyA1wK6/ODzBMC+32N2etlweMfZMRm/LzR+j9ujfG11uT2ptxugHH6zMHrcF1r+cTN5A50H5dfSZ0cZC7ZZqTrlLD0/J1/563/ltOh16dNj8vlPf7HrdRbuvlMe+KNv7nqc9wDEAz7+yq99A2CoUe/5xnOquvVuPicFnTK3zcFOk3WuFxyjHFtBLXvZPcvrGPkaLfo152UP8uB6Owb1OHbmxztxvLPcJvM3dJ9xKmaL+2Hbon563/nNCm6Po4jvS45x353rz/EaG75j2BdEFki/0Gy58OIaruGrrr7A9PEMWv78OPft1P/b5Tm1MCf3//G3NjyDHLPuBIEn2Rac0nYs5KTSnlS6I7199ybrUB+TyvOk0t298MMjHKphcu3eZyYmVV83U7rXPa8+79Vu/XEKgF166fRY1xqYAmDXGpse71QDewKAHSb2nCaqfKY7iTTN1xD/dekzrzulmzz6a8HOOIRUuJm4lR0FZTEovWKw/NLYpJhVB3CFrTItUi1os3EkwZagmoXKzrNe1cIXLwhmjF1YOBnLS42VGjQKrD6VcFbhSchGaMLZfV43nU5TmYa8NFsNabUa0oXytAf43KExK5BDKAyQDQth2PGGB/GCAS2xKzNE2TSGLsATykp0ZuIdw+oV+VMA3ZNAOCzxXF5i+bxIPyjdVld6LayaRizRiDSbPVkv1aRQqsnJ05fksxPn5My5JcIbKEMxIa+WsR3JZbMEpIizKZ2WSLclt+2bly/dcwchcLtWkHa1IK3qujTLsOxal3CgY2IAgw0i713ej1g8LtF4nPaqbcQkBVwB5u4HpC0haUlE2hKR88tVOXe1LFfWG1Jt96XW6Uuj3ZUmQFSnK8FQRIJhxDiNMf5oNKb2y4C/qVTSQOu8IA5zu1GTVqMu7WaV/wcAhh42FBBC9/m5OZmbm5NypcK9UoVqsS7lakPaUAULYpsGpN0PSKcfIECt1OpSRVxTWu+qBRgBNNpiXwjJAMsITo1cD0pfwBhtaxpHFyCVcWNN++31uxINh7iIAcpGIqlAT+Zm83LnHUfkzjuPSDQWpio4gnZDBXCMKnLGmY4EJZyISSgZ58p4tsUukE6I9s89gQV0lwAYiBGqeNjlsq0bKIPyYBEB7W7ZxkyX55PXqs7Vbt3+nWUiXLQKRD1noBI0CliN9JiJPAAAIABJREFUj6tKcFXWKyDThRpmcsdO8vCFFBRyo9qdcb2pkFU9sDrr6euz9gkj3jeqY+QJfQZQTzf7qm2Xh4y+0m4ePXkGK0LPpX0vVbcKJu2u6lJja0zFu8cOGvfeQO8hFBxea2gLrOCdoN0qNVGGji5QAJxHzrl4gIs/FJiiDQIQN5tNBcCJmLFY72pMWxNHFnXRqNcN+G2ofXwNqngE1dYFA4zDjHbfBSxWFW6t3pB6DVbzTfZBxADGIgKoV9AXA+GIBCNYaBIiTEULa7Q7VAJD+QtL6Eq9RijcaDWl3moxZrcOxQH21QhiYgMEQ9URiTBftWqD7XFo7d9nDF70YY7/0YhkM2nCX+yIww27elpBDyygdewmAIb1orG6typtxgC2i1EIe3V80rjJqvS2cZmZYbPoA/eJ9tXGttlrc6zte/PTTZv30AWAzZwH6uKQAegdWEXbPqXKYbRnBcjDT13AYe0H9ZPA39j4oS65+AbPMgNxLUwexPrF4iqU3arQbbc3A4Bd5GAhsu3f29k9jwLgUQhsBxYUH0sBBtp+0yWKD3xdOtl5/+8b2x3p8B6y08Wc3qn85HqP8jV6qT3P54Tr1U9V7XbMF1bm3TJyk/39ytET0iiWqPgsXLzsPwblSDmPPPW4YHfZTr/+lpx9673dTwkE5J4Xn6WFqh8rY6hWP//JK4I4xn4laemFObnvWy9Kam5oa7wpYw4TZLsXavsjnCYCXS60x/nfs3zuQb6uOS97kAeXW+E9dvxLj1fq8c66/hB4t/odq1yOlX9DXmPSZZhw+qvHT1HdXV1ekfLS8ibr+d3uu/37wacel31fuvcah223O+x09CTr0SFtpzyjNieV9jRdbasO9eC3L7gn679V+D/SrWyTSHcSabJuJ3QjfKfr0GZ8p+nQaHZKcwqAXRrH9FjXGpgCYNcamx7vVAPbAWCnSSaHyT3f6U4iTdTMJNLdozQzx1+TzPHXdWLaAmCjcsVTGOALsICWrF0At56xtY0KVL8EVlBsGcBksNNAIWjewAbWqxsAMGAEbKMJIzSWJO1CGSOyR8CnVqoa4wm/B4cCFMOeyWQkm80yFme9VpFavUpYiDjABLhBQJw+lZtUx4YABQBpYfvUVXVnMiaxKGykVPkGkIpjUB5V/QL+AFIrBLKW1AAxIdg/52ekB4BTKEmnWJV+AAo9xAQOS7sPdWBQTpw5L58cPSUnz1xgrFvE0wVohd1ytdaQdDpFwAI1LQBwv92UQ7cuyEP33iVfuud2aVXWpFVelUZpVaqFZakVliURCUju/2fvzZokS+4rvxP7vuRambV1ozc0AALEQgwBkBRtRmYzJmlGDzS96KvoA+g7SE+SyUwvMj3KRtyGtJEAigRBgGgQaKC7ga6uvXKNfY+QnfN3j4gq1HI9Im51dSOSvMjqzBvuf1/ukv7zc/7lHCqFjKA34VU6nUSxVEaxXFYuUKkIaaEFAqMkpskcppk8JukCfnXrBO//5gR3z9pmX53Jy4pZ4Il9LetQWlXnUC5XUSpXBH4Jf8qVEg7393B4sK/5cHH2CBenJ+h32xj2OrKwNgvZtMD24eGhjrOzc5ydn+Oi0UC7Y21nnVT+Wp9MMSAQG09lJzwaTwye9cyWzANgghj+npsVaFu7DIk4LwweGsgXFJaSkzPRNgQUcjnBdva3bRKYKKfx22+9oSOZIpy3OZLP0fLaDoJhfk/lskjmM7ZYKgA8FfxFMoNpIiMAzIO/ksU04a8Db4Q0HmxK6eihkoOqvD4I4zjvCX4ybg4KGskq1xTBhJn6cmBK0MipOml7N8+TO1fFOgDsNk/YJgpTW3KzxnIuUq9itWvV2bjP6/LO7c5qz/0N4svwDwL/AutchV/4fPB42WizB8CmKtY9xUFAby/sLaCV41YKYLoHeJWnPADnylD/Lu8BI4GcbMVdf8nimTCSc46W8CPLh2YW4c7GO5cT7Bs4sOsBMHPMzRKWA5ibOUYcu9EQvQ5t5bv6Tsja6/a4z8ByNdNOPcUNNGmB0H5vgEGvj2arjVazjW63p2uPrFjt8O0jBKbSlnaGqTSTFGNEtfF4LBDc7HbQ6nbR7hIC0869iyEV9mNNUd3/tEkkk0E+l9f1xLg67Z7ZWmfTyGdTdi+n9faU93oC4CyqlQoO9hcKYG6KIAC2ezfb4qz4NNcz2tRDEPwYADb2LcWvt4DmNc74Dcra3NbmIW02spRnBuJ9LmO3weEp4Hfx95W3Al+ednaBcS5ok5Pq8+pfy+E7n7teLa5NOpbv16ujNf+craSeTc4pIs08dMz3TSWwIDDt4A0gsy7OCaqsWfdIucgnj1k8e5i7ULo/ze7a+uFFh79WvFWitnlI9D9P9K2n9eW7f4TROgA44B3keTeAyO9nL7yLuBM2FNeT1W08zqe1J6bYo3adP++ltDU0qM/g+d//n/9XjPqDtSLnRrNv/Hf/AWW+bwV8ffiffyC1caSvRAK5UhHVoyso7NRkNZ3OMbe7OTvomTwao3NxibOPPkb79PSpOTSfVdfuazekMk49kT/2mbEFLMBFat9TTgpauAupZMOxbyzODcS1diwbiCFkKJaf6at8LnApevEOsVplK8GKlcdkhbEIrut3tI64+ymk/B//b/+H8iiv88U8y1/5s/8G2WLxt4oJH+Lo0Uc/04UVEExQ2QHlMpK4yo6r3M9izHH2RdRrJWxaRIs42lmvznyPI944yoxrjr/sWLcAOOrVuT1vlR7YAuBVem37mcg98DIBcNBCVsDiW+Ry4yiTPb2hcqsf/B14EPrIWtmBYEIRrpYTnPIwwENl7BRZqSdNAbywgjWV4BzWzJOWmm30co5HD4EFV7VwTuWUHbKQXs7L6Cyplc+RyltBAQLgpNSohWJRqqt+v6eDNq4mXXTg1/gJkomp4ptMCUuHmM5GKM5tfk3lWSxmMR4NlAeU52SY89Yt5hOwcVHfFJlJ5atNV+pIVWuY0ta12ca41ZEN9CyZwSyRcZbGGXxy/xE+unUPH995gGanr6PVHaDVGaLdG6JUIgAuKV8u8xITAL9+/Qjf+uqX8PUvv4Pe5SM7GieCwP3WGYoEwCUPgM36mmAgT3vWQhG90UhKQAHgRBoTpDFJZjFO5jBO5QSAf/nxCe6fd5DOl5AulDBhTlApD2lpS6A1FdSoVuuo1WqyM6YanBawx8dHuHp8RQDx0YP7OHlwH/0eFcA9AWCpDdMplEsl7NTrqNXraLXaaLZbaLe7lmu4NxQAJvylMro7ILQeCUKbSm4mBTDHQ4Aqk9GGBNn1CohaHldL2GlWrJw/sg8es0/GzhbarH4Fe7mBIZ9FqVDQBgCDu1ns7+/i9ddu4PXXb1i+X24CSNhcpwIyk+NGiLQU5Il0Eok0/aC5KurqT3AHQQZIpq0PPQCWIpLXkCndCRSZu4z5kRnnAgCbapfXxmjAvNT2B7tBytTCnt0rJadTB4Is96ip6M2CVtBN9uzO/nl5WUrySAI2JcTVZodlBbCUj86iVkpgB4rnFtFySjOgbrlztWvC5So2WOxuAk6d68GbvSabutJBtfk9wtpOcKV7g9Ta3HBi96O5QNpBYG0BcTbZXgFMi3IPgL362RSfy2BvoZ7WPcSVN89/rjzGZvHsc+Ty3kfQScUrYzOF8AjprFn+cmyl5ofFS8DHQwpggl9+7/QEWnlP9Xb2phTl5o2pzuHvCX47tEXvD51DwNzswDYTZLNIOgBMFwGpap2yltdrawkAd6kE7nUxGs+ksidTlRrebUZg/ZwzyqXd4z1xjGwmhWyaY0pRPO+1U1MAZzKoVSq4cuUKjg6vaCOIWZsTeNr9e9n62BTA7BsCYE0UJ5Tnxp6Z7i+8RhZW0DYfbIKYg4QCfmLzgU0t22Jk/7+kAHb/7Xz8lmyh3dYCKeTNXUIbLFyKApvri5L1T2cf7fM587vO0DMlpecNoYw2mbj8dKZ8tmuRG6N4zXJTgAfArFOH2m05o+VM4OC2XcML+2hT7ltsprh3uZw1713KBL/hw6n+OZ/n+fGW3xEEz20clv2eL979HoaVMKg0v5UEvH8878Uw8ntUlLfLDcX0ZFUbjfFZ7Ygp9ijd5m/ZUc/dnhe9BzYBgK+8+7YUunIcCfj66Pt/j9s/+ueAT8RzKp/RN7/1+3j9u98OryBshTW8/NDF+pAaNhh70CLj82LcQExrx7KBGEKGwZ+7erWrtXi1T4WpuuZte0kdslKbVuj44HoC6wgu370XhnRzcB0xtWETAPjwy+/g5nf+4JnNDws9rGeCzg4LZAtql0Y0rn7+rJUbdI2HNS5y0WHFRj878pkB11HkMgPvoXGUG0eZalbUkd1Av24BcNTO3p63Sg9sAfAqvbb9TOQeWBsAByyWBS3eRSw3jjKDF+E2FGvtgx+g9sHfGXhxYGauwvJyV1mymqqWi/NarBbUIpxyCkfZfxpU0RefiM42lt8FWSam5PWQR6pIZ5tpZaZcvk5TZs1zZHlb3LktqCmABdVSGS2OS73HvLMOEMu6WYo3y/NqJphUXhF29AWCaf+cyyZRLuexu1vD7m4V3U4LreYFet2O4C8hsM//SzVmMkGIl5IyNlOq6pAtdG+A6WBgEJBW0ck0JgKbKZxcdnD/tIF7Jxe4dfehjtOLNlq9iY4KlRfVkiyqJ8MepsMe3n79Or77ra/jD7/+e2id3kXr5J4g8LjXwLjbQCENVApplHJps7uejLXIz7gIigh+O1QAjyaYEEYn0rJ+HszSGMxS+OjOOT68c46TRh+5UgW5cgXEkQZnqGS072z/zs4O6vX63MqY4OfmjRu4eeO6BvrBvbt4cP+e2UAzty1zJAuwQeNruYNzsrQlABmOxgK9zAVsjrhmUU3bZx6D0djNRwoRLQ8s5x03HBCuSNHrSMZUNsE8fzqfiwKaUhOO7TOEM0qpa3M4m8sotzUBMNu2u1vHwcE+jo4OdVBJLZ6bSthmh2wWqYyDLmnaDDs1nbdUpuEsYY5TPI7ZTtkhJ5DMGGgzVa7luJ4NhzrMm9dBLVE32ldDNpE8ZIPrFL4GHoeCi1KyzmYCUaY6pLU588QSxDnoJtvr5TdT/4rqE6M6laUUl2bdbNelbS4hXJQK0yuPnV2vzHUdjDJlfFrAzMAnVdMO5jrQSAhoykur19sksw3WeKdqVO7YpKkynSpZ6uSlPp7//UBZsc/XJf92g3umlDVbaOtVB4C9WlRqUgPF3rFAwJ3KTEFBAj37t7fspmXyXHlO9bbre7Mbt3sdFfOjubUvc01PMZTicyg7554DwMoF3B/o51IAp9O6HqgUJvzldWH3MZcb180j5cidTJGm4pYuCam0U9FOnRqV8ysp5S8VwCyr27fD8uua87TmlzYZcFjtHsv6/fUlVTTv5+wnbqhg3m1uusikUa9WcfXoGFePrwoA8/phvzwGgGU9znE09a/muwOPcnSQuwDt0YcYqr/ptmD5ej2Y5jPAUgjYRgXbLMDNHkvPBPemobuANg44kOogr//Z8guJNu0Qymq8hwL5mpPu+vLzTNe2bNb99eBtoS0mgl673jKLzRF+04I9veaY2m+m4HyQRbpTmusamG/gSILpBbQhQKppb3HOa8GU+ct/XvrnpIfN2vDhwa8/0/2R6a/4JNMXCPjb89VD4PMvrgiAI757PO+FMOgd6kVvlhuI52lVbDTGp1YQew3P7LlPr+YXDebn6/frAuBcpYwv/us/we5r14M2fbIX7/305/jV3/6/n3qH8rn1+3/270Eb6LW+AhbPVqkn8iJeaOEbjHsjMW4gnrXj2EAMocMwf39c5YPRl3gfK33lflqhf1aq6xWt52W0JbiOwL56VcpfFwDnqhW88affA3MAP+srsGtCkEn4lRcQTNAYBZT72J/eUe43AWXHFXNQuYE306CyX4G+iDJkgV0Q35x/Bfor8vhuY43s8vGsPt0C4KhX5/a8VXpgC4BX6bXtZyL3wNMAcNCCVMCCX+Ry4yiTPRJHuRsss/arH4CHMRL3yNHqtymxqIQ0mGbwTDbMS2okU3oSxHIR2yDZ3ObZMjFqwZlwiAcXv/3vlwHw3LbSgyhCAWffK57jFIsK0+G/uVOoAxq2nk8wY7CNIM/gHxfxR5iBMQwcAB4glSQ0nKJapaL1AEfHB2g2znF28hCt5uUcAJsNbwYZQpskATCVwTlkCmVk8yWLhsDPfFYF+5SnM5kSBG71J2h0RzhpdPDeLz7Cz97/CPdOGugMEjpKpQIq5YIsWC2PbgfvvvEa/vS738Yff/sbaDz8BI2Ht9G7eIjZsA0MOsinpyhlkyhkkk4tZ8BRyWuTKfRo10fIOpoaAE5m0J+m0BkB3TFw60EDt+43cN4eolCpoVCtarRkUTpyuVBHpoLe3d3F3u6u1KskI7Q5ff211/D6azc1b+7du4t7d+8K/k5GC1Wcvet5yMKwCIUyAr6D4Uh5cqkIJJySgrHdQavTFSDyX/NNAC6nsOy/tenANh7Q8puKTc5PKe8I/LVhgPNsioyzvRUA9j+j1W0+i2KxgKtXj3F8fIzDw33s7NSxs1NDhvmtM2ZPLsCVNaWn86MVMLPrgTlabX4TMHHuc87Oc3wShgkeUxns8tOyYYS7VPg6SKy2Sp1H6ANMBgMdqsPlIh1SqUkwzP51+YCzmSxy+YLUmBnCuFzOgKwDQkaxTFGwuGUYvjYVMOesQd75l0l77XC/YxyyNuYGC6+tJCwktGLbCNWcwtHnH6YlM3/Htkux7TZx+Pll9xG7mgmmBKh4zbg8uma764GawTjWY+CSuM6pP3WS4UqzgjbFtTMGXwAvlx9aSumUWdqbpTZtn22+mzUwx5bKcbN8572NKlhtApDq21kK6OZDoE0L5gmGzlLYdfe8HVSwM5c1IW+73UG71Zbi1+eJ5UaLDqFtp2tKVOWWhW3AGI4Fhdnv/G/m4uYY8/7CHNj8nTZYcPyzGbN+ZllUFPd76PX6Nlec+bnl2k4qVl5jnE+2ujLz09hyIycSSCcgGJzVJhgDwNevXcONa9dMAZwlALZ+Ud94EKmp7O2fHZxMJrQhYjDiNc9jiD5ze9Ob2uX25VxiOWyPwV8DvmZ57lSzgtWLzQrLuXF9bmi/ycLnw/XKYm8dzv9mu9V2xWrw2J9nCnWDwNYzBoA1V8YTs3J37fYKcvYhNzdxLmnjkgO3fkOFuRUschz73MBeNW0bOUxJ7e2l2S/L14KPzwNgXTMuNcFj8bv7xXKqBblscIOIUxB6u+uzUAAc8N7xvJfByO9kUd4oNxTTclUbje9pbYgh5khdFeWkz8M5n1L/Lr20zP+5DgDmxo0b3/gabn77G/ZcD/xqn57hH//3/zPwU5s//fgr7+Ltf/Mnj9nsr1VLwCLiKvVEXswMKXyDMW8svjVjWjuONesP6f7lc1evdrUWr/aprRJ4pX4LHNzgOj6D5a8DgJni5uo3fx+H776tTabP+wrrmrCeDzo7LJAwwBxQ9jbmxWyJqy/iKjfk2RIwJeKBwAEBxNVfcZQbR5n2N33AV8S+jaPMZ8W6BcAB47c9NbgHtgA4uMu2HwjpgZcFgIMW8gIWjSKXG0eZ7OgNllv5xf8DHraY7vOlen2lKX9tAdugF//bf3HxXBbJTsFEYEYIJkDj7DsNKnuFIBfIvbrT7KW98mkZAHv17xwAc4FeakTLC2n9T6LHhXs7MDPA5gGwATmDhMkkYyBsIFCj9e4I09mQuJP6PeUB3j+o42B/B91uE60GFcBtA8Cyfib85b8zSMwIQVOmBE4TuOUEm81S1qx3kU4CzA2azQO5PDqDKdq9Cc6bPbz/4S28/9EtXLSHSGbKSGbLBsdmEwwHAzTOztA4P8NbN6/iT7/7Lfzxv/p9DC4foX/5UHmAp70mpv0WsokJCukZchR1+Vyu/CchYoKQZ4b+ZIbBBBjOqP5Nod2f4Lwz0PHoso9HlwM0+xOkcnmkGCtBms8HKxA3lgJWKtmdXbN8TZt69mB/Hwf7ezr/5OQRTh6dYDDoS13nQQkBhQHULAgre1RD9geCP8yRS5tkywdKxSwtpy3/sKxhHYwzKmYbCcx+eykvqLi7ATvOS9N7EmY5+1iqZFPMo2tqcG+lSuVvhXmXq2Xs7+9j/2BfKmDmk67WKrJ5NpvXhTIvQVmkTTkpPG0jw8LyeLFZISH4z0N5aZ2iT0rl4UiAPDmeIOEAstSG2mjh9zhM5+dNaRnsrJC9apEqQjNJZn5uKqvzyOcLyOZyyObzcwA8z2nqXmAtDzKva/alt9d1GzT8S65XPTolMEG6vQzQ4tjytwrMOhg7zxHsNl7MXxzMB94UoOwLB/ME0XSYqtFglikTpXxMJecbECzft4PVS7c8V/X8WrdBderfOQBmHltnFTzX+hqk17imUhpD25RC1S0BKy3DrW855wR/nd2v7m9O3a05oP+xAeM32phzEwObxXufzxvLse0PBmg2eU9pzkFwr993KlMqhUcCtTzsvmmAW8pdpwA2+3zakVN5mlNf2T2DZgO0Jjc4Tfiro9NFq9NGu8Oc5KbKnSWTGE15L4CUt8y7yza7O6nd0h145S1FEJi3MUHwlHIAUwF87fgYhUJeYJjxFGWlbjb8fs49CwATWPMQfOZGBuXBNXCvzRYOAPv7u9mA0znCzRt3PczdIeYA19wolvNeL+f0tUem3R34Wb/BZRkg+2eazS9ekzbvNcxSSpvTAPuS6Q8I3LlJgM8w2//j8nM7ALzYBOU2Us0tzV2+baVXcJbRSwDYK6YZm2/nHE47pfQ8B7CznfZtnVuoOwjsLax1D84tAWD3DhEEgAPeOZ71Lhj5vSnKy+QG4nmymo3G91uFx1r6M3vs06k1ygAGnBPDWAfUvtap3/+f/peVcgDzPrD/hdfxzr/5Y2QKhZVj+Nn/9Rc4/fWtyKqDlSt6xgfz1Qq+9d//mdwrYvmKuEC3St1Bi3pRK9hgvBuJbwPxrBXHBuqP2vXL561e7WqtXe1TnzMIvEKnB/dbYB3B5XMSxVlHDGWvCoD5d8beW1/A9W9/PVLu9sDQg1BM8DgFBBNUdkC5miohN6eAsrflWsfG1Q8xDVtQxHG1LXK5n9P5GLn9gff6yOWu2a9bABxydW7PDe2BLQAO7bHt+UE9sBYADlgMClr8ilhuHGWy8+IoN0qZxZ/9DUo/+1tbzJaqiLbOZufMz3sbSg/auNCtHIlafE84AGzAzOeCNCtpb13pFcCWG9ODM1n2OtUwAcvygr0HyLJxlkILsjiWItE9PBcKP+IKGUKbBazsXZ1NsIfaYkTMmUrgwNyLEyBBcDjAZNpHPpdCvV7GTr2M0bCPfq+N8bAvCGQgKI0MVb+pzFw0OZtIK4fEzNSLsrKmwoqgkArEXBbJcgXJchl9qm57EzRaA+UC/vCTexhMkqjuXkF190i5cRuNJs7OznDvk7u4d/sOvnDtEH/6na/jT/7wa5j1Gpj1LjHrmv3zuHuJ9GwkCJxNujy4zDhJGCW1ZQIjJDGapTCaJTGYJtCfJHHe7uP+eRP3z5poDWZoD2bojoBJIomxU1Aqj6463MaQ+U+ljK3voFwuKf9vqVhQDl3+m/Ds4vIClxeX6Pf7UtYRAOdyzK+bFxwqlsrKc3x6eo7Ts3M0Wy2Mxwa5LOew5QNNZ2hjnBWAYTmEZ4S5Xgm6jPTm6lAXp98goLy6/IyDxhRtEgLLCtqp5mq1Mnad2pe5jev1GirVMkpsX7mEdMYBYHc9SP3LTQgC7Gbx6yGfqX/tkHUugVs+D+TzSMge2XKHjrpdjNptjLs9yy/LDzqwx/4SQHrsOwEgoZNZ9ApaEZopJ65VaNbaBeQL1tc8ZDctO2nXW87xldcRIbgMrJnfmDpsQmHXNg//2DZt9JjwOrENIVKVp9OYObvnBJXUE9uwwINfhJA82Eey7XVaYf/fvm1S3k5nqvsx9aiU60ltIJCSXPbANrc9uF/k9jWLauuHx+EvoTsXLnQ/Ia2fc01TopttNXMqjy2fr5TLdm9iH5j1c0Jzhde9VN3KdWxlLfIj+7s24SrvPSmp2bWhQYDbvnhNXJyf4/z8QtbM/O9+byDVOus3Ja4dHo5LQe5dDdwfIexH5njOpLNzq+A5QHdwuiv75y5abbufNJoNAXju4mfO6v6Ym0KmGPpNFnNLfXv+eOt/zk8PgaWgTydRLZVx5HIAcyMI5xOtoSuVio5cdrHAb0p/s4D2SeK5yYMbPngMxzaX+TMPM/1GEalg57m8FxuHLB+0g6cOpsoLwluIC8YuniMemi4/V3h/JEiXmt3ZfPsNAY8tDrtbqmC8gLwp4DlP2FFKCyD1O+/7bOfjat1lQG3D53JkL8XPn81zBi8BYLNfX0Tj45/nSHa/MqW9WZ57FTO/Lyt/vROBB8CM2zYw2Nf5u38ULQdwxHej570ERnkXifwSuYF4luvaaGxPNmLDsUbpo1jbEyWAVc75FPpplTBDP7MKAM6With97Qbe/JPvyPFhna9Rv4+f/8e/RuPefcs//5K+eH8q7tTx9r/+Y9SuHcdfa8CiWmgwkRf2oha8wVg3EtsG4lkrjg3UH7XrH3vOrxz0ah9c6VMr9s3LqOtl1KH3p9DBDeyzz3v5qwBgPoN2Xr+Jq9/4vUjw1w9RWNeH9XzQ2WGBhM2xgLK3MS8u3rj6Iq5yQ247AVMi8h0trnZ96uUGdNbveqxPa/8WAIdcmdtzQ3tgC4BDe2x7flAPPAmAgxasAhaKIpcbR5nskTjK3XCZhZ/+NQo//U8Oxjrwpfy+C2tMb2HpIbBAmNRIBlQWCmDmIKXiz+XvNfo1VwAb4DAFMMs0BbBZRy9/eRtNLW4LSJrKleDJ+aRascznKfDLhX9T5RrKcBoyNwGYAziVWhzpFGMneOxhPO6B3LZaKaBaKUodPBnTfnckFVyKqkFBobTsnyfjGSYjEyNjSmWyzzNqi/GZAq1opRrRAAAgAElEQVShc0gXC0iUykiWyhhOkxgOE+j0Jrj76Bx3H11gmsxi5/Aqdg+u4vz8EienZ7h37wE+ev9DfPjLD3H9cAf/xR9+FX/07a8gN+0jO+0hOexg1LnAqHOJ5GSADMZIS5vp82XOpPLjQcvnaSor++fuaIrOaIZHlx3cun+OWw/OMSQcRgrDWRLD6UyKYdnxUjlNe183B4qFPHbqddR3dlApEQAb/KUKjgCIYKTRaOggxKI1LccvnzNr4kKxhFKpjGKphEePTvDw0QkuLxtLCmBTARMK5gqEmQVdN/1+D8yZyrbRwlupROeXlFOhKh+tKYKVL5RK4PHI1MIOyPo80FQxWj7fjODvwcEe9vd2USwVLadpsYBCoYBC0SCqtyT2lsZedWvKSwND+nLTzeIjjAES+QISubwpgWkXTZVpt4txpyMA7G2ZBSEHI9AmmCCdgEngleAxaZCSOWOprPYqSOUEdXB3rq7O0graALBZFRucMlWkz9dtYDPFvlT/GAAWtWZ5Io5kwwZ/eVg+1wUA1oXifNfZ17SlJgBmFxBG57J5wV8dgpjWa2bly/FxOV0dACY0zBImClqbfbOBNpfr2FltM07GbiCe9yUDi6ZPdjlg9XmnJBZ4dHZlM7OfZv0aLrVpoTSWpbaD3gTK2vQhm2heA6Yq9UtQpgy1e5uBOVplp5BMZ5BIZTWPh0OD9X4TCxW5pyenOD09lfXzoE/74wEGBMHsP5cPl8pYvwnAxtg2HZhFsh0GgGkVvLBe9tbH7IdOpyMA3Gy2cH5xiYvLhlTs2XxOuai7tJse0q7axmYymzrnApvK07GNETcscFqYDTT7IYFyqYjD/QMdgp4CoWns7+1hb28fBW54cM8mjo/U73QUcPdgbfYg/KUKmPOe6QA8AOY91lkgU1lr9tiWW9rDWg9VvSLepxLwCmKvpvXKWZ9jemHx7EGsqXl58HfegeK3FoY5b9xY87vfLMDz/GcMANsc8YB6GcAuFsXsGvCHP+dpANielm77hBt3LYI+7Y9m2wUznx+Pw267R7GPeZ/gfYFx+51mrOeFADjgXeNZL4CR38GivEFuIJ7lajYa25PxbzjWF3VPrG15UeVRf/+S+yRqWHGeFwKAs8UiateOcPDWG9h/83VtEHnuV8SFtO5FA3d+8lOcfPgbjPROFe8X4965cQ03vvk1VK8e6Zn70r4i9skq8QQtRkapYIOxbiS2NeNZO4Y164/S5U+es3qVq7V2pU+tEOTnqZ6X0ZbgOgLHJM7yX1R2ZACcSCBbLKBydIidL9xE7drVF9o+r389vSj6RQ3Rz3SfCRijoLIDytW7e8iNKaDsbbnWsXH1Q0zDFhRxHG2Lo8y4xmEb62/P7y0ADrkyt+eG9sAWAIf22Pb8oB54GQA4aEEsYGEqcrlxlMle3nC5+X/+K+T/+a8fWwwnmDV4tMiNaIvXlgd4WV0liLtkZemBiYXp/ZofV3J5hbCvZxkAezgsJadsle0g+yGQtWJdbtMl+CvoAMuT5hfYDdaxHFq6EgATWiTEsVLpGUbDLoajDtLpmXLw8kgQqM7GppLUy/gMyZmpDZOzpLlQU/07Za5Z6eQEctqdLnqDAer7u6jv7YLWd9N0FpNMTrB3mshhNEvjsjPAZWeIWTqPcm0P5dq+1HpUCN67ex/v/eRf8N6Pf4aj3TK+9wdfwne/9UVU0lOU0xNkpwMM2xcYdi6QHA+Qmo11GACeSVE3GNuRyOSRzBUxTeXQ6o/Q7I9x76SFj26f4qPbZ1JzzrJpWcMOBY0NbHpmXyjkUMznpfqlBTQhMNXAhL6Ev3lCx1xWis3Ly0sdVG2ayiQhNa+BKuamte8XglKXAlSdbh9dZ3srqEdFIcvP5TWGpo4cOFhp4y/Iqoll7eV3D6oJiSeESlT2cbyd4tVAXkJx5/M52Vjv7+/h6MqBvpsKNSMQmcszryltvT1IJCpdAF8PfgVa5nCOHHAxTxnfLJm2HNBTzrEBRoOhwGqC+UsJdQn9BgP0uj3lfu20O075apa8lUoVlXJFeV9lH9xqOuG7s6R1ENr4pykBvQKYAN1U16V5e5jD1udNZl5XWvvymCUsO6wfdw+m5//tbnbsaZ9H1n5n6tyZwL1dpx6KzWGvh2cOZsk1QApMs8rll6x0mSfY2TLL2liW82YBPhoM1C+KnfckOgUov6yp/r0NssAvgaMHwHMlqEFiAl4dyuvqbZbNxlug0N2muNnEb2aREtgBuIUVr0lDbfOLAecE1a6ZHJLprDY1DHoO7GozxEBq95NHj7T5gbl5lX+2b3Ob/2b+YcF9qb+dtThbJ0tsa9dcJSv1r8E8s/7OO9UrlZ9Au93W0Wi0cH7ewNl5A5l8GoVSHqlcGq3eEK3+UADYK039/ZWdQADMONhrvJPKBlo2+glt+tjf3RXwTROwYyoAfOP6dVy/dl0q4DmkFHx3lsvKQcz7P/MOmwX0cOQsoJ2a3ez6TalMwK3rMZOd3wd4L1gGoNokMLaNRH4DgLlJmA21d5pgAb7v/E4NfsYDYP8Zfm65fLu12LOPNt6crx5Es0yvGjbHDNsksQyA/TPocVcLu1b8802xPWEBzXGV4tjN0We9VMnq2S17LP+BvPxc9j/nd59f2ANg/7vnWkAHvGc8M86gt8LnnLyBWJZLj/wOt0r8G471eSHE2o5V2v5YJ7/S0a3busiffxEAzuTzqFw5EPitHR9JNZvh5sFV59EzFpAJfhv3H+Dh+x/i7De3tMErjq/S3i6ufvVL2Hv9JnKV8mPtCFrMWze4gIX00Ko23o4NxbqRuNaMZe0Y1qw/dCz9n5OrfC4QPcyrWKmPVuiXz1M9wW0J7K/Pc/kvAsBp/p1/sIfy0SHKh/vI16pI51d3ngjr+rCeDzo7LJDYQGJcMcdVru6JITfEgH7+rJUbtRsCuiCodz9L/bWNNeC6CZgwT/brFgBHvSq3563SA1sAvEqvbT8TuQdWBsABiyJBy08Ry42jTHZaHOVGLTP7479E7id/+Vg+Qg9mld9QjImL4WYJ7OGq/Zxux6YY9QvtXjnsu5TwlQ30i+5SEWshfKEA5kK8/SG+gDMCS2JrBteUc5LKM6+G0gOUKjkqzdJSAhMCG2SyxfbJ1HLDElbICjhNEEhYlkImk8Bg0MZg2EYqNUW5mEe5lNN5SSqEZfVrVrcEXXKjncyQoOKX8BcpJEElXFqK1gePTnB2foFrr93UUa7XMZwldCBbRDJXQSJbwjjBfLwZJDIF5AoVZIsVNFttNBtN3L1zH//wg3/ED3/wI+xWsvjON9/Gv/r6W9grprFXSqOQHGPQOhcEBgHwdIQkcypb72E0maA7GKM3HCOVLyFbrALZAi47fVx0BvjkfgPv//oEv/zNKdKFNDLFDJJZ2kQTHrt+48LgdIZqpYxatYJarToHwAT97GCCWMJhqv5oZXt+fo6Liwu9/ZhimxbiBHVO2enUjMxN2ul20Gp30Gi00Wi2HCw2+2wPjTnwBnkIcznHElIjGsT0ikyDwFQjcl5wqlI5OhkNTZ2YsdylXsmZy6ZBNTMVzIcH+zg+PsLB4YFLIessfx2QFHhLmwLe2/LOFa2ybrX5bvbJzoZV89RyQU8mZhOt/K7dnpSf7DsCT/ZNu91Cm7bfzSYaF5doUBFNYDgYCihduXKEK4dHAmUnJ6c4Ozt115ddJ5YTlgr2sQ4CKlP/5lEql2XZTcV2uVJGuVSWull9J1CbQC6dRDZFhSOvj5Hl1ybwMpw2tzz2Gyh4PfnrV/cAt0uAKmWDlNZXXn1pfcZ8uqZmVD5gB6oX8I7XvzkO+EOA17F11tfvdtHv9cxpQLbctFuny0DGMhm7fLsWg4HhhQW0U9DSCp0W485mfB6bQLbdm1IJs72X+pfzkCDR35g9tJb9vMFi/o82yAj+8hrK6xj2h+i2u+i2qcTtKBcvr4uHDx/i4cMHsoD2ds9S/g6d0tkp4L1ClDWk3PUwh420oqdFejoju2VB/mJRfWj3Z7jNAi1cXNBOvoHT0ybyxSxKtTwy+QwuOz3dCwiAOYc5f73NN2/TAqcj5tKmAtiuOanGkwkU8zns1nd0cIx4X+S19/bbb+Ptt97WBhEPIK1rqby2uToWQOXGh5EU0n3Cb6q81afW0YzH54PmfYXW5hwDAXNnM26bi+zewL6TlbhTwy/nkl/O8btQBlt6AG/HzLbydz5tweL54/8+dwDYuVUsA+A5bOamFNkPLFIlLL8EPanIXX6+aYwd5Gfsyu+cyRgA1mGK9WUw/SQUkrr+yWfmXIVtG0OkcnZzWqB76YXj9J3vYVjZ++33tojvQ8974Yv6/vHCl8YNxOLr2FhMTwt6g3G+lH59YccHnPCS2h4Q0Stz6of/+QfalMZ7j55TfF9hDnW6qezuIFsuuncl2wQXy5dfbOJ9hakben2cfPBrnP7mFloPT+RQss4X03bs3LyGK+++g53rV5HURq3ntyVosXCd4AIW2kKr2WgbNhTnRmJaM5a1Y1iz/tBxtOfsKp+yd8FVvlb61ApBvrL1vIy2BNYR3FefkfI/+f/+EVNu7FS6EP5tmxbgpc1zoV5Vjnn+LeBdmFaZz8ufCeyWoGsozjEKKjuwkXGVvS3XZl5c/RByLYRNiWgRRzvLRRkQwKde7jbWyC8dWwAcchVuz123B7YAeN0e3H7+uT3wSgHggMWroAXEOMqNoczcT6gA/qvH8ghyUduA7iK/oAczHFgPe/gzD2gXP7O8oWad6+B24ukKYIEdl2d1Dg/mdrFUolldhDNUnCr3pBbxCWQdAHa5f2XASwBMKOQAMOGv5UwlAE6ArqIEwNlsUgCY9s/jSU/20KViDqUiyydU4OK7gVBZC1MZN5rokKfplEArjVyG0K2A+w/O8cGHd/HJJw9x881reO2N69g52JEF8yyVATJFQeBZKo/BlDl5k8jky6juHKC6s68cwJeNBu7evoe///4P8Q/f/yFKWeBr717DV794Fdf3qri+X0E1n8SofYlh59IA8GyC5IwA2MA5QVdnMEZ3OEK6UEGuVEMiW8DJZQcnjTY+eXCJD26d4cNb50gXUkgXMkjlUphSTSmqY5ct+50AuFqpoFYlAK5jd2dHFsu0rmVO2kq5hEqpLEtvAmAeUlA+lvszIRBKME0ARyBKENTp9nB+QdVzQ390UplLm1rZubo8liyX9Qj+pphrOiXFMecAga8BH4O8PLjRYNDvYdjvmYLR2YvzfM6dUjFvMVfKqNerAlbVasUApYO6snRNZ5z60qAmASthkW1aMKBpFtEGP+e5dl1yTXIbWldTFd7Td+Z87Qv2EACzjVT0tpotO1p2yB6Zdq3pjCx19/b29N/2+7YpYhmLywWsHKpSsBoEMgvdrPIBEwLzoCqzWqkKBBN+Fwu0aU6DeV2zac5hm+sEfozL51T11+KTOVe1IcL0iTZPvD2x3wQiBa/lELY8ti7fr+C9B+rWn+xLs6Y123i/gUT5g2cEzrTGHmDYZ98RYvkxzwiOEjAS5tJaWIsaSxsOLAew3xySnM8/zkGzojb1kxY83P3FNrK4OPj5pY053s7Z1M92mAo8iclshv5ogv5orPHudXrodbpS4tKSmQpuQmAeBJm0SPc26fOcvy738wIAJxwANhjtISbHlzmAqVJnTm0CYAJhA6OJuRW7AeAmTk9bKJSyKNcLyBTSuGz3cNHuYUSbZ8JfzmHBebvupeAfEwADGYJDwV9T3hdyOdSrdezUavoM76287t584028+eYbqNfqi2e+UwBrM44swWnlTOWvA8HMfzy2+euJpBannCKWTgNsI3+nXOD9vuVmdspuD895n/cA2Ktc+d/Wz0PF48GwKaltA4VXCHsLaJ8716vBjfE//rT3Gxc0X5zaeGHWvLB4Xn7xWX4mLltD+38/DQCzbl5hfi5wjix/+X7gz3itzDeDyMrczWsfo8tL7+eQ5onf2ZAAfgsAB7xfPOsFL+gd6XlviRuI5bGxiOudfMNxPi3MjfXpJvrgJbR3E2Fuy3hBD7gFON7v+60W+q02hp0uRr0exsxHzzQGfB4spTzQM5qb6mgnz5QT5SKKdIapVfS8WvUraDFy5UriqWXjpQYsjD6vKzYS15qxrBXDmnWvMk1WrzK8peGfcC1aIciV6gqs53e2jjj7Kc6y9Y670qhFurTCig6LI+jsgECCyg3sv6Cy44p5W67N3YB+iDTZV7o1R58R0c+M3rY4ylTXxtBhcZT5WYp1C4BDJtX23HV7YAuA1+3B7eef2wPLADhocStg8SlyuXGUydZHLDdynAFl6tSIc5D5f5kH+PEvy60qC2a38G5Wl5Yb2MManbNUlwdH3haTi/rLij6/8C4raeafVA5Gs9Fchk6y0/SL2VzETyYNYOULUukR8uqwbK8WwWzJcpQKzDmAMgBsuWAJnWgBTUUhPzOkblaW0MVCVgftn2dU1U7HyunK+LkQxlyto8FIXJiQjyrEUqmKUrmK3/zmFP/0T7/Gz//lDr7w9hW88c4h9o92pe7NFMuyYZ4ksxgjg/aAkHaCfKmO42s3cXTtpmxiLy8ucOf2XcFfQuD0bIA3r9fx5o0dvH3zCt65cYT9ah6jTkNHYjpEWvDO51udYugAcKc/QqZYRb5SBzIF3D+7xL3TS9x+cImP717g43uXSOZSSOfTSGXTSBCsOLtZqSBTKZRLJdk/EyAyZy4hMNWYzcYlet0uduv2M46TB8DMB02Aye8CbcqdOUKPMLTP3HMm7+z3h3h00sDJ6aXGvlRm7t2cgxlm1+vtxglyM+kkctmM4G21wpzCVD8WUCwUTKEoNesEvU5bBxWtmluppHKXVkpFVKtl7NRrqNdrUi4TPEpx52zNZWPsgImpEW0+CVozr7EUeXZVCUY662Kfh5aq38nY8pwS+snmutN1OXwHBsedRa1snZtNWT8LEkvlyuuAeYqzsoCuVqsuV63ZIRMoUjlNqEgg1hv0XTpsg+Yenvn8v4yPY1dj/uZaHbu7NY0j53iGavgUkKUSOEPr3AX8lEJyGeJ6m2S3ycADc8vtaxbrHqRZf7r5KMvlhd2z7hlOUW2q/ATyeYOZXtkpFTvBoA6qUZmP2ys1rc8JPA0AwxTQo7HlTE4R3JvinImY55bQybSD+D7XtG0esT6z80wdvVAxL+6fznJe9zneL7xNustrPJtqbp+dX+L07MLGpkfw39O/PQTmf3PMeC0wXt7f/L2V/cX5xZ9b39l9zQNvb49talWzVc/n8gLAPNgfsvZFQjbszMUt++ezFs7O2gLAlXoB2WIGFy0DwEPmmabC3SuA3cPCHA+mUv9mWR/vCdocMNMmilq1hnqlqnGczSa6T7z+2mt47eZr8/nqwbjlabb7OoEmr2luUOH1MZqMdRgAtsptw5CNCe2feR2wv7WBQpsAzOKZc8UDXg+ACfs9AObv/We8NbmpfG0DAfvJq9k9zOVnfG5hg/z2VFsGuP7Z5ctkWbIrnxkk8aDEP0eXP2sKbfsz7kUW0DpLKbkX+Y+XVcCsl+2RO4E2S02cqpzzi3bpNo95rdAinLnB/fNaoHvp5eAxC+iI7yvPe62I+s7xwleTDcQyH4cXVrbCCRuM76X05wpNnH/kJbV1nRC3n91AD8S0KBoSWdBCX0jBT54bQ1s3GvuG4ttITGvGslYMa9a9yhRZvcrwloZ/wrVohSCD63oZddgLUdAwhZ29Lf+5nRvY9yEDFV509JGNfmb49RJUdkAjg8oNvC6Cyo4r5s9xuVHnfUAXBKHSz9L4fuqxBgxCHLHGUaZuB0uTcGsBHfWK3J63Sg9sAfAqvbb9TOQeiBsABy1EBixwRS43jjK1cBstgmhn2XAV3/sbFN/7T/OFaVMnmQrPL5Db4jsBhC2iLxR7pholhpUVpVMLmIW0WeM+DQCbgpc2pKam8gDYci5OXU7M8WMK4HKxKPveTMrla5xykZwL6+5wT0k+/70q0rdFOYCZQ1g20IsjmSIYniGbTaCQ54J5GtMJ88gOpHY1W9ikAPCgP5LFK9XAVGumUxlUazs6fvWrR/j+9z/AP/3oY7z25g5uvrGLK9d3Uds9QHVvH5NEBsNpEv1JAq3eSEehXMf1m1/QQVBEeHPvzl388O/+ET/8ux9hNmjheC+v46vvvI6vvfM6jvcqGHeaGHUbUv6mEoQ1hFGmbBwIAJsK2ANg5hr+5MGpjjsPL3H3URN3T5pIZlJI5tJIZZh70/KwEroQyFFpS7haLBRRoaWwA6e0Lj4/PUW71cQe84Hu7mreeIUjFZSENwLAzga4PxjI+pb5fr1dcr8/xqNHlzrSmRQq1SJKZdpJj5QjdDwZu/yyEwFKqlaZk3hnxyAmbampUCYQpjrRIP0I3U4b3XZL/UEwTOAhG2uqfmv8bE3QmnEKS8lK2ZTGmuse7DqAyAlois2h5reHOgQw6awBR823WQKj4UTn9vsjAfGzswuNK8HeeMTyTcHIrw5ztbbaAr8+H/AiZ7LBL46DYLqut7RyJzOHcqPVdP3Z1Uuhtz62C83uEf5lsVKtok7b3p0dXDncx+HhvvJcU/1LJXw+m1bfZrNpy+PNi8MDYOXitbnO69W+pDW3zRdUH7p8voTbytuazbo0wo9fx5wjfpz8vODYEOIXCmZP7e8fg0Ff+XEJgTk+mE7nKk71uzsoziecZ58nU5y/Nh7KicxjCQpT+Uv4yGtkbnXtgKPuUWqavfZY2xgvyzEXBLO4p728XWuy0XQbA5rtFu7du4+7d++j3e5oPJnjt9OxfLyc/6budjbUTlXlQR7vVbT+pjW07ltyNuBcNOBpeWZNmZzN5AwAKzd3WQCYubVtY0FynoubCmCqfwmA86UsqvW8ALAUwK0+htwgwfszIbB7rKj1srrnvS2JHO8HBOrM/jybIZfJoEZHAAeAuQuGz4RrV6/h2rVrcgtYgEaCWrPjNr6bkFJaVuKTma5v2kJzPPT3mprsnhVJbvjgcyajWJYBsLdr9rbQln/arJ0tl3dWY68NEr2e/q0548pjmfzZMgBeKNNto8UyAF5WHS/PW68q1r1jakB/Gez6+4Qv+0kA7BXAT+YAFth1FwqvBw+6pUx2X76dLJsAnX3p2+uV0vxdJpuVQrxQLM6hsIrwAw7g/N0/wrCyH/m94lkveCHvG899SYz4fhPlRXNjMS1XtsH4Yu/LKJ30tHNeQhtXDW37uZfYAwELaXFEFbSQtmoAMbRxo3FvKL61Y1ozjrXqX7PuVabG6lWGtzT8E+FQ0/1pHN4VK3REcHtewTribkOc5cdZdugEChvasMiDzg4IJKhcXVjRPxH9zG2587n2CvRvyLwPCDcyBP7czpuAzoqjD+IoM+hZu2L7twA45IrcnhvaA1sAHNpj2/ODemAlABywMBW0+Bex3DjK9OuxkTovYpxBZRIA/+xvUHrvbyzvoFP+eRtWlmVqXme1O7dhXUBgz50WuYEdPCGAc/JgnkPIRhAjgOJyABMACzw5BbBXH/Jc2Vla+lABmFKhoEMqLq6HOzdWg8AGcOyB7jXJHigQBLKMGZI8Evzuwa/lA87mqDAlYEliPBpgNKTN8UiWvbmMU42NJhhTvdanLe1A9ZUrNVTKVfz6Nyf40Y8+xHvvfYxSvYhSrYj9owPcfPN1HZNEGt3BFN3RFMNJQkcqm0exXEOhXJXVLWHg2ckpfvbjf8Z7P/4pJr0Wdkpp5QL+xpfewDe+/CauHdQw6jZNATwbI51krk5TbBKuMLdndzxDbzRTDmDaQI8SGfz6zgP8+s5D3D9t4KzRw2mzZ/CHFrDuIPwjMKDylNbIBO0EMQR0hKj8ea/bllK5227LGpoHB0KK1lbL5QDmuHs1ZVLzSurY6RRtqiI7XTSbbVxc2EEATPhbLOYcTGUu4jFGLkcqFavlMkF0QXHVqmVBaaqTaels888BSeYAdnmDpWROp7RpQEeBsNHyFkt17i2JNS9HmjmCbYRuLreth0WEh7L99bmuBUsJkV1+2dEEvf4Qvd4QXeZbvrzE+UVD1s9SmCr/n1Ob0j6X6liOl+B4V8fCftnlOB2NBP4Iggn5Ol3mT+a5PampeRAATQQNp3ZJOJDm87sy/y8hMJXA9TrzOVdQr5ZQqxZRqxTtWkjMzGbb2V97W2avMiQeNdhr1s0Gvewa9lecgNPS5hCz6k1qLAioeD1zQwUthpnXWErFRAIVjmWlovGwa3iG/sDUsrS6Vvm0t6btpM8VzFyp2axAKXPK8iD8NSvktIAjFbTKJ5vJIpXOGnjkvUe2z6Z4Z0yW13WojR0cC/ant3kmaM25umwupdV+Aer+QHCX89lbPJ+fX0gNTNhPKO3HleX7L+UhdnbPXvEtAMxNBgMqgE35yUakqMpOUzXuXRJ4D7Z2Mj+uXadVAU5vAa2Y2ryuWnj0qIlHjxrIFdMoV7OygG71hjpGhMwp+fcvFjBsJ4PsDaj8zeveRwg7kRsCc7BXy1VBYD0TaBOdSePK4SEODw4FpL1VtcbDKbJZh9m6i+WrijHvV1TOasMPr92lHa4Ky/LK8xngLaA9MGcdnD/8ueUANkeKZTDqFdfLCmDf36xL1uFu04eH1gt3CtskIAjvLKkZj9TsTrnt56JPMcDrY1kB/DwA7M/TJgMH9n3bDAA7G3wYALZ2Pg6A/Zg/DwCzPwh/iyXeI5cUyEsvCM2v/ClG9cNIrx/POinoveh5NQW837wo4I3FtFzRBuN7WvyxxPyijvK/j7ltUcPYnveK9kDAQtWmWxC0SLdK5TG0baMxbyi+tWNaM4616l+z7pc7LcJbGv6JMEDk2//K1hM4vi+jHcF1BLQhzrI51kHlB8Qd/3UUPfLoZ7qoA9oZVPYrUG6cY/5Z64vI8QaMW8i8Dys2crSxXNPRaw973sRRbhxlBl03AQMbR6zLZW4BcMgVuT03tAe2ADi0x7bnB/WAB8BBizttGw4AACAASURBVF4Bi1SRy42jTC2wRosg2lmuayOWubS+++IxSSRQIgD+2d/OLTBlv+ysLVmAXyAnDNSxBIHtd6a4M3WgfRHcJARvzUqaTJbwh/DIKwplHas8raaM9AvjXmnFBXkryxR4xTxzmOYFJk11TKCQkB2zRHN6mptqzxbRDQAKpEgNarALoMqLFqxTlEpZlEpUvNL22JTBw0EXg15XULCQzwkYSjHqgHO31UG31cZkNEapWNZx+84Jfvbzj/CL92+hP0mhN05h5+AQv/+tr+Jr3/w9jBNJNDsDtPtjJNI5JNNZjKcJ9IZj9Ie0myZ0mKLTbOKDX/wCH/7iFxh2WiimEyhlU/j2V9/GH3ztbdy8sothp4FhpzkHwGyTAeAZhoRiVBpPE0Amr7zDVB3/6tZd/Orju3h03kJ7MEabVtZGxef2wYQRtXoNBweWf1bA0+VpJWhlHtlBr4dWs4F+tytYTLDK8whcCLyUQ1TgfubsaqnYzNqRzuDBw4e4/+AhTk/P0W730G73NUa0fy4UsgbtCOcmE5XZ63VRKRexs1NFvVZBuVTQQQtof3hISJalvL+CkYRlaeUKpppZII95gjmfaY8qtXNGc0mWw6OhwJ/PySnwQ1BICOVUsJzIUoLSGlr5ZWnBSovaIfoDKj77aLXYph4uG01cXjakOi3kCwJ2XsUpqJsxqEtY2HT5gKVKJPDqD3BxeaGD9VCFnS8ULQfwhHlUR2b5OrR6/b/HzH3NC4GqRyp6M+xX9lPZlIB55gfOYm+niqPDPRxd2cNkzFx/bPt0bqHLfqWak+Ptr3n2DXM/9wd9QVNeG7yWTenPa8f6hf+dy+ZkO0uQbhbOVOkO1C7m8+31CXhNnUk1dn2n7nIj292QY86DANjnp/UgTi4EVEYTAAsWsy8cAM5kTaWr3KgcS6q0c0hnaC3u+yYpKJzMZjWXO+0WOq32PBcz+1LMGTM3v5lnt2D5ldMZgcd2qwUp4ZX3+gKNZsPN1Z42iBA28zpgO2nvTdBs8J9AnErkhQW0IDmv2+FECnIPSBlDKk0AyXsSnRfcvYzXRzKl+bSzs6PDbI3NWtjUsgNcXrbw4MEl7t+/QCafRLGS0ffucKJjRPBK9kswyM04TvWccH/kUP2bz2YEgQnu6YpAKFwtV3RwXvCeyutrd3cXuzu76q+F2nZxzSsfs7NTZ552wnlZQjs7bQ+B9d1bbNsgOOBuENSuWd4jDADz4PleAWzOBcwjbgpgHvzyMdl5tlnIP2O8DbfUtD7X98RbvS9y/S5bRC+7YshFYO6YYRsx7Fnoctc7wOvHx7fPP+v0/HSQeW5hrWvJ5rEHwMt5gG2DhimdpaSeTJ6qAOY5hL+8BzxW/9JzuvP1/xKT+pUXvyc844yg95dn1RLwXvOiQDcSz5OVbDC+3yr6RQ2K6/cxtimukFctN5Y58ZRgghZ9Vm3Mq/K5gMWwTYYcax/H0KaNxruB+NaOZ80Y1qp/zbpXmYerVblaK1f61AoBvox6Xsk6AvsquA2vUPlxxx5yLYV1S1jkQWcHBBJUrr1cR+6S6Gduy5136ivQv5EHOGjYos+G6GcGBfD5BMuf8nyJe6y2ADjkatyeG9oDWwAc2mPb84N6IE4AHLTgE7AQFrncOMq0FeVIfRztLFdUIiH7Z9pAewtLy2dIdZbJbL2aySsqvRpubgXt7Z699aqgAlVj/vMWusCyUwD7RXMBpKUcwD6Xol+MXyiAUwLAhLGEdsaUmffV8vF6OGvdlDJlFXM+OhDIHLEEvkIPMwIYqvImKJXyKJUJeQm3CQ4TGA56GPQJoIbI55hvkypC2stmkEin0W000Ws0pQSmyi2TyuLk7BK3bj/AJ3ce4f7pEPdPB8gWq/i9r38Rv/f1d5DKFTCaJTCepZDM5JBK59AdjHB2YUpRg60zgef7n9zSMRv2UMqkUc6l8Y2vvIVvfuVNXDusCwAP2k1gSkDGHMAGtyYEJrMEhkhhiLSOUSKNVn8q+PvLj+/irNHBkFbRPJnE1AEIAS5avNargr+7e7uW/5gARcrggg5CQNoXD/o9B+QLgodSpfa6Uu0SanLsc7m8rGoLhSIKBBGFEj6+9TF+8/EtPHzwSOC0x1zF6RTyBQJg9otZvxIis7xuryvwu79Xx94u1dbMS0w1cFEKYOYpZl3KKUvozDEkMNPBsmgfnRFglMrcWfEKJglKp13MtN+1XLbeqtmArYEYzi9vByyQJ6A4lV11p9NDp2vglwC41e7LCrjV4SaCiSkTOeZO2cdyi/mi+oWbIdqdtnIBC/YMh+pL2oFfNC5kb84+zObyLt+n2aPTVno4ptJ0iIGzQaaqkva6jJebHpjj1Y+BlWF2z1RQH+zXcbBXm6s7Oc6moGRe65KU1rTXJlDLZ3PqO2/3zLFZ5PAmFKfimypPU/wTzhJu8zOcD6PhAMOBATnOHw/2eV/Z293RXCOgFyhM8Pqz8wiYtZFELgQ+F3kaWSqiczkBRMLfPhXAhL1SwqadLe4USW5WyeaRyeS0QYRjRuAJ3j9SKeWxJsztNFvK18yD8NTfgzxQZL/4TTBUCSuvLy3bGw00Gw39NxW8HDvb3GI2zlKwE65rXpnLgeWZdTmSHXTlPUwKeZvC7rC8u7z/coMMN90QAuuKTCS1qYDX6f7+vmKb5112uWgbjQ7u3j3FvXunSKSBbCGJVDbpNojMMKYa1ykF/AYH5UV2G2voelCggjSbFsDnwft+hYryclngl0CY19be3j729/ZcPmLLT5tOLwCwV7SaNbm2YMwBMJ8xsr12faJYlB7AYDDhub8uWL8HwKbcHplVN62mnQW0zye9DIC9WlfbktS/TjHvrne/MWMOgJ1NOM/3n9U17yzt+Yzx1tC2E8n+3HuWAtjbQPvfL4+V3AH8JgqX21dAmLuReC040O0tplmPf+7yejM1+dhsxwcDne+hNq/DfIGbT/Lz+BTD0latwR/8O0x3jiK9V8QCLyO+07wowKB3nhcV5n+/odieVl0s8b6oXTG250VVb+r3n0q/bSr4p5QTtFAUYxxrFR2w2LZWPUsfjrXfYmjPxuLdQGwbiWWNONaqf416V517q1W5WitX+tQKAQbX8ztaR9z9FFR+4BgElc2LI7D8kOsprOjokUc/00UbEEhQ2Z/jcjU1og7257wfYuiGkN79fI7DpzxnIs/twHtk5HJXaP8WAEe9ErfnrdIDWwC8Sq9tPxO5B4IBcMDiVdAiUcRy4yiTnRW53IhxBpWpkxPI//Nfo/DTv9bYyf50vkC8sJ20UxNIJQhiFtaYWiAXnDDlplm/JgwajKjgpSKKzII/M3Wo2VmaZe+TAFiL/s6e87cVwMxJ6wGwwUmG+yQE1qK6y5vJ2GzBnHK3iQAw4e94zJyuIxSLzHVr6tN8Ia08wLSAJoSiMpLKRuUBJtCi/XS+gEGziUGjiWGHwHOE0XCMTneAVmeAy2Yf7390gfd/fYn+GLjxhQPceH0ftb09lOt7KFVqmCXSmCXTaLW7ePDwER48PBHoIAEaD/poXZyjfXGGXBLYrRSwWy3gK2+9hi+//Rqu7FYwaBEANzAdU61INTMX9dmyBCaJlCyfCX7bw5mO83YfH9x6iA9uPcBlp4sJLYjdmBDOsH/yxQLyBcsr6nPrEpAS5uRohZvLCNIRMnS7HSk5vQKYgIuKSIGwwRBjp8yjdTSPElWD1RrK1So++OBDHffvP1C/EaASzhaKBou9Go5zRFa7gx526lUcHuxif28HO/UK6rWqrIxpf0traip4CduoVCQMN67twGSSeW4N4hMgCYAo97RZ+kr5R2g9HGluavZTfeny4Spnr1eUE4lr5wEhpSlwmde41eqg2aK1dR+dzkAHoSTVpAS1An4TUwYaXE4inysgnzMwYzmACcMtTzKtnQWwBgMDXA5EC/zSQli2z4S9hGUGGycz+29Z63qwCKfqpdKZfUAFcC6rOc6jWCD0JwinIjljVtM5bobIOXBPxb2Bf45NXj/PqR/Zv4S+Ppe3dmE4u2aDY7T8pSK1h36vKwWwwWBrJ+E+y2AeaR5UDNt1ynzbZjOt8ZjZRhL2u6klDWoTiLNG9rEAsKyRsxorWkJzXtEBQAA4awCY9wr222jCw6kmlZu6h26HCnZu/BiYLfR45OaKwUKzsbZc0MzvK9gmYO++OyWy8vf6e6hin2iMzSXBFKj+a0RL+THbuHBZ8H9jsO/GY7Ot5mezWVMBy+1gOtN4HNJ6+fBQZTJm3je9irTV6uL27Qe4ffs+aHydzFDtn8CE92Hen3VnhjaNTMYOSnOOLgHgIudJNiMVNxXfvA9WikVUlHeYimjeL3M4PjrG8fGxVOMemErJ7yy5fW5q3aPUPcwHbHOX380Zwua15rYj4QaAmVeb15HZofscwB7WegCsFAVLylivnH1Mretywy9UxtbvHqj6547PwcyxYC7z+X3CKYT9s1DX81Kag+Vy/aYpD2P5mWWHCw+BrQynoncW57Kgp1vBkirZA2BTPNtmCEuXYIpzuRi4+PxmBdlKz+3S/aYDA8D+xWP8h/81ZrvHkd/bgt8vnlVywPvMi4KL/A71ooL87zcY25NVbjzWF7Upxra8qOpVfv/S+2eVIF/iZyIvIr3EmJ5bVcBi1iZCjrV/NtyWjca6gdjWjmeNGNaqe416V5lzq1cX3srwT7gWBQa5Uj2Bdbg/pcK6PLCO4Hb8DpUfd9+EDGxYt4dFHnR2QCBxlRt8XbwCMcfVF5+1cqPO+YAhiwcA+4WECAF/lsbgU481YGDjiNWXuQXAESb29pSVe2ALgFfuuu0Ho/QAAXDQYk/AQlbkcuMoUyuk0SKIdpbrzYhlBi3QujJzP/lL5H7yV3Olry1e+0XiJVtOPfychssvWhMgSfFHWGjqLy5AU/U3EsCaapGc5ZnKi1DE4C/LIvAxm2ZaLDvV1zIAVp3OApowMV8QeNAiOBVdAiIeBFsuSdmtCkAQCjgAnCSsMiAzHhPyMH/qEIUC82lmlX+2XCYALcgWdzwcCACbZGyKNJXHlSqy1SrGzSbGjSb6zSaaDTtmsxTS2QKmiSz+4cd38fc/voeHZ01UdlOo7iRx/bWbuPmFN3F07QYm0wTGU0j5e/v2Hdy+c1d9NR2NDOoy9+l4iHoph6P9Go72q3jr5lW8+dpV7FWK6BMAtxoYM0/xxMCP7JyTKUyTGYyTWYxTWZx3hjhr9fHwoo2PPjnBR7dP0ez1Lfdvxqy72f+ZbEZ5WMvVshTWtEzO53IGeGk/nMtZDtZUSlCWCk5CmXKpKAUuQV2jcYlGoyEoRshHaEclKcuo1evY2d1FfWcXv/j5+/j5z3+Bu3fvztWQrI9qWNramlrQwCIV2MyfSuXvlcM9QeC9vR3sUzW6S/vbOur1mmJi/mRCRnB+CSB5feNMbSKo4rzRHBNQNOtr2Tg7aK28006NKFtjB2Q4l6gm5YyTvnYGdDpdHYTel42WLJ/bHcJx5gEeGVib0U58hE6ng2676+xqbfOEVwV7kMO4pCLudAR+GRfnuOCuoK6pjQmUCcnYOrk9O/WgctryuiHgVJ5dg6DMsS3YTTto5j8u5ATIpxMC86EU1VRT0/bZIC8Vs2mNNcdcKutyGbVaVX2+u7MjKMzNAATHsoNm3uXJeK6ulqWwxo9tb+vg2Ch38HgsKEwITOWwAPDenin7nQpdG0b0B4ypGwlevRMB+yuXLwgYEyT2aYM9HBoATmWVk7nbH6Db78sJgPCXmzfsrgXZLxP0ErTTPlt22sq/S6hLaG92wwTwPocvNzzw36Zw50YBA/qC4A7E9fsjDPrM4ethNd3VOdamivZAcJ5TNpmEPjMY6Xe5nFmS+9s8FcH8PQ/+ngCYBy2mCYUJwY+Pj3B0RHhnuWI5FhwrHmzjxx/fwccf38aA85rzhXMqkwIyKf2bCmq5Bii3uUFg3fZnQD6bBgFwMZfRBgkB2EQC5WIR5aIbf55TKOC1m6/htZs3UavV5jBV14ws1O2+TuzI+Sq1LxXPBL9+0wLBJec2Lc4dyPSye/anV/v6a/JxNa6NgQfAPm+1V85yzL1a19TX9ozxIH45r7BX+FoOaHsALtdp1uc2xv5LuZBl781r1dTfyxbQftx5voe+vh5vF+3zis/h+RIAftyVY5Fn2P/cK6Z92QbEzW7c20vz+re2u81XypHtvr733wL7V6O8sumcoHeWZ5Ua8C7zvMA2EstyBRuK68mYNx7ni0Yrpna8qNqQ37/0PgkJ7jNwbtDi0qfVnoDFsk2EGFufbLgdG4tzA3GtHcsaMaxV9xr1rjLXVq8uvJXhn1hNvfky6nkl6wgczOA2xFl+nGXrb67g1ka+nMKKjh5H9DPD2xdX2dtybdp81voh8mQPnmrReiLaWS7KgAsujnLjKDNoznyO278FwCFX4vbc0B7YAuDQHtueH9QDcQHgoIWlgIWyyOXGUaZWXqNFEO0sN1SuzMyP/wLZH/+Fs7j1i8em9OWKrwezy2q/ZZWRt441CGwAmAraZQCsBXJn8+mtoRcAmJA2KUWYFrYfA8AWK9VnJaoR88XHAfDM2YouhHfqKy7Ke2WVWXCSCY4xJVQi4B3T6nUkVR3BSqmYR61eRr1W1nmCWlQB6hgjxfySlYqOSaeDSacrAHxxcYHL8wsgmUG+UEYyU8A/vXcbP3rvDu4+aiCRIXRJYHd/DwdXrmBnf9cyJCcg4Hd2dq5jNqZt8oRJLzEdTDAZjHG8X8O7bx7jnTeOcGW3qqOcS2HQbmHQaWI0ZD5WtmVseU1pdZtMYzBLY4AUHpy3cPekgTsnDdw7aeLuSQvd4RggAE4nzR6bYDCfR32nJphKSOohf6VSlaqP4FAq6FRSMLPZbAoC7xLs7tQ1Xmdnpzg7O7M+cyDJA0XCZULgaq2GDz/8NT768CPlAubnCCUIfnlOsViSZa6sXWl96/JD7+/WcXi4i4N9KoCripXKX8ZWoQLYqTBHo4HZjjuFedJdNlQYywKa6kcHQQwKWT5VgkrLVWuAhCDM8tpSkZp2Cty05ifPZX+3Wm20W200mT+2bQpgKn+7XcLHkct5nJUql+e1mi1tfPAEJSk1KO3PbdMED8JflsW8sXYeFZMeABOg2b+l+nUWvlJUupyeXgFsKkqqgSe2+YKgUn1JlSyvT76aT5RDmpsfCMcJ4bkRwKyyTeHLMadKmcpgqoAJg6n+pAqYinDaAHvPYkJjqvN5yPp4aBsFms2GDs4LUw3Trthy4LLOKwcHODw8kFKcOXYJne0eZhsvbMMIVe5u8wlhaZ45kQv645E5gAmAE0kDjgT4HJMGc3Qrjy7bk3G2txz/qYDvYGS5k30OZX2nsteplKX0JQgmEPaK7H7PFN1UrI6ZQ9zALvcaUM3LHL6M2zmry45cGyf43eW2lltCOqN7U6/LPuprzvFa5LkCecwhPDFlN6eyVKza35EQrGUMvNfS/pn5uvnFa4afrde5KaKutt25c09Hm7B7OMaAGyO40SaTxIybLJxrgIfKU+5KcX+1UflbKmRRymft+qACmPniCYALBc0T3jsMAN8UBCYAXrhAcHNFSnNYsFfW1A7+8juBsKzrTQFMqL0MgGUpnkjqel5Wtnq75jnM5LYMZ9vuAapsxB20tkenB/X+FUUDp3nmATC/sx4pbZVQ3gDwsgX0MgD2ThlPA8C+Tv9dc2TJdtrXo4077hm8rEQ21S5TDjh47my9fZvnFtIu97B/bi7X522n5xtJnLOGnuV2a7Gr7Hv/AdiLBoCD3i2e9TYY8T3mRS+TG4llPh02Wto89HhKfUbPbKhfX9Tvob9/qX0QGtzn8PygRbeX2f6Axbh1w4qtDzbYho3FuIGY1o5ljRjWqnuNeleZY6tXF97K8E8EEwf/lh3eFYEdEdyWwPLdXwth7QisI842xFl2cN8E9ktIp4cVHdYrQWcHBBJXuXGOS1wxf5bKjSvWV2G+R27bKzDPPyuxRo5TF270syOfGVjmFgCHXInbc0N7YAuAQ3tse35QDwQB4IDFraAFp4jlxlHm0hrsi/stYpxBZepka1nqR3+O9D/9uUEiZ+NseQkdOPVglgonl//TL9ATWngA7C04DQBTAdyfK4AJfyxXq4Ed+zIFMKGjKYBd/kzCq2W7TWeRagDYQJGv3y/UP6ZNMjLjVJS+V1g3FZ60liWkJDAZS6FHuFIqFbC3X1euWSoPCX4JPaRkpsKQNsXlMvLlMqZUNhMKtds4PT3VkUpnZe+cyZfx3vu38NP3P8En9y7Q7ifQ6TMHZx6lSgHFEnOjJpBMW05kAqB+b6CsmNSXklqNulOMujO8ceMQ/+qbb+LbX38DpWwSxUwCaUww7LUxpA2zLJIJgUfIEIzni5imMuiOE+hOgI/vneLXdx7i43vnUgOft0eW+5cNTieQp61zLosy275Hi+U9UxP2+wIoOwK8O1LxSs2YTEjlS9BL5Svh3ZXDA4GnBw8e4OHDB3o54tgQHvoNAQS7zCdbKpdN8Xz7Ds5Oz8xWdzJBqVgSIGZuUZbLnLjsinKF6tQS9vdqODjY0dhUqyVUqpb7t1goCkxynAjsZRnu1KeEcMpNS9DrYCbLFHwhMJedbFZzT+BXPzdrZVN30s7cAeCEKQypUvS5RRtO+U3Y2On2BfP1vTNQXuNiqayDkK3Fc5stlS8Q5GxvafErcFoqSS3dIlxvtaXe9C+OBn0N/hKIOTmp4KaAtLOFJjyzHMDOAloqPwPOBnwW+Vd5aaRTvPampr7XdW9KRo6b7Ir5fxpHy4Ns+VdpB06latpZgptSmH3I8T082BOQpOWzLMG1QeJcBzc3KJ9w3qy4WSfH8PjqMa4eHxkAdpDUW0lbcm87uHHDq2vzVIsXSg4AmwKYyl8Cx+FogrPzC5xfXOrfXhkvUafLASvoSHtqAuC55TatqZlDdWGl6+9ByrfMTQYOKnIeEFhyruu9nXsOpArmGFmVvMTMXtv6izmRF/fJrPqZwJ+5olmP5VB2INnZhhsQt3znpjynGtZU4Pw5gSthr1efcrwIhamoJujmNUmr9ctmBw3ak/cHmKUSmKV1cWBGQCub4Yns+vkZnxi4kMugXMyjXMi5TR1jA8AFugKYCwPnDjcPLCuAPaCV4npmls+ydnZWxVL/KheziWw1v2UBTeX6QgGsOZIkQHbX7ITA3cPehdqWE9wD4EVeXvsMDw9qvf265fE2K24eTyqATeHL6H8bAC/nCPabop4FgO2Ss+erB8Be+evLEWx2T0Ifu9wBnBU7Nwssg2P/+WUQ7Dd/LPfNXHXswLO2TngAPX/22n0hCgAOev951ttMwDvM816INhKLr2BDMT0Z70ZjfG5nvLSaXvyO6s549SKKHPrn8sTIC1Avs/UBi13rhBVb2zcY/8Zi3EBMa8WyZv0r171mvaHza/XqwlsY/omwxWnf9uB6VuiEuOvYlv/smRx334RcQ2FTJ3rk0c8Mv0biKntbrl8FDJhBARMorv6NGm1AqEFa6DjaFUeZtsIb8BWxw+IoMyjWiHEGlamTo7WMZ20BcMC82p4a3ANbABzcZdsPhPTApw6AAxb/gha1IpYbR5labI46CEtxJn/0fyPFw8Ffn4szRaWoO8+sc10OX7cYb/kVk5Z70akYCTkIJAwAmwW0lH8EDnMArKVnwRKBOKnkHreA9vkY+VCkJSkXyIuy8jVQpIV8p6KUbbDLrzmPlzUQMDhbTsYh+Es14VxVSKjAOGaCoAcHuzoEnAiIXW5ZKkup1BR4KhYxGw119DsdnJ6cCAAnCYCrNeQKFfzq4zv44OO7+OTeJU4vpzi9MLvTZGqGZJrQLYEMlcFeXT0F8ZUd0wRmoxQwSuGLb17HH333XXzn219EYtRFYtjDbNDFeNDDaMB8pZYrlqrZXKmCfKmCSTKL1mCi41e3HuDnH97FR3dO0Jsk0KPAmBCMMD5FRTWVnXlUK4SsBoA5Rt1OW+pNwqUnAfD5+TkePnwoEExwd/XoWCrN+/fv6yB45fiY8tHst5UH2NlBE0g9uP8AF5cXgr+EP+VKGbu7u8rpe3FxicuLC01kxbTPuOrY369hb7cqUM+DVsY5QbWcm5cc24kDwLRBTVj+Zuakdi9W3LxA+EJgbuDSALDmiFOnS33JHMEEwElTCMtsPJFQflgCO0LqxmUDl5cNtNptU6Hy6A/RlYp0jGKxLEUzUVJHn+nMcwxTYWi2tmOkMxkUS0VBYFpKEwCz7wV9l9W+ztqcVs+cOGYBPTO75zFzKY8wnhAIm0LYHGx5nsFjgjgrU2lybQ5S7K2bhhkk61J39ssm/qdy0d7i/e85RzMZXvMEwgScliOa6vHjoyMcH1/BgAC400S72TAAfH6uQiyfcB7MLU0LadpK37hxDTduXpcFdTZteWVlDy9ia3Q1oWvX7KD5xeuwUCgp57UsoGmfLtiY0Bg8eHSChycn6PWHxjMdiJznoHUwnEC336fdM5W+/PdQfWnKdG+3a/PBbxwQvKMKV4p93hPNEpx29JwnHv7yO+9r7Ce2lZsoCrROpqI6m9W8pJqeB+PwQNFsqGmpPdV5uWxGv/PqU1mAj8e637HPOMe8YpvAmTmBDw4ONF/95pTT8wZOLlpotLqYpICp7Y4wW3Nah0uBO8bU5SNmpxVyWVRLBVSKeVNhT8aC1hxD2vDr+qZCPJ/DzRs3cPPGTV2/3hlCQnw355SjW+pa9qnNQ7+RQfPYbbrQtcn+nYwdYLaNPgu17+MPN4O7i9zKHuwqN65zF1jOy2vPNyrFLU+9B8D+PrUMeG32ExCbOt/bTnsL6CgAeDna5Zj8WHpArVboWcr4UlK3Mx87lcBP2kb7+tUn/g9Gnx/b2T77ts3B7/IGLn5myQJ6+p1/j9nes3MAR36feN57R8R3oucWEfW9Jup5G4jpyao20ldR4o8h9ijVfmrtXSW47Wee2QPRlpleqW+vrQAAIABJREFUQgdGXPBaN5JY2rvh2DcS4wZiWiuONetfue416w2dX6tXF97C8E9EX0j27f6drSNwIIP7KaD8OMsWWwiZ5AFxhxSrOMICCSo+rOjoZ0c/M6yBcZUb53hHjjlgoCOXGTiB4io3ZFIGdEPkqzSudsVRbhxlBs3vgAGII9a4ytwC4JCrcHtuaA9sAXBoj23PD+qB//HP/yL6+REXvIIW4CKWySAjlxtHmQogWgTRznLd/hQA7FVIywCYP5v/oUhQJnjKPJdOPSz14OPAj7+TInPI3J0GgGlDK8Wc8v8a/DUlouUn5Xev1jIwaKDDwyeCAIImAuY07V4FgFOyySSc9cozfufXHHz53Icu/y/Vl8Jngl5UqxoAJpja26srxyycBTRVoVYS1ZKM0+xbmRt4OhwIdF1eXqJxeSn1IRW4qWweD8+bsl9+dN7ByXkfpxd95SQdjAYYjYdIU3WcZvzuDyKCkuFMRzqRxn69ioN6FW+8dR1f/tpbePcrX8Dk8gxTHp2m8gQzBkL2ngDwCMVqHcVKDeNkBhftAc47A/zLRw/xk/fv48Pbp0CGRMqsX5n/c5ZIKPcr4W+tWka9WkWtVtFcp+KZkELQijCCOYBliZyS1fP9B/cFaa9cuYKjK4caN0LhRw8fmvJXGwIM/vKgFTTtgwmBBYAfPMDlxeUcbtD+mfCZikYCZh6cM0dHhzg+OnTjUkW9TjtqsyymGtXyEptC0v7ENepkmw5ocW3KckedpF4XyBsZSLQNBF7rZ1SE6j/l0UyYAtFsaG3eMg8soS/hLxXAhOCEthROerhKCDmZJaSq1OFgIiGbqYrtsHql+ZYimHX2lHuWB3PT0kaZuYQNcvH/ZfvsrZ8XLfYtN1A5NQg8ooreqYHtc57iOnE8xcTu0p5zJFYjkbGpvU0J7FCYQjAavPx7XotsTyFnNt6VcoUzCJgNMB71Bb958Nr3G0V8PmkC4C+8cRNvvHET9VpNylLajduXKV7tfsN+XCg6lS/aKYDVZ8zhrPbO0On0cOf+A9y9dx/tbk9WyuoHN7aWm9lU1bLJ1pxwFsQuvzJ/zsMcCeyPerPOtXmgOSJVNuObqj8EtTNZpHRfs3uKX3bhRgW2lYCU7SMEZl/IKlv2yqaE5yFb6j7z+TpVcIJ5pJlXumcbA1y8mr9Js7fmtZDPZ7QpwgNgXnetVkt27Q9PznH/0RlOLxocGR3gPOT1wXzAbiMGvxtzn2mzTa1cQrVcMFv12RSZVFIbcOjCQPjL+UNIff3aNVy7ek3j7+Gj9a/1seWjHjkbaJvD/HDCOmvep2obXQGmVMZntCHA51hebOSxsVh8GciVOt7PHKd29eDYw1pvge6vP+sGe3bxZz7XMDeBeGcJn9+ev1/O3evr4gYo3mOWcwA/Hp+bzVTru3H29ZjVvalzlwFwocgNIUUpgf1nPJyeQ2M3H/UcXlJG++f1YxuhXB1z+2dnGc/IRt/+rzDdPXrqu1jQ+8Sz3uYivrs872VwI3H4CjYQz5OxbjS+GPvxeX0c5XcvpZ1RAtmes9EeCFqk2mjNS4UFLNStGkIs7dxg3BuJbwPxrB3HGjGsXPcada4yn1arbrXWBX9qheCC69Aretinws5+CeUHtuGViz+g/+OOPeQaCgg7MhRzfzFGDyMsiNgAetC4BMS8Ldf93RV1RgT0bdQiA28v8cz1gHZ96nPmU471s9T+/+Hf/duQabg9d9sDQT2wBcBB3bU9ObQHPisAOGjRK2BxMXK5cZTJwXoOANaitrNpVS5dp5YyIGNgxi8wE34srGOd4pIZRrmQT6UaNZAOJnkAbOpfU8BKiSlYuFAAKw+rU7pJASxYRkWny8tK8Etr2oSpj6miXM7lyOYR8hDQ2AL6SIv3ZqTqFMnO0pighhCY8GRnp6bDlL8DqYAFfbMGnM1Ed4bxcKCDCtxuuyXARbCEVBqzZAa98Qy9MdDsDPHovImT8yYuGi00mi20O12zJU45m10TYKLXmaHfniKbyuFL7xzhy28f4+ZbN3D05ms4euM6hnfvYHjvNsaX57KoTswmyldqCuAxyvVdHSOk8ajRwcllFz/+5UP88GcP8ctPzlGspFCopJDMEFAahGE+3R3ayFYryoFcKhYEcD24Wt4QQGUmgczp6Qnu3ruL8/MzHB7s4/DgQABDasOTEyn3qFr0KkdTABMA0wK6JPUvATChuQcztWpV1rX1Wl320jw41jduXMX1G1ext8txqaBWKyFH++FsRgB9blMsG2+zLiasEpTjXKHSMpumB63lVvY2z07l6XNSE/Ty8wSy9mW5am3MDeYS4LaabcV2enaOpgPAtO9OSFXIXL7M3ZlT3tnz8wucXVwI6PHnBIQEOrRBlrIzl5d6maCv1Wqi2WpJzUtYSVjW7fV0mO2x5bMeKk8qz1lY6GrzAxWKGea/NbUqz+sNxugPqKYk7LS1GtqOa39E0tm/cqTd7/wtwVT5Xj1t9tkeBHtFrt/EYSrdBBKSG7OvqJamLTBQLFApPMNoOMZoYGpZ2dS6ewn7lUD/nXe+gHfeeV3W0ZwH1Up5rjaWal927WYNLGA2nZkSv1BU9QTAPGj3zBy8VFB/fPsObt2+o3/z2hgOCRVnBsentBo28CujX4JDl8dXSmmXA5rj4Be4zNaZm03MaYD/x7ZIGTtjvugkyoUiys4qndcnf+6hHceZSnZaMzOHLhWehML+T1TOQw8FlXdYVtQE6KY29nm3CXMXilCqgmcYDrl5JYdKpaDrg+pfHpxnLIvHvQePcPvefTw4OUN/Ah0zWQ2nkcmlBYB1CLbbzYEwvs7c3ZXS/L6XIegnAM4xJ7htDuC9+/joGMfHRyiXyvPXAMH1Mft6onzLstbWtWn3niRzPXMjxHwXAjdR2IYJtpH94+8h/j7h274MWO05ZBDYb95Ytk2e58udTp0lfU7PCv/l73FKW6Dc1aa+9lsfCIDZl3zOLANl//wTPOZmniRzW9tGDh/fcpyPq7htLms+u5y83sKZ5dAqn64IvF/485YB8PK7FvuP89KuX+sH/28tQDzl/cHbRvP3/W/+W0x2rvzW61vk95NnvfgFvLc8791x7Th84RuK57G+D33pXeX8GOKOGsbG+j5qhdvzXokeCFoI23TEAYuAq1YdS/s2FPfGYlsznrXjWKP+leteo85V5tJq1YW3LvwT4fBU7wqhnbBCB8Rdx2e5/Fcq9hXGNur0CSs6rFeCzg4IZFuu/2s16iiH3YM+a/0btRcCpljQHTiO/oqjzODnSsQO+9RjjRhnUPsDytwC4KhX4Pa8VXpgC4BX6bXtZyL3QGQAHLAAFnnBKo4ybdU1UvujneWKilimqo9U+2/HmfzH/wjaQFve34VCkWvzUlI6hS2BiGx2pbB00Exw1h7Hy3kImZfVFLQsw0EkD4D0U1Mk0qZXStFUag43WAehCBWbKpmnMl8j1Vqy5V2AGAJaxedilALY55Z0+WC5MO8tpx3vmSuQvcKQdrZUwFarZQFhqkZlZ5wjuMuobwmGeRD+joZ9y8Hb76Hf6wkuTakWTaSRyBWRzJUwmAAXzbaOs/NLnJ1d4uKyISjIg3BnxrS1E6LHFFJIo1Yq48vvXsOXv3Qdh8f7KO3WUKpX0b9/V8ekeeHyFps1KgEX1Z5UABcqNYHn248ucefRBX7xmwv8y0cX+PhBG/lKEvlySkCUwJIHAc9OtSIVcDGfk+qPQMPGcTGbCEK92vbk9AT37t7B6dkp9nZ3dXCKtprMc9t0CmAqpW1cCE4MAHsF8H3cv3dPymm/4kB15P7evnIOdzptAXX2+dXjKzi+egX1WhmVahHlch5ZZ6srUC3xm1erOkX1kgKYUJTzArQsN+9ZZ0M+tbyjTpFHAJx2al+bmh7OmwXydGx5gan29crfxmUTzbkC2BSlVBgS2qQzWQFd9gl/LqBTKjtrV7MBNoVjVkpfKTVbLQEsy5k6ldqz26cVtAPAiaTZTA+HGMju2dkQEwBR5UwFvfsTgvOB8JfnE3byYDlIcjOGssnKPpnWyFLOsn3TqcFe5qfm5gjNAQeVBMRN2cprw+zg/WYQJ7xm92ouE/4yv28SuRwwGc0wHtn158u0fLcJ1GsVvPXW63j77de1mYAbAGrViu4xBlcNpPLfpr5kTlegUCyhUGR+5f+fvTftlSTJ0vNO7HvcNbeq7tFMj0TxA0EBAqmFlABKAgRBH0T9WhEcckhK4kcK5Cw9M9XdteZ29zX2VXjeYxY3Mruy0i2WXKojG96Rldfd7Ji5mYdfe+x9j8n+mWM4mgr03nW69vLVib14/douLq/t5qZjt3cdV/wq96+roV3X7/Bw+ckp22IpUR0CxrkQN5rETQFcA5jGVh5g3iLPdaMhaDwhf/h4stBZ1mtVO350bMfHR74RotGQKt6V5UBu4DVAECWzw1gpx8PGAzYbxI0Rbgs+U58OhxMdWEGzQeLgoC3Ldg6gpYDldGLPX74WFH95cq7nAwcW8OXq2wA4Kujn1gQAt1u212y6CntK3uGC2slYRrxLW/m3p0+e2tOnAODGAkBGq2dtaJDSeSQYHJXBDChZ94eDfg1TT5/+/HAL6B8DwMuwM97DZUC8DGPj36MCf9kCOlpW87kMZaPte7SA5lkWy4l1+3ejA2D+Lcb59ueyjfOyolc5gAMAjt+flKOc4E0AcHkJSjsY9++yhz/6fgwW0Iv8y2EjA30bvxujPTanM37UFjO7+wf/zMZ7j94oM/N7xLveNxLeWd5ZRNZ3mSznbSCe5WrW7p/3xbzheN9X3QdtW0owu3M/eg8kLbRtOtqEBbFVqt542zYY70ZiWzOetWNYo/6V616jzpXG0EqBpl+UfkUagIltT64nsb+Ty9dLYdpVaWdvufxPKPZt90vK/EnrluyRZz8z7b4nlZs4ZpPKTui4n225n0AffOyx/jnd248e60ceL9to/w4Ap8zA3bmpPbADwKk9tjs/qQd+dgA4YdEuaQExY7nrlJn7D//Ccv/fv5Dlrdtheh5OWekWADmuXBSsAILOpq5oLJUE/wQqpuSlBBr5YvhU1qaYjXo+Vs/J6mDQbT29fNRz0V54OQdjbM/CMtrIWUqO0HJQazqk0wJ+IarzghIsqH9d7evqrKhSpj4poAJYQunLUSwCrYCMdSnPqihNK2UB4FK17Da0g76NBwNZ2+o6LJ1RH46GbgEsa+WC1Q6Orb7/yHKlivUGQ+v3R1KNnp1f2PnZhV1eXtvlxY11OgMbD3I2GpgdHzTs0VHLvnh6YH/6p1/ar371C2s2yqJq89nY+pfn1r88s2m/KwUsFsv49SqHpuWtVGtYqdqwm97Yvn5+ar/74dSen/fs5UXfzm9Hlq/mLV/JW7Fatkq1YeVa3Vr1mrXrdWvWqgakqlWri/sjNe2Sms0Vtnk7Pz+TAhgraBSbwFvuH3bUgB5pQZViNC/FHRADAIzyEVD18sVLe/XypSyk5V5qOVnjHh0d2sH+QdhDES25D+zw6MCajapUjrVaKWwYCPc9qkm1scAtipX/NliUu/IcvaYjIv90bZ8gn8boVPD3we45WP5KABpzvLKjwKTWHfTJuzx0G2jsv2/vpdDsdLvaAELeTjYlRFgDEAZs7u8fWK3RsEoda9eqY0dg73jiuZyHAwHZueXVhgEK89EogBqHlNiI9/rYifety2e/byNByLkU71FRCeT03MBsEBjbcOQWvCgwlUs31DO3glsOD10hr7nIBgA9yV0BK5EvjunK7UzuYO9nqRtDfu7g1iwAjNC+Ws1Zo5azcpnngANgQB55r8slzxvOmMF6/I//5I/sT/74l/YoKMDbrZbm0xAF/myyeHb4fHU3gUazZfVmW0FJMcuGipErfbu9gZ1fXul4+erUnr84tRcvTjVPZKfNhoEitr0oNoM9NLA3jCXPW+v22UBJoDhgLaq33RKcDQHYGwPixxp7qH852NTR7/kYwZa5Wilbq02O7SM7Oj7SWG81m8oHDPRlDDr89UMbcHgG5wuLDRLMlWid7vly3bLaN5KMrdVq2tHhgR0d7ofNBg2Nw1jADy9e2tff/WDPX52+AYBR/6IClluDYDH33C2gm/UIgBva7MJzjs06B4zlvT0Hs7Op5jm5n4HAwO34vPWx7Krc0cTHH/MnKrKVn51Rrf5lA1CwjA+bNoKuV+NsGezGZ9ID0IzfFA+5gt9W4oqRhlzCbHbgjyz9yYG8/J0V1McME7VDThPh+yMolWUPv7QpSmOJ75+wYWYZVkfL6GXr6AX0Db+URgDs/+nzCoV4rVHXJhHGd8wRHWNd1BFyHfN9jAsGz1uuid+jxOn5hMnZ7N+7lCHb8yk502d2/l/89zZsHalPkt4h3klu1y9l/RJCcBnfnbK+uG4sri32Xda2xPO23qbUgD7U+euOjYRFpQ/VpA9RT9Ji1qYC2nJfb7xNG4p3I3FtIJa14lij/pXrXaPOVYbsatWlty79ijTI5W8gK/xJ7IDkOnblv/umbLNvEstOGTlpRaeNmKSzEwLZlet3eNcPKSM9df9K9t7NfObnNMY/cqyZ+1QTIdvZ2c4KYypjmTsAnDYHd2en9cAOAKf11+7sxB7YNABOWshKWPzJXO7nUqZWet9q1X/4vwwIHBfFWSwGCrCQDKwhFywHC82o1AAQ5IWtAbLIUUnOWOBfWEynCgAwSji+JKUkJoev7G89n2xU+TkYBnjkBEAoy9WIvrAe823y1omVKuB5AUeiPbTLEx+UYsAiALOFvKNaGI+AwZXGsX39Xs8G/Z5ea+s1IGPFWsp9iVKvLvhbqlak/B12OzbqdQR+JxyTkQ5AtyAcDc8X7ODpL+zg2S+t2tqzaVCPXlxe2snJqb1+fWrPf3hlP3z/yq4uO9bv5qzfNfvTPz60v/enR/anv3psX/7yS/vyF19Ybjqy7vmZ9S7OrHd/Y737W5tNhgK1AFushnPFkqync8WKWbEi6+df/+65/c3XL+ymO7H7oVlvbDYp5GySz1kJUNXasyY5g8tlq1fK1uBehjIjoI+WplE97cMmJwD86tVLKYBR/AHNgQ6LERXyovLf1WpFSkcAcL1eUx0vX7ywFy+e283VtcO9nAPgw8NDKRcpj35HMdxqNazZQi2J7XPRymW3ecbx1DcVOJyRulsvTg6LIiCRMn3u+ZujzbP/Pe8QDQA8JjcvoA/wCdQCeM5DXlRXuQoEyTfZgRagTAD4+saurq8Fw7m/gENyqtKHVYB6rRrgNurPY6s1W1apN6xcrWp+zMbYpLvaVbazkqe7knc8QdntcFcQbG7W7fes2+vbfadjN3f3dnN3JyiMKng0mVg+KOHnuXxQu6IExlIYwDy0wWhqA+qc0TNFqdUpr9frC84xR0qoiQ24GZSok7lNJ56zu1LOW6XMPXMrdG3uCCBbis8AgDmnVgX4RgXwXHmvq5W8Vat51YGt+l6rab/4xZf2y1/8QoB0f39POYR7va4O5miJzQ7YeIc/3L9Gm/G7J/WoICiq6CEAeGp94HynY7f3Hfv2u5f2N3/7tX311XeLPMn5IjGUrFItC4SRXxcoKStdbIR5dgW1cBwzfj8BaVU9Zxgz3DfmPs9DHj/MR2yTh4Ox3d91rdsd2F67Ye29hh3stzS+2cxAnmvGe6Pe0H3BQYAYePbxvPX54nm33Y2haFeXl/b8+XN78eKFj5eQyzpaPEcLddT4cbPOIo97IW/f/vDCfvv1d/b9y9fWnz4ogLkHpUohtGWyAMBsTAAAH7Sb1m42bNDrWr/f1UYJ7tOjwyO1mTiUq1u5wB0ALxwkpKhnLOUEgBnPvtkA2/qRTVExM2hy5puJgi16RTmSK4tNRcy1t3P5LitwI7Zk+r+dozfm1o3gM9prM9d4ZnH8Xs5cfafwXAkQXr/n+a9wsV7auLherhn+LIp//PvFVesR7Efwy/MjPruiXbNmUoC5nFepVo1+4B7GeywHjOCqEJ9v7gBB347Vfxo31eoCGuN+QF7mZqvlqRICBPaczP49++I/+6+tXz9YH/4mvP+861Ux87tWlnfNDcSzXM1GY3s7/g3H+r7u2Wpb3lf5Jn/+gfttY6FnXOTZWH1bKihpYWsTMWyx3zbelg3GupHY1oxnrRjWqHvleteoM3Worl5VeuuSr1ghuOQ6EhbDY98m15HYjs+5/G3Gvs2yU+ZN4u1Mwo5JbUwIZFvlavpsqfM+ermfQP9uqw+y3rKELkgaCdto1zbK3Nb43kas2ygzqf0ZB8sOAGedfbvzVumBHQBepdd212TugUwAOGGBJ2lRK2O52yhTC8lZeyljnOuWWfiP/9KK//HPFgvcvtDtnFg2kkEt5fk7HeYu8v6qNQ7aFr/coaADaIxHrhKURWXOc5+SIzUAYNmnLgCw52BkwVwAOIC6qC6k7HKpYpVSxRXEAYwpP2nI/xrBtjL9Bgjsi+au9kJZh9JMPwNwy3p1KPUqbUBVWy67ag87ZD6L5aIOKYBHA5sM++jawESyqKUclIoqC1gxn1vj8JE1Dx9ZpdEWWMwXinZ3d2/X19fKDXtxfqWj2xnadJy32Thvj48b9vRx0548atk+uXn32zYfD6x3fWX9mysbdO9t0O3YfDoOOWTLlssXZDvNMc0VdVzc9e03353ab78/tc5wJuAzmAF/8zYmZ3KtZo1m2xrNPdk+A3/rHICnavUNy9UIMej7CNCvb67t7OxUbdEmgGrFVWVYY6Ng1HgB8nnuXw6U1KjFUS6fnp7a6cmJ3d/dhpywJiiGApQcqVGJXG/UpMZuoMiuOAAulRwAuzU54xAL2ZyPsaCec2UqENiVqvxxwOuQRvcDAAzAE4CdhHy/lAMAntt86gpPz4s6t/zc8wNL9RlseW9vb90OGgh8c63+ECStoZYvS1HO5gkU0I16U7auVfK/1htWqdashBp+YbfuIFutmOcEICM0AyoTg6t83cp5MBrbfberoyur6IHA5zjYQmsjQugb5YkONsn94dj6g7FNaU+hbLlCxXr9odTEqFDd5htlLHCT/LOeg3aMhfN8LvgrBa/63p8PfCo7NpBafcY8YrMH4wAoPLfp2BW2xSKbPXgO5K1cKtjeXtP+6Je/sF/+8hey/0YZy0aTwaAvC2wsp+sNNp/UPMdr2PBRR0HbaEn5jxKWWIdjLKAdADscv7dvv3tuf/t3X9tvfvOtcqFy8Ayo1X1cAr37wPHBaGEnTv+7RbSPL9+cEqx0S0XfJKAh5gAcHSs/r1XK2vAAHKa80XAcVOsVq6u+mtWZe7L3bejv0V56seFgOl2ARQG7MD6wgNa8OT31e6J745tlOCgLqIx6mvIBsTzHNAxyZt+/eGm/+/Z7e/H61IaznA1pI8/ygjsjAGe5z1idu/LWAfDhnucA1gaXycjKxaLtt/eVN1wW7MHB4cnjx/b40WPVHTdlKG+1NjM8KE5RokcAzOYGNi1okw7ODiXPtfsAgOPmiIcNHW/n1nUQ+vDVs2y97GuSb/46x/2m7/jnCFMjhI3nL6BxyDP/Y+VEACwFsTaxeKe9bVX9AH29DX4/oq34km00oyhAYz5R87LxQXm/wz2Oz7EIs6PltDaKTMYaNzFXcVQAEx/wlyOmceC6mE+bcf76V//Yho3DrG8kP35ewnvKuyrK/E70vkg3EMtyFRuL6+24Nxzne7vlfSd8ij//wH30yXRBxkWgTybepGXLDUW9pT5KWgDM0pQNxbmRuNaMZa0Y1qh75XrXqDPLrV0+Z/Wq0lqXdnaIcIXgkutJrCO5fH8RS7otaWenlb/NstXUlJZus18Sy95e2Nl7JPuZ6fMjqeyEvtuV6/diG/2wjTJTxnn6oytbxNnO+jTG+DZi3UaZSWPwI87vHQBOnYG781N6YAeAU3prd25yD3w0AJywqJS0+Jex3G2USednLvdH4iz/5b+2yl/++cJuk8VqB36eDzYuTvNvQD8+gWPAKOAPsI9/U17QoGSajEbGgXVrBMAovYDALKADfwFNwGSgE0BhkYMxAmDy+QbOAngpl6qCwFLqocSk/nAtn9HqeRkACxiGc1DTCT6HXMZSXpIHllzFUio7JEShCHwpBYgHzAP0YMU8n03076Ui1qXAIAfBLKrLancytXKjZeVG2yq1hlVqdQE/LGGxCubodXvW6/YFEwu5ghVzRatXi9aolqxWKVi5mLcyit1h3wadO+t3bm3cx366r7zKUmqWSsrjOiHnKMBwnrPRLG+XdwP75uWVfffy2vrTuU1Y8M8Bfws2JstwtWb1RktHo1q1Brl/K1WpuWskbUV9GtSIgAT+Tr9UqzVBM/LVXl1dCn6WgtoVpSbArt/vCfJSjg4px2sC67LSzed07fXVpfohwqaDg3178uSxPT4+FjyVBTdwukGs5MwtSjFKvyOSjblpBR81nh0ExY0IjLn4R3XETQthowBgT8rCoMDVOQEkCf4KArvSFziXk892TvcLiAQsBeiT8xg4d3sHDL5VfwCsiTnmhxWcDkrlSqUmCFyr1ZVHFVBHv2LXi7pdNuLBflgqPcCc8qY6+AWSFcsVOLWgL+C22+vZfa9nnS6fWFH3BIKL5ZIVSiW3rZYKeGi9wci6/SHI0gqlmuXLdev3h4LA1Cebb1nl0kZXt46Cspa5DVOMADjeT4H1eA+Ut5s48zr4GQp4DoG18JQCJFfLeeV2/qM/AgD/UlbijC+eL257O9Dzh80Be/ttPeFi3tIqc6pWl+I5QsARAHg8leX69c2dcm1/+/1z+7uvfme/+d03AuIAYPoQhTlAHrhGf6GAji/+vpXA6bZbQHuf+PByC+loDex2+ahBC1Zh84iU8D5uiDU+F3n+xLEOpEOliaKYOOQyQDsAytHRIDgpyBa5ULBer2dXV1fKmy21cNgoE5+XXE+5bODY38dufF/zx/tmZj+8fGXffP+DvTw582eB5W2qbSwOuscjNsK4Cp0nHfMH+07LAAAgAElEQVSq1ajZwR45wj3fL3OuUioL0rcaTT2zOZdnEer2R0fHgvf6LhLk5LuDPkeN7mN4BAAeuAp4OPaDf3f7ZweYPwaA34a0yzl1NVfVdWw0crga4ajfsqCgDxsp/Ba6rTdQdBkax78z1qIFdCxj+XPZKUPPnkVKAb/vy5bVy8B32U76wXL8weI6fs/GlAaMtXiPl3P//h7MlVOHq5JjrmKNv1JJluAcMT+wA2A2LLkF9MWSBXTyS5zf7JUuW34+r1XAoqD14ng7hs2WtlT6mv2V0ldba0NKEO879wP2x/tC+Sx+nrDo9LHak7Qwt26QW+qPjbdhQ3GuHdeacaxV/xp1r1zvGnWmDs3VqkpvWfoVaXAzvguntv9TArQrtSHxBibfh4TyP9eyU8ZMQneEYrP3SvYz0+bGrly/Fbt+SBnpqXtXsvdu5jMTJlvmMuOaSIau2EaZSePwZ9b+HQDOMOh2p6zcAzsAvHLX7S7M0gObBMBJC10JC06Zy91GmXRixnIzx/mOMqt//W+s+tf/1heuBXbJ8Yv1akkxRODAf6M2A9JFSAgcqQLsKpWHxW8pawEVw5CP1RXAXqZbOAsAy0LUZC3KzyNwZCE+5gV2aZWW5AV/HQDng8VmyCEc8jBieYnCD5on5WSAzxThcJd6gMpBIQyw1hESnYaBS396Tlly2XJttLxFWzm1mnJ7AmGBHADueQDAQI2J5csVy5eqVqqiYCVfaVNtA8INh4MFxKH8Csot4iZG5VSd2XwyIjmsjYc9G/a6Nux3bYZl53iMVMxzhKJ+nM1tSJ7X6cz6Yz+u7of24uzeXpx3bAKAKRZsVizaaJ634TxvhVLVanVykDYFaVH/1soObKtlv4du6Q3Q9vyTgAtgJblGO9gP39wIfrpNt0OKbrejn0lVXK8p5y82zthEA8psPpVisNO5t879nexvaQv3mvylXzx7ao8fP5LKMG40QKmJelLwtwywQTUXlOnx841fRbiP8bXw4ZVzcT+XAVFU+JITlJdDQFIAsMBfHQEEx79PyDOLZfBwJBvm+/uOde7vvU2djmLEthpwPUMdzhHAkwMZciI7AGy12lJt1rGErlQXAFj5OQHNKFul6PVPt4atWQXlaKEg22cOLJw7QOBuV9Dz6vZW6uFSuaL81dgbR+tdAWMB4KIVKw0rAoAHY+vLghgltOfqZkOEjwHGK21m48NU+X9JPV0UzA/5cZXD1VXYfj/JC+tKX+WRpp+lllXGbsE3NjnUqwXb32/al19+ab/48ksHocGCGjjFfOF5s3/gQJPJCKCUYrRcVT+irAeuA3eV81gAeGRX1zd2eXVj3/3w3H7z29/Z7752BTDnoa6kzzlQR3c7XeVSdr24w8O4y0BtlJLVFnlVgZooVotSrPpzDztpfwaW9dxQfnM2DmiMujpaNsaTqVTL2lxSKvn8aDUEQJVXGEvkmK86X1DZHMwVV5zfKg42LkS7fO4T5fFc5VwB8709AeD4q/qLV6/tu+cv7OXpmQ3nZkPyWWPZTVxsIBmjhse2mLzHniu7Wa/afqshBTBwm40dlI/Ndb1W16YOWWOXS3Z4eCSLa36++BMUwAL3qmfmmxECACbHNRsTJsoj7FbXguM1v7cxr7ws2EPu2mWYq37QvIgK4ZC3N5zrX3UPm5e8byMgDopuNhgF9a0U7Mv3AAUwz8+lPOixbcsAWLmpwzxXXnEpjEOO7JBrWM4DQc3N57L18zIwXtSvgeOPsod2+rPEN2c92FdHBfByXuIYJ2OCjQ4cC7t8zSN/nnBfLv/Lf2Kj1nGWV7bfPyfj+8m7Ck96b/mpCNeMY7nojcX0drwbjPEnu2K1O/lhrvpAffBhGvMJ1ZKwuPWho05a+FsnuC31wUbj31CMa8e0Zhxr1b9G3SvXu0adqUNytarSW5Z+RRroir9Fpbb/DwkCJ9+DxMGRVP4nVHbKmEkLO3uPZD8z/pqU/YrsZ6bNuV25nx9YzjrWP4lxnjGIjz4OM8aZ/B2VsdzPof07AJx15u3OW6UHdgB4lV7bXZO5Bz51AJy0EJiwsJW53G2U6aviv3ePgL+1X/9bgQtfUHcLZimAwyI0C9EAmmjnGxeRgSSydibhZ1BcScU4Gtp4iAJ4ugAhAGAgGNegMkQl6TmAgwI4WJtSTrSdlmpQqi0AcNXK5LpFwUZ+VJSOAYbKvlY2wUUHwDEPsL70/Ss9KveiYmyh/goL6wt4qBMABkEPiARUAJNjYrVayWo1ABCKYhMAA2jHvK3zfNEsD2SrWrOF3XIrAGByfg5tKNvZgeXn5FUtWZW+o76pJ1Kdjoc2G9N/A6l++Szk5gauEJhegl4DLGfHE+sMxtYZju26M7Tzm76d3/ZtTl9X6mblivUncx1WKFm1ig1x3Sqo7lAPArOCOhsQ5XBpHFS9fd0jKQsP9gU6Ly9RAN8EAOzKbQAwql4snJv1uvIo77Vb1m63dH/9fo9tNBxI4Yk6PG42OA4A+OmTx4JK3EspiYNVL6C9WCpYQUps7QZY5KB9+1cGZye//wq3/G+aAUDJqB6k35fhbwS/0Q6aPM6TmUCocnKipAUcBkU3yuf+oCdAXa97HmmsoKvkj0YVKijl8DOqD1H+cmhDRLFkhUJJmxYmynk6kzKTEAWBg3Util4OAOVwPNZmAyAatsfA3asb7KhvbDAemTZDlIq6FmW6YKfsnkeuAC4DgIGg/Jy5NF8o5WOubyzcHXhjyz6VpbPGe1BUFwSMw+aK6NWu+YY23QEoANUtlH1DCS4AzUbVWo2q7e+1BP0F/vX8kPbW7y8bRspla7Z844FK5R6RvZj+In+rAHBB/Tvm/kxmUjRfXF3b5dW1ff/DC/v6m2/tm2+/cwtoELRgKTbdVR/jg74AedwcwqfuV4B2PIeIif7DKp6fx3uHup0DeN1uNXXQBjZPRCt7gceoTn3L6je6EzAPKJu+BoZSJzAUVfT+3p7GHBbjshkPEBNI76r7vp7Jno+7oevoNx163hbt1cmpbKBfnp7bbX+kg00j89xcavKodJeKNkydWrlkjVrFHQLIjU6OcP6OEwAuAiHnMRs9iHOvvac6F/AzAmABcPknBDU6c2hk/aHnpcYK2gFwIWyOqFkFK+2Qg9qf/Q+q3ghJo82xQ1Hff7CssPWvOgfAD2DXddgRlqKWjX+WVcX+e6J6euGKEcuLuXhpK3Ob5378LorficvW0xEWP1hjP5QZFb/M+zeUyGEO+Jh/cNWI5VMv9VNmVPNGyBzz/MrJolSS0pycwsv/HjdHUefF3wMAH2V+b9OJCe8m7yo483vQT0W2gThi8RuJ58di3WCMP9kVaXdw+2d/oHZvvyGfaQ0ZF7s+VOuSFtXWCWpL7d5o/BuIcSPxrBHHWvV/jHrXqDN1OK5WVXqPJl+xQmDbriO5fF9kyHxLsp8ZikwoW6FkjiS9/M+17JQuSezupB5P6r+EQHbl+h3+2fZDwljY3ljP1rvZztrisyehr7YR6zbKTBrb22h/hjJ3ADhl5u3OTe2BHQBO7bHd+Uk98F4AnLCAlHnxbhtlJiyIZo4zoUydmrXn39F+4G/tb/7dGxbQyvdLfl1DvebKYFeuOaCLC9bAHeV3BXSF8vnZmMX9JQUwP0I5x7lRZfgAgAEA+YXKjuYoRyoL9CoT7SAL2m4BDbWIaivP7wsgJH9v0UoVABnwDIXTsh2nQ2RUXcu/Q7qFaPT/9U8tus9QXLlqFYgN+HULaM/t2aiXBYGxui2WyN+KTe/UpnOOnI4ClqnttjXbbeXuBPoO+wMHN72+5eZzVw4CTgCk5Nocj2wyHHi+Ydlokyd4bNWgwvO+95dv8p6S17U3HNttd2C3PY6h3faAPGMrVBtWbuxZvlK37mhineHE5jn6CfBYlfIaQFfKFwTmysWSlIhRiQ3s5QAmHB0f2fGjY1lAn5+fC0Zxz4C75P+N9tYoBMndu9dqKq8r9s5SCY+GNhm7Ilx9jFqOtk7Gdnx4aL/48pk9e/rENwMI0hUFnaq1iuAvcDUvy20H+hp/wqQPr4DLuavfmBKL+7ukFlwgHri+5/zlU6rfBQBGjU0OW88XDKAb9Ic24B72erqH5KsdSSk9EBwtk6+4WlK7Dw73Zb+qnJ5FYFHIO4zqUXbkRR+PGuNY5QJ/Pd8vKl8gJEBYdtCjic6b51FUmhSvrnol/+1YauDL62sd/eFQ+V0pA0AE6AQCA3+7g6HN5uS1blihVLfxFPU6KsaHTRdujT7WvaFtqPl9roacv0ElqqhjPubwKyFjmus5n3sjhTvOAdiNB8tjNgbo2CPX9b4d7O/pGYblNPViiU0O1HIVmM4YqD4AYECf+obc2gW1ESgb24Gd9cXllY7nL17at999b9//8Fztm6qUqMYseu5gwVo2t2Cf6xa6gsGMbTYjcFNzucWcVV7VRtMaDQfTAGracXx0aMdHR3p2aEMAlu0B3DPeuY7nGTAXS2d+rs0EQx9Lmj+dbsiVXRHMZUME1uiofC8uLrTxgs02Aq2zueYi8xPF/cHBge3vtRfAkPpQ6uLYcHJ+bqiAX5yc2dlN106vO9YfTyxH07x5C8cDuSHMeP7mrcJGjBLtxbK8JvWvW8VXBbsFflvtoPRvvmE/rBzUKjw8b3M+ZoG/Q3JR0242uCgHt+flXraAliKajRlLeXOjSjc++7l/EQDzHI8qW8qK172p7H0AwFFFG58Ti9QFKjNYymssh2eNUgR4moGYb5d4mSPY//O5nDM91h9zDceY+Pfl+HVN3IAUf08PT7YYG881zot20BHyU6ar5af6ro7W0LFOtTFsCFiOw1Mk+HMz2QI64R3qx15LMr+rvO+dZs04lovfWExvFLqVUt/ole3X8L6bEH6+wXuRscbdaav0QIaFpVWKTb0madEutfCHB/qqV77zuo3GvaF7sXZMa8SxVt0fo9416kwdTKtVldajaWfHl4v0q5KvSGz8H1T52+ybT6jslPmSFnb20ZL9zLRNBbRtW2V/TuV+TrFu855lHesffZwnBLCNe7uNMpPu68+o/TsAnHXW7c5bpQd2AHiVXttdk7kHfjYAOGHxK2nBLmO5myizIgvof7O4d55PcemrVd/c84VFrODwkpqxFGxNpWgLC/7AS2BmzMfqABgIUgq5QV055QrgNwEwZXMuQBJo+wCAK1aSAtjzsQIAsEN2AOzQELvgtwEwC+z8kQpTBqfea7wPPABgbz4/cStsgC/2zm7xPJ8CK4GxQ6vXySOKwhMrWBbePYmsgDMq6pnn5cUm1nMwtjy3K9atQ88FTB5g5fOlnUCmAJ0BwfGg/zifvgSiAdNoq4tX5yb172giAHx937ObTs/uByPrjefWG8+sWGtZpbmnXK93/aHd9UcC04B0+lFqQyk0HQTTOxGY0LcAJg7AymPBqCd2fXNjr1+f2Pn5RcgBnBfwA4QCuLHBBfahAD4+PrTj4yPBpDGK5tFwofam8/lvjqODffvii2f29PEjz7+MKhlldJU+rlihBPwFaKIGjxD34ZPBGu12lz8Xa4ELq2+/Pw6hfQAo9y8/D5bPbgXtUDjmAcb6eRrsnwHAUcUNwNP9mToAKhRzVqk6AG4Dx/ZaVmvUZfGLypd6pGyUjTeq32KwCPaxCMwdjyY2ltWxhwggI2cqR6StblPscG2CYns6lRr45vbWrm9vBYMFkFFeB1UxMLLTHdh9D+hGSuOSzXNlm5AnWpBrOS8qcbIhAavhkUA995h54AiNfvMINZtynj875gV2AEyW2bnVgLgVzx0rYCjouyfwSx+hIAUMuwq2r7GOBXC5UpaFtcCsVP0hN6/7uftzQeTSLaAB5UDgXn9gZ2cXdnZ+Iej5/PkLe/HyleaklI/xOSCoNpfCWvbcsnVmc4rbAvPHN5eU9NxjbHPgYIB1dxvw2Wq4NXrTQTCflOU5jEcLIBifZ28D4Kjg7fUc/nY7nYU9NP3y9MkTe/r0qfof+EseYG3UKJU0T+P1nHtwsGd7bXIlx9jJ117VJoqzi0t7eXJir84u7OTq3k6u76w/GsvrWcNIzgL+TNR9nQOACwLAbDxhQwcQGJhclVNAxdrNhvpBKv9Wy1rNluclX9go+33RaAlfUoxrNiOwmUEW0KGPHKy6jTXqX+6/rI8n00VeeWJ72y6ZuRRzQBN2tIqOn2/nDo77QKKKl3j9e8Ah78IamQ0YS98RUdG7DIAVK/mqR8HRYIJKPuS6Djmco9qf5+dyPXGDjQB22HC0nCvY56xvYIp1LkPjmOs3AmCeEdpgEKyhly2qfTNF2Tcz4AqgDQ0PC1hn//l/a8NmRgVwxneSd70EJr2rvLOQjZSy+K7P/MKa9cQ1++h91Wyu9e+r6Sd+vuU2rhHZ7tKUHkhYEEspNuXcpEXBlIIXL3+br2GjJW7gHqwdz5oxrFz/GvV+jDpTht9qTUtvVfoVW4ZdK8675HYkdvA2y9+VnTIzfv/cxFuZhF+T7k1CILty/T5+9H74BO5ZyujPHm72ns1+ZvZn/zbKTBov2TtqK2NwG+3fZJk7AJwy63bnpvbADgCn9tju/KQe2BQATloQS1i4ylzu51Imd+cdsZb/8l9b+a/+fAF1PW+lq2ddHcYCvcNBB7qeo1eKK8FDz/fpeUE9xyFqVgBSBMBcA9AFgkQF8I8BYBa6uZ5zAR3KG6rcoeTeBACXHxTA2IfKqprctqiT3Qaauhb5V0PMsn+VKi1AiSD6la2scpSGdkbbUECsrLBRRgKcsWjt2XDQtUa9YvUGOTeLli/MLUeOYEhiznOUopgGzAH46o2m8o0KRgChplPljb2/uxfYce3nwwHjpD/JszpB+YlF7WDgdq5awAfqee5OLG8Ho6lgztVd167vu7KBHs8LNrKClWpNqzTali/X7LrT1zGZArbKViiUBXmKeVehYnEMhIuwg0/y/EYA/OyLZ8ZxcXFt33//wk5OTq1cxv4buIFqGCXlKID7olSJrmDE3rcY1L6joHCkTpMdNMfB3p6f++hYCnOsglE6RgC8gL/5mF/1Af4CUBz6uuUrY2sZ/EgtHNSEApM6gLtAygCDlQPalY8cAkUA4WD9PBmNjQMrZFkiD1Azj2X16xAHUDW1Yrlg1VrJKliEY19dR2ntUNE3RgTIxv0tATfLGo8xTzD5UbFzBvai6gMCAcn6/YH1sAxn7jDnUNWSN7hSU8iMh9F0anf3HeUmHqKqBADj2Rx+SZtMZnbf6dldp2e9wdgG47kNR4wjrne46vMZNbv3GW3CahhVrtTwUXEt0IVtdlRgz60oZaSr8GMuYKAidthsCMDK+PjowI4OD+3w6FA5Y1vtlpS+gCvZTfd6sjsHAAICsbB2u3PcCNyWeQF+yc8qKOibIYDYwGzy+b4+PbPXJxwn9vr1qb0+OVVfqk+jolO/C4WnPPdDat+iwB+qSreX9w0rgDaALgfQb39/z/b39q2B7XKzoZzOAnWFwgJScn38I9VoAHCUMej7ZgkALp8ogmUn3ukunreUqTnx+Ilg/M31td3cXC/skok8gkTZMLdbUiRH0Bdjp29RQ6MCPjm/FPx1ADwSmOWI33WC++6wLuUv+X1r2HAHBTAwWc9lVNDK8d0UCN7fP5BFPHN22W6Z7QFuos//sDP3PMDj8VR5qgGXWPUzP/jekLVxpSwQLxttHBCCyncZ/i7n2H34PfHNb+xlGBz/znOeZzN/IiRdzisc6xBMXnxX+HPFvz4f7KOjzXa0f4+50uM5lP82iI75fON9i2OEvlnO4UvfAMoZh1HVvLCLnk51bgS5/pxwBTtjhvG5bAdNX8qBQJuHHAL7Lg5v0+mv/hsbNA/f/+6W8J7zY4Vlfp/6qUjWjGG56I3E80aBGy/xjZ7Ybunvuf0b7Pf3D7TdGR+tBxIW3TYdY9Li2CqVb7htG413A7GtHc+aMaxc/xr1rlTnGvWlDrvVqkpvVfoV2UFAbHNyHYmN/4Mqf5t98wmVnTJf0sLOPlqyn5k2J3bl+t392fZD2oDMPNTTis3Wu9nOCiEmBJC53G2UqcGVLYJsZ6W1fxtlJs2X97R9B4AzT7ndiSv0wA4Ar9Bpu0uy98BPAuCEBaekhbGM5X4uZWpROmuX/0Tbi3/xr6z0F/9qscDNArIDYIcYUTnki9DYIKOYC4oioEyIQ4vqwC6uBybKQpmvUj9c1evA0S0z31QARwXWAwAu+0K8OUArFlAyAYCx0XRgmS8GcFV0K2bUogLAUqK56avjB4dI2I0K8M3JD4n6MwJgynElmnLTYmFLO8tYXBcEgPv9exv07q3ewAIaSAVgm9jcJgsATG1qx8TBRq1et1qt7n0Y1IX3t7eCq6PBwKHrdBrgec6VdwA+LIMn4wCL+oJTykdK/mQBYM95OiTv6WhqV7f3Onqjqc0KZZsVy1autaxcb1quVBUgvrzr6hryzRbybktcLpYFvTzXK4ptgKqPKuAvcQIPvvjFF/bll1/a2dmlff319/bixSurVshVCoyI6ryp4DVKUGDRF8+e2rNnT61a8bYwdqQIrVYE1Wk/qs+9VssePzqWjS75TKV2BgJWHAJjbxo9aqOCN25QiGp12ZVLEBpz7T4sXcR8og+fQE0/ZtinBuilfKMzp2KCw5OZK82BUUOHwPFT12uMO1CikFKlaNV6yap1xmnIW8w9A2BiYh5sizVPSoCu8kLNTln93sC6vb4gMLbPwDLsnAHAfOaV+7Zo5Qp2yk1tLnhQAc+s0+vpAHaiMM6X2Gzh4JQxc3vbsZs7IHHfun23hEYRPps7ANb8oK81aRzyMj41jzgC9I3/7flt/cC6m3tG3mPlW55jyZuTbXC9XrXDg317/OiRjqPjYzs+PrZmu+ljLZ8T+B32ujbu92X9LJBVKGijgyAhQC3YPUdlKUAPqEh7o+q+2+/by1ev7eXL13ZydiY18PnFpYNHcoxP/FxUlmpv3MQS5hdtirCXOasczVhpjx32A9nYsADwrNfrOjiPHMHYScf5o2YFoB4hHhtCBLpDPuEB+cDJhStbeLcUjypSNg6ov44fqf/vtRnjLuQA9gy1EV6ShxjFPbbRxMfBnNXGnVzOLq9v7PTiwk4vr+z0+tZOr++sFwCwRm/Y/6B5EKYaecnrFeB9xZrKc4z9c8Wt+dnYUquq7dR7eHAosM89WwDV8IzVvgpUrtxH2cuj1Ha7/InGVOwnt/EnbvJXs+kFpX1UUj/YPbtaNypm/VkVdOlByUuTonL2oe8LwXrZN4/En0flb+x33/QUbMLzrtB/+6DMqLbt9rrW63UUZ4TKy3XGp1BU8MZxFGGwyg5AN5ZJbuQBm2PG4wUAppzoHhDjYZryPcX4Z5xyP+JmBKmPgypYEDh8X/MZ5xyfJ7/6xzZovAcAZ3xveterSOZ3lJ96l1kzhlj0RmJZjnNDcW2177K+I37Adq0S0u6aD9gDGRffNh1R0sLbKpVvuF0bi3cDca0dy5oxrFz/GvWuVOca9aUOudWqSm9V8hUrBLbtOj7n8rcZ++dadspcSRuOaT2SdHZCILty/Q5n7oefcd9mHesJXZDSs5/NPcg8VjSwsp+d+czPpcz3tH8HgLPOuN15q/TADgCv0mu7azL3wAcHwAkLdZkXCbdRpmBStgiynRVuyU+UWfhPf2YcnvfX8xzydxffPSyA84UcFcAACKmdAvDzT8+xKztRUdYgpwwYNiqAAYS+AP4mAHbwOtX10eqUPJKCZzkUxyUr5rHtBN6SRxYwBEDIyR6YT2ImN2xUeyoXJXAw2Izm88WF9fMbfJrcoAFea5Ee29spwAdlFfa9YxsMOjYcdKzVrlt7ryEF8GTSt8lkYJMJlq+e09YBMFC3ECBRI9jaVrWg3727t+79veyDI2x261U0c25/jRUycFIgZDhcgAD63G173fJ2PDUbTqZ2cXNvlzd31h9PbY5NNmrpasNKtYZZsWRXdz0phMeTueXJPZvHIrZmtWpNcQ4Aj72BYIJy9M7nrkzs9aTSfPbsmQ6sdb/77gd79eq1lYqoPhkv/msAY8N1rjnZ/j774ql98cVTAd/5DKA+XShCuVb5jscjQSRsoLEGFkQMEDiqQ2X9jCqdA7Af4WQYjw5RHhTAnm8zvhI6kKcvZWscxhhWw1IYjsc+hrXRIGe5uVthSxHNNQEAYwPNgaqdnMBSSstJOtilY3Gu/L9FK1dLbq+r/LieS1Y5f4Pts5SiU9+kAJiUpTR20rI1J05IXMwNnAu625wUwDmBnJKVyhXlwx5NgMQj5VO963SlAAa0VWo1HbI9z+VUNiDw8urGur2hxs1oQgwmFbAr4ZdyZkeldLDMVh7soPyN6mDuQ9hFIXCM0jvmCGf8Mo6B/9xP7ImPjgCFB3b86JE9enSs/NgOdlGg079DbRQQQCuy2cHzHQtSCmQHVSUuA3mU03P1l5Sk2hRh1un27Pvvn9v3P/xgJ2fndnl1bVdX10EB7BbcnMu1DoADmA/PPJ4pEQAr12uwz+V5xeG5dWs6BOzKZd0r4O9g6HmPpULPozKNz1K/B/wjc0Q5p4NNNmNysTEBy+Mwpqlnv71ne3t7mo+uGu77c1kODbTdYyJPMvbTzCNUyRwAwfgsPru8tNenKIAv7Oz2zs70nCAfuNNe5b8Oymi5EeRM6t9GtSoAXK+xaYPcv9h5Mz8Bw/SB53UGAB8eHAg+RgcB72NXpwt+AnwBvzpC9u5AnP25644S+aLfY6A47Y0q+we7ZwfAEeDG8S2r6SUAHBW4EcbSn163A+D4J4LZhRpXZXtOdBT6yyreWH60dlacAPxBX8+WtwEwP49zahkAR5C7aEdw04iQVvbYbI4Z+4aCBbxcUiL774duYY4CmOcmALhWqy36AQAsVXC1+oaKWRtqwvf61d//pzZqHf/4e1vG95Ctwss1Y1j0XeY304wnbiiuH6st6b0uY7iZTttimzLV/wmc9HbfZ15Y+k73MScAACAASURBVARi31oICYtmm4xhq32/4TZtLNYNxLV2LGvEsHLdH7rONepLHeOrVZXWk2lnhxYkBvZJ1pHQhuT4E8r234AT/ySUn1R2QrnJcSeWndIjaUVn75HsZ24JOvnLeuauyH7mrlx16ifQt5lvblK42UdC9jOzB7CNMpOeNx/5vm6j/ZsqcweAU2bc7tzUHtgB4NQe252f1AObAMBJC2UJi1uZy/1cyuTO/ESs+f/4Ly3/n/5sAXsBGIKQJVSrvogdlZae/xeW5xa69JXsoFm4D/CPf9Mac8gX6gMjKoA9p6aDj4n+jloSWBLLXAbAnpMzAOA8ylUl3A3KXZgKICemm5zZnHy982j1O31QDqoOQBx5Kuc2BX5BjIIJ80KhmS/IlnjIov5koly/KBhR+o6GXRuOunZw2NZRq5ZsgCq4fy9r6AEW0cN+AIcTgdVGvaE8p7VG02qNhpXKVRt0O9bvdGw8dMjsgNJhDiAGO136FAAJjAJURvUoSk0UdFI+Ct7lBPIubm7tArAzmliuXLN8qWqFSk3HPF9UfuDbexTA9BdWwkVrNprWbLR0rzvYR3e6Ai4ARGKKuUyBSY+fPLEnTx/bxcWl/fDDczt5/VrAHZjvADjYMNOl87nAGfD3iy+eWKNWBalKJd0QUKoKFkYoDEzbJ5douym4BDDE8jrmd/bBlJddredsdggsw+055QLcwoYExRNnMMGEvLsB5kYIPCJP62Cgvo3W5YUcY9g3MdD3s7FbID/A35CTdOr5sN2aPNSdh7MXBIE5pjPsbaeKS3bN5YoUv9g3AzIB7hzkgu6GgzY6CHOVLwfwxu2eq4K/JJzm+txcuNq6fcBvR8ft3Z3d3t8LmjZaLWu2Wqqf92g2NZyeXwrg94djs1zRLA8UA9L5eKIvsJ71Ppq48lcv4b45QeBXdtcPFtDaEKJ7YJ4DuJD3e0j+ZnL4AoJLBalTsYEG8j967Epg4CaKZtnSSnQcyl3S7c+U+9cBsG/moI88lyljAfhL23D2ZTrfd7r2u6+/sa+//kZtJS/yze2dQ18pT4GvDwCYPMmCfCHrK8CfOYeiV0p81LSChz4WeF4wXpijPi5zqhv4OxhO9fxB+Ywq3m2h3SFBLuOzmCsZhWnYZKN+800CqPwjAGZcCTRXgfjhealNJcGOfzYTJGSO0tcA4Har6fmJ223l/40bdADhL16TA/jMzm87dn53b4PxRDmi6Ve5KUyw/PbNDExnNnAwb5u1qufjxg5aauCGDgFh5nK9Jvh7cHCo+x7dA2SDH3Iss8kBW2PGGM9c7gV16wjgN6YOUJ+aSQ2NRTZjMjpDvA14I+Ql4ljv2/l6o3sFnzHfe9zswLmMHe43z15/hrkdeKXsc08pDoKKfzmO+LIzIk/7eKjvyJiHN1ow+33zXPXxoL5lqOubHXw8R4AMVMYFYMiGiLBhhfriObFuB8CuAAYAA/4BvvEabVZoNHQoB32w014GwJ1/+D/ZZO/x77+7Jbzb/NiLX+Z3qJ96a1wzhlj0RmJZjnNDcb3d9I3H+b438i21433VbvrnH7zfVmxA0uLPinV8kMsSFuY2Ec/W+m3D7dhYnBuIa+1Y1ohh5bpXrPND17fKmF6taWktSzs7tCIxsOQ6/oDK32bffK5lp8yVtKGS1iNJZycE8rMtd9cHSWD5Y4/zjz4OP/J42Ub7t1Gmr4Rn/PMTfboDwBn7cHfaSj2wA8Arddvuoqw98KkC4KTFpIQFtMzlfoQycwBgjqj+zWN7XHQIB5hdAsASsmE9CSALeS6xfwVMuNUt/ws5bXVu/LrzHMCU+QYAFmz2xW8HwFNBOCxQUWFJ4WXY6AJMANLAIpR0DlQAwMYRwa/Uvw6vOLS4HiCTrI+LDoCxIgUCA/FsTuwhnzFwTrasPZtORoK/jQYAc2rjcc9G454dPTqwo0f7VquXbdC9tUHvznrde+v3ODreN+OJIC5ghlyZtUbLqs2WFasVG953bHB/b1NsWEP+WVcduy2xwA01RngArAkKSHpzjI3qZGYT7HsFhM3Or27s/PrGeqOJFQDA5ZoVylXLlysCwPe9gQ6gDLJp2ouNMBAYRSn5R7sdALbDELfL9QMAvA/kOTyw6+trOzl5bRfnFwtrb0GjAF4F/ecm+Pfs6RN7+uyxNeqAFFNeY9SEgCWgktB+bi5VcAvlYr3mts9SXboC1B1eHVQpn2hQJ6Mh9NyijAE/T/22BIDd+tttnKX8BYAIqMwc8gOYhsMFfAMAowQumMP3qPbVfUH9iz2s7hfQDltyVytKgQ78LJGflyNvk9lEB/8O/AUoScGLxThK1TvyQN+p33s98sD2pSbVuRVsfOtWlX1y0+rNpu4V93oq4DjXWBmPJtbt9ey+2xUAvrq5savrG6nDG+EaKacN0DUJP7+10RjrdKyNfS64lfLU3JJ4KBW7Wz8HKBZs1KPy16FvcAMIABhux7OCAzgIvMQOmv/m+RDz1KIEBgCjAObvzE9AlUBpsKvGbjrC5zn3XW0IR7C2BZbSj3GsAmFRnJIH+Te//Z399re/tdOzc4fid/eOlKV0jnblPjoWG2MC544295RLG4gbmKqz9cwJGwqw/w4zgA0Zne7QOr2hADMTgM0ObjnvYzPCS9ngh+eRhnaODTQopcuCePqeCFC4Wna1rSz1wzN44Q4wm0md3+121d/kAG63W3rWcFCWw8u8lNAvX5/Yy9MzO7u5t9ObO7kGCH4Xsbf3OYEyOVQv4NsE8GLHXfbvAubtXqtte+09zVUpgJV/GKVy2yrlNwGwnlG4GAioDx0AK2czew+C2jfYenuObGarK9GlAGZ+BmAqu/GlPw+QNQD8cL3fUs/Vu2wD7WkNvIAHEOxQlDo44rXcD+YgRyyDn0Xb5hiL7KPJk026AAP8k48+2K6H7/H4DH1baRxjjFDX7c09ZvqK3N9xAw6AOoLpaOHMfy8D4GUL6NgerJ9R2bdarQUABhi7Gt3fSLr/1f9i0/23AHDCO8iPve9lftf5qZfFNWOI4zjr+2im8zYQ09b6K1MDsrvLZC1u2+dtZCxtO8gNlp95cWiDda5VVMLC31r1pCycpVa04TZs5B5uIKa141gjhpXrXrHOD13fhxli6a1KvmKF/t52HZ9U+Yn9s83Yk8reZtyJZafMlbSis/dI9jOzKyRp165cv7vb6IdtlLmtWD+rMZ4wybZxDz6XMpPGyjb6dAeAU6bV7twN9sAOAG+wM3dF/X4PvBMAJyyyZV4c2kaZWmHMFkG2s0IffYQyowL4wa4W+1Y/WKD2prLgjEos5NYVTfGvck/R6takytkL9AiQyIEG+MYEEVDVAYtdpYRK1hVXQKKFBTQ2yCVXgQJ+pfCSRTP5gx0Ax7yVlnPgwieKy5nUv64uBiIp/yHARTA7AmAW8x0A24x2EbcrL4uFklS8wAdsnWu1sgBlLoeSq2+Tcd+OnhzqaDQrNurf2Qjw2wXmOQgG/nIAawRH2m0rA1obDcuVSja4ubX+zY3NRmNBYg4AHVBvketSoMnhJZ9ugZtXvlbsfMnli/qXAyvos6trO7u8tt5wYoVK1SFwqSIAbPmSDcZjG2BjjIIWgG4oNQGNNSkqgX+yHR26+hElqGDrjJzBBavWqgKSnU7Hbm6ulRvYISFgxlWPwNeojgRKPX58bE8ePxIAxvKZvL9ApHodK9mylYsFHbKUrTlsQnUOIKMswUnGkYBFweaogENGZwE5Da4HACzr3QCB3ZI6qIVDHts4vmTziwJ4CAAeCcCR11TATACYHNYBHKMCBgBj+wwADtXq3KBElY1wVDQWUTbmbDKfajwSY6mInWzYeCCL4bHdkgcaxTaQK1g/A309j2fNyuWqbJ5R7zWaLR3D8diGo4kgfa+PQtJzAwOLev2Bct2eXVzYYDgSTJY9cfjlDDCJTbHnqcUynT4uCKzyhzGG3ThjIM4d5o90zgE2LWzVuSdOQxfqYECjLKBRii4pgB8AcE3zAFB4dHRkx8dHAlMOvYDn5Df2/K/KHQ7w5H9SfudDLmDhfofGqGWJO84Tgd25APBXX/3GvvrNb+309Mxu7lwBLLgsC2bfWKG5Fa51IOiAGMzsgvO54kW13Gq6Sl4q0ikKYcbOaAGsR+OJ7Ncvr+9sMBz7/Zx637kKV3supArmmQasI35B/LHb4AOAsZqXm0IBC+JSsJquq//jXGNeofglWOYgebqlwt3ft/39vUVuWsYbG2hQ4p9dXNqr01N7dXpury5v7NXFjQ0mk8WGhbgpgnnhlJw4i1bXvaQcFLFFKX+PDg7s6ODQ2q2W5x3GdjrkQianeEwZ4GPaLc5jTttlAMymHO4jINj7yTcaYRUt9wHy/w5dARvVvcuf8e9u0ezHgy30AwD2b9WwkSSM9fDgCOPe61u2mGZu833BvI1/4rMwnrdQHIOs9YuaA2C3n38A/hEax+toY4TX8Xwfmz4PKWoyHcvaHfDL84GDPzFH8HI9UQHMz2Lu56hq5t/YuMOxHH/sBqK++wf/zCZ7jx5e0DK+f7zrnTbpXefHClmz/ljk2nEsx7ahmN5u7kZj/KlfMrYU/09VmfqzD9YXqYF9IucnLZp9rJgTFsHWCXFrfbHB+DcW45oxrR3HGvWvXPeKdX7o+lLH8GrNSm9V8hWJge3Kf/ed/6T6JuG+bjvurHMlIeQk7JjUvoQgduX6nf3o/fAJ3LOf4xj/Wd7XjzxWNtGnOwVw1tm2O2+VHtgB4FV6bXdN5h747AFwwqJa0uJWxnI3WWYEwNHCkoXjaOca7UlZdEZBOSZv68TzprrWN6xaz2cLK10HRg6LXbfnDK8iIEHZhQVkoh7gGwA4LsSzGA4AcaDgCl2grwNgzwkcgU2EvyhCp3NygUb4y9+nWjQvloHAwJXfB8CzKXbSDoCpj/OwBh4MespPW6mWrFIhDoDswKaTgR0/O7LjL46t2a7apN+xyeDe+p0769zdWu/+1mbjsQAwiucD2aMeWAH4W63arFi0/sWl9S6vkPK6XW65GpRoDoSkBlaOZAArEDSoYAFBWD6PIwA2Qy+NAvH04spOz6+sNxy79TOKUwBwqawcwLKLDnlSKQ88RX8AOehjrxe4CAh2JeiyUkwvLTkLP3dQSP5cxkLMewoELgeFI+rJ4+NDe3R8JLVguQTUKrgCuO6w13OKlq1WRv3oNrMRGIL6KBslMrBaBE0wcOEtrqGn/ww21BH+RnWcxqDGoSuAHWBiQ+s2v6iAJ6NxGH/klwYAez7gOTmAZc09E/zFDppB5wpn+g5wD8QKuUuhe4W8huqMYz6zKSRNubEdFjvQQe3bs+vrG7u+uhFsV57rfEHKzVarLdvwuFmhhuVuywFwt9eXXTQ2x1g9393dCxQh6qafXp+c6uDnBOpYilg0gLSpokhu2DxK5AjOPD82c1WWwtxX+hyLbeA/fSsJK+PH55ageyhdn3O3v5btsxSj5UUe5zcUwHstQdXDw0MdWNbGx10Ru2jslitV5YrmUNhSAKOoJt81UH3uG0awjRbQ9X0obvE8l9r37776ShD49cmJXd8AgG+Dza5vHvE8y4wBn2vMp5iunPZWKgUdgOrHx8fKceuqZrfXRXXd63YXZQLmybHLcdfpW68/tv5gEvcnSCFeKeesXMnr+YdSlvi73YH1ugP1J3by1SqgtSJAzNyQmrfRUP/H50HM9cs4RI3PAYgFqGPFHHPO8rwmvzfz8OLq2k7Oz+3V2YU9P72y56eX1h+PF3blMQ85AHiu3NRmpXzeqqWCVTjKRW3cabWa9uQY++7HsvLe32sLBCtfe3iuvwGAeU6NJ9Yb9K3PuKL8oADmmQwERvkaByvQfMyclxvCWHb0gMsIPN+Vj5f5swxVo2VzfA7EPon5gpdhcQSj0eVCKn++YUJe4uWfuzrcgXRU8PrzxzdIxWM5729U/kbbZ84hPn0vaQz7dcuAVs+O2Uw5gNlwA+TnD+NCmwfC+Oe6CIC1aSD8jGc3R7lSsaPjY43jmI9Ym2KCop8yr//+/2CjdsgBnPHd48de8pLeR971lrhG/bHIjcSxKGyjpS1avZ1Sf6RTN9CfmV/oM574wdqeMZ7P/bSkxaQP1diEBbZ1Qtpa2zcY/0Zi3EA8a8WxRv0r17tinR+6vtTxu1qz0lqVdnZoQWJgyXV8zuV/QrEn9fs2404sO2WepBWdvUeyn7lTAS/uV8ab8bPt24ztTxnfcck0+zXZejfbWenP+8zlJvTVRy0z4QZkjvMDl7kDwNlnz+7M9B7YAeD0PttdkdAD6wLgpIWkhIWwzOX+jMok/2/hP/2ZFpZZREbFRz9IuZbPu/KoWHRYMhxIASelmqyEQ+5OciBGKIZSNdg5IyeLNqiAISCw8ttGi2bKR21cKCwgBwvwKEEBsq72VTQLBTAAGKgl+2RyAAcFMOpfIDBlRxWj1IJSmwEX/RO+hBWy8gBPUD+yDk8c5Cwt2VQQgvy8Y8/rWkJ5ij2zA+CDR23bP96zRqtiNh1YboJarWfDfscGva4NOn6ANtothySlRsOKtZrlsFu+urbO1bXlpjOr1+pWq9c9N6Ysn7GaDrakQRkKOFH8qCNzBVcAj5ctoGd2cn5pJ+cX1h2MrRgUwAVAU9lVwOT9Vc5X8l7qekCG5+Ckf91Kl7rHUpgCK/VOI8tULKcdxkY4rbyrQcUdc8ByH7jHyh9ar9vx0aEdHR1as1GzKhCpgo1sUPvyCQCulq0qVSTK35BHOowp8obSFw59HfgpFyxK3yW1r/+zgxQGrn95ufp3AYBRlAIVpWCfCTChMOTTwS/jGfWv229LgQoMAwQDDIkD0hqII/BX12ExDgTG3rlYsDle16jZc2xJcPgKWKNOwdv7jqAOdtvY96JIrdZc9RstubGedWdw3z4hQJvL283Nnd3c3NvtXdfuO33BRjIhO0ObyQq60+nZgNyhwCodqFHJmQxII9eoQzcBs5B7lrnGn6hs1dwJGzjiRg/Z3WIJLgtZV8lGu23OQcHabKEIxVK8oBy5PDO454wJlKIAQxTA7faetff2BIv9OYEaldzJqJ5RXc4tRz8DxtT2gsbtJNh/O5xzRbyeD8q16jln6d+vv/nGvvnmWwFgVNGXV1dBIYriGbbs6noHda4qBo5zAHpbzZo1mzU72N8X/MVeOeZE73Y6dnZ2budnZwtV/mA0tpOzKzs5u7Ruf2gj5hEWy5pAAD+gMn0BWGbDhyvCh0Pm2ljn6Wdlz7lO29g8og0BzaZ+Hm1968q9izVxTsCeAwXwAUrlVnPJrj/mcS9ps8DVzZ1dXN/Yi/Nre8lGkdHY8kUsoAHiKNyZz54HmIFbIpczyt8Secyxwq5au9kSZD7aP5Ayen9/CQDLYeHBLQL1L88yNiigAOaZwniMY9otoNmIwAYcV8w6jOcY+VgbuwV5tFZ+gK4OTB2quto3Qt2FqjZ8P0doK7Ab3Ck8z7bbNfvvbdEtwB0PNEiUegAXgmD5HZ4bEQA/qHAfPAni608EwMtQmZ9FhXLcaKX+0kaq8JwIdWnezlFPjxc238QYofECAOd5bjO/J29AZW1uGY0EgNlocXB4qNB8Q1HIg61n49y6//B/tgkW0AnvM2+/5mV+Z/qp98M16o/FbiSORWEbLU2lbr7EH+nQDfRjwmv8T576Qdq7qWB/RuUkLVptu90Ji4KrhrKV9m4w7o3Et4F41opjjfpXrnfFOj90fanjdrVmpbUq7ew04BXbu+06tln+NsuOvzdnHheJAyIp9oSyk8r1F+fMTUw5Ma3Y7DFkPzOtbbty/e5uox+2Uea2Yv2sxnjCJNvGPfhDLjNp/L3jPu0AcMps252b2gM7AJzaY7vzk3rgUwTASQtWGRfatlFm0mJihjjzf/FnVviLfyX4Wcaat1wWKGNlHtAQrUQBRP0eeWIHSwrdYE86nWiBGuUuYIwFfECqVJNidjkjpyUwCEAUraQBHtgAA4Wjyo32SRWsBXogD5bSgJGSFWQBHeyBWdQHAIsDsRBPXk5Xevpi99RhVzgcfmHFSw5jgKtD4MlYxrIBdJdCflMUn14+nGk2Q/kMAO5ba69urb2a1RuoimdWzANORjZDHT0a2O3lpd1dXinHL4C3AeDD2rfesGKpbPc3tzp4Y24Ge1+9FEil67apHFgFY9mLUrFcrVq5UrVcoST7Z7eAhtXk9PeTswt7fXZu3cFIALhYrukzqipLlZoAG5CsPxjqEEQP6kkHCTEn5oMVNecAf2U3POgvAJMr1oB3AbIG2IqyF6UkqsSjwwM7OjqwZqNu9SpwrfwGAAYUc77UwYyBYsHVnyjgsEClDyZjVwDnCp67OChtXfEX8n8GABxX2JX1VrAwAmA+gb9uW6yRgsKQfMdY8AY1u/LYLgAwHcMmg6AAVk7gqayhgcKMcbfrDRsMyG1dKsri2wD1Eq5jzz21Yd9V1bc3t3Z9cyPr3snYQT+wd29v3/b2DqxWq2u8kJNZds3DsVS/nW5XcPf8/NrOzm7s+qZjnd7UOj3Az9yqVTM5fRe8fwDPgvUBoAPVUFcG/bJAVFGW3NiAYz1cUV8KMo4AdahvHRCxt8LHJuOSDQpYFgPlUEF7OWzeqDfqdnCADfG+syRZ3ea0EaDRqNteq2l7ARrWG+Q1bqid4+HAxqOhbzQJYFTX83+C/UB12oT6XWzywRJYsNTV07Ibnkyt0+nai5cv7cWLl/bq1Wt7fXpiJ6dnAXC5kjmCX8/f7Mp/VNZYPQOoDw8Av3uLzRuoaKPn/NnZmX37zTc6Yjz94djOLm7t9OLWhqintSHFldE0hXGi3NbA8GCPzXPS8y/7Bhltgil5HnSeXVjpt6UIb+l5FPPB0tcC7NzrkOu2FnLxMu8WYFS/OPgBlO72B3bb7drryxsd3eFIfcneGpS22tAxmXgHz82t2UtFWUDvtZueY7hJHzWt3eBeuj224DjPfW2wWQLAslCfafw71B0vYLss/WWZDgB1+3Gs7rX5BHgpALyUYz7miQ5WyZ7P9wEAu/L2TQtoX5/yTTURfD6cF571zNlg2cz5Edwuum4pD3ssw0Gyq3iVt55nYHjOROC7DJTjS9FyeoUIcNk0Ev8sVMNLEJj5GyH/snV0BMjEEXO1Y0Ev547wPRpzt+/t7xuHNr2EnO6+KYQ5PrfxP/rfbHb0LOndbfnkpPebH6slw/vJ+4JbO4Y3GrTR0lTy5kt8q0c20Ifv6+MsP996O7MEsTvn93ogabFtm/2XsOi4ShhbaecGY95IfGvGs1YMa9S9cr0r1rlSfSvWlTpWV6smvUXJVyQGtiv/3Xd+m32TVPY272li2VnnSXqx2Xsk+5k/Xwi864PtwOqs49t/N006O/PJacVmOzvbWSHEjA3bRpnq16w9lTHOT7XMHQDOeqN3563SAzsAvEqv7a7J3AM/CoATFrIyLzZto0yt6mWLINtZods+UpnA3+Jf/mspZWUzWSorly7QBzihvJVSrA2t3+9JBSxYrBy9KLhcXennucJX9sBj7IG9DM9zifqtItjhi+VuG70MgFmk5o8UlijEggoSolYAAOcBtA4NtBi/cAd2NTBKyKgullorKEYdFIW8pzMUg8ABB8GTMdQDIAbQRSXpNsACyzbVMZ0OBYDJAVytFa1WL1q1iu0tB7GBKfE3ndj12Zldn53boNu1Ur5opXxBKl8sbyvlqqtA7zuKrdlqW7PZDjagrmyLOWEBgIDawWBkFSByrW75YslGU85xACwL6MnMXp2d2evTMwHgUrlqxUrNyuSSrdX82nrTao2mIC8WwRxuLz2Xfa6gswBByI8KOAmgADWZbG97PYeC0bY0JGIGWqFCAyChFAT4tlsNOwQAHx5YmzyhQKpl9S+5lQMUc/jrQHI2GUsRKoWuFMcTRlCwgA6qwWC77BCG++TjK3ruRni5AMDBd5Z/j9bFwFzg70x2x67shdmFvQQO7/h3bLODBXTMBcyn8oQCUhmnWIxjrVwuWb5cFgSeYdeNZfZorPt9f3dvNzc3dnV1LUtXbJiJn3t/dIhN67GVSsyNkn45EPTtdJW/Frvoq+sbu7i8tfOLW7u9JfdvTkcuP7FicWyl0lRQFRUxSmRtHhD4ddWu7qvsr+OmDuY66k63NibPq+4/IDAqpaUC9r5hLmmMjCa6T6jiS2XPVYutMWpVADD3XONhMtY42W+77TPAMH5WaoxLVKx5G/b7Nhr0pSgGCKO05X4GymzzAIBl9yxYBwh2+Af0c1U/7gTBbrjbt7Pzcx0vX70SCOZTFtFR8RvahdMBQBar5EOp1Y/s+OjIHh0fB+vyhiyUeaZNp27L/uLFC/ubv/61/c2vfx0A8Nz6w4mdXtzZ6cW9TWaomXOWL7FpxX8j4Xkoe2yefxEAl8thAwMwl3Hkn9w3lOn0OfbPAFfiJg8sMDDmW+cZ6jm8yc1dNZTB1Wo5bHxw1bmU3NNJyP89ts5gaCdXN3Z6dWOdwcgmyrnL8w/w7/M3+oZHBTC27EeHAPF9QXzs6rGnFigHLu61NWY9bYCrsfnO0/OVuTMFAvv4E7zXZg5X8XMw1n3cec7b4WgoCMy4UwqBnOeIj8A12kDHX6L9K1M7Bn7UhjkqeF2565CYMSNozVwNzzIv70EJ7K4TD9bbMTd7VABHy2nmSvy+eQDI/mso5UXVb1QcR0gbFcQLS+aQbz0qdOOzN+bzlTI5bH5YtoCOzgyxfOWpDmpl6mJjA4fP32CvzXOVsUGZ/+T/MDv+IvN72/KJSe82P1ZDxvednwpu7Rhi4RuI5e04NxbbuzpgCzGnDIStty8lmN25mXsg8yJZ5hITT0xYfEss2Z+7q1z0vms2FPNGYlszlrViWKPuletdsc6V6luxrvcNn7d/vlo1aS1KOztEmBhYch2fUPmfVOzb7JeEsrfdJ1nnSULISU/8pPYlBLEr1+9s5n74nPo2Idas49t/P0w6O9PJxxGV7AAAIABJREFUaUVmOzvbWenfH5nLTeioj1pmwk3NHOc7ytwB4EzTYXfSij2wA8Ardtzusmw98FkD4ISFt8yLZNsok1uRoVzB37/8cwEJKRqx5wxWpKzTC5BJmeSQgM+oDATuRnghZVIRyJp3kCQAzCI4eVBRG3reV86P9rzRKjbmAPb8o/OFnTSL8Pr+BwCTwzfvgAx1mZRyEobmwqf/nbJZQOfn0aDTcy2imqNuVMtqks1mOZsrvWu8U8E6VaozZJwBAAcFMBA4nweiTUmta41G2eqNsiyOy0CxfM565AK+vbX+fcf6na71uz1DpYfat1ar2WgI6BgLatRrDavXGw5iBbWBEI4pOaffd7WuoK6snEtS8Y6VzzcnZeR4MrdXp2c6upxbdbUvimPB30bDGs221ZttwRZZCZMXNcAz+rPX71uv13dQE6x2XRHq6j23Zx2FfLL+9urwxHTNoI8d7VD5fbF8RjWI+hcbaP7OvzXr5CR1C2iUhTEvMDDLIVhOeZdRjkutBoTGglm5f10FjMrWbZcdCvlYfbB/jvBXOWyDjbEMoX0QBVTkUDPCTWAw0JL/xuzbBZxCVQsADPQlXzCq4TF5loP6krFcYlNDpWwFwV8HwChBR9OJwPkN+X6vb6zb6coGGtDFWOBot7BDBqTtS/EL5OOcqyuHvvSpLGFRZ8/I+cmYLdhsXrSZFe3m5trOLl7b9fWFxgcqWlqBDTE23+UKGxWwdS/I1pz7KMVuuA+NcF+wgY6wyZX4Do6jIhVAJ6XoaCR79grW3VJ1k/e3qvGtv4c8uQBg8ukeHR76JoB2W0ATK+gyeYIrVUO1OBmhwh5pk4ggHyrwAAgBvtx7YDrW6Wx+yBWKS/byIVdroSiAiWKccUhu5Lv7O3v16pV999339v0Pzx2sUtdSfmPirtfrgtePHh3bo0ePlEuXmAHBuBUob/LCsWBmLwHAvwYA/40UrNgYD4YTe3lyZS9eXzkALuetWMq5xfx0rmdfrUY/hf6q0P5wkPNXFvsokbkH2PeyCWKq5yXKYZ6ljIler/vms1Y2+UWphLHX5tPnjd+3uMmmNxhap9+3227PXl9c26uLKz0nooOA23B7znaots8D0yYYjkfHzON9beTAmYHxAxA+Vn7kfYF7nv2oluMf/8oIDgPheSJIKxVvQXyVGfngeBDUv8OhnjN6tizsnd3m2a2bg+o7zD+vz5/dy5bLEfzG3LqeS9ifGdECmr/H3LxxYwvlKGc3z3+5RfhGI88Z7fMn1uNV+zOF75l47vIb0CJ/sVIm8B3mKun4J25mWIbP+uUw9M/bbeK/H+ynH5T+MQcw0Ne/9h2cV7QxwHNXR7VwzLNM3bl/+s9XAsCZ32ve9TqY4b3kfW+Sa8cQK9hALMuxbiyuLfbd+/r2x36+9XatEtTumrV7IGkxau3algpIWNhbpdqNt2tD8W4krjVjWSuGNepeud4V61ypvhXrSh2jq1WT1qK0s5OphJq8zTq2WfbnHHtSvyQOtG2WnXWOpIWcPeLsZ6bPhcxlJzQuc5kazNnPzn7mxy/3c4o16/hOvF2Zn7Ifva8+8hjcRvs/xTJ3ADhlpu3OTe2BHQBO7bHd+Uk9sA4ATlqIyri4t40ywzputn7JGOc2yiz91Z9b6a/+jRbcoyJKSmCAlmE/OnBVms0FvmQ9CUwij2Q+p5yUEewCdcAAnlcSNS8AxBfwAUScB7RYAGDUhIDjJevKCIBZiF8AYC3Mo5orySpZisbJ1PJF4G/OCsWcFUtY0pLn0xfsBYFZwBcMdPUZKrD5DBUhymXuurx6BT0AjljJomgEvpTLqI2xygSmjFwFPB3aeNS30bhnufzU2u26tdp1a9YrUrhiczwbDGw6HFjn5tbOTk7s7PWJgE+r3ZYK2MeaL9Cj4uNnsl8eT6Sa8xynRQGtXn+gI18oy75a+VBpPypm3Z2cjaYze3XyAICl/K3WrNpA9duwOtat7T1rtvcFly4uL+3i4kqwDtth+uT2FmXpnfo1wofhYCTVN+BAIAXMIdWw2wPHTQKMg/v7nnXuuwKL7VbV9toNwbRHx4eeK7RZly10vea2z+RELebZPOA5UgHAjJPxeOhQUHloqc9trgHAtL2A0rDk6nAU6w6ePCewv1Q7sHkAwA5+vcsjAGYs5QSsuJZ+B7LNkYRLRE6OW0ZLXipgKX8BjPTHYGBD7keYBwBgcm1iz10ooQIuywK6O+i77e7dnV1cXNjF+aXAP/3L/Hn0+LE9evTY9vcOrF5vSrmLOvj84sLOzi/s5ORMBzcDQNngHu7tW6u9b1gol8vky63aN99+Z3/xV7+2v/vqNwK/HBPND1TdZvuHTTs6blurzcaDgQ2HfSsXi7bXakiljVqbAwWw7Hd1DBfAX+pQWZIDvof6OXl9yTvLgb0zh+fr9r52q1k2OOTtyePH9uTxI2u3W3pOVGvMKw7mMiAb8O594vlvgYOuDmV8+/aLnCmfddX7WPOE+4Vim00B+YJvVBgCeQNIHI3s1ctX9ruvv1Y+YJwL2OBA/FGxCfwFTO/v79njJ4/tyZPHUv8e7h8o1y3xxVzT8fvh5ctXCwDMfcdifTia2nfPT+3756dSVhbLBT2LUCWPR664ZtwDgQXJpQKu6lkAFNezRjbKAcIDGdncwsaZAirpgVTj5I7mPqFc1sYH+iyXs4ODA3v8+JFyvSqPMzmgGcvhz323Z7edjl3d3dvLs0sdqIGZDcwrfwq6YnmRJxuL/Il7bj9+dKCj1aj5ufO5APnTp0+klHYg6fNw8ctSpJhKys3hOZux6+Z+aZMJYyWAVd8U4webDKT6VRsfoPIyuHVFcDE4J3it0eI4phLQBqClX0gdVD9YVXPNMiiOql6gPxsUeDb7M8UV8GzOiFbcnq8dC/a84qSJalNU6gYI+7ZymXHu300PuYUj/FUOc6Uf9r7iu/TBavrBwjl+R8uen/k5GTvsDZsK3lYdUwb1+fcbGyWw2XaQnf8f/0/LHX+Z7R0lnJX0rvR2yQnvOe8Kaq36lwvdQCxvFJfUi4knbzjWrLVvrK+zVrg776P2QNJi1yYjTVg4TK12423aUKwbiWuNWNaq/2PUu2KdK7VzxbqSx2ZycMkXbBXQ6v1oy43+pMpPHBdJsX8iZW8z5pShktYd2aPOfubHh5/J8yuh0zL3wzbK9F+sMg+H7GdmL3cbZWZuUPYwQ5HZo8185s+w/zO3fVvjbxt9+iNl7gBwykzbnZvaAzsAnNpju/OTeuD3AHDCAlfSolTGcv+Qyyz/1b+1yl//uyV4NncraGAW+USBCsOh5XIB+gkAu8Uzi8vY+2KV6gAHyEoqV1dVggSiBTRgtVIqW6kYczi6BbTyWhbyi3yNUmuhlgIGLb0oof4FNDzkAA75heUQDAD2PJpRjSUbzZgPGLXTAgA/qH9d55mXWs0X9d3KGuUdsMVzxgKpgLNjm04BZICkPvjCGg1ATlC1ovCrlKyItfV8JgtoAPD56amUe7V6TRBMOTylekXB5+o5FuYBbQDgCCqwdnYL6KHNyX2Mcs44MJvOSwHMoRzAQMPzC+sPR1IAkzMY8BuPWr0hGAwgu765lR2x8pFWPG/o5YVDYcCr1LX5git/R1gCzwUjpOwOVqLA92hFCrS5u7m329t7AfBmoyIwfiRb3QM72Mf+Fyvg5hIABsSYIDAQBRAM8EINCgSW2ly2vdzjgpnyNxeluOSIatGYCzUq3ZcVwAIrTv4Xf8SiuOMaXw8AGKBIbl/9UgLcjpcxLkbBkno4slF/IAgsBbEAJOMuWOCS3xqVdrFkN3e3dnN3p76+vrq26+vrAP0ZW1U7PDqS5XCj0bJSEaVpxa6ur+3i8kog+O7+3u7uOlYolqwlm/CW7mlFuZwdoqI8/vrbH+wv/+pv7W+/+lptBJ7C/kYBAB8ete3xY/KANmwCXB+PdI8O99q6L9qUUa1KgbpsETsJlsfYfnMAUAGRQDDAb3uPfLmeM9dtgH0MA35daegqTr/vLYFWIDCHxnyJ+8nGi2DlLk7oUJ7cyVhAA/7ZQgKHLAq21gSC3Yrb7YpRk3KNK5TdSljHZGwnJ6f23XffSQXMeEeJPRiwcYN6TPMReN1qNe3p06f27NkTqYCBv4cHhwu4yDNIkLOQV5m/+buv7KuvvpIaGwvlbn9kp+dXdnJ2ZdP5zAEwNtxDbI3d0r5WLUkBHK2geV6i2G232gLAclEAZCtvM88Znp20b27DwdC63Y5UwDxDydPO2I2ODGy0+OKLLwSBydPdZwMKLg1BJXvfAwB37fr2AQDf9wZhI0l4PmvDg+d6Vp7r6VzzgQ0Yx0d7UgCj4gc4cwCAnz19IhWwngOCsTxHfcONP2t94w/zV0eEwNyvKZbz0Tre4aRbQC8DYOZ5yAGvIeHQ90HF63A4Km95fnLf5WIga+YH22TqRh3Lwd+XcwNHlW20UeZ7r8oGmirAO6qLp9pAoBQIxBjs0imPsUycDoB9E4RvpvKYyXfMcyL+iXXL8SFsWIk/W/TZAv66IwflRsAdl1z1nRW+34iD5zmbEhbfw9oUEyy55YrhTgKMMVlac58SFMBJ70g/9jaY8V3sp14k147hoaOT3lc/SExb6rPUhm6sj1Mr3p3/SfVA0mLapiJPWEBLrXKj7dlQnBuJac1YVo5hjXo/ZJ0fsq7kMblScGkXpZ0dWpB4b5Pr2Gb52yxbv2Rlb232M9P7PanshJjVxJSBnFh21qLTis0ecfYzt3ivExr3s433c+qDhFizju+0R0n2UZD9zOzjextlJj1nEvo/c6yfS5k/MlB2ADhllu3OTe2BHQBO7bHd+Uk98EEAcMKCY+ZFr22USc9lLDdznAllVv/6/7bqX/8/Np0BIX1xOMI9oFzM8etKJYdkMW8q4AdbY/KI+sKzwxUHaYCAIAAjxydqX0CK2uoL5VKxAQFRjy0pqKLC8uG7z+1eHSRwuKpMEjUW3PMILx28UKmrR4PqKahJYw5Ih70OOdz62W2mXd3qcQJkHD6wmB8VpRMp5CZTlJzYW2MDDVjAvpW25a1cyFutXLRqqWjz6djub2/t/u5WfUFxAt6yiybfsNsXS4UqAIwqa+62s+Rhns1lAz0csVjv6k4AMLmMZQU9M1lBD8ZTu7i6sUsA12giVSIW0MDfZntPuX8FTVEYTibKJ8pRQFGbz0uZenpyaicnJ4ImAgnlyiJHsNuJAjrKgh9cOxyOpJAmPypQ2QHbrZS9KB0B4+SE9aNtBxE4BuvhKqAc29sSKjcfA/SF51old62DHMBQsVgWACyWsMCOSkIH0sr9GwlvtCvnXsr2efkV82Hm+JgMFs+MII2FqcBXtMHFH1x5SNkUoM0OAMaRjQe+GULXKFeuW2Ezf7lvrgQuuZL34sKub26s1+1Zt9u1arXuOTmbTSmvyQsN4EWJTqzdXl+5f7nnbj2MdbOXyefdfVf5hAej0QKqvT65tG+/f2UvXp5JBc/BGB6N5zYazW1vv2lHh21r79VD/uOZtRp1O8bC93B/sfmCMejwzuclB4AIcH19fWV3t3fW7fat1+1be69px9gC6zgSBARKRvti4C+QCbv4mHN5b29PitGnT55YvujKxoUacuqQ1P/kBMywV8b6Gfg7trnbW1dqPi+4T/gXC8CjXSV39EyOAORr1n0aj+3y4sJev3otK+iT1yd28vq1QKpAbA3ojlIXFX7Fnn3x1L744pkgquD84ZGiUT5kM90P7sHFxaUUxRznl+RlvrGb2442amC1zMNPQBAALAW957MthzkPAAa412t1aysv8p6gbtzpQhvoO8aj/yFH70ibQHBiAPBhTY1cd6B53BO0/qM/+qU9ffZUsL7b7+p5EhWkKNE7vYEg8Ouza3t1fmW3nZ6sqwejsVstx1kUn+2M67AJYn+vKYgPAK6Wy1YpV+z48NAePz5WP/lmoYpKkHU4dUvp6/fZ/x6svYMimI0EgyF51T1PO8917pkcB0Yjywu4P1g+P6QnIMUAsNl7hzG7rPyN8HcxmgKEpn6lKAgWyVHJGxXC0TI5niMFcLXqczvU0+t21b+yEg9qWtrOuJCdtBzjAwCOv4Uu5Rj22xmsopV73Z0UfNPKwwxwaB5tr4MqHoAbnjlurR2uCRtalNM4KMldte6brBZ5iUNsPBcFgkPds//uf7f50bP3vrslvXf8WGkZ32/eFcja9T8MiPe2NeWEjcX1dqVr9tcn0YaUIDZ17gfst0whJywyZSrvI56UeWFtEzFuqd823oYNxbl2XGvGsXL9a9T7Iev8kHWlDv/VujCtRWlnZwcDsa1/UOUn3rCkvvlEyt5mzCnzI607sked/cy0ufDRy03osI8ea/h9KOt4yBzvJ9AHmduUuVG+FpDlT7azQknb6KvPpcyE8beNPl2nzB0AzjITdues2gM7ALxqz+2uy9QDOwC81E0Ji1aZFxwTyqz/+v+12q//vQAOkGE4Gj7kAM4DQ12NC/ACzAFgojVlpVRyC+hqJeRndJjr6idHcxECOWQINrwhibDUmOHf6JG44P7my05odVCQAQDcBpgcja72km10AMCUERf2pdQKADhaYyqfKrBIFqFhQ+885JGNyq0lJo8KbzmPrBbfBYXJl0sZM8vJqxhd7tz2mjVZHgOD3dIYS13/BHAKQFXIZ8wiPbbDDjEAIMQtkFiuCE6PFSv5X82mUyxbARkVKxTLNp6aDSczQd+bu47d3N1LDSxYWq4I/jb39g31L0po+uEN61EUftOZ9e679uLFCx10CNa4HBHcAEWAkEARVHDY0fIJIAEWE3dUuZI3GYtgcsJKIbqP0nTPDg/3lS9U+X9DPlSgGLlpGV+MFQHg2cRms6AkVd7hsepWPuNqzUfQW2M7vkg9vFC9PUuWIPFixcIBYswFHPNcLxSQqAixMQdCjx34o4bW3/XpUHjZbpb7ViP/cqks6Pjy1UsBYKyAOW9//8Btnw8OFm3A+nswBPCNgk3rTNc/fvLUHj9+qjazRwGo++2339u3331v5+eXNhVAmtvNXd8ur3p2c9ezSoW+p3/IH83mgZk1m3Xb22tYi/FYYuNBwfbbLXtyfGSPj4/c4hxP8UVOZyCy3xNAEpsCTk5e2+Xlpd3d9ez+vmuHh3v27ItH9uzZY3v2DOXsMylbh8pfC3x1AMuz5O7u1u5ub+3gYM/+5E/+xP7kT/7YbZXZWDJ/UDVGtaasxVF5A9TyecHf8dyk/EXxDABmzwc5mnVEfMlmDjZwTGY2CpCeeoHAHN99+519+803dn93Z+29ho58HkDmVstffPnMvvzyC3v8xFWtx48eCYBH+3PuA/m0sUl//vyFjt/87gf73dff29n5lcYxuZF5LgH1iZ84UIsDc6NyFQt8bZip121/n9zPe4KSyq2OsjmARfUHzxSAXfg3xpDb/LI5ZGa3d7c6sK7+1a/+2L788kvrdDt23713e+Ki57LtD8fWH4zsrtu304sbOzm/tuvbrnW6A7vv9sMz2ieGZo7AOjmA3Sq9Ua/JJlxq6brbVqOSRgXMBo+FWjaXCxbio5CfO1i0B+WunBuCcp4NESia6V+edTxbgKqAYcaQQ2HPCy2VrXKy+yd9GcGmLI2DdXlU1kZ7etmKCyL7ETc1cW3cBBO/c5Z/vlDTlsv6HuQP13jM3WAj7hbOsjPnectGjpC3179UAuwN+cedC4fc49pcETepxPzkbjUd44k2z/FzOZdxtK3mXO8P7yPB6AC4Y8yuVJ4otofdWA/frqN/9L/a7PDpT76zZX7neFcpCe8iP1bE2vXHQteMYzm2jcX0doM3GONP3dStxZ/p7X/Fkz5Q36wY3eqXJSyYrV7JZq9MWrxap+ot9c1G499QjGvHtGYcK9e/Rr0fss6V6lqjbSnDfrVq0lqUdnYa+AqvjSlNTlLSbrv8bfbNJ1N24iBLijux7KwDJa3Y7BFnPzNtHvxsy024EZ9TH2wr1s9mfH/k+7qN/v9DKHMHgLPOsN15q/TADgCv0mu7azL3wKoAOGnhKuOC0edSphaHs/ZwxrZTXP3X/34JAA8DAA45UpWn1ZVYvvAMoAMAOxRGBSqoQX7OoOKUolcqWs8vuVD7Anr17exAVYesmZc+w/n+XuJf5fr/oEKVPXGwAmbhW1ATO8sQE6q3hQAZwIQiLeSCjIq0uIAOCHaLTFdwxk/gR7TwDFUvAWDPM/sAgYPl6RIArlfIc/v/s/fmPZIlWXbf9X2Pfck9q7p7etg9BARJEEaiRiBGEikMRI1AUAL0WfQB9JWoERdpZqA/RxSHQxGQON3VVZVL7OH77i6cc+0+t/CMqDR77p4ZWeVR9eAZEc9tuWbv+Qv72Tm3KIUcFHEjmUENOR3JdDKmlTTAZ6mInJkACxNVmTrLXSz0A4aUimW2aTpFHwDK5gS+UAJnswXJ5Aq0+YX6tz+cSLPdkWa7S8UkgC+AabXRkBosZqsVGTqYiljQnns2lXwmK/lMjrldz8/O5fzsjBACgApw15TRGjfEveAAcIcAxaADAAwUwM3bW0KwEqywK2XZ2alLY6che1D/7u/Kwf6uWuCWizwHMLJQ1LzNAMeYM5pvWQ+0FZAlD4WhA6uIicMki7nhthgsLg3/KvHhr6cC5iYFWLNmGX9aEXNTgM6nBPI66KuW5wv4S2DnzieMcpsiAIJQ5vn5uZydnRFyaT7TvFRrNVo+lysVl+9UVc6Yh4C5AIewk8b4Af4CRgJ+AxYB3P/2m28JgZEjeMRcnhj3vlzf9KTV7kuxmJVCSTdfjKEAnswI7xoN1FuhTTNifrC3K8+fnMqzJyfsu8JH5M9VgItxhc0zQON3338n3333rZxfXEmnO5JuZ0h776OjHTk63qGNNVTAULNy40Ct6ux1Vc3ZakMB36L188sXL+TFy5e8iaGNysQsZ/PiWgc8zSCXN6yCYUGPTSJQgSPHci4v84lT71MFjIuI8ka+0r4YIHUylR5gaLNFAP3dt9/Kd9/9jmr8Ygn5UvNSdNAW8/GQSuZD5tHd24dl9h7vHVBjI/YYMwDgfn8gV1c3cnV9I7/5zbe04H5/dpHkTOZ9BHYE2NxBxSY2h6iFNCye64267DZ2aP+MMnGdYCOIqdCpNHc20JZn3e652GySWPNDAUy75/4dBXAXCuBel21XBXBWeoMx81G3On0qgN+dX8ttqyu9/oj21bYpRz9f3OYd5F2GY0EmwzbC4aHOnMmwrW6wD7vO1hv25I16g7AU1wnmkN1rLT8wXhOnBRFeF71elzbQUBQjpzXaDFUwbKAJPnnfwf1B4S/uQcx9zM1Iqp61jTPLeX/NSnmhQl7k08X7TFFt52k71VXAVMC4DuxneI/ZoatTg6po4YBABTAAMP9zXw4CE3g7CGxg2L5XtfAC/Pr5iu3fmlJBN0vYYfAb7/XhNuYG2p6olrFJhBugoLJGPGFHvbgHovbBf/Rfy3T/9MGniuDnjYdKiHgOua+IletffICHPjn94Hlrac+9Hd1YyXdq+zS1rBDqFefLCjU/zrdGLNB9jg5ELbat0sANxWGt7V9DG1duz4ptWKn+lHWnrjNFfanqSlFPmqkeX01cb+LO9p5jIjoTXUdEpzdZ9mK1IbCzEe3+UsuOindkPAKjHOO2bRM2tOhAPWX8dRAct4iYBZepf1BsY7CJGESUGTwAUcP1ecc1vPbwTm2izKj7bcSYBrf1E5S5BcAxV9j23NgIbAFwbMS250dF4A4Ajlj0iVrACiz3p1wmBk0B8P+ZqPaowKJ1psuV6mAurCdplQulq4MLUBVWoNBk7sEMc/HiFbAJeUVp0csPRMDfRG7rcuvqIj6Vbsyd6NlLOwtfW1RHe2h/CotdLHJToYjcn4ucmaiL8IUKK1UE0pLU2anaYjnqBFjEQjotZJkLFnJlhR8KQfTf/LJXB6X9xXjLOcs+OCVwMZ+TIoAmEsnOp5KZT2Q2hX30hICz6GyjYS0NKMyD6lzgrrmUSy7/ZEZzPwIOEuiN8W9VAYvkqf4F/O0Nx9Lq9KTV6RKa1Xf2qP6t1utSrddoCQ2wMqASWduC/leKJamWSlQu3yJP7fU1u0uVYbHo1MKW1xLjmCEE6XRghdpPVHWYL1R6tlrcEIC5UKmWpV6vSb1RIyja29+Rvd1dKZU1vzJUwmafbSBO8zc7uO7ACcbRwChe/Yc7bh3gJ9VdhW+iEL7z87vnaA5hzSk9x9jQPhhzSXOQjpHvF/Ea4nu1pWVuVqf8tRjCEpxW0Q74sH2zmVxfXcvV1TXjDctngD9ThuLUdqdDS2co9NAGQK1avS61ekN2dnflGAD45JSqV4AmKIV/+ztVAJ+dXUgf4zkYEgDfNvvS7gykUMhIvqg5uAmVp3NCRig3AfFwPRbzeTk63JfXz5/LqxfPqHKeIPfqYEBld6vd4vjt7e2yzb/57W94nJ1dSq83k15vKpVqQXZ3i7K7C8iv+X2PT47k2fNnVNGaanU0Hkq73SIArtVqtChGrl3GyBwACPoW7ka4xGD/vADAGYEZMjY8AP4CYk2Q63cEhbbZdAP+gpLrHx4ZZ1+MjQ195C/u9uT9uzfy7t0baTVveA3O5xOp1hSO88BmBdhzNzAGNak16gSRsHaGCl9hbUXAnPt9/Hwk33zzrXzzu+/k7dv3mvP5tqWKYdwwDPqa+hQq2GxO9p1yFupftaR3NxfModksUVADnhtwBMSzeME+nmCSOWentKiGYtnsq3v9vvQGfd7zaC+fzUh3MKTat9nuyZuza3n7/kqarR6VwbCB5pXhoDztoOHewHzMakNcKcGxoCj1ao3zAkcNFuaVstSqNdnf26cSGLmdVQE+dvfPhQ10AoCd3X7SN1PRFkuMHfqNuPNeTCCrtv6moDZQa/dgXx1tYJTQ3VkvG8A1y3F8j/davmtfJcxbvevzIgWCgmOFxpoD2wfAtAYvLCyg9ZPOKYBN/evaqxSJAAAgAElEQVQgr6VN0FvFh8pfg74Gt/G99UPXde5CYPzM4mHQ2gCwQWNzfKCdNnMVq1W1faZ1/4M/lsneyb3PblHPRcslBD57PfTQuFLdfqErtsOKWlt71hynkIfujbU9pPIHB/hRtmqVHn3a90YsMn2qhgUvkK3SoA31e21tX1P7Vm7PCu1Yqe6U9aaq8wuoK2aqp+tOXOTizg5fyLd+fsnlb7Ltj6bsiEm2yTZv7roIb3X4mXHXwZdU7pfUVn/t56PzZ1PzPKLcj7bRnRBXZNiIhZ0V14BNlPnZxzQi+MH930SZugCQTKktAA69urbnpYnAFgCnidr2PcER2DgAjlj4C16K+lLK5AJvWK9wFuyfFwB4qAouAgEFCJp/MZvkLwTwQt5WQAgA4HKxxAPwV8/PSAl2s54aSdW+UMM5G8zERlnhr+YWdgDYKYK54O0W1KFggtVoCUpjlKsNTBRnzCXp2qx2mVqm2YIiJKogy7ufK2hUQKCgWpVTC/hrSipdTF88qiwW4m1RXtttAJjWqZk5j0wGkJnSRCSb1bzBeeTUBSQCAB7JdAz7XwDpCftQKVd5AHYRus80p+t4AsWbyHQOK9WsDEZTwl8o/GDl2u71CMr2Dg55VGpQAlckVyxIrz+QHuHFSBXA04kq+qpV5oHttNrSbXcYbbVcLThVIyxEcb4CRYBf5Knt9/oaM6j+RiPpdDo8AHfV4rZCNSiUpw2oHvegGGwQEBNiFTEWiEPWKTJhYZpfKK2Z4lnHQvOBqi2w/8AI0OsMxU0mnqjFSTgS0nEX/qIMlEe1LhWlsEFWAAyVL3PZEvziFfAXIBivZv2s0J7W4m5DBDcbAKbCyns0lnarzQMDenBwQGUppgggF3Imt9odQmDEFApCHIC/CoD35PDwSA6PjqkANhP13337nXzz7Xfy/uycCspOryvNFgBwjwCYuZTzunFBrx1Vk1eq2FBQkkJON2UcHx7IVy9eyOuXz5M+I59ss6kQH2Dv8PCA9sR/CwD8m9/IxeWNTKY5mUygnMW1CKV4lnAZx8npiXz11Wv5ChbPVLZrLttOp02wrGUe8kC7APYBftV6V/MBJxa43OCRk1k2K1PJCBAl1YvZPPN+T4YaY+T7BQSeQfZOBfBcsOciJ1nJZZAXWOE2xu/8/L1cnL+XVutGRqMBf1avV2Rvf5dW5chhDFV6CQr1SllKFWyaGPG6gUoVABhHlpsQNBf392/eyps3b+XduzO5uLqSy8trGQ7Vxh1jTYU8ACEU4ACZOQPAR4wtN6G4jSimAFYVNuA+gHxLWu02N4cwJzo21hSxcSKf5BlG7PYPYC1+LAcH+9zk0afVvN4PCYB7Q94foPp9c3Ylb99fEwDDOt4AMDfo2OYX9NBy52YyzFEMq3/YiFPxfXjATQIAvng9Ojyiehp9NQXw4j5qeYCxMcHM/jN0EAAEpo1yQe29ce2oAnioG3kSFbDaN5ua158ren/XfNxJvlsHTvVjcJFLd5FeQBLrdlP84jMg2czjKWtt0xDeSzjNvMXqOIE5rLbUavltm5WWlbz2vQ9w9e85/YNu+dUH2Qaw/fN8QOyrln1ozRg562pudOKGF82rnNwaocR+AACHPT088LgX+Ozx0MPiSnVboSu2wW/bWtqz3Nk1tu++OG6kzcFP9/ecuOH+rtK0H8V7IxadPkV/gxfL0jZmA/1da5vX0L6V27NCG1aqO2W9qer8AuqKmeLpuhMXubiz4+CX//dZcL8jOx3V/p9A2VHx0AfJ8KEJPjOu3M0V+/n7Ft6CuJh9SeVu2xo+wyMux8VO+YDig8cgogGftcyIe1dwO7/QMrcAOOAC2J6SOgJbAJw6dNs3hkRgC4BdlCIWxoIX9SLLLP+NWkD7+RRVFTZ3QFctoJN8qcAfVPtmCZQAf0tUQfkK4BzBoi6668cx4K/ZPasGyoFTB3x9W2i+AQ8mCcfLaI5DgmZXbhY5J1W1ibazDs8uc2H1DPCq+RIVAEMBrADYAIGfc9HKWQDhxYy+bzE/UTE7CJwD9JW5ZB0Exit1jMzpCftsgC9VBwM60hoaqkS8J5thHtlKqULoBUAIBfBkmpHJFOBC9HU6p/q3OwCkGkm7P5BOfyD5YlmOT0/l+PSJlCoVKZRKkslnpUNg2CPch2oVwGS3XpO9ep1wBwrQUb/PkKvtaNYp3oYyGgJ2wioYuTMHhI8AVMbEAX36/R6hDmyAAXxNdQor6Vq9KjsN2EHXkvyyAJXZnAIq2PESvpUKDoao8k1z0eYk68AF4uEvMKQDwAtZdzK+mGboOKAOrWUB5tUWmUB3iE0RiMMwyetq3wMkYvMBzkPO234PKsE+Y4a5CShG8Hl0yDlHwDUE8Me4YgMC8itrHlFAKPQRVseNnV1pNHapnC1XqswF/ObtW/n+zRs5O7+QZqvN4+a2Ldc3AME95ozWuQvAjdgCAGvOZbzCkh3xRC7ml0+fyotnTxRa4/rxLKAB76FQxTi+eQfI+b10e32pVGHz3OB9AcbMmcyU7WOe4b1dQkD0kwCYea3HtPntdjuEoVAKQ2WL36HvAJrYMIDr2u4TVD0CAOM6dRbQgMAZbgAAADYFMMYHAFjz/hoARtPU2jyrymyo3ccTubo659Fu3SrQHw8YF9pj17HZwm1eKeQkj00KhbwMRpo7F3MfG09wPcGqOF9ALuISFd6wgr6+vpXbZlNublucC2YnD1cBQkvmUc/z0HjVpVquJJtTGHvMLajOnQIdcwhqbAB5QE4CPNxvAYCLmDNF2rQDrMNmfXd3h+WOpmohjRgrhBXp9lUBDAC8sIDusW/9AWzp1YlBlex624WRvkJgbObJ0bVgd6cuT5+oihtQGL8HBD45Ppbjo2POMVMAWzm+xbK6M+imDVPTom9Q0GLOGwBGGSZJVpX0h4d/HzYg6oNRu2P7ClofABtktdy/qOO+HMI+VLW+Edw7Na4pk2lL7VlA3wd3lz87rI0+MMbP7gO8PvRe/r2vYjZQzr761tG8MSz2xNgfyIP/+B/IbMkCOvg5474HvYhnj3vfHvLw+LFzVmxDMnc+Vk+a36+pbQ9VvdLYpenPBubAuprxky8nYmFvU7GKWohL04gN9HFtbV5D21ZuywptSF33p64zZX3R/UtZT+y0jq8mridxZ7vWRzYqqo5Nlm3rCIGDENXuL7XsiHhvMh6BQ6J/80c1JPzk8DPjGrGJcjdRpr+eEjQeEQMR3N5NlBk5aTbR1qB4Rt9eg1u6EYvz8NrDr5dtmYEzxbtOtgA4MGbb01JFYAuAU4Vt+6bQCKQBwFGLW4ELbT/lMjFW6P8PAWBdXM4SxpH7uA8h2ovmhOo2wF8cvgI4j9zBLn9hAoABOPVxPjk0/qrj5M+pQnPf4zQuWqv6jYvtVIJBxQTKJR8AYM0zaVaZgFCaRxZfgDoKgGGRCxvYhVXoQrFm1s+mBF5YQdvnr5VPiE1g4mysHeDNQFksejCPJsRs7AXqAxgG+ANwQa5SBcD4ObqEWC8soAElAKvnMp0jB3OGAHg0nslwPJPeADk8h1T4dYcjWr0iT+nTFy/l6fMXUiyXJEuQJtKi5XCbgEmBz1T2dxqyv7MjtXJZ8xTDajaBQHPpdroEx7Aahgp4PJ4S3AAC45UgAvbUE833CoDFnL97gJcNB/eQ07YsdShF61XaiquyF/1VhXSxVJAyIWVR58B8zrmkOYZVXaf2v4vZw9mSSgGsamDN2wsQDqW25rvGq9qBqzqbeYGn00QBTGjV66utMIB3r0vobblzYY0N1S+U0JpfOEcgDnUmDuTs7XV7VDiWaPNdJtgt8rXMOPcHA85Z/B6/29nZc3lp9+X92Zm8e38mFxeXcn1zI9c3t3J51ZSrK0DgTrJBANdMoaAHrHuZc7mIHKoKI5GT+enJiTw5PVE78DE2ILi83jmoemGL3ODr5dUlD2xOOD3VvMRQpKL/4/GQ5+DAGNM6vFx09rKqvteNAT1CPPwefYbanRbFuWyiFk82buAeQQvovMxh8Q4FMG4LuQIttM0CGvB3Oob6d8Zcu3N4M081xzjuO8i3C4hpYP/m5lJuby6l02klCmBsPEC7ER/NFQ77Zp17sJhH3mwoemG/bWMEGF+p1KVSrVMNDzDe7aoqHtcK5pNuoMi5OcS7V5LHVq3xMRY55imGShnXTrfblV6366yJR9xM0Gw1pdlsMV4GIgGAcUClDNvqeqNBtb3OpZJMAdeZo3zxZ1XPAWBYQL+/vJX35zdy2+7yvoHNI5rL2lT+uDfqEOI6wL2rWMhIMZ+R/b0defXyhbx69VLvo8h7nc3K6cmpnJ6ccHzNWlkBq94fF/l1NQ8wVNympkW9avFe5CYEbJDwATDOtzy4/mad+54zHlLY/tAziSl88eq33d6DexAO5pvHZhDk/3WfLzjHHCRU3YztPYu4fwwCWx3LANj/3uC3D7LvUzpbjP1X3wUE1xs38cCFwkCwiEz+8E9kfqC27PY8EPoM98F5gc9cD5Uf9Sz2YCFrKSXJ+pA6FstvXDE2P9SO9fR4hZ5usG8rtGr71uUIRCy0biJ4UQt9sQ1Yc9/W1tY1tGvltqzQhtR1p6zzU9aXqq6U/dr8dI7rTdzZ4Yv5yTPNhjsc1f7IMfsSy45qM/94Dn9H+Jlx5cZMkYjmbkYl+Uhitomx2ESZDNeGBji43IhJE1xm5DwIDUFEU4Mju4k+baLMqLkSEajgtn6BZW4BcOiVtT0vTQS2ADhN1LbvCY5AAoAjFo+CF7o2USZXR8NaEHaWC9UjKHMZAENRqyAOC9y6gA94xEVoB43V/jdDRWERoI5QQ/P/Mg8w4YHmI1UzSgcVnNWohjMx8NXQ8lwn/nLn8532QwcPqG4y+2EvB7Atki8ArYJeUwffVQCrZaj/tawWW1YF67Of9sWv4w4ABry8owBGU1X5DAAMRADlJMCn5o/VnLxmnQ1L12KhLKViie8ADBzD5nbmAPBUaNs6GE4V/gLu9AbSh1pxOJZKvS7PX72W569eSR4EMJuRyWwmTeZ3bRNgEMJmRA6h2tzflUa1qm2hyldhEOpttzvSarWpWFXQnSHkBQCmipX2qxpfU8cBHEKNCPWo5aWE0hL5VqvV8h0AzJzPMmNeYCgZAYE1voCROQKlYrlIKMuZ564Ve7Dj7KHKbaHq1fniJtNi8tgksouOltZmv0v465Saic2sdphxQcwsTy6sknEoAO7JcNBnzlL0fwCbbcLxobOGzUulUmUOZOT1BSxGPGGfXavVpQpwWqkS1MOqmerqHsCqsxwuV6Vebzg1cENubm953N42nQK4JdfXLULgm9uOTCbYLKAq+FIpJ8itDLgJ+2cAYBUFZqRRr9HG9/jgQG2uR8NkDpolLsA7xq8NC+eOs7I+3KedNfoKYIn7xMnTJ3L65InCfXdNW85vwCaATBz4susPoBVW2Lh/AB4DkmP+08aXOZ/zki0U7gDgbF5VotgIoLbPdkDlCxUw5q8qgWH/jAPtgSU0IHCzeS23t1fS62ATxIAQGNcBLMhx3xpNRtzIgLYhF/eE4z4ltIdamyrtclmKRdgVQwVcpjU0cjyPRhMZUUE95iYVnlsoOVt43A+yCQDmvcsBRF5rkwnnUavZIvDF9YVri9fTBIrgoRe7HCEv7KkBfbHZAoflBAZQ571Jb7r6bxEqfXGfaHX6VAC/P7uW62aHttCdziCxPkYcOYcmel/mvT8rUsBmjJzI3l5DXr16Ja9fveT1grYjylAEQxkM63deK1DP0zIem2wsjzxcG9RZAADYNk3gHqy5sfNORa8A2K5tvZxN2e5vyjHLfv29r5D1QbB/v/YVwBYczWWvuYpDALD2SVMTaNtUnYw+mQW0/znx0GfG8jnLD07WJx8AWyx8i2gr5z6VtLZLY4O5jTmK684HwPO/949EDp8mn8/L7Qj+PvA55r7yop6XHmrQCvXfeQYI7nDgiWtq18biFtiND07bYL/SNmn7vogIRCx6RZQadGrwwlxQaUsnrblfa2vrGtq1UltWqD91vSnr/JT1paorZb9ipnO6KuJ6E3d2PNzbZPnbsj+cTVExiZhgmyo35nrQ59yYd4SfHHxmRAOCy4zs2JdU7rat4fM1Ymp9VgDM6RrarYhO/ejKjLiug/vulbkFwKGTcHtemghsAXCaqG3fExyBLw4ARyx4BS9oPpIyy3/zl1QBQ9lnIM+UmKYABphkHkqyV4W/hJbZHFXAyC9KAGx5gJ2qcgGAAUI8wKsM9y7wdYvVju8qw3AKYHxIwjYW4A6Ag0rNXJbQwHIy+koxW/j3bT3N7tOsoX3rUFaV1L8ADfbz5Yl9PwBWJTAgOBTQPvgl/EUeYFhBE3zCEloPKE0BokyhDIUg8krOpnMCKACmqQPAgMGwbe0PJgn8hZJvMJ7IcDyVaqMhL7/6Sl6+fs08qtP5XEaTMQFw09nJFgoYM+SC3ZfTw33ZadQIf5GjWIEWLGlH0my2aUGL79GeQr7I9gwHamNssVdlnKrj6nVVjwLqYc4A+gFCQmkJAAz+o/mWEVHYXs8IKJkzuFrm91Cj4r0AXbDd5XOPs6m9+wC6yAFsWwweBsAKx4yMqbpXlZJJvlMHgTGn2TyCuhkthKGShXWwKp1VAT3sDzRHsG1CmMHaWDEQYgVr2yQPbLHIXLjX1zdUCAMA40BeWYLuUonqR0BgwDOAXxwAw4SOhSLVwXrgvD5h8+0tIHBTbpst5oqGWhzznKpf5mOGwhUbCtReG//Bfhh5b/d2dhRm97rsl+VR1XEFLAI0UhiJuKI8tHUwhA14hzbDv/erX8nv/cGvqfqej4cyh8KcD/7IXT0jJMZh16PBKJSNa9gUxJwNyKk8m0quWJQcNi9AdUnz9IzkEMsi8n8X9NKhvbMd4sZoQghM6AvlKLP16ji2mzfSat5Ir9cm/MUxnY5lOhvrfY+wdUR19mDYZx8BeGG1ju7ASh1jBGXvjDm4cRjjtW0xGQL9egNwv67zCvCXtt6q/MWmg8lY71m0GZ9MOB+uYSd9dSX9PvL/4tqC7XSB9uj5AgClbsKp1dWyWl/rfEVMAdtpKY6NOm6zDq+F+Zy5fmEX3+4N5O37S3nz7kqubgCcewJVMEGv+yyCzTsgMKC5/pzDwPvZbqMuL50CGPGFdTgmxvPnz+X5s2dSq9aS3Lpqi66bbHwFMCFw9q7alvm98TOnhk4UwMnWId1wswyC7X7v3/ftbyRct8vW0P559js/r/APAWDcxxRs457l7iL8vNCNUbbNyYfA9plxnxLY/zxZVgD7/bLY+X2nWjuxq9frzP/s8vvEzTOZDOEv5jZe/c0B2f/iv5fM0bPVFK8RzzHLn6PBz0o/9GS5Qv1W7Fra4bdxDW16qMtrb2vIU/sG+xNS/facDUcgYrFuXS2JWviKrXTN/VlLW9fQppXasUL9qetNWeenrC9VXSn7FTON46uI60nc2dEELhwULB6UYsITV35kMKNi80jKjmqzPSgHRjyq7Mh4BDbh8wPgRxKz4LGIGIfgMjcVgx9pW7+Yuf2Z47+J+fdjLnMLgEOvrO15aSKwBcBporZ9T3AEYgFw1KJXxGJVcLk/4jINANMGlcAGlrBqo4z4AMaZfSytnwk3sZCv9tAEHFAJ83unAqYFroI+VQCrxTGhr4PIyb9drso7i9gLwScXrIFMxwCTY9i0IscpADBy5KoKFW1dXixXqHT39zjHzw1s/04Wgu+BwB8ox9zJdyAw6JvLcYxcqwW0D/QJttCw3fSBL6Cvg8G0hZYZQSEgHSAwYU8WwGEqg6Ha0E5nUEhiIX9G21Yc3d6A6t9Of0iV8Gg6l/rOrrz6+it5+fVXVNEBqgAsNtsAPi3GyVShp8cH8vT4kLk90UaoXQF+B30FkVSaNpsEYQC61QoAz4zwdzhwikkHfg0C4zzN/1vROZOD9W+R6l4ogakOJ6BCuBSGAwADagECa17omeQKOSlXqzwsJy/gGf/+SO4yBl70KnYZpu9RAGvu0YR8mILbETyzllXLW8TeYLEuesCmd85cuZpvGgfBL1SaI1U84sB8hOoaSlUAW+T/BewypTHUu1eXl1QBV6s1KoBpAV3UPLhUETu19e7OLlXD+ZyCW9rpujUY5oRmnVOWhXLxavMRuWYBlgF+y8gnzdy1BYJlAFbMNcS6Vq1Kp92WTrtF+2HUj7FF3t5Opy2dbidRC0KZi36oqhcK6D6vwf/wP/1DHsj/O+l1ZdrvehbsUCQDmjlwxn7AvlxhK+LuA2BAZ5ybR77iYlEkl5cp4CYslIsAsBXGNjOHtXPGA8EiE4zDaCyz8UQnCKyYbdTnc+m0m9Jp3SoAHmsOYILeQY/9IeieQN3eS1TPsH6GqBhBKCD/eKlEwA5FLa5LjC2uVYyRwn7kbt6Rvf0D2d3d5f0I90WMBzbJECKO1C7dzx3dbrXk4uJCLs4vpNsFXB9xvA8Od3mUywW952azsrO7Izt7mku5Uq1KpVqhtS+ANQAfQLPa5GcTpepoMpPBeErL5+/fXcj3by/k4rIpN82OXN92uBkEOX5x/56MZ7R7xz0blwHu0YDAeN2p1+XFi+c88IXc2Ij1yxcv5MWLl1Kv1RIwqRtCAPRhd28qW6cCzqqdMg5+xjD3NRS4ugHJALAlBjBY6z9c+IpX/75v92oDpD4sNbtnlGP3fV9h6wNgK8e3gLb3EAC7zwlLHUBbed6DPvyz0we8yzD4vgemZTtnA8J27nLfLMWB/X4B3PEZrQpluBTQXhvQ3rOAzv/9fyy5Yx3PVF8Rz0XL5Qc/ez3UsBXq9otcuR13CltraXd6vrmSHwjwmuKbal5t3/T5IhCxGLiORkYt1MVWuMa+rK2dK7ZppXasUHfqelPW+SnrS1VXyn7FTOH4KuJ6Enf244LAm2z7T6LsiMkVFY+Icjd3LYS3OPzMuPn/oy03Ynw/ewweQVtD53h4U8OjGn5m+Nzelhk4ouEDGr6ZyZW5BcCBY7A9LVUEtgA4Vdi2bwqNwGMAwFELaoGLYV9KmRgna2uJCuC/JCylDSoAMBWXgJMO8joIDNhrAE9VwGq3SgtdB/egFiP8wML+EgBWN2dnMeoakOg4k0X1hTqYDxsAwHPApBlhB3/EvLDIkbsAvAYa/Dlov8fPDAA8BIDvUwD7ttCsl5bD+gh05xU/cweACgGwg5wAq6r+BSIAFAH4wDET5AvGz4uFPCEdQBFyx2LhXmGrAuC55HjgZ8z524P1s9o/I8cn8qROZkIA/PzVS1pAIxcogCJUo+1uR1qdtkKkRo02wCdH+wIIvFOvMA8x8gBD3Qv42+sNmH8UABjdOtg/kP39A9YPi2OoFM2ulsoyZ1uLXLZUnZbKCQAuFPNSdvlhoWaEAhmwydS+gMOAxtVaWfPuzpEXFABYFcD4GZSS6wTAmNccW51Nbp4uLM7dACtEwwYD5khVmEkQSvWmy51K5e+MYwYLYCgada7lCaNpNz3DuPWk0+5Ir993AEnhjEEanIf5DVVhvdaQeq3OcgADLbcsgCPnICegSLfbo0ob+Yc1tzKuSa0b8BHgEnAZ8FHtebG5Q1XY2MRxc3sjt9dXtAfnXBvAyhg2vAOC0slUeICVE3FlZlKtlqTRqMre/q78/Pd/Kb/4O79P2+8555DlmFb1tMI7fbWDsBWqYBFuLACgxjls33RC0Ip2ZwoFmWWyMoXLQAE/KxEAy8wRLOytmKgKGGB1DFtyAGAH9mEcrvmdM9LttKTXaclw2HPKX4wlbMxRpx0T6fV6ctu8kdvmLec6YDvuggCBgNLYDNHj9Qdb64UCPZvNc/MA+gJlLgC/bppRNTkBPi3n1VofCmbMIUBQWkC32wIQjOsOB87fP9iVg4M9KZaKCQA+Oj6Uw6MjgmBsNkA+YMC9Xh+5ugcKgAsF9tly1Y6mMwEE7vZH8u7sWt6+v5KzS+SPbsnFVVNKxbyUigDVGRmPVKHMPNwJANZcwAC8T5+q3TPKpwV0JiPPn6kCuF6vJ/dEA8DM8ctrQWE5YS/G1Ltv0xYgo24OBmHdlqE7mwl8kGrg1oel/r3aB7/2b7Okx6VjdeHftEpe2ixkZdl7cI7/WWLX7OJT1LY53YeAF59Iy2rf+56XbEOK/+p/7vgA2Cz4/c1Iy3bQaCvuT6YSt89UfiY6BXDoc9ud8wKfie7tY6oKvTetULeVEvWsFtLeNbRpuZq1t/Fj/dhAHz5W5SZ+/8njttSJqEWyTQRgXWVGLGKto8qNxG3NfVhLG1ds00ptWKHu1PWmrDNVfZ+qrpT1xFwn6aqIi1rc2eGgwP2JEtPdWJ/f8IVza0VEQKPiElFudFwiyo5qsy5iBI9P+Jlx5QY3ILrY8BaHnxnXiOByH8E4BLc1Yt5sosyo6+cRxDV0fkc0NdiIeRPx30SZn31MI4If3P8NlrkFwKFX1fa8NBHYAuA0Udu+JzgCBMARi03BCzpfSpmIVGBbg/uesszS3/yFlP6tAmC1J1UATGtJKICxgE+oCUtfVbUR7Bpwgt0q1JNQA+eQFzhLu1Msnqu1qIIP7a7l/XVL/PyQVHjqK219vSbOmEFbBQUhzgfUgYrUW5T3rUb9xfJlAIw2LS+gm8LsPgDsq6+sffcpugz+oiuAv4DAAMBQXDK/LgBwRkHwDLazM8QYSjtVvKpVsAJgbQeACNSWExmOJpLJ5CVDVbAQ+kIpqOpfAOCRzCQrs0xG6o1defriuTx5/pzq394AVsF96XS70u51CZkBlQ72d+X4cE9ODvekXi3LBLBvNCD8RY5aAC7kJQVcBNx6+vSpPHnyjDCzj5zDOA9KYcBg5r2FKnTA8mlpDBtfqrQRC+RFLbjf6StAMKCfWUDX6xXaRKsN8ZTvowV0GVBYges6ATA3CzgFZwLlMLeckptAxWyn1VtZ4RbaTGjvbQCwZQgvxynMhw3U2nwzKAbIBViHeOFa0w0JZmF8lEwAACAASURBVOOqEBk2zZUycuMi97Nei7ymoDQlZFaoBhiPfLy9Xt8p9XMKJp3a1mzP0RbaV1PlqxbeOC4uz+Xi/Jwq4sFgwgPxN6vy4UgEB0KQy88ln5/LixdP5OuvX8pXX72Q49MTOTk9kWqt6jZ2qMp3cU3pbc6/5pgvlwB4zrkCpTLqRNsQDwLgclmyhaLMczmZ00LZAeB8QeYOAGvuXyiTZzJ2GxKmo/ECAGc0R3k+m5V+ryP9bofKX2xAAcjmRhRNEpzMu26vSyvmq+tLwl5aes8zVNUCuA7HsGzuS7sDkAxgj76qTTSmBa9jQvdSAm3RPuRBZm5o5LaGmthZCvN+y/zBqnxVa+8+x29vb0/29wwA41rKyNNnz+TJ06eyu7eb+OfjPdjgwTmAe0gB94osN4DQhns6l/F0Jr3hRM7Ob+Ts4kben9+6fMC3UinnpFLGvQcAWC3gCYCd8peW9lRrV+Xk+EhOTo557ajdfU6ePnlKKAwAbPdLs4RHjO4DwIs5op+Dmu9cgTgdKEzR7+axDzhx7fkA+I7i1aysnU2y3f9Rnynt8X67DnxraWuTlW/ttvLNApq/d9ef/o1nDgTIv/zwI5Ce+/E/H5etrv0S7bq2TUx+CgT/c+wOBMbnNe021LUjaQF+hBzAR8+Cn9uSEwOfXe4rOOp55t4CVi5hNcvr5TatEIuHAr96DyOGdAPtj6g9+tRPGpvo1oW/4eN3gvCyPsmZEQtaq7ZnI7FZY/vX0r4V27NSG1aoO3W9KetMVV+Kuj5VPbHXRnxX4noSd3YcAAt74lmKSESHN9n2n0TZm4p1RLkx10NcseEjGH5m3Pz/7OVGBGzb1pC/ztxsjYhr6PyOKzJ8tILPjGjAj65MXdALGqqws+LmSWyZWwAcNFTbk1JGYAuAUwZu+7awCPzkAXDEolvwglfKMu8AYMupS9WjgluDvgALzPdLSKkL96rwJUMh+CUEzmeliJyxsDOmytKW8/XPQfue/04+dPUj0PpqAJjvZO5SB8y5jq0L2aqS/TAHsM1AWyw3i0zAXxz+z30l2jIA9nNG+ovyHwXAhOXoO5yVATQnDjip2nc6G8lsOqaiFGAYgBOxAgAGIOJCPRV2mgN4PAasws/zzEna7vQJoRIAPBiJZAF9clJt7Mjx6akcnz4hZOv2e1Sedh0IRp7dk5MjOT05kqODXTk62JF6pSSjUV/GtPYdSK/bJ0yCrTAOWNu+fPlaXr58RdgFQAwI3HXnQTUJJSpAJK2sCYBhW2vzQXMBYx5BHVypAublFaaKWlJXa7AqBghUlS0AMJSPOKggZT5R3wJ6sUXA31JA+MlJBJWozaYPLaBp9exUifrsp/DXwC/z/3oAmPPUbVbg/DX1sLsOVEXMBMeQpydzFvHiHAO5110TVH8i72u30yEINtUj3k9L4WyeMSwBIkLJ6dSjpurFOWbBDsU2xgrlaA7pAq8xQDxYVWuZqnCEshfQF2PMOdHrS7N5S7Ur8hMD/vb7sGGGClm3XQD+ggcCaJcryOeck5///LX86le/kF/84mtpNOq0I8YYZvMK/A1Oqf2vugSgTabE1NzCY+YQBpTDnMHv0D4C4HKZ+XazzgZ6DjWzAWBaYitstRzAgMBUoA+wiWEBgOFKwE0rAOX9Lg9scqDNuMwkX8hKAcrXAsZEwT4A8PXNtVxdX9GS2FTAGFfNpTrlpgdsusAGjfEYeYIxvprzlrmHqf5f2IijTxgjgFrYvFfLVdqiL3IBq5IcCk2MI44FAN6XUrmkauJ8Tl68fCkvXr6Q3b093bAzg7Vzj+OHV7Ug100kpvqE+hcH8gBf3rTl6qYt789v5O27K+YDrpTzPHD/1vzfdwEwHB3wu1q1LIcHB3J4eMi5BucHfBYcHx/LyfExFet2j10GwPi5qX8xJw3oUqXs7vqaN9jswt22IZeKwLeB9u3+zfUB1/J9CmAfAPOaKpV4Lfhx9j8vDAgvoLXaV6Ns+6yhMtcB4Dvw1z7Bgj+wP/6s5EPjJGZug4Wpfy1mdn35OYTRTsJgOmaoa4bHrCX7R3/KHMDBXxHPGPeVuXJoVqzff8YI7vNDJ66hLctFrxyf0E5toO2hVYec98niENKYz3BO1ILQZ2hf6GLZqk3bSBwCF/o+1va1tG3FtqzchpT1p673U9aXoq5U/UpRz8fm1vLv46uI60nc2eGL5cmzVUyHIzu7ybZHlb3JdkeUvak2R5Wrf1THjHrwuXHFhrch+MyIBgSXGRmvz17uZ47Bl9T/4IkddcmERyD8zPAGbMsMHNXA6yQ2nlsAHBj/7WmpIrAFwKnCtn1TaAQ+NwCOWmCKWCwLLvcRlVmEAvhv/oLgRheTzeYWwG2uKrp81uWphXqtoCzLOss8tzgP8FeBi+W8pPDIywG8ALwO+Do7aNMlGdYze15Fx/plC9iEsS6BMOCZKgehkl1Ef3mxHO+njWs+z7IMAqstruaq9AGwD3/vUwFbGckrqZTiAMv5Se2zKVqzyFGMZgOEob1qP0tb4clY4waAl4AMgDQIT+dOhQhokiWAarVhGduTdlchcG8wlFy+KLlCUSq1uuwdHPAYAAD3elQUDkbIeTqURqMmz58/lRfPn8rhfkMO9xpSrRRlNDQArHCXAJi2tB0pFsvy+quveWCoBz0FxN0OcsUCPnUIoACLTdEJwKVWxACQLm90NiP1elXqdeS+LaoyPAMVaFFto8slmToAjKHMF/McM8JYwGJY+7qveTLWZsNr2nKcsPjZIvevrynHODj7ZQ/U2R+syaYEg75Qp5M4ms03R32R75OOxNiQkJMsro1c3uXrhc3vjLmCMUdVRVrkPIbt7wDHoO8UuUMlXgCIotcaNgQQJLoNEIDgCn0AHgF4xzLgWKn9r70Hc9kAl28jy/dMoD4ecc4ABOtGClXowtoYqm5AYlWkAtKqoBZWwzs7ddndrcvr1y/kZz97La9evaCFM5Sh+L3m5c4kVrmqytdNAPgyiIc2jLn5QfN2MzculZ/IzesrgBHLApKQEwAjdpjnmuPXILDaKZsCWAGw3o8IgPHeXE6GAwDgnoyGPVpbw+K6WMoLNkRgLqpNNXLp9pkru9VuypAQfcpNGIw57xNQC+NazFD9C4Urfk5wOsLGDliYqyrYLJ71HqU26QDAyMtcKhRpd81zXB5tnEcbbhL3jCr1D/ZoK83NN8WivHr1Sl6+eik7u3vMWQyQTmtxbCjo9xO3BlwfnCvIDzyaSH80lt5gLO3uUFqdoZxf3sr3b8/lzdtzKRZyUirpZp0RHAcGdwEwlMGFvALg/X24B+w7FTPylhepUoZaGRbR2LSAe4DlBEd86ATh8hJzk4QAQqpqmo4O+j9jmWzI8RTAdq++z+b4PgtonGcw9EMAXObnlirw+5yTy18+VPZzBBsAxvkExNxMpNcs7wjJZpCPPwX5n1UPne1/htm/lxXABoH9flrZCfh1NvNUAeOwe6iIlP74n0ju5MXHG8xuBj/dfFBe+ne6olao2xqzchv8Xq2hPXeKCxuB1c5ac5tXa4y+e61jso4GPfIyohaKPlVfAhe5VmnO2vu9xjavpW0rtmelNqSsO3Wdn7K+FHVF9ytFHbHXQroq4noSdXZkg6LK5sNU3Duizo4oO6rcyHZHlR3RZjYjZoJFlL2pcjfU3KhIbKpvweU+gnEIbmvEXN9EmVFz/BHENXR+RzQ1eG5vIv4/5TI3Mfdi47kFwKFX1Pa8NBHYAuA0Udu+JzgCMQA4apEocJFrW+ZiqBYA2CnRHJigahGZZ53aCYv9yOUK1Z6JLKnihHqOC/2wgDab6DzVd4AKCwvoRd5VVRjqmjL1maYktldgAst16k5kfksHErDYjhLUzlbBkSlzDTT5r1gUN7Wh9Ry/B7TBew0E3Jd/8SEArM/Aak3NJjqYQavenKrwCICRBxMQpYD4iEzGCoBxAHrBflmBgqrNqO5MQIkqWZHfF+mPB8OJNJsdabY6DgD3pTcYSaFYlkKpLOVKVWqNBo/+CLlKe7SBBixCP5G39evXL+X161dysFeXg72aVEsFAmAcAJKmVmy3uoS7pXJVvv7ZL+Trn/+Cf5gDAPe7fcLhVrtDq+jb2yYPwB9AQcBcnTcK/9Q2eS67uw3Z2W0QvBkxh1q4UtF5hc0HsMdezDtVXt73pRB4sXXAjYJnyZpsJ/hgqTnJAewBYNt0kLwmY+pU67T6VQhMIO0UzDrsGcLfbElBPKfEfE64B9A66Pepai1Xq3wdDQY8CGp7PYVRgIdTJa5UUiZzQXMT4xyor3tObY28v4C//a4CYABjxBDzDWpsHLiwAEITRSiUtmgTc0OP5OBwXw4ODwjgoeJGeVSX4+j2BU6/OGq1ihwfH8rx8ZE8e/ZUXsBm/MlpAvxxbQL+AgL7qnx1BHB5i911AvCJA/DPrjeoZKFYBkwF6MyXSoxjBsrRXEFyLv9vDgpnXPxeHmD8G/l/R4MR7ZSp5Ib1cDabqOqHgx7z/0IF3Om2pdttCXJPA2rDfpz2v/OpIJ818ulCCWwwFsC830ds+lR3l4oVKZUq3JgBlS0gsQF3gnOAdme1bQpvtTCfsD2lUpmvBu0WttwA0ygPm1Hycni4K0dHuwTseA/s0F+/fi2vXr+W3d1d6Q8HzO8NlT8s3jE/COGzyBc+J/zF0e0P9RiMZDCaS388l8urpnz/5h0P27iDWQYV+HAwIVTPZYS5f4sFxDHD3M97u7s8KmVtT6VUovIX8LdWrUm1Aiv3KhXRUAEjrtzYgo0RmId6t3dbgpx1tgPBqDOxhn7AAtrutct5bnGv0Y8JtT+/DwDDahz3J5zDa2kJAPvg1FcAL2ytdbMQvvA5pHV6W5oeAMAP3b/u+7m134e/1hcfhC+nMfBVwHavTGJEVwlzRtDfmjlC/R/+T5I/ffnx57bA56r7Cop61rq3gJVLWB9oXCEOG4nNx0duJXAfUnzoOauPYmhNP63zohaPNhmauNXLVC1Ze1/X1Oa1tGvFtqzUhpR1p64zRX2Puq4U/Ym9AOKriItY3NkbhrT6R2NwiMLPdEVuquyIctnF4B5uMB4Rbd5UezcUhqgIb6pvn73cRzC+wTH4zG0Nbmfk/Sl0fkd0P3hub6pPweVGdGpbZsBMmc9lC4AD4rQ9JXUEtgA4dei2bwyJwEYAcMTiXPBi1JdSJoIe2Nblvhf/5s8TBbBCCadMw2I3VHoO7FLdCRDhA2DaUcIuekrYh9y3zBkM9acDT9RjQukL60yzjXZthTusCpPUThqIQJW4+m+fDCskVYtkVWACiA5lCJhmANjlCWYOY2fji1eUD7AE8MIy3XkjvB/KPebjdXXDMhNt8F4TdfDS5FbO5wFgKoABgKGSho0zLHUnaosNu1kqJEcymQImjGRCAA0ArEpJs48FACYEzgCe5WQ2B9jIymA4lpubllzftqXV7kob0G4wlHKlRvhbqlSkWC7TRhexAcwCKFLoNpXDo335xc+/lp//7CvZqZelXi1KqZDVHMBjBZIEwLSA7lDVCwXwV1//TF5/9TPCaVjtwnq4jfrbXWkSAN/K7c0tY0yFY6m4UCPOoexTZfnBwb4cHu5LvVGjMhiqNKoike+3VOQ4QAWM8aVymPNEQdHyn8s/DIA/0JTfGTmLr1r13n3s5PUBOGlaYqW5epqD/O4bNwtVcTzPZt2h8z8LJfAM9sSq/oQ9b7FcolIXgBBjj7nbYw5fqFNHPADPkDsbbdO82gqDCX9h3dzpMjczwDuUxJz/UJeWirw2MR8tL7MCVs0BSsAGODaby2QuMpnNGXfAX6iSDWICfI5GE+bABcgvV4qys9eQ09NTOX1yIgcHB3Kwtye7uzuJ5S+uS46nUwCbql4V4JjLi/DD6hj5af38q6pkVMCWKxYIf7OwMsZ1BNjmFMB5KIBxnc6drTd3gmRlMkQ8xzxwL+KmC1oUw1IbfUOcAEk70um0eED5C0V8rYbNCMryMPcIZMdDGSBPMuDvYOjs0FscZwXAVc0BbBbfvG8q9KTSejRKIDzy/2pO9aneF939UTe9qLUwNrEMhgOZzTICp3OA7oP9Hdk/2GVuXUDVaq0mz54+k6fPnvJnPahYnbU7VP5oJ8aZeaMBgCfIUQzHgK7cYqNGty/jaUaG06zcNtvy/uyChxoqKDgdj6ZUAWOuAwDj3gwAjM0rlXJJdmD5Xa8zbzM2G2BDUK1S5aYPQGAe9To3MqBuzLmFLfVizHgp8TYMq3Uwe91cwYPXu1PVuvurbdBJ7rWc1za3zGbcm2NeDmCDpWivWUAz3oOBDrvbSGL3AduU4ENm/MzyE+PfoQB4GfL63z8EgK0XBrLtWvJzFFuslkG3pTuwfpkKOLHsWDiT83YWpAAOfK6477kv+DnroYfGFep2l3TI4+jHz1mxHcsVrByXj7V4ze39WHUbGfs0lW7fEwcVNhWviEW/NE0IXigMLXxN7V25XSu2Y6X6U9adus4U9aWq6xHXEzo9F88E0e+IekN0fCNiu8myP/zr8CPdfiTtjopJRJsfTTwi2xw6WeOKDY9y+JnhQH4TZT6K8Y0YhE3EYBNlRsU1ov+h85r1B3cs+MTwZ8Lwyj9vmRGBCo9SePA/a5lbABxzOW3PTRGBLQBOEbTtW8Ij8L/8b/8s+OTgxbKIRa9tmYvwF//NnwsgMBSNgBoAFVDSQY2H1XlT9WLxvFKucNHfgBitU51ltG8BTa1XAntV83UHqgIuOMCH1xzgkQPEBEmw6HVAVjmwAlkcTO/qsB3gFxbyAYBVmamHr/41AAwAgCMBwLNZoiDWvKeuDQ5c+7kUuVjPvK/LM0cfBZRPKjQ0AIwfaRzHtFAtlmCNnSVkms3GhMNQPUIRDPUkgPnCehp9BVSDshJqYj2GyON5dSOX17dUAbc6Xar7arWGVOsNAsYMbKTzOQJgACK8qi3tTE5Oj+T3f/kL+eUvfy7lYlZKBaj8AGFgRw174EUOYIBdQEZY7756+ZW8fPVaclln1zua0P4ZKlRAYgPAUK4Wigo5zQ4c8wn9RE7ik5NjHrt7O5ozOg/7WbWANiteVdbOnMocbbN8vHftWmMAsOUZ1VmvwAgwjvOJUNdX9+r3CxCssw2iddMU294E/sTNjTEU5bAEns5U5Vkqsw6oPwF1CWMISrMyc1brmL8AusgHDLgLdS+AMeuH9XIuzzlbLBQV0PZhvd0hbL+9vtEcwiNA4wmvSxyEVc4imrDK5QE1dq3zo0DFMq4bjAtfne2zvgcKxzzV2ju7O1QJP3n2RE6fPqHKk2pj5gK3a0bhLwCkKVvxahbg/s0egI/Zn50CGL9LNp5Mp5KFyr8A++ccSCgttU0BjLlIk2xsjKCaFCrMrEwJf0cyG+nmFdhlA17imsIxRA7gAVS8yL2sABgbMjT3dIlzFRtd2Ja5y8c7HKlddq8v1zc3cn19Q0v2YgHws0wLaEJOwFLnkkAbfVhGj0fcGIEcy1DpKuVU5ThgJ75wjcDaGXAYttuAkpYHGhspdnd2GP/Gzg7zLNcbDTk6PJLDwyOqbwl/AYGHuAcqsKalN5wHoD53duHXt025uL6Rm2ZHJpKTyTwn7c5Arq5v5Or6Nsl/zNzNlsvYbZrBRgTcsxCfcqkgNVh+Q8WO3M241gsFBcCVCsHvDtq8s6P2zlNAfrUPx3nM/WtO6noZqpv3FPdr7z7qJgs3Vbg/SPW+vvjzPNmQ492z/XMNllo+avxO440c2UJIj/nuw14/z7BBYdvAYHPUUg3cBcDuM8FT2f4Q6LXfPQSArW9os6npDfT6ThW+LbR/zelH0UJdz41MOf08oQ20izuH4O/9I5EfygEc8Uy1/EAX/Iz10JPgCnW76RX8jPmDJ67YjrXH5Ycau+a2xgRw5fGOqWx7bnAEohargksNPDFiQTGwxOS0tfdrTW1duV0rtmOl+lPWnbrOFPWlqusR1xMz7+O7ERetuLPDF8ytj5ss/9GUHTlIUe2OKPtLK3dz10F4JMLPjJv7myh3E2Uu/sIKHI3A+fjZ2xrYzk31PzCaPC28qeFRDT8zvAHbMgNHNXBAY+L5P//DfxBY+fa0bQTiI7AFwPEx274jIgJbABwWrOBFtYiFvw8UwATA/0cCTrHIbDlGASwIgHNQgEEtCADs7HudwpY5gyeTBBRz0Zzw1gGzJGWvU21RveUOWtTa956iCwDYLe4rfHVLuq7xCQB2Si6zgF7OlWgwGNAtAcAu9JYrFeAlBADbwvx9I2fwAb8zAKyKOuRSHUoeeTaZ0xb5Q6cym6sidkor6DHjQcU0AI7DjMyhmy/okSvyGI6mcn5+JeeXV3LThAq4I93eQBo7u1Lf2ZVCqUR15VTmBL+E46ORquoyIk+enMivf/VL+dWvfim57FSyMoYGUXPcypTK3l63Tztgs3UGCHz+7IU8f/5CoMDE8wxAGM/rwQoaALhJ2AXIw5yfOfQV1q85QgzNdTuQp0+fyNNnT2R/f1/zmhbyTmWqOYAlo1bRicWysxinynwpX2c6AKwTSPMT5wljFzmGVZXKehwUJohVEsxRsU0J5CgOtlGRnsnIcKLWysPxOFFkE1jak50HmjWn8ZTQDwAYKuBOu80DIHg2VpAJ9So2XiC3KufSeETL55urax4cW0LIWQKAMY8IwKaa15oqamenjl7kAG8rVSmUK9JsNeW22ZROt+fsd5GTuUTb4Vq9ynFCPunDoyM5fXIqJ0+fSB7lU93p7N/5gDv/AABrXm23ecO/6air+WIh18F3g1zYvEBIzaTZedBVKoLzsIHOFwl/1SY9T4U8jtl4TAjMw8UOluwEwJkMrZ/7fSitEeOmdNotqvKhbgYApnq6jBzDKE+bBmcAQNVuty+Xl1dyeXlJ++xstiC5bIFqX3yPN0BJDVUs3orYYM5zU8TtLe2jbU6ZihSxAawvYc7PASQ15zJAMq4JjAGuaYXAu7K7t8e8vwDBjboqr3tDBcBUKjt4bzdd5iB2gBr3indnF3J505RZpiCzbJ75gKHwb7Y73CxApwKXCx3t51x3KvSCs/GGUh8bgKqVcmJRjnZUSmV+NqBtyAWMAzExqGvW+7g3UOmLy8vdz7kZAMp0WJ+7uaIXHODv3TmyfN/178f490P3foPBel9SO3LkdMb918/3uwxZ9T6x+EwyyPqhAnjx+WTz+j7I+0M/8/tmdeJnlqPeVMD2OcX7lvdloBu/9z+LCH+THMD6+eID4Okf/onMD57c/zAS8UzxwdiEPd6svV4rMPi56YfauUL/7yt2LW16qL1rbmvI8G20PyEN2J6TKgIxC02pKrj/AXltRS0XtPb+BC7Y/VCH1tKmFdqxUv0p601dZ4r6UtX1KepJUUfshRFfRVy04s4OBwb6V1TkV2Rno8qPKDuqXHY0/B3hZ26w3EfS5pjZERHi4Jn3KMYiomPB7d1EmZuaM5+5rcExjex/6NyO6P5nndebiNO2zLBZsgXAYXHanpUuAlsAnC5u23cFRiAUAEctMgUugm3LvDtIqgA2AAw4OZPxCOpU5NWdcdEcIA+L/NVKla8uySlhhyocAYBVKUY1HexrzQIa9s8OKCSKQacA5mK6WUOToy2UwGbJbPBXrUHV+tk8ZVW1CIiquRnty1cCY3Eci+C+AszAsL1fYdUPK4B/GAAv6oZKFocBZsBPQHEoDgsFKBZnBJ0AgDOogaeThf0zrHohQJ3NJYNyCC0Kki+UpZAvEQCfwbr1/IJW0LettnR6fQeI9qVQKspoMpbRdKJQCPbDE+TUBXSZy7NnT+TXv/59+YNf/75kAH/nOCbM9ZnNzgmAu07ZC8Xjzc0NsefpyRM5PX1KZSvAKdSXsJyFQlItidu0JdahUejAPLZ5KIbVDhcgDPljnz1/ShtoU0DSZrjsYBitwp1SEnMLfrgGYxPdt8b6YQDs8g4nel3fDlrfq5AFatycg82q+jUl8EL962UZxjx1lrGEOQkAVsA6gQIYFsDTGVXbPJAPugBL4wKTOM9dLlhcN3btmFoXYJcq4E5HYXCrTZjJmHJjgdqr41rD79qtFnPdqooxI8V8gcpcXE9UM0KNOoGV84SbDNA2AkuUUyrzwBhCSQq1aLEIEFqikhMKbcBHgk3kda3VpLHTIORjjt5CgbbRs8mYmz8IgLGRI6fw2WDaYsnHe7R38Nz3hfbhnSS+8KoAFlwD2ARRAKAtqAIYKB7wV9Qi3RTABMDo73jCmNm9ZTDoEgJD/XtzeyW3N9ec84C+gMCws8YBEOxMiGmBPUF+3+FIbm5v5ebmljAYc37QVzAMcA6YWK1WeODex80tyNkMdW4fGx+GMsZ1CIUyxt0Bb7X31ty1GjPcp3STDGDy0dGxHB8fy/7BoewBxO/tM/aqYs0kOYCHo7HgoAuCgX4ocFHmbC7vzs7lu7fv5PzqRjL5kmTyZRlNZszxjHuH5qBW5TlVu7j38H6tEBg22lD7lktFbgyoV6u6yQNwPZdzavAC5w3twQ8OXP5zvZ8vrPcXANggO2YFNpMs7r8OUi4B4PseK5YVtD8EgPG7hbvCAhbbPQr98NW29vlg6nmq9mnj7a43p/hOPAEMaCdi4MVTxjL4fUgdbD/3AbDlqPcVvr41td5v9Xq36473RreKYAAY91Eo1nk/TTZUiWT/6E8lc58COPBZ6t5xCXwGvPe0Feq1++Qq1SfvXbEdfhuinjdjGr/GNoZWu7G+hDZge95aIxC14LaumuNWOINrXWtf1tTGldu0QjtWqjtlvanqfOR1RfcpZX+CJ3ocB3TFxvUi6uzI/kaVrQ8zwaEJP9PCEv6O8DPj2swuBvcwruwvrdwNhSEqwpuI2SbKfBTzZlPXZmC5nz2uge38ouZ1RJ+C478tM2gKhMZzC4CDwrk9KWUEtgA4ZeC2bwuLwNoBcMRiWPAi1pdSJlc+w3p131kLAIy8uQqOABOgSgMMgCoOoAI2HXHd3gAAIABJREFUvbD7BAAmhoXVslO7AVT5ALhAaJxXFa9rnuq6EsdcKl2T/L9OMbxI++vMlr3FagUaagNMO+hMJlEq+wpefwbaojhBhLMA9eGwKZ0NEodA4Ptm+OL5Bn1SsAgw1OtpfleAHcBfKIAzWdhhIw5QnEION6P9rMIGWOiqTSzAFiAiAHCxVJFiscLcrG/fncv7d2dydXMrN7ct5gHePzigUjNfLEgfyt/RUMcQcHw6Fcmqwg4A+O/+3V/JH/z674jMoR4dUgEMm1ccAMAd5vbtyNXVlVxdXRPQwHb28OBYKsgzXCpLoVDUPLGjifR6A+l0OnyPxZZg380BKKDbAJqdtrx48Uyev3gmR0eHVDoWiwVCRwJg2BdnVXGLuGhO2HGSo1QBCR6R9DHpfgAMRa9TEDolof6hdHfmG6SmLS0Hz+X49c5M5muyeUEncLIRwClrzQIaLraaY1cYc4BgqFhLtZqUqlWFv4OBTEdDWhRDgYhrCGpWKIsBCof9vnTaHbk4P5PL83PptjsyHAEgjqRRrzH/KnICDwHu+n2+l0pqgGZAd9i8In4AwMwFDJW2zsFefyDdfl+m84zkikXJFktwJWabsdFgd3dXdnZ2CecPDw9l/2DfxVn7DOCLMUVfAISRaxp9wWEbRQwAG5BSJbfG1+aG2tEa6LMcrIurykYYOZVhVQ0ADJDOA5sPXP5fBcEKgJH7FzGimhUWzJg3zGOrCmgC4EFX2q2mXF6eyeXFueCEUikv5UpJTk9O5PT0RCq1ito006pZc9PiOm6125zftzdN2iZfX93KNV6vmwTE9RoskDX3NQ6AeOsv7qOm8mYs3D1Rf6/3M7W9txknBMBQ3D9//lyOj08IgXGNA9DiHgioD7U5r3MHf0cT6P7Njn6Rsvq7N+/kt99+J+8vriRfgvK7KpMZAPKYbW81mzz6va6qc50ds96bkQM4z4Mq33pNdjAH3b1drdT1qNfqcnQEi+pDzV/uNoMQWjNvvKqCAaV5d9dU7Amo1o0MunlEvxbx+NhThQ9/Dd6apfOdzQUOmCoMdtcO7erzBPSmuLUNDGbtbQDYrJU1H30+aafdX3xl+zLoDQXBpkqmg4SzqgacNgjst8lidl+fMc8s7QLdIIYDbgryAXD5v/wfJHfy4m54A58l7huTsKeQB0ZzhXpttnxsnnz09yu2wS9/pVj8UEPX2MaPxsNdhSHnbc/5siMQuvi0tl5GLArG1LnWfqyhjSu3Z4U2rFR3ynpT1fmI6/qU/Qmd5/HhiutF3NlxUFL/Hov4iuzspsqOKpedDH9H+Jk/7nIjZkVMeKNm3Jc0Ftu2RtxLNnE9RpS5mbkdPgOCz4zo02ctM+IeG9zOL6TMLQCOuZq258ZGYAuAYyO2PT8qAlsA/PFwBS8gRiwI3ldm/q//pRT++n9PrE/xSEXV4HjMxXldlM/cUQCbppJ5g12OU0BiqMWgggMwAHCl/awpOJ3yjco8pxakopL/qQqMVr/IF0yFn0ICewX4oIUoIJ1T65qlKhbHfbtOU3vZQj4WyE3NZZHHz/B7s9e0BXpf9eUD4UUuVZcv1lNaKciwvKbMgCyTyUxz8Pb7dAmm4i8PyEERpmP2yHU7p3ISv4eKEpCH9qlU0qqSNJ8vqQJ4DAvoS7k4vyIAvr5pSrvTkQYtYnclV8hr7t/hQIEBQSBAJPLPZuTZ01MqgH/9KyiAYf2sFtBQQ+IY9AfSdgD45vqGuU8BgPf3DnhAJUo1Zjavyr3pnACq1+9Lvz9QhaMbI4LNbIY5kBEDxOL586dUAR8c7nNTAcC3KkyrfM3MofjFJgSFeAAgZo+N1zuP+56tsS4qOGDkAKHZzC40vDbyCtt0XrkcwMmDn4Jgu06gRk5MuZN0vy4f9BIABpCez5F/VWTklLdzWDhXK7RcnkMtC5WlU4JyzlLZmye4pRJ4NJJ+rydXl5dyfXkhzdsmlb4A7FBe1mtV5gUG7MS5AG+AjVRkQnWPfnFvhioCFQCrshiKVFgGw+AXOXWzhRKVyQBZpUpF9p19794+bHx3qYg11aDZ+SIwGKdyvc73TIdDmYyQsxibGLBhAYpqu5Z17hkETjYHuHnuK+p9OIaHdWJRB4AzULwC/DKHaU4yGNg5zbjRE0Lw6VjzltP+ma4EU4EFtCHE0bAnw1Ff2u2mXJy/J2CHDTtsoEvlgpyensqT01PaXqu1t8FJKFRnnNuIH/L6Xl3eyNXVLa3YLy6uaJdeKReoJMaGBuZHLsCeWsuhBXqvz3EllMP9FIpxWsBPONkI9Wj5rpC9VqvLy5cv5eXLV3JwcEg7aOQChu007s245gawqAa05GYC5CNWODx1+XIBOHF8+/0b+ffffCNvzy6kAABcqsl4NpdufyCd3kC6tB5vsY1mx4x28x6dySwAcKVE+GsAOMlZ7vK9V6tVOYQC+PCQc5oKe7cJBIpxfBlUX9yDRdtM9bO6NKD/+pGheX8NcvqfmMvA17c91kvZbRLx8sIbQMXvzA7aNgWhTm7AwHw2K+zZLHExwO8Tha0HqhV0672E8N1TANv8tvb739/XF2v3sgU0wLRvT+0DYPuc47jNMA/UApqH51agduZ3ATDaU/mv/se7ADjiWWL5CSb4eeW+R58V6kVxK9WdfCyspRSWtr6SvGCtGKOPP3EuzthI+2MasPZzN92jqCWmtfdu3QV+0t5ELDiG9nOt7V9D+1ZuzwptWKnulPWmqjNFXY+2nhR9CZ3b/rNT3HviohV39gbBZPK3WVhvH027I+bAj77NEbEIG2U9K67Y8CgHnxnRgOAyIzsWXO62rcETJjimkWMVOrcjhip4c8Mm+rQtM3BEAwc0NJ5bABwY9+1pqSKwBcCpwrZ9U2gEtgD445EKXrKKWBi8r8zMv/pnkv2//7ku1hPKqR0mwS7Uo/qozTykUIEhd6Xm7QWE0RyOUBzSohbwFwdBCPJ1LtSIVh7AjOV/NUAM1ZnaMQ8T6AwgYnlWaXNp5qzeh+mygtfUU2bt6QPeZXUqyvShgEEDU676lqGam1NBm4EAH0IAYGhZAF6ICkCuKrhw0DGYNssiWTjb0u7a5ZfNQAWacalkARA1TyYBcEahF6xu8f1oNJXbZluazbZcOwDcbLWlUq1KuVahsnLo8omCLuJ7gJp8MSf5Qp45gH/5y5/LL3/v51KEu24OdaPtI+YjhmUtFMCdTs/ZOrfZlt3dfdnd3eMfXLDFhSoSyksAOIy/bRhQ9bIDzwTiOmq0VpY560cu2d2dRpJbt1yvSX1vV6o7DZkjp+0YCllV/yI3Ke2kHSC3uegZMyfQRR+eAHQVyiwAsK8ATgjNAtzYBgW83UF8VQQT6XgwWKE9ObSDPgSX2WyiRp5hvgOpA8iBdkEJzTzOedIv9GsOpabLM6ybIRTcWt5egEza8va60ry+Ze7Z68tL3UBAADqX6XhMm2O0heDQ5d3mPHIwCBsJNLcscgePCQpxzGkBXZJcsUyIC0VvtVqTRqNOi+dKFXm+S1IsFTkXcSSQEpa//F2JNtC6+QMW47rBAvbgc1H4bArXZVjnWwLcp4pUZTcCkxPA32yhKADpGFv+bg7IjXOykp2rHbTdg+a0E57SGpvXMyYvVbxDGY+H0u225OLijAfmPK5BQODDwwMqV+v1mhSKBd6fMER6Xeu1jTHt92yDRE/Ozs5px95ut5wIXJX9mrvcbQiha8GUNtl+zllAa2yMwFizqwS/ecYeIBXX2vMXL+TF85eJ7XahUKKyHO3BBgPLUUzBLpTsknE237DuR5l5gthvvvte/r/ffCNv3p9JtlCRXKFM9e9NsyXXzabaUwN8jmFRPZfpRK2o6eiQgwW05uquwB4cVuD1mlqNO0W4QXbkB97lxoE9l7caTgEFt9FCx9TSa+sniqqN0SfcT3AulM/IGaz3bcDMu3l47VPTvwfbXLP7tX/ftvmFuWCAF2XjPm6wmWrmbJb50nH/w2efvQ9OB1B0o6+mDjYVsMJ8KNB1s1Jyv3Gblgzk2sYhe/WVwT7YvWMx7VTQfs5ou44MXqM83onc55hZWPtW0LoJQTcb8B6N/M5qP8H3lv74nywAcMRzxPLTS/Czyn2PPSvUq3fiNXyt2AZrwVra8kFwN1LqB0H7NLWsYaySIr68Fi+eX9YZh82WFbootXIrAhfJYupZW9vX0LaV27JCG1aqO2W9qepMUdejrSdFX2LmNp+hojsf/obwM12rIxsTVf4jKTuqzZEDFFV2RDy+tHJjroGIMASDMvvbJLgdEY0IHotNlLmp+fiZ2xoc00fQ/9A5FRHS4Hm9iThtywwc0cABDY3nFgAHxn17WqoIbAFwqrBt3xQagRAAHLW8E7iAty3zwxGa/dX/KvO/+jMuiMOG1xbgAXdUVaRQjwv0xRLhEHP9OstiU0yqBXSeAJhWqLD9BNhy+U6hWMQiOv5qRT5J2P5S++vyldKmtoecmsiJ6yyknSWoqYCRx9YWwrHQfZ8CGO3Hgb7Yoridh/qXYe7CrlaViwYH8Gpf+LdaFZfv1GltQfm0RIZqGipQWKkmKjYFiYoGofbVfLtY4zcR6UJ2SprDM9Um1dTEACUzAmDkbe31h7R/Zp7eVkvyzJGaJ4QAWMJiP4Av4lAoYVyLUoTS8eRYfvazr+RnX7+Wahm2rlAezqXfR47ervS6XeY17Xb60uv1pdftsz07DSgQd2UwGEq7BUvhvhTyyAVbIqS2Lz9XpQITjTfz/FZKtH4+Pj4iSKICcjqR6u6O7JwcSX1/T6b9nkx7PZlRway/T6zFQc29L31Yuqu8M/irANjQ1DIA1rtAAhodAOZYus0Mas29sOhlCYB7zsJcIR8OHcQ5AJyDQHgFvweY0+c+Zy9tcNlTprKFVq6zRDfFcXY+F6iw3755I+/evJUJ7LzHanMMC+kk9y5RqFqm64aLuf6eamwPxrq2AqjmypoDuL6zw6PWaBA8VioVwuQE3robJjaH2HXlKxCpyscmEWf5DZCpGykMAOs1dUeRqVsCEiU/R9Hdv/U6dwprgDlsIikWBTp5HnzjAgLTKcDUwFQ/LxwHFKgjBojFWOazsfR6Hbm4PKcN9Gg0YA5uQGDLAQwAjDggny/ue+OxKto1lyo2xsxkOBzLaDiR9+/f80CebGxcGcMO222aQV5vHxhyAwOgqsuLDTho+cfRf4V6ednb32W+38OjI3n29Lk8e/ZcSrDadupeKj3nANozqn+R+xc3lHy+yI0isH+HUhlDgA04UOzD/vn//dvfyHdv30smhxzARWl1enJ2cSnvLy6cUppe4CwXABhthV295f/F/b5cLFKBDiU67ytuQ4ytQlr+aOQChoK5Vq3RLv7OHMTmmMRtXe2g9d484b21VqtxDtLWegSQbRsLAFqd0pb9X1gim+LcPjNsfuLVV5kjDzkOjIuv/LXz8Dt8/pibBO3O3T0f4wOAbGpcWyRSqKsQWO8DC8Wynwfdb5sPpa0f/ueUAWzUYRuYEujs5opBa7uu/M83K5O/c9eVXW+6V8DcDzJS+Pv/WLLHz4NTSNz3fBf1TLVcQOBz29rrtQJXqN9v00oxeOiheU1t+6Fn8o20O/SPgKDzHn8Lg7oRfFLoElBwgWs98ZO0LnCxLKZja2v3Gtq2UltWqP9T15u6vhR9TFVXZD2foo6YOc1nkOhGxb0h7uy4Bv0kyo4YoEcTj021OaLcmOsgvNjwCIefucE5H9ixbVu3NtCh10vwXAmce/Z3cFD92zLDwhRw1hYABwRpe0rqCGwBcOrQbd8YEoFHD4AjFt+Cl6geaZnZf/3PJfev/0UCXQFxYKEKiOHnUYTqC1AXi/8qIlKlGyxn8UXrU88CFcoxxAYQRm1ZFejhZ4DIWFxPgBXVdboAbwqsDyydsXBNaupUx8wTq6AF5ZvCCov7DwFgHy6bmvcuoIA6GQpAVbjZF8G2B5WtTv0jXPOE0p51PFEVKtSKc7M3hZJNVZ9QR5oFNLtCVbDebvmfU1wSRDo/UaqJZwDlUHJBVTyV0XhKBfDZ+YVcXd8Q/gL4YijUfnjsAHBBSuWS7O41ZGd3h/D12bNTWkFXAIBLCoAHsKoe9ph/tnnbklarxXpwAHBUqwA6dRkNAdEGBMFUANNCGVBH7VoNajE+M4U0gM/IXVtv1GV/f0/29/el3qip8jWXlXK9KpWdBl8FeXGx8QDqyJHaCys4w4YDl1fUDcoi76YDuonhryqACWR4rine7Er9EAAnKlVuRlDlqEHQxSqL5W5W23KDwFRfOmg5zyp4VgRqImKngHag2RK1Gp7mteTyDBP3u+9RR7fTlpura7m5vqbqV5W/zuoYrx5wpOrVoKdTit5ZIdLJJvliSYqAeNWaFKEALlekWNaNH7Rth6KZD+vYrAAFepYKVZv/PgD24a7m9nWxTeK32LDhW9NiI4d9+fDXB8BQAAMAQwUMwK75iimx5rUB8Gv/8V5kmyYcYVTwqwAYluKAwNjkcHV9IVdXFzIY9KgKBgTeadRlZ6fBOcq5Wq+p2p2bX+xel6Xt+Xik18XFxQWP5u0tYTIAIdTZuJ4RBlXF6z2PSvjZjPMdoBfx1C+crxtncBCcQmW7s6N5tw8PpVAsaa5chkznMsAp4O8Q9xtYf+cKBMFmxY7fQ72K8YQC+N//5hsCYMkWZJ4rEACfX17J+eUl28ygLgHgYlGt/FUJnJNSsSDVSkVqFah0MV8KzD1t+aZxP0ceaRyAv9VaXcoeAFbVvLNMdjnceY90cxXzyxTAw+GI8QT4XraANuDrzz1Exj4v/M8N/1kECl8tUzczJepkdw/H73FY2gODtvZZkOQHdnnoDU4TAHu7efx2+DDat3Y2cOtvmDHlrt9++2yy/lksDFpbDMxpwj6XaAXtWUDjs0WV4rrjxK7TzH/+30kGADjlV/Czz33lRzwPLb99pXoXN56Uvb77trW0xS9yhbiEdmjtbQ6t+MHzHl+LVu7SWgsIXrpba60PFfZJWhOxYBjS6bW1eQ3tWqktK9T/qetNXV+KPqaqK7KeT1FHyFz2z4nsQrBiTJ9OI78iGxNV/iMpO6rNDGL4O8LP/HGXGzPrIsIbNaODxyKiAcFlbmre/NTb+gj6Hzq3w5saPquCzwyvPO4zIrDc4HZGXCeftczAfod+5m4BcOhVtD0vTQS2ADhN1LbvCY7AWgFwxIJZ8DLTT6jM0r/9cyn9P3+uYiGCFCzKw9pV8wmaisoAL8CuAQ1byAZEoMqzXCYkpu0wgB2AJiAKFqRdPlqAM9hJAwxSAUzlpQeAx6r8wpcteHNR3OXHRAMNzplyys8BbAB4YSWKfLKLw3JNArj4Fpz6LLEAwPi9b7tpCkgfOtuEBwC2I5OBpSjeKwTCtDJGPGdQB09d/mMFv7kcDuolk9ypZjtraj+UgzJpA02wrArji8srefvuPSFwvligJS/42Ai2v2MA4JwUinmqGU9hvXx6IkdHB7J/AAi7K+UiVH2wnoX9NtRtA+acvbq8prKY+VYzAK9QEGNcy1QHAjyNRwBbOrZ4VSWo5jyGjSpAi+V+rdWqzC8L+NvYacgOVKcNKC3LUq2UpVAqSh5HEdBdx3k+ncoIgK7fUwDsINRC02uaaiehTYAvUeoC+iYqYFVVJ18L6XUyxlT8OgBsbacltFOzmlpXX5Hl2fJTO9hMf29nCe1ycCrzNTWxy01qCmCXa5hlUQWsUJlg2bUWuX6Rxxe5maH4xaYMQmCMwVAt02Hfi7HDz3AoFNZrTst2amXnP14oV6RSr0u53pAMJh8hr6olMSftescrbYS5uUA3VeAwC1oDxao0dJCUl/w90Nf9TB9wVQF8dzj8vMwO2KNd+YII5jXVv0496iAwRgAHFOhUQFMt7wTXbiz1vgMIjM0syEXdleubK7m5uZJery2DvkJg2F8D/gIE7+7sUBGsGy9s/UbnDq7JyRjK4BmVv1Bot1tNGSK/6rBPUAp3A8BRu+cAymGMcI4Pe7lZBvFEvnQHgAuE8HAvKEuNStoaYy9uswWAPO4tzDM9nshoAot+AD1s/shIF6r9Xl8mM1hb6z3hd999L3/729/J9+/eyyyT59Hu9uTy+lourq7VJtvFiwrgsdr5AwCXilAmw3ocuabVBhr3ePQR93Dca7nBZzZjegBs7sDhK4BtPuj8WuQGNohJuD1Tpa+piplzuT9gDO+ox5f+kPLnqv/v5ffge1PTYhytHoPJ+B3HCRb0hPhQfC8OHXtV09MS3V3fzHMMmG3pCpbet1wGraJdH5ZBtm9lbZuZ7H7lfw7av61P1i8/HYKVxZhgQ4cDwNh4wevEbdSY/uGfyPzwafBzm39i8LPUcukRz1b3NSx1vYtgpurvB91YSyleISvG5WPNWTluH6sg+PePpyXBTX6UJ0YtaW2sBxtvRcTiWUgn19beFdu1cjtS1p+63i+gvui+pejTp6gjZB7bOfFdiOtB3NkbBJP6B3pwaMLPdEVuquwvrdyIOEfFOCIOwYMcNyU2A4Aj4uX+PA3rXkS8NjUOweVuoq2bKDNirIL7HlFm2MDrWRHdD57Xm+jTtszAUQ0c0JB4bgFwYMy3p6WKwBYApwrb9k2hEdgC4B+OVPASWcSi4UNllv/dX0jl3/1lokAFsCIYdQBY8+pmuWgOCABY4edgNFgFMAD7TliFqq0tFrudDSuUXPpYQzhsSmLiZkDi2Ywwpt/rC6yiZ04x5y98U+UKVTFUls6eV6GrWlXbYjvAh8IqQBioj1WJakDGADAW2f0cwKpQUzjgAwIFAprXGD+3hfZFfmTNFQpVIF5zOUCyAkGtKWInU0DgEUEUFYIEvwBs+mrKX7O1ZrsdbICaL5cFVIc6EzBIFcYXF5fy/Zu38v7snApgqAoBkgF/YZ9aLOWlVClKo1GTFy+e89g/2JdaHVarFSkWclLKA3JAVQx77hGh1sXZhVxeXkmeCsIirZ6Rf7SYR25O5PtVBSTUjZYPGGpHwG7AX6i4AbxoNZrNUFF5cHAghwdQ/talsYNcs+6oA3ABPqo1ab5cYn5aAItRryPDXkdyGWHuW0DgZQDsdi04C1M3E50da6L8darDJeK4sEf1gaXZFVsOW5fHOMkJ7KlzValrlsWUIGpyZ6eg5YOcV7b9Gz+GAJaH49cGapFVWdWsiqup6HV2zqCRhJmAVcMRLaEBhqFkBSQeDSyXqyr3eU0QACvIQrsAfwoVAOAdqdQbMoF6nXlqF4pnnEMQ72yfC7SFx9xXRSnz1TrwlSxCmQ+828igXX8ABLsbEeJjt68FvIMs3nyxc/BG5oG7Bzc++ApgAvOc5sl2/bT7CRmdFy8DwMNBT25vr+W2eS2ddos5gRE/WJLX6lVuTrDNCihXR2GhcAeohEgd1wFU8u0myugQ7o6Gfbog1KoVqVTUKh4HNkP0nLsB2kk1e77ADRDI+WtQnba+hHNqNw14iwMQnqrhHP6NPOQFXv+Av8zpzDmIaz8jXdi3d/tULuN92XxBvnvzVn77ze+YA3gyz8p4npF2ty9XNzd0EcCc4jzDPJhoDmC1fIbtfYH5qWkJDWt/uCAUNVUA1L3orw+AoVjGQQVwtc7zbC6gT8yHndP7uEFOth/XAvPK61hiXgMA01LftzF3c2oZ0KKsh8CqgVZed4TQqrjGXDbwe0c56wFgfw4vFlzdBganOsYmGUJgXDMYO0J6/fcylF6+Jiw2/quvsLcylkGy9Wk5xYEBc4uFwmmo56EAVnhtOYDRtvF/8t/I7OBJ6GNbcl7w88lyyRHPK/c1KnW9VtiK9SfFREfsI29YU7s2ErOV+7ryqK3cgp9GASFLR5uLxEZrD1w8C+3d2tq6YrtWbkfK+lPX+ynrS1FXqn59inpS1BE6l92fGTGnBwODxfN9RPGRfY0as0dSdlSbIwcoquyIeHxp5UbMuAhYFh6F8DPjaN0myt1EmbpaF/j1medhcDs3dS1G9D8wohFzOnykNhGnbZmBIxo4R0LiuQXAgTHfnpYqAlsAnCps2zeFRuBjADhqyShw8Wxb5v2jk/vrfyH5f/MvNQ+n41mWPxRSs2UFMBb98aU/d/lHM8LFfuYQdtbPCrBg/awW0KZuJEwGpHXlGAAe0qJzIGOoGJ1ltMFnLorfAcD60GP5Ds22UwGL2jWbxbNBXjvXAAAW6s1C947S2Vk9+wpgKxc/S6CuU6epEgt21AqA83ko44oKaVzeYwXAUABPnALYADBgG3CfLtDDfnjCvi8AMNR+hMo5zbcLVSJ+dnV9K2dn53JxeSlTt8CP9xLGTiZSb1Rp/XxwuCdPnz6Rp8+eyN7ujpQrRalUSmSVgKvQHwP+Qjl8e3NLsHx9eSXZnCqZqUgsAuyXqTrs96FmHDnhIODxRAbDoQwGI8J7QhvYrALClwC6ANYaVFfu7e/xwL8BydAOwCa6E0NpSCVwkRsHxoOejPo9aJ41Zk6dbpmAzXZZKaJLqOzyJid5ZA3+JhDYXQNKnPnNXSijVr0EKB4UpS20y+HMua+6S8eU3XXjIBABsJa8UBdTSeySArsHQQXAzkYd+m6AWqcstjqYg5uW2FO1iWZ7FQrj52MoSweAj4C/Gn9CIJdX29TKqIeW1JKRnFlAV6oyhtIaoBJKWQfX7Pqh5TOsoctljiVUoYSKHthKCK5rl9/nZXiWfI9z3c1Yb92e6li95d2RlTnAHg6nACYAZmhpwq3wF68AblQAK0zkKQaACRABEicCANxs3UirdSvN5o20mjfS67YJYmFvDOXv4eGBHB0eELiazblCSCjEOS1oxw7Yis0Ow35fJpMh8zNjcwzmNNwNYNWN63A0HEiPm1t6bBfuO5YXG/dL3WyiPwN8J6y3uYnzqQ52mzEKem+B4hdjN57MCH5xPmID+AsVMJS8eB/G68279/K7b7+Xt2fnMhhPpT+eUgGMHOI3zaZzZ9B80QTA0zn7US7hUACMYYEKGO1VkWqJAAAgAElEQVQECAb8heIX7bdxRfyg/sVmD98C2j510G+qkpGv2IFYKmKT9RO9FnB5cJPNSAG63b/tWrX3+qDUlLUGi+9zdvDz8BoARj0A9OpYoNerD22tbv/zxepCu/VacMAX42cQmJumFikEDNhaHSjP/7qjunfzwxTSvnU0zvM3M/mbkazPVpbBaJSDfOu4zrlpyTZY4M7/n/23IpEK4KjnqLudDH08vPe81PVaaYHPiT/UyJXbsFz4Gtp0X3vX3s6okfu8tUc19Ud9cshS0mYCsLGaAxfRQnu1lnau2KaV25Cy/tT1fsr6UtSVql+R9XyKOkLnsJ0X14W4HsSdvUEgpg+BwaEJP9MVuamyt+W6P8qiRyRorCPCG4M1vxgAyssiKFIbvH4CByG4nZu61gPbuamYhg5TXPfDoxp85meO07adD8+ULQCOuYq258ZGYAuAYyO2PT8qAj85AByx0Be8fLamMmf/15/J/F/9mVOmZqnQNYBEEOaUigAVVO4SWKiCiwesjLOqEDYrU8srCVAFC2SoRbkAT2togADklnQL5E4BnOSPpY2tvUcX0glIEgBsOUotf+TCqlrhroEGKJUVyuqr/luhsi7aQx0McOvbfhrIRn9s4Z52uK6/lksSwFRz9Zq9qJZfKGiOTOC6hV205sQFhALwpQKY6t8FACYihMLQtVMVwIC9ADIApWUCL8AdKPxumy25vLqmim84GhLCUsmLmE+ncni0LyenR3L65EhOTo/l9PSYylsqg0uauxNEC7AWfRmPhnJ725TLy0u5vrpxduCIZ1Eq5apUKjUZ9IfS6SBXc59qPUA3AOBuD8rDXpIzGrEF+MVRgdKR6vCSHB0dyeHRoezsNlRNXgBUNMVpJrGyRrsAzsbDvuZVRa7UBLwmslltY6L4dRDYfa8bGhSm0bDZcgI7W2gDJQplHFh1NuV3IbBCYVUBP/xnAXPgunmluNjKVZicqIgtM/ESAFb4i/+cg7W4uUCl9dhZ8SLmzkZ2NlPICPDLsR9rPmzYAjtbX2sv+gclOTYKZKAmLZUIgocAYID23MygfQP4rVQwdhUpVcpSrlQIgM06Vk3iTXStMda5azbvek3oHzAeBLfv7wBgK0uVmTpmrsxMRmZQL3LcALCdApiQV8ed/1EFvIDAdr+iDa5TQuO6m88B+/rSat/Sthk20NfXl9Ju3dK+voJc2bu7cnJyJMfHx1S955xlsV2TCKvM4XOdZdwA3nHNzZkvfUI4qnnQ8zoeEz2nDwDc7ytgpNIVlsrqVECFrylHE8tezSGMDRfYiKE5d3GUpVgqSzZX4D0AOcGpjhbNkawAeMDfETTn8/Lu7IIqYLx2+kNp9wfMAdxst6XZamuudzg+8L6DnO1wQchLpVyQShk2/XrtYd5xI0Y2QytozBHkclfFuvBa39vb41FnLuO6lMsVN1dwrwPIhqoZm2N0A5HCX71OcJ9LQOkM9vJ2L1T3BvvyN+P4Sls/n66BY5uHeK/lsDZ3B3wGqTq7p/mbzSrdezVbaMsxTwcKr92qWPaUv045b+3y57/vNuHDZpv39pm0nDfYQLL1xT4n8Yp249XPh+yDblWP5+gKMYBKfTx215dGM/NHfyqZo2fBz27BzybLJUY8q3zw1uDWPXDiCnX7Jabu+33NWlOb1h6r1LFea3RSt2L7xociELycttYQbqzWiMXJj3VobW1csU0rtSNl3anr/JT1pagrul+PtI6PzV3/9/FdiItS1NmRjfkSy962eTH7NhmLkGsgbrqFtzb8zA2B1YiObaKtmyhTVxkCv36k/Q/sfcRel+CIhsdeF3CCmhp2livqSygzsI2fay5vAXDQtNyelDICWwCcMnDbt4VFYG0AOGIhLXiJ6idW5uSv/qlM/+qfEkLQ3tXl7mX+U8vdOUNu3LwUC5oHFPCC+SoJRRXqLoAwzZ8JDWixidykAFgO/iYL3S7OrAMwy/L0Wt5cQmO160SeTL6P+UoXeRR9e1BbwPcXwG1h3FeGGQDG+T4osPbT3rQMiFtM7Ecxq22hHgAYMMcW3tW2WXMAAwAD0CBfLuCAwWcAaKh/od7MZGEprWzS7KDVVNQHkVAE49BnMCiAYQMNRAi4A+UfLGivbm7l5uaWuXehMqT6lu+by5OnJ/Li5TN59vxUDpD392CP9rQF5h7Nq8qYMQc41LzByAEM++frq2uFMszNCRhUlXK5Kv3egNAIsJdzoVBiDNudrnS6XV78AEUYMwCger1GNSRAL47jkxM5Pjmm0jKfw3lZ5immxXAxTxUwLEtR+dSpKgFPMw5oGgT2VaIGehMQbNA3AcAOEid5gsFAHGw0Y3JnKa7zZaECtrzVpgZeQFz7I2bx6EsQ5BSAlueW4+quI32Y1gHlvci3gGbcgDNV6YwvXEOctwRzUyqEAeBUWa+/Qz5gqn5xjUHhRzt0RYL8chs4cI0hLyytnqGaLeSZX5d5ZAGN8R4HvjD3Ce5rNVUAl8rcfKFtdva39oBM1bPa7xIAe0piPf1DGJyIdO8BbssAeAoITI36AgBrBDwFcAabUAwEG55exAjX3nyuOYCRK7ndbkqn0yT8vbq8oBKYtsbFIuflyckxD1zD2Pxg1zHGADbUmbluKND83lBVThIATKUsNnhkcW9RIM9rizm2oTI1gfNiQwnbjs0U3AwCaKuKZ6jssakD+WUBfgsAwHZvAQCmW4ACYFpAz0V6vaH0kDuXABjXU17OLi7l7bszeX9xKbftjty0u9LqdHnNtrpdbrbhHIPVOBTOUyHArlaKVADrNYcWuZuRzLmho1rBppAKHR9gVQ0FcL0Oa/eGNOoNqf//7L3pmyTLVeZ5Ys+I3LP2ukJXtFgeQBJCfBsGhp7+2jwwMPOnTjd00xLzvWdACPrLzDRCd6lbS+6xr/287znH3SIyq8rMI6Iyq67nlSsqM91tczNzT/vZ+579A56TzcuBkjmcl9H3OE+GmwZsv4SHGnDF7Ooc79+jr/lcriEBNIyBf+G8zKEC0N02ITkAxpy+atmMa94GgF35rvOI2T3b2FcLbz28nr5JSPtQOGfoZoAQ/oZ2z2EsYH+GoczZJiSDwKFymc9LO1xtjjGOTUJQAdvkonP1H/95NACOfn9afQVMeJ+6cWnc6+Tbz1oj76zvrFuG8PoNlOe24hS+N4Xr9uFzLFzU8sJbWiBpyW7tFtxabgkLde+rxEbKuGZ51ipDwbwL5/kh8yuQV3K97mke7+u34e/TqxDfSvFnWokSCvOtSHtb7fEJp7u9vh/X4+LO2nJ/j7y/d17WyHJyXWALN3YbaSaVNaH+sdVPSzKuBeLOSuvTZZqRdzTyhr6vPUsAHNne5WmFWqAEwIWarbwotgVKAPyONcvYRkxYTHzXct30v/4Hmf3f/yFbFAeAcHAEquDxeOs1jZsI+MvFdAPBXEx360uDOlQFw65yOlMb5PE4UwDT4tS/CKhM+QUVmgEvKIYBs2g5ytijdVV7kkZobUJ1VbgAHi6or57j5/liv0NnpOeqZo9lDADstppeXEABKMZcNea/13QAgefSAqQBNKs3FJqxvEo0gGv033aQZSkJNDdcQ8EuOAXsRhJQngG0ASwpMAGIPTu7kPOLC8JfHCgH1MUAUN/5tc/ke7/+OSHw3l6HB5SOCoAb2X1BvOCJKa4vLy/lzetTOT09y2ytATharTZtX6EwvLhA3NO+qkTbHd6z6+uedLtdBdoAVoiFurdLCAzwq6LchTx58pjH4dGBqp+rFdlpt6Szi7ipGvtX75nGuwWNUrCotsZoI0YCNhWv9glT+Tr45fcGfQlMjbb7eMkUwAqBc7WqxkFl3rYpAX1fY++aLXQGNN3SOf8Twa1p0Qb62+UNFBk8NvDLrhEcHq83tIXONgWwmyykauVScD8l+AWkwgYLB0QEzGbPjq6l3Nlj/S5UUQuVv21QQAxgnOPQCIrfzu6utDsdqSEGbROxp9UVQAkhIk1rmhUoImnRvCD8BUgMYx2vAuCstVjxwPo5+Ld1FpYTCA8HlfBZZGQogA280X5XFcCMS0y1t35RnY+NF1TSo/8oAO52Nfbv6ekbefPmFWMCqxq9LocH+wqAHz1in8cmB1hBuwJYvaurUlnAit1ipVNBC4iKewDAp32XzgdTWL/nMZl9Osjm4yz2rQJDbqqB2rpaZQzc4XDEnSL1JsYt5kFsTMHmkroCYFqL1wiAgWgHw7EMRiPaOOMctM3r0zN58eq1vHx9Km8uLrlp5BIbNvp96Q4GMnOQDScENQXgBpHODpT/TduwwKDKqhSez7hBZs8U/rucB9pUiuPnUAUfHhxRTY3x73FotX9pfHTaGFtcdoB0KlOzsAJq4+37JRyihrbRoS2y97EQAIf9zs8NFcAOVvFscpjq+eMzfD54fGDfIJRBZ5tjfDMJ7pkeeb/OFM3mchFaP+fzhd57L1OoRPafhwDZNyC5+hd1wO+9nj6O3a4dP/fQALCCzh40mEYjFcCFcV/CO8rqa0/hPPOHdeyb1FvPW7sMYcprtMXbCrjR8r23tT5sbu8tTnnChlrgfctNG8omdeE3NtvIRbWY5DbSEmuWZ60yFMy7cJ4F8vtQeRXKJ7E+yXkkph/TZ8Nz0pNPq0HS2YmF+RjT3laZk9K1v8Vi+0pS2pH3cBtpxtbHz4ssqv91GJ18dN0SChCd5rbu7R2X9ZOsf0Kbxna+tCTjWjXuLB8mcWfHnVWmuSlFdQmAY0dQeV6RFigBcJFWK6+JboEPDYCTlq4iF+o+lTSn//X/lKkBYLfHpDoxsOTEwjUWqBsGgaEAA0wEIIEKGKA2W3cFTIVyFxbL05naVI5GGQDGAncIqwjg7E2HqJTKRgfAsCvWOJmKT5djJ4YL/asL54RWwRuU/ztUjXk8RZTd40KGANghT5hPr9cTHFiIz+MLz6gIxPcARy3ETW1oHGKN5ejKPyg3pwRSVAWLAkeWidwSQZUVIPAHBE5qfYu4owBhgDuwR728upKzs3NaQDsApg1tU2HWr//65/Ibv/kb8t3Pv6O2tC0F+IT4zQbLD8AEpaED7EvYSr9+QwAMKIM4nOgLVB82WtLt9mkTDQC8v3cg+/sHhIHd664BYFVsA7bs7gIA79Ly2u2vnz59Ik+ePpYjB8C1iuzudmgJDUCtltymlK4sGHt0zhi4qlJ07afG39U2ovKX9sEGYPz7AASzPQEQXV0bwJvlTQI5AF5WAxv4JIDN4a7HvEX/8RjXBMCAgATABpOtjwPI8svVv66uZHVUAcx62L4Bxj2m6r2KGy8LKCUnAJmwfdZ4ywTAVPaZXTu6kCkQly2g51T6sg+hT6Ft0a+AyKkybXKsAeQB/u50OpCeYzBrkZHHZJJvvLD4tIDA/D1ApykMc6i+rADmiXRw1tnzNtVlCICnUILj4BjQGMYWddzi8yoArmUqYG87jBcD+vzEmEN/HkqvDwX7tZydvpbXb17RClpt6WuMTQ34Cwi8AwDcbEm91jDYCzqKnoe4w6Z6NuXzbDoWHNOJ2bBP8D1iK2t7udrf+y8V7qbsxgYQwutqlfMGDig3oeSF1Tr6ea3RonUybKkRYxwxgGnpzSKhf9TpuTAcQ+kJRTfGDuadGoHvyzenPF69OZOXp6dyed2V/nAoveGQ9vy64QbwWgFwKwTAaHUCzBk3GgBqYzPI3m5H9nZ35fDgUA4PDqgKdkh6fHQsxycPOD+wL9LJAaEDECagqXPLZMyyagzeMftDpnjFvGdjRcdu3qfD+dsBq8/jq/GCQ7BK5wpCdN3QgANjB/MgxpOuteQxgAlObaOFxwDOLKd9fFn86nwu8p08ZnFt4DecY24DvLdtWgoBMRX8FsMXm4/gQOHlRh28fVzZzDryuaOOAhxDHPtzHX82DcUA4KT3nPANMPI96raXxsJ5Zi8h66Ww3tUrNVqjHd72Qr3R8r3zrf3D5RT9x8MaJ276VqQt0K1R8A92adJSXuFSbSWXDd6Mtcu3ZlnWyr9g3oXzLJBfobzuaT7JdSlQj5SBlp58fA3iz7QSJxTm3qSdUGb7Uy7+9iSkndQen3C68Y0b7VibtBXpzu/DHd/bT7L+d9ymH02f3kY7lWm+9/a/b8yVAPi9TViesEYLlAB4jcYrL31/C7wLACctOUWu6HxyaUbWG3fifXVf/P1fy+If/iaz6iSUCYCWL0RnsXsB+Gj/21D7z3qdsX+5OG5KPvMPJjDA4j4AMKAwYahBXo/R6QDYF8YZBxeL3ZMprZ990X6+UDWfmdAudTKHBOHiOuseAL98bThvEQfROM9hbWgBfVssyVAB7Oo0BRAeAxjAWkGDQuW6qcL0z8XpbCRTACPGBJ7JbDHXdrP4muoPrav0hF658JJKPwApgBRA2q9efCMvX77K0kI8XcTc7bR3qAD+/HvfleefPVX77mZdLb4NyAwGiE2q8AVQGYDg/Oxcvvnmpbx6+UphG99EDLRKVW1pByNaB8PudW93n80KUIV2Ib+Gmq1ao9IY+WqcY411DNALm1391GMX6t8OYs22TGFo6l/AfgBUgE+qgVUBnEE0U/y6ClgBMNSQZiPt6mCDqrlqGImgr5oCOIjVC2CLvuuq98zamCAX5coBMMtGS+Tc1lnxpEPPHP5qH7flglUIXFGsSQBM+AsIrF3A47jCyhcAFoDVbZ8BgL1/0u42eLHmOAhHPuqEDRTIGwnX6nrYvaX61PpsowVQ1hJ8UrdOULzI8td8FHRB5Q57aNbM1PuuWubPrExLGzE4/PT6GwDY+36lyrwBrgCBb7WANvUvICf6GyyyMwUwx49CSwXBuuliMhnKoN+TwaAr5+dncnamFtC0v69VqWp98OCEB1T82PSA8aagEfcwAMAG1KgyNgUwxvV0gkOVv1T/LnTjAv8vs/+2Pob2QTsaAIaVct0UwOORxmcG2EU7V9HWsIKvNTgP3ATANYvpDEiLvqfuAafnl/Lq9Exen+E45wEL6D7i3xoA5uYVxo7WtZEWYwCrBTSxu7UlNoTAMQC/2+10ZB+bNw4OCIAxb3o1Hz4ERH/CeMAeO5rw12zjEd8YalSkpYpWtWD2OZgW5zMdKOGcnj0jgs1JDn3DcADhdQ5tffNLqLRliALbQBG6Pfg1oYI3fH64tTKtyH1ziY2V2zYdhc8iT/u2T98c5VbRXtYQdLsFNKC1x5hH+j6W/JMxz92xgBMMNsroq30GgP/oz0TeEQP4fe8Ob33TS3g/WU2jcJ7ayO9/+XzPGeunYBlsoCwbbZvoltlYC0TnuM6JW2jmdYrz1msT1r22kn96ou9bhkpPcfWKreSwoYbeSNnWKMta+RfMt3CeBfIrlNeHyOee5pEy2tKqkHYn0s6OjyNpfx3FVzOtkluxnd1mmZPaOaEtPrZ04ztECgCOv3MfU3vdeVnvuB9uo/7bSPNT7NPbaKfoNLfR7+5xmiUAThlB5bmpLVAC4NQWK89PaoGNAOCElZ/oJa1vYZrVf/zPUv3F3xrkUNUcgUi1QmUcF+2bCjNhA+3xfqHwpS10AIFxDmCm29ICUo1HY6q8FAArXM6UtWY/C1KRLVwz/iuA6tTAJZS0AB4ArFCH5mDAF77DBfawI67CA+TBV/+VhzvO88V2jxWJurgCLDw/VF95XloftJ1aryJuLpWwpralLSgEvTKnDe14MjQIrFaoUI2ybaj+VUUrQTjA7AzKTY3Hi7R3O3vS6ezKNy9fyX//l1/Kr774ku0Eq+V2e0cODhGHc0+ePX8iz58/k0ePH0qjqTF4kb5b9PYHY8YMHY1gXat/PCH+75dffiVfv3ghDSj2GrCxhlJOATfKQGZVqbAcu51dLrrTRnWIGKcOF1z9OifE3yFMgo2tguiDgz15/tkz+ew7zxiXuN6o8VBQqpbLgHZQlS7HADasyXFqVs+m/g1VwEsQOIv3q+cDt3o7Z+2hnWLZVjyzg0b8Zi0T4/myDRz+5tbQKHfFiT3717JttPJfzYPzkbWjw0FV/yq41X4rhKs1KMkRjxo2zxbvF5bqOLTP6cExEEDm216eAXMBk2vNFtOlZS1AqsfaRtzYusbaxlhhfFYeGi8a41LhtMUu5dhvmJV2oHbO1n20v/gX728mh18GwCG4wv1DjQB/QwCsmxJsC4DbP8PqGBbQKwBY4b31pQX6ONTlsPzt87i6Oqf98/XVRabexvg5Ojrk0TLVOwCw3Tq1E4cCeIH4rrYhhfbkesxmE8bU5eEAmLbQvlEg6C/2UPKYsZhzofaGohlthDi+VOWi/9awiQSbbGAFr2rfVQAMKDwaT2VES2WN6Ys0zhDX++xc3pxdyCn+fXEp170eraIBgRnLeGwA2Dg1LLEBf3eaIQCec64Yj6b83d4uVMBtOdhXAAzAyljC87k8ffpUnj//TB48eJhtwkE/wcYCQHWqUeczbiTBfIoNJLj/2OyDeVPjk6siOVOzGwwOYajD3zDerz8LVjcXOFwOf+5pYfw4CMbPXJEbqo39mcVnhT3zQgCMjTyMvx7MD7e5UrhK2p83q+UMgbSf688sLycdALjJQOOD+5cDZNSB45agfcbxjLlc40vr5MPP/+nfvxUAR78zrb75JbxD3bg06S1y5eQ18s3ab538l188NpWSzusbTe1tiX2YXIpUZQO3tki2H+yahLWmD1am4Km99TyjF/piS7KhBt1IudYoy1r5F8y3cJ4F8iuU14fIJzGP5Hokph/b7fP37OQroi/YZl3vTdqJ9yep3Alpl+lGd0t9q01rsOjE05KNOzvuLCtiQsWi091Gmgk3Ibqcd5ym/rUU+ZXQppEpbqVPR9fnjtu+LOftvaQEwLGjpzyvSAuUALhIq5XXRLdACYBvb6roJbiEFbH3pQn4W/vF3+YxLedz2jcD2GJRH5bItGE2O2MAYFX74pwaf05YaEpgLEIDBo5hrQkAnMUAVltoFN3VVhpbVd/cMwAE5Z/BJlfQYuE6tweGTae2X2bJGSh9Q7vN8PchSPBzVn+PsqtFMpR2tUxhFVqDesxIwGEHYaiDLvwDOukfIgA5rZampbGL1cQaAHg0HsiEKmBdwHeVLAG1KbWQHuP9EryqGhgxNA/2D+Xg4FC+fvGN/L//3/8vv/zXXzF+7k57R/b3d+X4+JDHo8cPaGV7/OCIMB9uvviimnOxkG53INfXUN+N1Qp4IfL6zal88cUX8vXXL+y+I95ojVbQ4/GUYBv3GvFIAaE7nQ6h2Gg0JORXFbTaOI/HUAqPCadh7wyr58VixjZAOX/zN78vv/Gb35fO7o4xQX/dg/oPAGhM62fGvgW4NPymwDQAwJni15W/71EAq/SU0H1JMUaRrql3szjEqvzNFcGmAjYg7MCaYBcqZVcrG8h2i2jv4w7I3Qo6E8MugV9XAFcU1kIV2mhQ+QsIjE+17TU75vAlnWMpj4/NprL2IuzGxg6MVYC2RkttYtkWtdx+18YSkuK9NMjksCm0pnXLWfxMh3H+yp6rf1fmOpU7ZzGAQwCW9X/YxAOCOgA2++c5AaxCYCqmLc6tw1/MSVpds+HmmMT4UQUwADDGH6ygEQv46uqC8YA1DPdCmq2m7EPZvr9LUAm74kZNAbdac+NQC2iqexnflwbVUmGM3AAAEwib1bttJnBbcU4S7LcK0vO5STco2G00sTU2hAAAYwDjqHK8YlOIxwDOLaCnCoHHsAkHrJ3I2aXG/QX8vbju8uhCsT8aEQJjbAMCzw3uo5s06hrHG0pglohW7ADAUx47LWxEafEAAD7Y31dwa3F9AX+/+93vyqNHj7NNFQ6AW80dnYPghjCdmntADoAx/0654UTt572/eS9CG4bKd3+WrCpgQ3iLa0Pgqmnl4wx9FUA1jKcbglqc7Wpbd4vAmNQ0tM/5RgmFwAr6vQxhWg6iVwGw18/Loc8FfdZqf9a5yTclhcrncNzlYQk0tjLSwyYczNkA1yEArrxFAfy+d4a3vuglvJesplE4z+x5EP36eePEtfIOU1uj/reVfmPlevsNK95oW7hyw823hRJ+2CS3sJ64ZgWSluSS89p46htqwLXLtUY51sq7YL6F8rzHeX2I+iTnUbC9YgdVWvJppU87O43MJaWdVsl4kBP+TRXR4Nsqc5luROOvnBLfJeJbN/7MLfX1+EptpY9/kvXfRpsmpBnbs9OSjLtTcWdZCSMLUKYZeUc30J4lAI5s6/K0Qi1QAuBCzVZeFNsCHzsATlqYi1zVurM0f/6fpPLz/5QtWmPxGlAX9s5Q/rolsit/s8Vs2PzWERcYcR011i0BzmIhw8FQRoOBTMYanxSHKopNAezqPIIyj12qykdVvsJWFcpYACu1LYZlqCuAl1SIlm8OnPIFeFdyhZ8hIA5VYd53Q6jli/6uCkM6rr7yuMhIwzU6qIqDF1xDZW4TAEmRDgEw44QOZQrVoMFFzRMQrmrxUQF4FgZCoLoEGEac1pbs7x8y/u7LV6oA/uLLLxmPGRB4/2BPHjw4lgcPj/XzwQl/RgA21zixtCytVOXivCtn59fS7Q5lSgvoBW2lX3z9grbSOzttxoMF8HWFMKAYYpTid1D/IsYvvtTGVeNSZv8e4fu+AeBdqpIB4AC+Dw725fd+8Dvyg9/7HenstgVRXvN4uVBTT2UGtetkRHUmNyR4bNzM6VPBiAVY1U+3fbZ/83uPE0zFsMaRpfLVYy3fMml5WVSNrIrfZQhsalc2jBJ/jYE7UdWy/8z6t4NfBcb5q7LHMl5V/vr36g2t0JNW2ASKnrfeS4Bs9g8bR1Q1GoRyAMX4xFDnAyhT5av/1nZQAKntpKDJr8+glucZQK0QBPM+GIhZhsC3NC7vmd7EG9DOYBcVwBa7FL0Wmx9gA21m2SILLS/ANS2goQamAjiYRQMrb48BDGA7nWm83v4AsbyvZDDoUWWO9sMYxFjC0ag11W7d2ozzG+LqCj6hUlWVLzaxgM1iflsQAI9lhktT2woAACAASURBVBjABMCAz6oUpoW9fY9rXIWO+8d2qALs2kYSswR3S3NmUFH4C2tnAGCM2Qldm9EuNf5sMJrIcDSWwXAsg75aKwMAQwV8fnkt3eGIcX97Q7V/xuEKYMa5pR01wj7Dal7nd/Ydc20gAB7OpNWsyW6nKZ22AfO9PbaTq2S/851fk88//5wA2H+GfteErXZTraLxBQX7cDRiLPIMrNYUJM8Z4Ni7lfVLU7uHsXl1rW6RxR8ONxLhd66Q9+dW1ldXNhBhXncA7M+y8Fngv0eagL8A1dmYEczXGgIA80QIgP3ZQweN4Ajhro87pB0C4NW6UNlrkN3r5Xl5O/jv/dkFu+3MSr6O/pObQNf/5C+k8uizpUGa9B4SXhn5nnPbO2LhPG3OiX3v3HjeG6r/arnWao+oxth+Du8rxhrd5X1Jf9K/j1w/2nIbJC33JZdlo6lvqMHWLtMa5Vgr74L5FsrzQ+VVIJ/k+tzTPGIHU3rx01oo6eyEwiSlqy89sU2yFTjGIkSXwE782MocWd6kdohMc4tNG33ntlWvbaS7jTST+njCfY0u6zbSTJg7osuZkGZKv46vfnxJo8+Mzzx+HvzE0oxuy4T+8a40SwCcMnrKc1NboATAqS1Wnp/UAm8DwEnLUpErSGWa77418//nP8r87/+aJzm8ofoL8LfZJADGQVjKWJmAA1jMBrTUOMDNutqk4gsL0sP+QIb9PhezswV4AGCLExxCWJMOZlahIQB2yIRPQkGzU3UXWV+gx0K5lz1cGM8W8mlfrSpHt/1UQGsKXQdfgCAGxFAXh734twMEX2DHzzw+sYIotabtdnvS6/ZkMp1k9tjqzasQaDqdyGQ2JhhS6SHAk7anW3QC6gAm0Hp5MpVaXWEUAMr+/oHs7R3Imzdv5F9/9YV8/eLrDFohti6Uv48ePZDj4wM5PDqQTqct49GAKl2ATALAWl1ev7mQ168u5PyyK5MJVHUzOUO80JevaAXdbnek3enQCrdmttb4GZS/AL+7u3sZAPa4yNfX14Kj272WXr8rvV6X1tMAvjiGLMeAMYB/8pMfy09+8vsEwKqUzNWSUIBPRqrURJ/hJgPGj1Y1YmaTDCCGHwSxYx0E5ypTXGdxlZECmbFBYI9ZvTpEVix7lyCwq38py1aFMD4ZBxbgbzLJALDGCTbg4hbTQV5eD7eSzVWLqk4EKKQdrsX4paoQtTFoiHvJDRLWrzVutG6AAECjwhRgFBbPsJJuNKia9XjIhL8gfqZi5PW0M9c8aWvLuNs342mHIE1Bu8dD1QqGCuDVcxXU6/mrENitvAmAAQlXAXBgAU37asTPRR3xX/BMUDW+w1ftX4sFgC02G0AlqxsU0Cc9zjQu11jnNamjz1cVAGs87wbHAeAvDoxjqLAxrtHHcdAGejyS2WSUWdbrfAQbcW1TxHGmatg2K2j8b92QgDEP22ZV+8OyV62fYQNNKA6l/hxq04pMZognjo0bBoTnouAXkLc/lO51T7rdrpxdXsnZxZVcdrsyms15DEYA4APpDQa6yQQKYFr/o/7avxhXGfM9LI+hyJ4vVAFsALjTRpxgWEHDCWCXc53DyF/7te/K9773PcYBdhBJ9wBYQDdb2X3H+VAr46Cm3zcRmdW6q9n9ueLK3zA2u/c7h6sYC/jSZ4b1Y99MhDkk6CPh88MBr2/s8fke6eIad35A3/V4wvnmEqix1f761ucPQykoNA4h8G1jJgTAYVn9mbkKfsNnaaiOBvhFWjh8nOsmA7MjF5HWv/0rqT7+TjYjJb0rhXNm5LvYbW8ihfPUm5z03rl68npXW2prlmGpGdeqzfsu3kht35fJW3+/wWYqXIZP8cKEtbQtVT9p+SupDBtNeQMNtXZ51ijDWnkXzLdQngXyurf5JNYluR6J6ScNnjQ2aknH1yD+TE86/or4M9MqmZSu/hET3eTxZ5bpZo2a0L6xNyItyfi7Fn9m/P3dRprstltorDtNM2EsRpfzjtOMvUUJxUyaw++0nRIGaXQ5v0VplgA4ZfSU56a2QAmAU1usPD+pBe4lAE5YoYpeSvsI0pz/vQJgFeUplCH4bWrsX0LSRjMHNbYA7pbPACWAcw6OuDgPm9qxwl9foHYlGdRk2UPdH9r26QpJhTd6lqujPAawq1gzxRhUarRH1XijWg5V32ksXgCyXH0FYOexUwFwUUcs5APK4Od6y3QKhJoXC+j48nQc6OAcBciAashfewWgS++6R/tjAmionk0BDFg0WygAWlQ0L7Adhw2EcYSUClwA8RAHmPCOMTR3pN3eJZy9vLyiCvj07JTK4Xq9Knt7uxkA3j+A6naXNtRQOQ76fWqQkRbK/eLFqXz99Rt5c3olk+mMEPj6uicXFxdydXUt7Xab+ezsdKTV2pGdVpuWz2r9vCt7sMrd2zU7aagpu3J6esrj/PxM+oM+80XZEFu109mh+hcq4KOjA/nJH/6B/OEf/ljTYLzcXC1JuDYe8VAAXJc6ILtrQAmBzQ4Y8N93BJha1uEvfg5IqAbSCn8zWGmqS73d+YjWf5oVtBKoZRXwCgBWyDs3e+Yhlcuwrdaf2/WWHrt5+KKaQVNV32ZAyCC3glyFWHoZUawCNCpgFeDqBgiLMWx/MWSqSGzcwAYDAuAm64p+hbRd/ZvVn1bgPj5g181IxjYOTXGdredoGyEdV/OGGzFW/3AJVcKrADizgc7iOeNeaRxggGCofwk/WUXdaIF76gpgVf/qPdYvvWccZ1TfYszBMhvgFRB9LpPpSEaIxz0e0nIeYBa/Vw9tUVVxVUGwzhMtbsIAFMahNvU5AG42YAs9kekIzgejQPmLWrDkhNBq6W4A2BXcdh9DAOxqbVUB10BHLRa4qPp3CjcBhcB+9KHsHYyl1+tzLF9fqeXzBTZm9AcyoaW2yGA8lm6/L70+ADDsxLWd6nW4NFg/hM02N76odT862Hg0k9FoJs1GVdo7CoCxGWQPAJiWyDpff/bZd+S734UC+FGmWAXcbcBWu9HMngmY4zzOdB5Pl51O5/8gLne4McH/7fmh/4TWyuFmIIfF2RxrceBxbegMEcZ7v82eGRb3OPgsCBTAGrNZLaBV6Z3HEvfNRA6a0Ub+b3z6BggdKzrOHNrSAntlrIWbl/zZ6kDYf+eW2ITftpnDds1wnlQ3Ao0B3PrTv8wAcPQ7zeqbXsI7zo1LV3+Q8v1d5RuWcY0ybLQt3tluhe9syt24ce4Gm2atcnzbLk5YB9tw00Qv1SXlu9FUN9Q4a5VpjTLcRb6F8ixQxw+Rz73Mo0BbxQ6g9KTTWijp7ITCJKW7+ofGexonKe1tlblM1/5MS7obsd0+gdvH5x9/ZjwA1r9UI7/uuM9ElzNhPG4jzTtv04T7FHnnE/pzfO230fZlmhF3NKF/vK09SwAc0c7lKYVboATAhZuuvDCmBdYGwAmrS9HLX9/SNBd//9ey+Ie/zpSvWPCH6hPxMKHsZXxaAk59scWidaZmgqq2ApWYWiPjwMJ1Fq/V2pTwB9c61F3qJGrs6tazPM9QTriQnwNgjwtZMTWVLqo7tHOFbgiAAU9hxwxIQOhAK9Y54S1j9CLeKIBOBtpQHihwNZYmlYGWhsNj/CxUgmnzLKTfgwIY6uexufdarMkq2o7BRqn6dfjLkL+BDazaPYd2twAOCu8Yk9QgCuxdqbbtdRUszWe0gYb69+GjE9ndBcBtSb1Rk37vWvq9Lv/YaDR3pNlqyRdfvJJfffGNvHp1LuMJ6go71rEMaeU8kjYtoDvSaQP27vNQBbAeCoBhL72Q6+srluXFixfy1VdfyevXrxSujYa8L1CpAlBLhUiP9tR/8JPflz/4gx/L4eG+VKk61NjQCu+nClSnY/YtACh8Bq2iINcUwCEAZm/KgLDGiwUsdNWrKoBz22NNR5lixv4JshQELm1KAKQ2AJypf2n3PFfb3xEA8Ej7emADnav0cvtVzdJj4QYA2AqC31HNm8UU1Zf77P3R3w5z5qmjinBYIZ6CqqbG/wR8aip8w+YM2LNn6lNrLx2HQQxhA+YOzdFP/fc+jqhOdjtdDzSdAa0QrNu/VcKtqldTAIcq4NzSuyILg/s5ALb8DQC7Apg9wW2/CeB0/GYK4Dk2owCowVYe6lZA1LFMJiPajEPJy8NsnQF20bfwH1S/2AABFwRYoNfrag8NO2lAYNznRqMqjXqVaUHhDsU9ATT6gCC+uapqaQ9sNtDa5KqEpkVvrUobdoJExr4FILT4vw6AqfhFPNq5jCYzGY0Bsmccvzho6zwYSxcA+Kon19ddue715arXp+3zDKBSKgTA192eXPd6GrcbABiOCHWtBxqQMc3nC2kgFjx/JjIZ60YRfA8b6HYL8b33GTcZ7eP389mz5wIb6AcPHmSKWNQRMcwxj9J2eqobhAC4Nb5xMNYsb1Xe5xsNQtjpz4YwhrJDVU/LQXGo6mWYAvsK4097Pt6XQ7cI9PHMAhrjyqycPXa2qrNts1MAc8OyhYA6tKNeVQGHADhU94bt4LA3VAOvto23Dzd82DzCIAQOgHG/AYAffZZtm4h5d1s6J+GdKbwu+p3stgIVzNOTWivvLJGNpKLTdXKjx16wvZTfVoI1b01sxcrzIlsgYa0pMsWY05KWAWMS1GdD9JkRJ26gYdYuzxplKJx3wTwL5Vcgrw+RT3Ie265HgfQjenh2Snry8S0Uf6YVJ6EwSWlvK119kYxu7vgzP910t9UG0TchrWmjnyzbqtc20t1GmknP4G2MmU8wzdg+nVD1O+3P2+h3ZZo3e0kJgGNHTnlekRYoAXCRViuviW6BEgAvN1XSUl3kKlt0mj//G6n8/G8yNRQWp932GbaeXNQHesMiMuiDqHUyFvI1pq/+nvFfEfd3MpFWoyktqp3qWYxStVmFXa7FoaWSEY93B22mmITqzNSN4UI3oOCUsGmhar9qDqJ9sR7nY7EeZQDQDS03HdaGSjK3cMbdCBVgnm9moRlAb19oxzUOAlTdqNAEbTCA2m4yVmBnPJIuxYgVCsUmVZsWtpZWuNofmA6BiKobFSAYOGF7qtpYLWjV4lPBxJDAtdmsy8OHJ4wB3NppClSJYEiAv/3+NRfRmq02j1/+8mv57//ylXzzzZlMpguCHYfbqActoBHrd3dfDg+PeED5C2WwAmC1gYaa8erySq6uruRff/Wv8stf/lK++eZrAjXYYGvcZrXArdWh1KsQUv/4xz+SH//Bj+To6FAaTbXddQBMSDbTeLroW7CgNQ0vIbCZQGdqaQJzNuLKJzceGABeUgAbADbw5OpUZ4h6L+zVk13UQdS7APBIZsOhTEdDKoCpAmafyFXwup4QvNISPqsMPFQAe3lwJoWQwXUKFl3hqmm7Cld5bUUVv1BcmnIVn1UcjQYB5Hg4kslwmMUwpXXyLXbY6IcIDOtgL1PjzzRP9kEoFT0Ga72uC7VLf7H4TGT93PMye2rt67kVtFtAc4BUawqBAwUwlcDsAh63WJWU7CGucLQY46oAxmYPbJAA1J1rH6xBYY+NBpgnxlTsTjCORiNuWhgD4nOq080viHmNft/C5onGjjTrLVUXz2YEwOjTjVqFQHk4gK10P+szej9gna829WoHDaStfYxj3Gy8QwBslJyTBmygcdDyGerfyUyGo6kMx7CyBgjG51R6AyiAR9LrDaj+hQq4O0Cs3xGh77xalVm1KoPRSK6uu3J5fa0W41Ob1+s1zhmYpwGZ8bum/QzlVUv6Ged9AOBWsy4H+wDA+7Kzs5M5GTx58lQAgU9OTrIHncJStZ93O2WMd9jawxoaX654J/idWextg8DhOHKXBh8zSxsIgrESQtFVBbBey5Gezb3hhgSk6c8Efw64GwTHF+Joe53YR1VV65N5WDbt32qp7TbXN6zPbeyGAFjrDGXxshqaINc2MoU215wHAicPzwv9zZXWIQD2GMDR7wrha0vke8jqS2GhvDyRgnlml0e/ob7jxDXLsNGy3FrMtVo4qYU21BRJeZYnF2+BtIXE4vnolUlLd9GZbSzVDTTG2mVZowyF8y6Q573O60PUJzGP5PZKTD96sNiJacmnlT7p7ISCJKV742+Od7dQUtrbKnOZrj0mku5GVNdPaNqk51R0SRMKEJ3mtvr4Nsq6jTQT6r+NNt1GmlGdOXkOjy9p9JnbuJ93mGZ0ve9pnysBcMrIKc9NbYESAKe2WHl+Ugt8KACctBQWuZr1qaVZ/cV/ltov/jaLjYiFayzmU/HWbKr9br1GEgVACDigYNLAkKl1x6MxLTKxIE0ADNWhxXQEYJpNVDEHAJXHPjUAbA9aABIqjG2BPbS1pEJ3ChvXharmYA1sCkeUzxVSDkbxSZtqs+sMAbCrfR3gIvsQAON7LKaHMRRRJqThC+6uKnPbW4Ids9ZV8MRlemIBAoAaQFBFIUldATZ+T1toWD0bKOSiPdtcrbdprUrYZZa0AO91LYer0lxtCwB88uBITk6OqLZlmRhbVyEsuVkFMKkm//LLr+Vf/uUrefnqHMgdOl3a6zqgPDg4lMODw1z52wb03Zf9g4NM8QclMSARba+7Xfnyyy/kV7/6V3n58iXB73QGSI1+MZTxZCQ1a4OHDxUA//6Pf0QFMNTBaJN8M4DFSp1NGCYZeMXMsTnPKJt14KvQBZDwVghslsGqDHYLaAfAZiOd2S+7Dborgo2+GlRSkK2bGFRhqupfQXxXqN9HA5mNRqb+xc9zBWOoMMwmS4PWGkvUYuhmimS3PNa4vv6lY8JVkVYOjhsdkwq6csvzWqPO7xWoVtkvfSxqnorWQximy7e2UcMUuy6RpjU5D40VTKtaQE6Lse0ATEFw+FgI6ufKV8YE17HAOUXl8AqjAeehKEZ8YwJgUyfbv9Uy2CCwwV9uADDbboeJ3v/xGQJg3EsAYMwp7J/DoYyGUL8PZDBQBS82D8AKut1pSwd26C3ExN6RVrOtdtFQsGJDDDc2ABiir0MBjHjbigRzETXqYHbemEOheqe7gkPBGttyjHmOc6yCX8RszgDwFDGCFQAPhhPG8iUIHk5kOJow/i/iAPcHQ+l2+9LrDgh+h5OpjKZTQQvAAro3HMrF1XUAgHVjTbNR54F5zOOPAwjjqFaE8BewGOOYYLhZ13jgHVjNI065Pitg/Yz4vyfHJ7oZATbkiFfNDUE1zhc4oD7G9Z3dXfb/rF/BJtueNeGGCd0YoWrqXDmr/87HV6CSt+7HfTWEtbqpxuFvOJb0WaHlc+UunmfoD/5cQ3kJia2v+1jD97qBAh+mbGemeTl5XTbPLPd5rY/+jHHncUzwrMsdA/IxahtC5gt1rbBNGLTN57NV50bG/bZ2Ryxv/E7V5TYnYU794z+X6sPnSe9umnzSW1A+3aXnlF9RME9PoFiJgwKvmf/yTLhOQ7zt2rVrGFWoDTZDVH7lSdtpgYT1tzULkLTcFpXXRlNcsyHWLssa+RfOu0CehfK6p/l8iLok51GgraIGS7Ii8saL+zuz2WY9k9JOaL+kdNkc8VfEn3n36X5MZY3t6/nfybFXxLdC/Jlburfb6IfbSDNhzGyjTT+WNGN7aEJzWpJxLRB31re8L29jfESm+bb7UwLglJFTnpvaAiUATm2x8vykFrgNACctX0WuQt1pmpFl5HpqbOttIc3Gf/upNP75p5mSEIvwAMA8Wi2C4J1mS38PtRhtkhU8gbXokrzGLoTqE+AFFtIAwAACWPQG5AAgxuI2bVPd/jYjRAaCEXuzViX4BHymotfioAIkIn3kGwJgtWU1ACy6KM5F9Mkkg7+u9MVnaBHtMSBpiwtAwjig+tjFpyuJCaWpelblrQNkv20ArfozVR3jUDCsCk0Fn1WpNXRRnkC9An6ERfmpjKHkheUx4nAClNTrBE07iMO705apxQIGJEAdcE9QjxHbdGTHUBqNmhwfHzLGLlTB/UGPn1AD7+wgRmeFsUOh7iMA/uVX8urNJW1tcajtrMbGfPDgoTx88Ej29vcV7NTqcnh4SKgDNbBDEtS73+8zxvDXX38tX335hbx+/ZqW1Kgb1H5QIPf6PbN6rlClDPj7+z/+IRWEYH0q+FQrXFrQziaMywq4CpWlq2rzsaL/MsSm8S3xfWCfTSBMiJL7O+PfBC4EPaYOdjBDCGkWxSucQ+8lAIqBXQB7B8CAobASHsICeqhg0M73vhQC4OzFzmIZ0+o3UO5lMTvt3Xv1fdEhrJZHyahDqSw2t/VBqngzuKbwhy3HT4vrm80r+uj38ilM9Qi2+vMlAGwQGOPDLW4VxutXCIFX7a71Hij0vWGBzvjMCn8rpipGNRUC5+l7bOdMQW1OBTzXNz/ATpybIAA5Va2LjRi4RxqTd6KQD8r9QZ8W7v1+T90O5joWPO41VfEtgOC2KtHR7rSHx2YUjQGM8Qgl8JJ9r8WAhm00NkUw3m5DVe8KJfUgcETs6ynU8phvmtwMUq02VAFsY3c8mVHpS2XvYKwweDiW4RAAGt+PpN8f8hjDEWG+kMlsIaP5XMbzhXT7Azm/vJKLqytVAJuNdwsAuAmV+FzGI9RlSqUvAXC1YmphxFaH4hkxfREHGHHJ25yXUB9sGDp58EAePnwox8fHskP77PYSXEWc8fPzC6rHMafggNJaFbsGNidq0+9fdE6oAiJrWThP8H5b+ADGcNf4yv5U8n6l164C4Io9CzSfnR0869SiWjdTVKUHO/9el/3CN10gbQfJhNp2Dyu+2cns5eFakFnRr/4Fb7sC8FxkrGk4aVgcaKjQR1DoW+x57F/BGOG5Fm/YbZ3dupwbgewZgv6IscZYw3gWNRsypaJ7xs8QAFf+6M+kkgqAE95Bwtea6Hec296FCubpSa2Vt07MsW9o7zxvM6msZrGdVJfu3faz2Ej7lokUa4HI9ahiiWdXRS83RuezsRTXbIC1y7FG/oXzLpBnobzuaT7JdUmsx7bTjx4k/i6eVKCkk9O0/gntmFaKLYGK1Xe39zR8Upm31RYfU7oJZU3p82nJxt21uLPSB1x0ugmVik4zoX9vI81snSDm5m6j/necZky1E25RuPLy3qS3cT8/uTTvuH/c1p4lAH5v1y5PWKMFSgC8RuOVl76/Be4dAE5Y4IteC/tI0mz8t59J459/RijhlplQdgLgEv7y3y3SnFDlqkBMl9qxFE9l7HRGKAIACohLdRuVT4gRDFAJAKwqJVc0OcbjOqvFEkXcUoIIgkBd1PcYnQq7FBoxvqlZTbvckKpTA8BcADflrqt93SYa5XU1WAiAs1iOABEANgDWHvexBhtWQCPATdRV+7qrXVFWxE5Gu6kttULDTO3HGJt1qTfUWpsxQQFluHg/Zhu6Ug5pEDi127R9BQRGmzH9Zov507bWFbajAaHI4eGeHBzsMTbw5dUFVY2HR/uEwljIJjjqD+WLL1/Kr758KWdn14wL3Gi2FT5DOVary+MnT+XJkyeyv3eQ3S+ogo9PTgSfrj6DnTCAWb/XJ/h99eqlXFycK7ifzwhPGKu4e23S3YWcPDiWH/3+j+RHP/qhHBzsmzJabXIJx4HqHADPAYBzCJw1uoNddpxcAewq4NwO2nqWqQfx+0yBTkjjEFShj/YJUwAHY9g3PWgMYFgwOwBWJeh8Omb83zljAAcA2FR8S0DQ1KH59glTCnr8X1IcLYReZ/bgBlXztHJLaVfg4tM3K1AxaRMW7IUJNS0tTd0V0LlaV7di5JsgqGPFOKQdda489tjESFfHhyqPlwBwRoB9xHsbq+IxjJHKdmfbW7xmAmBTLS+g3fXYvt4DsllEZxO7V95eVLwbBOa9gmK3sqD9MwAm1dwcy1AAq/Uz+nHX+uqUjgWq+NzbRQzsPbVA3+lIZ6fNPspeh3mIMa4RXxyW2Gornd8jn1fhoKAgGmNeAbCOtyrV/VUZjcc8oNbUecBs9PnZoM3zGJbPo4nBX7V87vcBgkeM4U0ADBvo/kD6/QEVv3OpMvbvcDqTART7/aFcXF/L5VXXYlprTHLahtcAsueC+iO+MGIAA5qjS9KSeA4FcI11zuZWKod1zm81G3JykgPgDjaxtDucUzze9uXllVxeXnK+cwCM+nNzAfLGJpsJ2kqtsl1hrmEHYCOtcwXnCbvGY8TzGlO2c4OPgVXA08x+2RTompfFg+e8jU1L2Jyjqnj0B0DgwXCQbYTg3GHzhJZD0w0/64TNal3u40/nC1WFc1hU0L3VFlrLplbgo8GQm2YQoxt9q4I8bKzgXJYN8aTx3GC/HRGkU+Frm7OwUwLlaQJq77R4H0fjCdXlOo60DNUPBICj35lue3VMeI9avXytfD2xNfLPknj/K3GBMzZSu3fmu4GqF6hXecldtUDCWtcaRUxaIozKZyMpbqDya5VjjfwL5Vswvw+VV3I+Beqz7Ty2nX7U4LCT0psnvvTxZ6YXJinthEqW6eq9+NjaIbbPJ3SFpFaIbq+EAkSnyRsWd3bcWVscj5HlTOqDn2Cad9mft9FHyjQj7uia/bgEwBFtXJ5SuAVKAFy46coLY1pgLQCcsCoVvUR2h2lGl5GLxnFnx52ld6r2i59K/Rf/Re1qTfnqsFRhpUJUKvhcDmh/OjhI0xjBusCt8UA1Bil+7te4chYL18ROS5aYmnqWni2wI00s7Ct4UGDjMTWRvkISiy1JG1lVdQGKQkGlalpbnOeiv0ID/3K4oDEv80V0jQ+KBXW1uXVVLBb6MyUnH+Jq+6lxGhX2Ij+0Hy2eAc4AA03xhfIB/qI9cxhR5eI9garZa1PpC5hiKmzTbBKOqT12jekSPE+nMhj0CFqrlYXs7nZkd7ctV9eXcn5+JsNhX548fcwD7Qvr14vLK3n1+ly+eXUm19cDqUNF3WgRqAPkADA/ffpUnjx9RoUuRK+49bt7e7J/cCjtTkcGXUBftX6+vrqW7tW1XF9fyXX3mjDY7xvgCaAafs42nU/l8OhQfvTDH8oPf/gDxgCGlSyU9kbUDgAAIABJREFUaoSAjCsNEASl5FQqPADbAYEVT/qfrXoLjNa6BTS/NYhoFsEKnvRnVAibapDXuyWsqU4zi1izb/UXWr/vGn93bha1UMNDKToTYcziCXxyVZfsSmGDvYzd65sssv5if4Qv3D522SbZ67Y8nl0BG75qm4UyYBKhlI4LAiSfM9zNGpfxfmr/zb4cVLvdtYEqjxmqnw6BTXVJO2o0t1ub13VmCPLSUjp0d+gL8JXHuNYNHcsAmLbP6Aeu/DUwnb87e9n1k/+fwXa337aOqybS7BY1lhW3DGNHLaCzcdTvydXlpVxeYuPEkK4FuO8HBwfc9AC7YgLgtgJgnZJ10wJU+5yvrI+rvbDHcM1jNauqVW3hVZmaxzJWiKlWvQ7Ca1C91gEmGwp7BwZ7ofgdjbmZo2dq3+FwRADc62HTRU+ur7uyQOBxlK1Sk/54Jv3JVLqDEVXA1/2BKrBrFos6syw3WGnjjZbrFbezhuV1gxt0MM+pzflc1cBtbZtHDx/K40eP6BZAF4N2mxuBaJE/m4mWc8j2o4U0LKBF527CZwJguEnYzIcNBjW14Ne+rRuAdDNPELsckB8bhExR7VbPet/dgtrCF9j1hLLmPMExE8wP2LAEe32qcc2C3K2ndbOCbtTgvQTMZ+xtnZ8JvK1jcsbiRibdNOUQ2OGvhgVQkBzGkHf7bOZlw93dL9BWcF1AvHn8CtfjdwDHgOdoo7bZayPmMzYE4NPzxjV1WkB/tvRMfOc3ke8fq2mkvI8sP6ALXxnvqvK2Ches68bq/tYbUbxNYm70hqodk1V5zj1ugYQ1qoK1SFoqfG8eG0ttzYqvVY6CeRfO80PmVyCv5Hol5pGcvr/cvrc35ick5ZFY/oRi8NS05JNKfj9AYmIlk2qY0HhlutsDyyl9Pv6Wxd+x+DPjB9w20uRQiG2s+Ia62zQTxnd03e84zdhblFDMlDt/t/fzDvvdx9I/bitnCYBTRk15bmoLlAA4tcXK85Na4GMFwElLb5EraXedZvXnfys41KLVUA1gqsfmXFLq6c89ZqGrexnbkD1AP/V7ktEMDCv8AjDTs3itK6nwaVBYF9pdaaiL5oidqUa+aqfs8Ro9BigW0h3CIA+P3esWz7gVauGp8YvdwlNfqvJ4plhUVwWfHg7sWLMsfqOWWwG2Q4AME4Y8UhWTrriylx0AdbXphVU0FMywus5Vgg7leE4TQFZjKWfxlA10u7oY0IggtndNSA4r03a7JecXZ/LmzWva237++Xfl8+99l7Di9ZtTeX36Rs4ve3Jx2ZX+YCx15FFXZTGsv6FwfPbsmTx79lz29w9M8bqQ5k6bUAHlujw9k4vTU7k8P5OL8wu5vLjQdre4lIwRO58TaFxbzE8FKiPZ39+XH/zw9+QHP/iBnJwc00YW5abMkOMG1E/jFisANggMcuk0OmOYBoBd7epxbR2sIZYqra1dWVpVyGRxl111qhasasXLnwUAmAAns5p1kGsWtYz3rCrl6nwq1aCv2kV8yVZ7WgOErtYDFA4UvmEfc8CUxzrNp9jwZ0vXrIyp5d9ZX0U9EF91ZkpE65eZYpV82FW/Csc0krWVNQC8+jvdWOEQS5lhoNZ1xbHBeAW/buXrmzfQ9mrT6wMI7TLhxoiZ5Z+rnW88bPwGWbmVcOf6ao3BnYVBJgQG+FVb+XH2BxM2UZyfnXLjBKygAdigAj46OpKjo2PZ29uVTkdV+W4/rP1G4R++9H7mG0IU+mmf8U02nMuymLF5LGOTu7I8VGxzQwjUtbAmbsoVoW6fMA8qYNg0Q+Xb7Q34M4LV4VC61z25uLiSi4tLqUA129wRqTekO5xIbziVHq4DPB6N1a2hCdvjCscvxihGFNoI7Ubr4Kna/nPuhUW/uRxgMwrGM9TTmK/2sUFkb1+ePH4sTx8/kQcPHnBc77R3WPfJaCzTMTZI6BfmUQ8z4M4MzA/hBBgv3tW8mPOxEQntAEts9LkKN2LgfChcfWMIpgGHvZqL9l4AdIfHClGzLUem5dadER6HeD5D+6vTQ2ZFzWle5yjf4ENLdQDqhm6WyuZ26w/cdEJQjQ1M2o6uZkdbUgVsABh9CHb62EADdwe0c6MJa34ds9ofdJMM2qd7rbGUkWe7vSNw7kD86uFgyPMYr/3gQLr9PuM9d3t9hLXOttC0/pe/lOqjSAAc+T6zOjaT3m/Ciwvm5+M+6YX0RqELlzpLaf0UNtaSUU2xRnNHpV+e9HG2QMIaXcEKJi3FvTePjaS2ZqXXKkPBvAvn+SHzS8yrUJ22ncc9S/+9AyI4IbHo2wEJXp6EwiT1gzJdbeGPqR0Syrq9/h7Xy+LOslIm1Cs63W2kmdBfosv5CabJKsV2wIT7tJ0k40oad9aW5pOENvoYyhldxjXHRgmAY0dMeV6RFigBcJFWK6+JboEPAYCTFuAiV7/uNM3IMiYtgAIY/cPfSu3n/4X3LocSCosIOQnCLE6nw2BT0yoANhCqKVj4UjWXJTQz21C3zmXs0Sxts780q2hXGSsw0QV4wF+kgfV6xokl7FXglFt95jAZi+RU9lG5a9a6BltQwhAAO/RS5ZkehL+whqVdq8Ib/9L2WLEKtjpnr4bmquvAzG2eUR+qo2n7CvtUA8B1s7omoAbk1vYGmAGMhRW033otu8JuAADEGoW1NiAWYBYVyDW9Z8NRX2OZzmfy9OkTefL0CdsDIADH+cW1nF1c0T4WABgHYzfDenqnrQrgJ08JdRSGIH4qYko2CfwuMgB8TjvXy4tLi49ssThNyQgVJVTAA1ibIsbpaEiQ9ru/+7vye7/3u/Lg4UPZBVjb7djfrLZpAIpah7+LKQErVMCEew4trc9Z581ibhL2GgAm0OVmBoOLlSrB9GwKQA0LXz1XFairABg2rvqlSlTfmKCqQ+3bpk5GWQGBAa1ts4ICP7uGwBkQKIfAGRz0WNorsYhDCOzjMx+ned9mv7YNG6tAeOl7bsqA+nVBoMQvU/bqP80FwNS/rhbM7Jf5c4u1nG3J0K0ZroZUxbFtADHltcf61XmkZmXVz0wBa3OAW3gTxzEGuIJnzh+ZNbXfarfOdgUwR52OWSXRpgjNw7H6vYFNM8YMQLADQahSXQHMWMC9PmHk/v6eWUAr/MW4zGL3Yh6q1QUxYNm23kfoiOBxo6Eat9Zkh9I5UFmi38fleMzsJ3PEGMaYV3hJVW8X43og4xHsoBUAQ/Hb66nls34PUKwK4Gq9IbXmjlTqTemNAH9nCoCHCoChHAXIxSSD9sgAMFSsVYDGGR0KFD5ibpEMGmtMdI39jjR2O3Af2JWHDx7K44cPubkDwBwHegXiv8+oTlXrYzpNcC6sq3ODWfdnRhO26QItxpi2bAdVuroCGOVzq27d4wFltc6x2qctDjtBK+Cxbu5YBsDm4kBwbxs8AFwDkO8bc9QC2iBwMF7dNSP7tPwVAJtKGe2YqayhVDaLarOMxgYUAFxsPACMZ+z6VpOjSZXKqgxH/mgv3Gf0UzxT0Cdxvl+PtHf39xnDvTcYchNObzDIY6WLSPNP/rc4AJzw7hG+BCa9Ly1dWPjKe6H8LV76216hN5vahpo5+l2/PPHTaYGE9boClU5aPntn+htJac3KrlWGgnkXzrNAfoXyuqf5JNclsR7bTj9lsKUVPa3kSWcnFGRb6eqbeMLXPSjzNsq7jTS32baxdyzhdiX1hOj2SihAdJr2N3tMG2wjzaT7uo36f4JpxtzLhNtuycXd/bizPMm4s+PO2lKan1j/uK0tSwAcO2LK84q0QAmAi7RaeU10C6wC4KQlrsjFyDtNM7KMaLDocm4pTcDf2s9/ynunjpYhNHV1mi6YE9hkymADxG7l7MqoHP8oXCLAyeOmIh8qhA2mMkYjIZ3CZHz5+boArza7ddhs2sK9glC3t/VPfVRmNrtQZVp6WV5muerw2M8NATDALw/mq/BO2yYvc2YTvORCq3iKWVJdBng1kxnqYNamgAsOjgAjAIEBVT2eKhLweKAAsa421LihakXtij3Aql6vS1jg0BdwVOH3RG2ra4iTXDcL2wOqLDXO6ETenJ3Lm7MLqgcBdRuNljQJgBELc4cWro8fPSbQofqMwFDbAP++OD+Xi7Mzgt/rqyu5ur6i9agDmRyoI5YoYPVUBsMhYTAspH/nd36Hx6PHj2T/8FD2DmA1DTtlba/5bMy4urKAqhZwdUr4C8iavRS51TBa2+6P2z8D5rpCPFT5omFwHxBXWePXGizG+aZCzc9XXIh6K4R09a/Z+y4BYIBgh8A5JlUOibysH7jNr1vCOvgPx51viHCleWBd/k7A620Q9Nes7/pMQxE1ymKtuATTXR2YxynlWVDQZxpL/QGrZbGXtV20fXR+0DGtal8/NNYt1ZMWYzWP3RvEZaaVt2VqMU9pd26Kcn3IKEDVzRjuJqBjzqGrfho0g+Uyf23KXMQUBwC2sUIr3ho2VYxpaY742QqAe1RiAq5RycpP3ZTBMdOEch7xvFVerNAa2dicZzHA9XsF0v73STjXejv4hhamQ8eEfEMI2qzb7fNAjF9Y/Y7HsH+HAhgAuE/lb6/bU7vfwZBHtd6UWqNFANwfz3n0qAQeSRe/tzi28BgGUAaEpVW9wVluioFyFe1JH+KFWhxzI0ud4xXtip9h4wgA+fHRkZwcH8vx0SHBOTaRIC6uW/lD0Yx5DPGGfd5HOyP2LRTFAL200a8gLrDeM/xbrZ/Rn3QeQlu6s4RvJmB9LN4vyurXZ8DervVxpP1JY+q6chubO7SsCoFd5RveJ1WVm3qXCl6F2XlYAgXQLANj2euzzJ0oUPblDVaqgkcbwDUB8yVs8WHJj7r7s8idCXBfaBc9GGq8X6iF6w2GAkCfwDWdPdhr70l/BMvvvgyGIx2z9lyMsoBOeO8IXwCj32tW3xoL5pf0LvW2N9U18t5I/jfKVbgV3/kuvmY1o9/zyxM/zRZIWGNLbICkpcP3pr12amtWdK38C+ZdOM8C+RXK60Pkk5hHcj3uWfrvHQjBCYlF3w4Y42tRWqsnnZ2Qdpmuv6Um9KLI9t1W2yaUNKGbxZc2/sz4fr6NNPWvj8ivyHtaprn59oxMMaEvx9+l6P6RMGd/cmnes7FRAuDYEVOeV6QFSgBcpNXKa6JboDAATli5il46+8TSjK43VywrhL/1f/xpHivU4/N6bFQHnwZuHN76wn0IbjM4ZYpGKuIcxJgCVmM0moVypoDKFce6sL8aP3NO69EGgY/BWP8MzvdFfAUty/DWoYVCI4UIy+DXLXoV/ip4zl9lHDiF4Cnv8LlykuqwqsZ59HQ8tiUW/x3wKijQQwGB5kVL0GqNoEnjY3bUqnY6YXlg14oD6t6rywvpdq8N2jalQogzYtzKTnuHylpcD6gLuAuAotBO5PXpmbx6c0p41GyqfajHAMa/H548oIUrVH3zqQJgximeQHk4puUzDsb/NYtnQAv8nhDYFNVucYym7A2gXuwzLuhv/fZvyW//1m/L46dP5fDBiRwcHSkABhgFmJuMZAZ73sVEAbBMNQ6wqN3rQilhEBFYY/+qsjJXAKvqVOOserxfzUahJbyBl1TAhFJ5PFqPv6wKYAAhV6f7pgZTJs+ntK0GoEYLEwc6XF2xGc/aJoOUuSre1faZ6j4Yhzpkb27QUDWj/s5V+OFk7Abt2lhQ/+rGjPDLv3Pgq5+qUmU7EwL79xZL2UAw2kTjWM9sg4P2a4WIDbXWrmjMX0/QeGj+Rw3iIFt6upekKlXENa3VuYkC6aPd9O8Qj6EL4OZgUEGwQ8bMcp4Kbb0XVGJmMX91owTSbBBo1rjxAwCtD4jWgxVvT8YjKOQ1bjcUlq0dVckjPjf+DeU8+xujDBsAtj7iNu3hXBRuKLntfnLyCACwXgsFqHDsQOkLq+fJGFb3CoAJf7t9jsWrq2tCQXUImFEBXG3AXr0h/fGCABhW0F2A4/5Q1bCYF2SRWUDjPmHjCO6fb1xQEKpA1F0UCFVhuYx4st4+rRbjhh8e7Mvh/oEcMn7yPuGkasWFts87rR1pWtxk3BtYV6N+qJtC9h3O07zvU439Hm7C8c093rZhmdwu358jbp3s7g3L8Ff7d75xSOEv+kV43/xehc8u9m+zfV5qE9tQ4Pc6LEf2PFzZWOTPldEI8ZFHvH8a6kBjo6/2G6SD8xTYq2ME6k0F8GDA/oiNNjgQK7oHsDweZ5s2cCPq//OfS+Xh87e/tyW8Gy3PN9GvgssnFsyP96ZgljZxrnO1JrF2ChtpwXeWYo3m3WjtysQ+jRZIWBdLrHDSEuI7095ISmtUdK38C+ZbOM8C+RXK60Pkk5hHcj3uWfopAyyt6Gktk3R2QkHKdO3vsC3d6I+tfWObIaGLRePSO2+rhEpFl3Ubaeof61G3Ku4sS+oTSzOqgdKqHt2XeYtiCxDZ7ttIM7qM34I+VwLg2A5bnlekBUoAXKTVymuiW6AEwNpUSYuGkat3qWkC/tb/8Wc3APAqaFLwCxVfAKBCIJUBKCCMCgRl2QJ6ZslKEKM2zMsK4Px7fX7r497Vv/geCmBYktLmE4mYWlmhkpj9MFSieXzNXD0GQAHLZbMAtTqEADhUDqv1tFnkrgDxXP3rLW1lzSKVApYFsX89rqTVXdVpdYtTqYoxKM4cOACU1SpVwiW3T3VrVgAqR55Q/14aAG4CUDUB3dCOKPBCIczRAe1rUW8oyQDiNH5lVd6cnhMCQy2oMKttimRVJiPu6fHhEWEM4C/gLGJLQnEMUIP4k71rU0qabel0ohAwBJzIz6H7da9LK1KAtO9///vyb77/G/Lk+TM5efxYjh4+oJqQSkNAuvFIZuOhyHwilflY4Srgr8XYDQFw9sIZAmCr5xIApiy6SpimVq/0BM8gsMb+zeGvA1XV87oVcagCpp+yqSCnIrOJQWoHwFoy3HpV/y3HAFYYpP19GXC57brbjS+r3d2WfXmMrs4o2i917PnfYQzaq/A3AMDcdOGzN1yiM/BrMZmpGlQgHFo0+/eucAQspPLX4C+tixmzta7tisHr5YHymffAZNxGnrNyYKMGriWERJzXqSpRbWMHVaoWO5WbOxi/ObfKZXtDyY/4tdb2jOlqAFjbXjcT4Foc09mE0LfXR/zfHvs5ADDgLyAwATDgbwaAdwgAfSanSjqzgVZg6uUNN5NkTR04FOT3ErBPY0brvOD2wYtM1TscInaxAl7AXgXDfarxLy+vGB9Y5ykA9AaPmVTlqj+Ry/5YuoOR9HAMR0sAGNARRwaAG/Wl8jsEXoKdBnXd0hkgstNuy95uR/Z2d+Xo8FCODg4JKB0A73WwMWVXWs0mxw/GPGAm6oHPnR212iYAJsjO4wavQmBvV1pEm72+l8/HGz7D33OkWNv79R6jOwTBq5uIwucW/s380DfYx/PQAP5vv89hH1gFwF4WLw/qC6gbltmfcavpcUOOhTrwslFBPBxyPAOiYzMPwC9soB0A68NTBArgysO3xACOfN9YfelLev8ILy6YX/J71I0CFy5xltL6KQSTb/RbdNyJazRrXAblWWULxK/zJrZV0rLfW9PeSCoJi5+rBVkr/4L5Fs6zQH6F8krM517msc06JKadMrDSk45v/fgz0yeNbaVdppsAgfSPyujuFn9mWrqxBUgoagoKu1tolnAPttH+H0ua2bpQTGdJ6CjR9U9IM6aICbf94+nLCW206XaPTi+h4T9EmiUAjh0t5XlFWqAEwEVarbwmugU+RgCctMgXuep2p2laGRu/+Dtp/OJn+WLmrVDCLVotuucqBA4W1C36p8LtAALTPdSCO94GgEOwmiunVI1FSGMW0Do5WVxHs3RGyoAECgostmIN8St1gRxftBw1NZXfnhAAZyott21lvMVl1VlYRl+wd7Wxxyj1T2qCtdL2x4KmRThmsSwdlil4sTibFjeVsXjbaqkKVa8eiNGp/4byFwD4unttMZGrVAYDHO/sNOX4+FgePjyWw6PDDHAB0iBWKUDwqVlA9wdDjWva7hjIQOzPmuzv7dO6FZDG7Wi7iB98qZbPwz6sShU2AJKNhlCtOfzNVXSMd0yL6YZcXl/J5dUVYcznn39PPv/e9+TJZ5/Jo+fP5eTJ41ypCUg3Gsh8NJAFbKBnY1kABBPYuaJTLWAtrK22sSkxPUYnvs9gjAYIVQtrU1TyerMZJqBkfFFXo+v5hJz2t6lbCjMurdv6mm01ADXKCAhMF/Dgzi8rAD3WdA4zbwLgYIOE21KvKH9v64sorr9Ph9Apt0NWABzKptVtOZiJCMndUhttoGVZUOSaA2BuwzBQrNBTLYtz+As4BgDcYGxlwl+cb+DXbcVVsevxwt06gEFfMwAM8IuxjXHiNtwEcA2NH+sKXcZ9JWA20G5Ak5bunAsUcAIC4ya5fTTcBbB5ArG0sbECFtC+0QHWxKr0xCaKEACrChibJcLYxIhUnNs9vx0A+/wRfqplufZrnxOg8sXGCsBewFHAX8wD/jOMP48DfH5+IRfniMU9MxVtmwrqRaUuk7nI6WVfTq/6ct0fagxgAGD0rxp31WTzJWFpU9Wn7B7eZWxuzAAwxgoAMO2MNU4vfoc5o9VUEAw7aGwkATx3AAxV8OHBobRbLbVZns+oAIZyFXVrtxE3eJcAGPcdPwthLPu+2aRr9zXLagPAXo5ww4XP/x4b2B94nm4Iix0Ch9D+NsDr8DePR5/HiF9VGS+Nx8CdYvWlyZ9JqnJXa3If6/p3qLtj3PxTE7/TPjLkeRrbvSGDEWA/YrCPbT7T8V7/k794ewzgyHeYsPxJ7zNLFxa7sthVQcYF6riR+t76prx2bZZSXbNq0e/y5YllC4QtkLCeF9lwSUtq70xz7ZTWrFzh/AvmWyi/D5VXgXyS65OYx8eefuSA0r9MkiqbdHI8HEssSFIpEipYpqs9ZxvtsI00U/p5WheLL238mfGD7WNJM6mvbGMcfoJpxvbphKpHj+g77XcJFYou5x2mGV3GhIlpNc0SAMeOlvK8Ii1QAuAirVZeE90C2wbASUtpkStl0WlGpofGug9pAgA3/+nvsnu3DCS0hFzMZvzXHADnP9d6ZNfxzIx95jbKUDmqQe2SlafGAHabXlc6ugpYbVtpGw1gw/zN3llyK1LknQNggAiNDeoAmIvhptTKwa2qMl35lS3QE1LPlxTGCm7zhfgwDS7IB/aopv3V68nPtNYeP7JWhVosiItqkAPlp1qRcZPVUtXVhg59dXEfFrCw+URMx4EgFrDGo6wwTune3i5Vv0dHh3J0fCgH+3uqfqM62GCmiFxcXsvF5RWhAGBLZ3dXATBV3jXZ7bSl0+5QOaxtI3J1eSlnp6dycXGh8X6pQtTPKQG8qvUAoHgN44VCnQwL6qZcXF7K+cUFIcTzzz6T588/IwB+8tlzefj0qXhfWADYDfsyHQ1EAICpAlZ1rSuAdXOB9k986EtS3s7mFZ7ZP9Pm2YEuADCpriqCXRVNUGkA2M81SXWm1FVrb4Wdql7VuMULWEDPJvxUC2gDZ/Yy6lAp33SwrBBdVTaGwCkETK6cv30zwrLqPgRZhMCmtuUItRik2Rzkql9rIx1sqkT2uMoLs5pWKO7qYOPJpjJGWTOVOxW8GsM0BMAOgdmGUJcbYc/e202pXcH1tZpMDABDBcz40IwJWyEAhvrXrctrsIy2+Zdxt2klrhtDEO+X8bENBLtitVav6r2qCMfSFeJZX17SBno46PNaAE0oKWFdDOiLccY4towB7LFe1fad/NnmKND2fDPLzT8Nbs612t64RsHnRCZjKEI13q9+4mc+1maEfX0A3X6f8BcQGGXY34f6/0AWlZrMFhUZTmby6uyaxxU2b4wnMhhPNAYw6hAAYMxZqm7N21P/XtE+m6lp6b4AAAwFO+ZnnWPUUrsuO80mAfDR4RFBvcdnRnzgk6Nj2svrzZ9bTOOxtnerTYCNtvB5fRUAhyrbdwFgfwZg/sERAmC/N+HYDBXAWuc83rQ/Azxvfr/yXAg3N2XPyOCdYLU/hJB5eaOIPt+WVf552AKcG1pd43vMLQ7MGW7AyucW0Ij97vG10erNP/3L2wFwwjuMvzhEv8usviUWyCvp3eltb6UF8127vjfKU7jlbq3ZmtWKfocvTyxb4F0tkLAGF9mQSUtrb01z7VTWrFjh/AvmWyi/Annd23wS65Jcj22mn5h25EDSv5nSKxqdfFLSCQVJSjexkklpb6vMkel+TGXlbYjuOYU65ntTj2xWSyeutHFneZLxZ0efmVCpMs33dpGkCXEb7RlRwgLzdlxJ485K68ufXJp3ON5KABw7OsrzNtECJQDeRCuWaby1BUIAnLT8Fbm6FZ1mZHpJC44fWZqAv81/+r+W7tWt6jSDt2wLUyPi3wpP8hbn7wh0ll/mAwx6KwB2sBWm5epahQz0ruXhEXcJm6D6gy40iBFKIGoAGAAgVFPp34UeI/g2hZ4VnmxQwXS48B/WPVOPWWxMwmqrqMfWpH0npZnai/R6i1XL76um7FX4oTbKgIgGYQDAJqr6Awgm+B0MaF/LZnclY7Ui7faOHB8fEfwi9i++32m3VCVZr1GZCEXjeDJh7F/EDZ3O5rK7ty+7e3tUMyoArjBGJ4AXfuaAH+D3zes3cn5+bvdX4zWrim/O+J1UBAMsmUpPAXCDSjTA3/OLc9raPnz0SB4+eixPnj2Tp589ZyxghzS4x5NhXybDnlQsri7iADMG8GKm99+Ao78cafOa/tzVpt7Wbj+sFWGv9e0IDjl5XzwesPdvB50Wm9ahtsNfAFXaCKNPQgEMi+63KIAd0KwqDb0Phf3/NrVhCJbCc29TGrrNbGhry7JSTY/a4x5DvRmof71tHABbHF6Hv0r4GNk4B+magKqwDcZj8wDVmbQ6x791s4OrrzNhvNtS2+YC/evG0mIZoMhWe+7pbCpjxpaeWEzYGfPU8a+KU6jf0cdcyb2wWNKoDFzkAAAgAElEQVTzyURGNnawSYFgeDbVmL6tJvv3fK5OAYirjQ0OZ2dnHGfYaIGxiLHkduxQtao9MZSzvikk382Tw1+fBHNL+9UH4s15VrcNqJJzbDFeJ7R0Ho8U+mJzhUK+KX/mY27QH8r5xaVcXFzy3p6cPOCBuM3j6UJ6w4l88+ZCXry+IAAeT2cyQszmek1Bb1U30aC+vKu622ZprncA7Jtp8Mk5mRseNAYz24WfFW4eOTK1L4C7A/iHDx4IDrgM1OjsUFWXAYP7sA5n2rJcJn/2hOPD29Dtn8O5OlQAu333KgBeHSurG4I8fX/WZOpnxgpXO/1VkL86VkOI63VYBb/+/ZJ9ftBhPA+36cb5rmrGvx10++8x1/OaSpXWz4PhSEaTCec9h8Ctf/tXUnv8neVumfD+4hdGv2/dHACF3pIL55cVeL0U1rt67Va7tc0K3LZCbV9eVLZASgskrJtFJpu0tHhrmmunsGalCudfMN9C+RXI60Pkc+/ySGyn5PInph85iPR1O6kwSSdvDfollSKhgmW62nOi2+EetG1sX08oakoL3G1bJVQq+p4mTAplmpG9L+E+RaaYMG/H36XoMyPrE53et7nPRbbl6rxcKoBjR0p5XpEWKAFwkVYrr4lugUIAOGGFK3qB7hNLM7reuFNWd8Df1j8vA2D9da7+5fe8u6ru9d87GAx/5n9FVIIYo/gZ4wIT0AUxgLP4sDeVTpq/vUYAsM4A2KAsBWRVuOKL8jjXF/LVAlrzyhbDTTGo7xqrFprLryrLUFXhr0MFV2J6R88UW7S/1bjBUNRValDkGjgGKFCj1CVLbC2LthyUvdkxVPADZaR/AZwoBNY4mQDAzWZdOgZ5ldlVCKoePXogDx89IBwAHMOB+MCIA4z20HihPSp/YSeLclEtiDidBMAKUQFv8D3BCiB4tSbnZ2fy6tUrAjLGVK41llRqjA3c1Tiebo8K61yAORy47vT8jAD64PBIDg8PCX6fP38uT58+JWRr7+5SfDocdGXU70lVZlKrzHkQACPmristLXysai7RO013a+AjhLuq8jXVKiEIzl3td7CWVViZHXbvdD+D6btN/avw1jYlEABPCIEN46l1rr3khcrCJTBrmxEc6i7ZoxtgDBXyq/Dr1g0JFms4g80zBfQAwLi3uJc4lr68bQi/HfI63KoK1b8agNvUv3qOxwTW8ZoDeFf95jGVffybm4Cf6zOLz8WeJpSw/LdauUP9qypetXH2TR20HG7BchiK3IZUAYGhWkc/AfCaAJKqVTkAJ+MBz+a8BipTgEFsrphMRrQ3f/3qFfu4AmBY6c7l4GBfDg8PGNMWsWuhXPX+oEp/BZ7eL3OP7Xf/GbQ6x/oGEWww0DJjQwXs1QGBx1mscLWDHsvYxjDGG2IBX1xcyeXFFcfmkydPOaYms4UMx1O56g3lq5dn8tXLN3LVH8l0vpDJHDbBdak1FGa62pZ91dTLef/KN81gTkC7KaRVko/bV8N8znGlP8Omk8O9fcYjR+vQKn40kiePH8vjR48ZH1jjk6vzAIed7aDB3BgCXH/mhJtywr7v83To1BCCUXdTQJlDFW4IgFfjAGfPOXOACPNwkOx3OLyX4Rhe3cyxes/zzUjavreFJXAVMsqjG4HGHLrov6gX6uDwPquDbaxA+bABYoD+YgB4bmOt8+/+D6k9+bV8Gkh4H/KLkt45wgmnQF75e0j0q+byiQXzXLuuN4pbuNVurfia1SrYmPf0svvSGAmLO/e0JTdWrM03RdLy4lvrsXYqa1SscN4F8yyUX4G8PkQ+yXkk1uNepZ9Y9pRBm550fMvEn5lGou9FuvrHe1RTx51lSUWmyeyjcr8f6W6rrNtpgvjSRp95x/c1upwfU7/eRpvecZqx/Tm+mPF3PvrM+Mzj56jINKPLeMf9eNvlLAFw7EgpzyvSAiUALtJq5TXRLVAC4AT7Z656xi0Yxp1lt2mbAHiucSHDL6rCAvvnDHgZBA5VUuHCfqWiC+Nzs2/N7JmBoQh6FRwsf2nmuQVurvT1BX9dVF++SvM11RuUabSzVaWfqw3DsmVQbwUAA/66tSquxfsNFJgAO2GMR5cL+6I+PgF+NJ7u1GyG52qv7Ba2pmDsdHZkf3+fds8AX4AoiP/b6bSl3WlTWUfRJgAwIEuzwbwdhlFVOEbM5IrsH6hdLGMkV6pSq1QV/MI6mgpOVYxCHfnNN9/Im9NTaQIAAzJX63YfKplFLSySASZgmwvA5GpJVwADSLQ7Hdnp7MrJyYk8fvyYiuC9A9TngDBt2O/yqMlM6pWF1CroU6q2pbWux43lLXQArBBSb2Ju+Zwpru3+Ev6uAOAcFufXeQdRtTDC1zoEcxU5slZbXMYAnroFtFqVe/dyyLMKmMK++C5otAqAV2Exvg9BUqgyZp4EwBZjWqpSZxxqwLvgy6C3x/V1AM7NCw5+DfJmNrJK7DgGFbwBKqvNuKp5c+Du44YKcwPv4YYSvYuBnTQ7LyBwlZbbqAeUwAqDJ2q/bV+MOdsyi99WU2rNJm2JFwDFk6n1eVXzWg8x62j03xqt1KH2BQB+8/o1Ve74fjQe8d4iZu0Bx8heBoF9MwCnZwiVNeizfd2cW/w34ZzjMDDbXmPti/undu8ApmMZcVPIJAPAUP9C8YuNINjEgXOGg5FcXV3L1VWXcPbZs2fy7NlzGU1m0huM5bLbly9fnspX37yRawBgxBleiALgFQXwzPoKN7SYCwLvT2ABjbHvCmCfSzFvYJ53AIzNJwe7e7K/u6eqZrbzkAD4CQDw0ZHC+1aTccppHV6tsp7os/j0TTah8jbc+OMwNxwTXuZQdb8aAzhzb8DGCAOv4SYNjT2fK6BX4a9uBrINEr5pYiW8wU0lv4c40M8QRIflWbakxri1Z+B8njlB4JlCh4edtgFgbGKAettsyPHMtH9jvsWGn9FkqpsqtGbSJgA2BXDkO8bSlLHy1I3+tkBeWuI1vgrmmY3bNbLOL12rBjdKsGaVNlKjO0nkY6945ILXnbTtFjPdfLWTltpurdnaKaxRqcJ5F8yzUH4F8krO5x7msc06bDPt1OGb1vTxJY8/01+Z46+IPzMe1PL9NqXxEhruztP9mMqqf2ik3Imoc9OSjMs/7qy0/r2NNJP6dkJDRZe1TDOqj8aelNCc0bPat/VeRtc7YV7adpolAI4dKeV5RVqgBMBFWq28JroFPjYAnLRsF7k4FZ1mZHpJC6RBmltRADPWKABYriJ2+EuFqR1L/74l3iHrxCTmMrM4s4AQLlDMvaZzu2aebZbE3iEVIqjNawjKQuCbLfRCzefK5AD8vhMAI79FrgCu1k05XFcbXILfKayd1d4Zaq0cYKlS2WM3ZmrFsakdAb1o/TqlwthVvYC/x8eHhCiAvjgAcwhpADX45yzU0hXCXxz4OdWOVDyqrS6AHEHywQHjmhIAG4gh1DOog7YCHPv6xQsCMiiEcX6tpgAYsIOge6H3AoAXcYU1vqhCh8urS7m8uiIEqgEe1xsEa8cnJ3J0fCyHx0dyeHzMeMWDXleGvWupylwalYXUq2YDjjpZnGQClEwFnN1B6zRqdUpIY+pV5WsGh6HTNYDj6lWHwFkHMyDn735oU0Bgt5/Wn7sCeEYALLOp9dkcAId9chUyeX9cVfbeZgOdjZsgZjYtxpdszVXh7rBZAbDCX0A13E8ou3GEXwp+FY8S8HLcBfDXfp7VKlMC494jDi9sxhEvGqBc+wGBrr0NO+ysVcw2mRBYARvPMXU1xwr+bfa6sIBGv8fPUA8ogbEhgvXixos5gWerqRsOGjs4dqjCFoz3KTY9IGb2kPF/MX4AG33uwT2FIr7X7cnl5QU3OZyenjEesCotF1QAHxwcEgDDtnh/D0ATY97sj/MwyWxSn1710+fAvLVvQmB/GthGAxunagMdAmDYVwMOT6Tb1TIPB3bOaMyf4Wi1dhhfG8p6Vf8O5PyyK1+9PJUvvnkj3cFIZlJBFPXMAjqMAQzQ7hB42WUB/WiWxVOnmtZgMUquTgGYB3SMYhPKXgeK6V2eNzD3AgLgx0/k5PiIKtY2ldjmNgDL+/GUh0NYtByt5A06++aUcFyFG4hCAOzjza9523hZtWbH92GaocV01iZmdR5uQtJrFAxrLPrlI1PK0zZdl2byZ1IenkDLo8+s8HCnCFzLzT5tBcDYzAOniHCDEscMNhO4DToAMMexDvCdf/e/qwV0wjtGOGdEv8MsXVToqhL+Bm1Y8HZFv5/fmxO/NRW1Fk9b2bs3tym1IJutZtJy261FXTuFNSpUOO8CeX6ovArlk1if5Dw+5vQTy54yHtOTjm/5+DPToF+Zrt7hO2+HhM6zrbLG9vWEoka37LbqFJ1uQqXKNCN6yh23Z0QJba0n9sz4WSK6f+hiU1QB4s5Ke/eNTjOyjPEtdH/qXQLgqO5XnlSwBUoAXLDhysviWmCbADhpeTFygSk6zcj00Er3Jc33AWCW1aybM4NOq6fyNDPtDOseAGAHPw4SQ+gbXruqAPaFek12ITPGx1ULVwe3brsc2kHjbF8wX1aCYTFdrWND1ZhDKO+5qxa8mfKLUDe3DA4VW0uKObN/DhXAAG8Kfz1+59jghi7EU91oEBhwFMo+wCf/mcM8lNWVjrBPPjlBvN9j2d/flb29XbaLWkT3CXAIYmShMVJbCvzmUwUKKAs+Ae/29vZ4AOhC8Quom4ELKmW1v8Ie96uvv6ZFLs4lkMG5BjoAAGH13GruyO7+nuzu7xMwqYJtLtfdrlx3r9Va1+Lr7nQ6qqzcP5AjgOAHJ1RnDnBe91pqAQCG2hbYCi+gEOhBVZ29wGVvhhZH1mLTAsaE9s/sj6b+zQGw19DVv07x8lGqjFKx+hJ0dhtotDcUwAaAXWfn/cqVjLcBYB9j74PAIQB2xaP/LFQT3wDABn/xc6g0bwBgj3VsYxgAmKA3s3gWmXsYa1f4BrFEMUYa6GONBuGvDn9VvIfv4SwzFeYWPzWYMzIrXm7eWDA/2nHXNO4w07NYp4x3isPgGPNmH29JCzARABhgHDbqs5kMYKc8GBAgI/YvYLW3EeYU9strqGdhoXzBA3brVMgvFrIH8Eu1PeyMD2hpzI0WtsmCYb6xQcEZeqAc9Xurn9oblh8TGW3PHp6oK/LmAXWvQWDAX2wkwfdXlygvxtKIsYABhfv9Acc/VKEOgPvDsVxe9+TssitffvOGKmAAYMDfOTZ3YOxCAVzJ503MHT6nOXjFvfNNNGhbB6KqLEds7hAA0/KAMHi33ZZOu8O2VwDcp/oXqn8AYI+pDADsgBf1Qd0xb3o/x+/oKtDEppMa8/cxhX7gX6ESOBxzoTX06ph829gMn0m3KYA5T2bK91wtvLpRYzUmcPiWFD6PwucS/h3G9XWLZzpEjKBMX2RxqRUAawx5Lyefg7ZBQgHwhBt+fJMHft/8X/9KqgUBcPT7S1jZhPejpcviXitvP6tgnll/Wifv7Mm5diK3zBubSfPepLLmfbo39dh0QRIWsjad9bbT22zVopcGb63WelfHLw7elnnhvAs0YKG87mk+yXVJrMe9Sj+x7CljNy3p+FaJP9NKm1CQpLQ/0XQ/pjbYVlm308/jSxt95h33wehyokEjy1qmGdn7ItszMjWeFp9k3F2KOyttnv7k0oxv9PjNOZFphm1ZAuCUkVKem9oCJQBObbHy/KQWcACctIgYuUAUnWZkeqjYp5xm4xd/J81/+rss5i/r64A3+FRM4RaWy+A30695mzoFsrTUQvimBbS3bZjfMuTyshgAhqUrYIO+AplCSpWxDiTczhNQwH+GNFVNpQDY65jD31ylF+afxf6tA4ouA2CksQTzoFIEBLT/oDoF/EQZAK5mU7OxNdCrtqkaLdZBFhbw1fpV45V6vFMHCCiPW6YC2B4cwpp2P1MAE7JeX/PwuqKOgL8KTgxgA94BzgEIQq3bbkt7p61xPWEPXFc1J2AZykhIMZ8T/H755Vf85Dk1tY+lYrhWI5BAjNTO3r509velc3BAIIF7hgOACgAIlqRQp8HaF/AOisVWuy0HgNknR1RoQv076naluphKXRZSB/gl/HUFsCtxFcOF71EKL5W0KfD1T+rQFYJQce6+vbn6VT2NrWcGCk596YatavCV0WBQzxnhLwEws15+/b0NMq1uRrhNLRjaPyNn7wurGyZus5C9AZvnqgD2+M3hxKbKXoO+1gaZXawpuNnODocDEIx7r/BONxn4/cA9WR5vGv+X8V6DzL1tOHYdALOyCCzrNrua7rIiUoEogK5a/DaluQMlMABwRUn0fEE1L6HZDPNEjf0awAwbLXB0MWa6Xen3etLHz/r9LNYqwCXHR7tNAHx4cMh4wDqHaJNVAX8JgH1uuQkD/fzVx44rQrV/2cy2gO27bgoB2NU5ARtCZvy5xvu95AHrZ8BSnOcxg6GqffrkmTx5+lT6g5FcEABfy1evzuSrVwDAYwJgzKRVbFghwVaLcwXxUDfzLqq6utWymOo6J6FttV/q3IX47Hq79GfaLFAAV6WzAwDcJgAeDmBvP5BHDx/Jo4cP5fjoiDbGnfaOxSxXq33WfaJuDW797OVAWXR+UgC8bKmv7e5jJJyjw3GzNIRtQ9C7NmaomtfDAOSfGhoAm2V0Q4M/V8K8wrL4OZ6/j41wHvD66jMr3xjkDhGuAEYa6JO41yi7x28On3m8n4s5Y/+OoKrG8zMbdxWp/elfSAUAOPEr+n0oTDfhfWvpssSyLZ1eME+b/dfJ2a4t1FK35rtGVTZQjy0k8clVaAttdFuSkQtGH6g0a2ez2eokLTneWva1UlijMoXzLZBnobw+RD73MI+ktkosf1La+oK49njbzJQSX474M9PqV6ard3Ib7bCNNJPKeuf9PL4F4s+M79/f5jS31U+i2zSy70Wnt6V5O7KYSTNEdJ0iM49OL6GNPrk0I9syHBclAN7Ka1CZaLBqkTTOypYrWyClBb7tADhpWTByoaxomgDAjV/87AYAvgFlCX9vQmAizBAYU/ylkM6BcQaAsxiR+TX+R+1qfrlqSnsWFX8GgLlwDkgynchkMiZ4vQ0KeNxHpOUAmIu7DgSzf+e993bVl8X0DRTAuGI5BjDgyUwmsGwmEFlIvVk3W2acCwtbhcBuRQ0ACXgQAmCAKSzyO/xFHl4PhSBQOzYy2ArgurMD5WOL7XFxcc5D81AFHQAwrvN0CHYNwUERSvUk4Bkhmh7NZktajZbF5NQyv3z5Ur788kt+eszXEIwcHR/J8fGJHBwfSfvgUHYODnkebJFlCggx5kG4zXiuM0I+KD1hCd05OpTdoyOCo0nvWsa9rlRmU8YBrpnV8jIABuDIY8eqjbB/rULgHH5T+UtbaFdf5ipMV76ujifFYTf/4OaVBOQGgLlBYZFzZCvO2wBwVlq3HQ8sY1cVv2HfDfupvj/nVrK3gV+PX0wATMi/YgGdRcfNY/fmwNfq7vFDTTFMO1lCad3owJiwAWAKnwkOOukAYP/dCq0NQhK04x6xf6iNLhXJpmqkGhZjaeobPVTZ26BKFP3WJMuLhVqej8fc9MBNGbUaYS/syKH67XW70u31ZDQcZtCNcblHY84bHA+NJlXysFzH4RBUBeWAvxhr7Ax5HPHQ7t6sukOVcDDrKDK1zqtgUy27odxETHDAXVojI6Zvvy/nZ+dydnYugwF+DsXs1EDwmArgR48ey6OHj6UHWHzdldPLK3nx+kJevD6XLmAyNp7YnM64vdbhtQjaf/HlkBGbR1RlClvsfP5G+wAA64YWA8MZu69yYwksnmk/PxrJZDSSBycP5OHJicDFwAGwb7bBfZ7PdK5EIVztC/AL2JkDYPTfXCW7ClGRTti/Vud8b3uHsD5mws0I4dj0ec4BrX6PDTA5AA7HZO5gcXu839X8vRzLzyyddz1GvMNffI/z0R4hAMYzw8chxgzgL9t9ijQAgLFBKfj6kz8XefQ85dUtfjPcaqqR7zFLc0ZSyVZOLpBf8ORYJ2e7NumN7K35rVGNDdRhg0l8MhXZYJtsIqmEBaRNZLetNDZXjfWXLtZKYY2KFMq3YH4fKq/kfBLr861KP7FtUsZqWtLxrR5/ZjwgszfUlOolwfPoMic0WnSarFz82fFnbinde1DW2I6QUNRocPZJtn9CQ0XXv0wztptGnRffnNF3KH4zSXzmH0Wa8S0UP4dGp1mgLUsAHDVEypMKtkCpAC7YcOVlcS2QDIATFo+il93uMM3oMqI5I8sZneZKevV//BkBsGaVq5hWFYYKc3MAnP2ei/35dfz7hco72PXq4rcCYFi/LiuIFeQuPyqX7TM9XjD44YQAGDakVK9mABjxdGeB9aWq2EJwSgAMq1KzClVQo7F+sVCeNYlBDP8dbZypblX1L6E0gJTZXhPq2iK7KhfnMplNZIJYsFDAMS4qoJgBujmaBfaqUNmh3tpuavWscYD98PiXyIsL/W2FH4Rc9TqtbgFPdlo7UrOYw4Az19dXmQI4j1Gq5QfoZczNdlsagHaAGKiTqbuRNmFwsyntdkfa7V3CQsLz6UxevXopX3+lFtCqAFTwh/Oh5D08AgA+kv2jI2nu7Utzb09jA6M9ph7TeCZTKNsMhKuRripyd/b2pM1rKjLp92TS70t1MaMNNA6Fv4Aa2m801rF2IQLDJQC8ogBmzF/D3rzvIQBm77eX1XAkLY+qVQDsv+UD01TOUALTQDlnarzHBLBBf1F7ZNWL43/L6l+DnoF6WZXLZsKejUMtN07TobQMgRWW6ljx31PNCOAOe2XX0mdK56BNaP/sVtBQ/rquM5e+uo13uGah41eV7aq+tmeCD3Nrh6ysKJ/FQdWmsBORN66H2pTjT2MH+xfvBdpzbipR9EezBgaUy9SWC1UNzzl36JyEL6h+Ly4v5fLykopfWCdj7Ok9WhBWQomP+NsNxNBuNBgn+8HJiZycnGR1Y69ZAsAuMA9inWfxzbX0q0rQ7D4EABgQVOP9jlkOqH4Jec3qGfD37OzMwDCs5XUOwVwCC/bjkwdycvxAesORXHV7cnbVlW/eXMg3p5fSA9gGAGaQ7OARk9l8q3U3mt/Vz7gHAJCwxnZYqXO9Wc3bBWhdxP7FxhLE8t6BLXezxQ4KCD8dj+Xk+JgH7LQ7HSiA27y/2fOHEZxVKe7A9SYA1nnVN8/4HBs+P8JNF6vPt9U3lRAW+3XhNZkbhPVDjlcAYHM/yJ5zdq/DvprN/8H4DNswLItbbhOE+zNlAnX3MHOG0NjUCAfQ4oE2cMcIB8C83uzpJ9M54S/6UzYMMSf98Z+JPIwHwNHvGKuNG/kOE15WOC+9aasliP6++JWexfoprFmF6Lpu/cQ17sPWy/YpZpCwmHRfq7+5KkQvwd3aFGtdvUYlCuVbML8Pkde9zCOxvZLqsM209UViK0M3Pdn4csSfmVa/Mt3tKIDZzVJ6WWTn2UaaWyimJRlf2ugzI9spqf3LNKO6wMdyj6IqkzZNRo/m6DZKeA5Fp3mH/Ti6jNuod4E0SwAcO0rK84q0QAmAi7RaeU10C3xMADhpOS9ywSs6zcj0uGAY2/o3APBPBRBYFx3fDoA1dq9aOS/BYQPAS1DD7IVp9+qKRov/ieuzxe9gQTxbPrX03WJU81IADIUr1Ga0KZ2rPSZAIkAggB4BbdAYalNcI+QlBDPY5Ao3h7s5LHLlpubpkFNBsKqAc/BdUfhrIBL/JgAG6IQiDtCyXs/Ahr7feFxUi3NqC/xQxbrKy+PzIm9fzN/d2xUcgLfengBSTVP1EoLMFSBDxQjLW7SLx+wkdJ7NCGr3Ee8XqmEo6mD5DLXtBArJCdvKoQJi8uKAmpLwbDqVN69fy4tvXsjr128UfFQ19mu7k1vkApIh9m8VUKfd5m1dAKxNx2ox65arZk9Ke2xAN8SkRPzWVoudeQob7NGQyt96VYS40gEwPg1sGgs2iBj+6RQogMVshA2WZsFarb/n754KOW/70pfEkJb5WQp7seFhwb6Yx6gO0wmBZ6Y2DIIJe/8NQXAOxJZpssPgbMwQXpsltsHUWwGrgX4zYg7Eurg+V/4quF22g9a4yfnPCcwNCk9nHoN0zDkCiu5Vy90sxu9ULYMJo2zMqC20bxaxcWzqX7DAUGWOPqcwDo0eqrr1/vjmjtxi2uYbUxYD6EJ5Dpt0xvu9urIxM1KHAaP8gyGsoAccUz4moPx99OiRPHr0UOEcxz/mHswbqgDmwb0GZoccWBLn82beM5b7noLXUAEM5a/G9h1ksX57vYGcn5/L+fmFjIZjWvvCMllV0XOO2QNYVR8cCmIAX/cHctnty8uzK3l5BgA8lTkshglacySoVfdNBDq36djucO7T+LNDiy2udbCeYxXSPgjwi1jiDdhtY56C2pw2+DqPHB0e8kAs5U6nTTcDzK/+Vati3lS46mDVLaBpU884zhbT3ObQ8Pnhfc8ton0zjauUV59znDVW4Kxfk5UpBL/2TGNfZ3/PNyiE4zcc/6EqP1Qrr260cuDtCmakgWdDCIDx3MOXq4UdAOPTFdM5ANaNBJxjsX/GpjF8zv7o38vi4bOoN4fo94vV1BLeYfL5LKpIt59UIL+N5OvPhzWKnvfhDSRyV0ms0f53VeRPMt+EBbX7Vv/NFT1pae9GM6x19RqVKJRvwfyS8yqQz8eex7bLn5R+gfaPHd9pSceXOv7MNLJRpqt3dhvtsI00k8qa1hlju3jC/on4Fog+M6FO0WnqHy9R9Y87y5Iq03xvm26jPd+badrt8bOjkt1Gfe40zcg+vI15aZv1LgFwVHcuTyrYAiUALthw5WVxLbAtAJy0SBm5UBWdZmR6aKH7lGbt5wDAP9Xly1sAcAhyqMhyAIxFcLsmhMLkUAS0Gm0wB8DLCuAcULkaVhfh364AVutgVQEDbirU9IX1ZftNWIfm6jH8zqGzAg7gxkUWI9jVWrkqa7Uc+fKG5eoAACAASURBVAJ/mE8ODRT+Il0ogAmAF4sMXIVw3PMg6J1pXEZf3MdCvytDEc/U1br7B/uyd7DH7/0rXOgfAlYNAKtwvVnjsn0Au3L1WKvZZNxNHLvttux22gTAvV5X+t0eoZrbih4en8jh0QmVxguAsclETk9Paf+MTwdxiN+7t78vu3t7hNQdwOVOR6TRFGk2VFGJck3GBCW09c2shIVgQgH2ggpOWPT+D/bedEuSJbvOO5Ex5zzVeLsxNIBGA+zGRICgpiVqcRIXpR/S2+gJ9E7iBBKgflKkCALkEgF0N9B9b005R2TMobX3OcfdIiqr8phnRmVW3cjb3pGVaW5uZm5m7mmf7X3wB81krGrBek2kuVGTBi19Z4TA7F+uADbVqIMztq/vAiA3TeGvjTxXphYA2F/XSgD8vkJvWTGsd4JxXx0Ag7BgM0KidPf7tazOdSDqv19UAJcbDWIzahlrV/8e1Posf+oP7e9FJEnaiTBXyWVZ/oRoKhT23zsM3iAERr/t9Xo8FIapLa7XqeiTVCqqjbCOY+2rgH+AfQCHOBdxeqFqp9oealJT9mKDAtS4GBuMPw0oV9dYsKnaE3na3VEXAgN2sBXWsTaUi4tLuTg/l4vLS24ugToVoMzbCIpg1Ad1A6CEEhbK32fPnsnz5885rgDisPECts+yYQCYDgGY9xL3gwIYlhts0vua/p3iddGY4TMqf7Vt+zIcINYv2rovp6eIAXzG2L9Q59MympsiFAxubW7L5ua2DEZjVQH3ruX16SWP/ggAeIMHka9Rb8yNHgeYc2wCgHEfhsNrtl8KR6n2tY03vsmG4BeQFvfNYorDJh0ODNgkAeXv3s6O7Oxsy5bFDUd7eX9tNeF0oPfYn0tqS6/uBIXNsc3r6XMjfX6k/e4m6Jo+25YBcJoeZVjemKHPDJ0vHAAv20Sn48/LklpNO9xOP5eBMP6N557Hq04Vz94OqQLYx4o/87Qe2C+jFuOE/DYNjv/bf7paAJzxTuTjIfxudNPEWOF693Jd7aXRqfqD6e5Q/Dtf+04ZfLYFv1OtP5+TMxbCHlOl7qfYWUtx71X/TmffoQKVrlvheo/2Opl1ya7HI8p/1WWPjunMJslCj1l1zCjI55Tv51RW+1Mx1nUewf2KFTTMSi272B2LpfIsY6ljqR4+zwfvJ8G+9zm15/335Xjtwym/sHa/73qvYlx4GdcAODpC1umqtMAaAFdptfU54RYAAM5aLgsuMD1onsEyZi0VBvO8S73r/+FfCCAwy5UA4HRxvLC3NAC8CIVL9Z7XjUpbs1u9CQD7wrgqeQ3mGcRZBsC60A77UNiPAhyNDfzCevT9xzbALxbG1VJUS4TPcjG+hLUOk3DO4oK/5usqPq+D25QuA11XMhIsO0MsQFo5LFIgwNiOAE8TXdwHWEH9PLZkd3NTdnd3ZWdnR1V4m12CHb92oaicTuXq6ooQF3k4IFBeB5Uy1I5XtLyF2u7lixfy4vlzqoC3tjYJ9M9PTuT89ISqWsQXhuJx//CINrIAwFNat47lpADAJwXcBhjb3dun/TPsm3G0ofylghPxPKcEuQC6+DehHuA8Y2jWCZlUnWZ2zq5ABNwHHDQAjE9XAKOcar1dWh4r2E/WJAq4aRFn07H0QQCs/eWmflUs8Bf5mMaU1zGq6rGvk3Hkdz+FlA4r0+ssA+DUQvbm8ixCX5bihvGQ/gx9h7blBK+mXC7awmybeY8MmvPTvk/UjoyhXFP4i3aBgh19EAeu4fGhvUwApR6/9Lrfk/41YOaggKjog4B9hIawOG81NB41YG+rSSAM+Itx7WpcqFxVAdnSTSDTmW6oGCMe7jhpi5oBwyZ/NrhWAKyq2j7HHmA0VMF0FDAbZdQF4wZgeHdvj/Fqnz59Ks9fvpQXL1/KcHAtA2y6mAyNi8/106C1zpmlA0KqCF5+UPptS+dFxPqFpTNUyFdXPR4oNxS/KPv5+YWcn18yDWPmGvxF3ojvjNi7nc4m479ej8Zy2R/Iz9+c8YACWBCbm44GNu/XDBSKbcgwi/bNLcw9mwSgUP/i8GcF6+iq58TauwDAjbraOKNh8Hsb03Ah2NlWALyL73e2eX/9CxbWsI3GZgAfNw47cc9Tm2M/ZxnQal9HnHiozXWzkMdeX3h+eV+/QQWcjik/Z1HZrrbxuLdeJgewjH1uXw59/fo+dy+PeT/HgbargVMA7HMHsvbfawgB3ZDgELoEwBp/XufYNEa6yPi/jymAs94vvNLBd5flsVDpWtohw++f93ZNHQmVr5ueeIfi38v1szP57AqcXcMv84Tgwt1jqfz9FTe8xPde1aufGVdnvfdOUPUGVGiwSvXLvM6jvMYq6/CI8s7pSnnFjt/VeMq8MbPOdzUKYL77rqDjrCLPFRTTsoyXNpwyY4Ct8wzc2S+wPQO1ZpJ41cM9KT7m4xe/9zzjtYk3UjjPB6y3z8lrABwdIet0VVpgDYCrtNr6nHALPDgAzli8Ci/vBfMM55exqHmXPDf+PQDwv9ClTKvDB+EvgIbFZSyh8CIAZkZYaJ6qErIEwBoXckGZZPadviDuAGRxYVwBLoCLQyNV/k7fs5nF+UVM2iaAD2CvgmKvm4IAVR+2OxpDsQDA9lbl5ViGOMvtsqgaUwVwA8CqCQWkQmVX2C0rzACr3PrZ1V2M32lxHQGdjo6O5PDoqLD6pDrWvmj3bHFKEccUB4AWIdZkQpAGi2isT5+enMjJ6ans7mzL9773PfmV7/2ybJsVNMr39tU38vabbwjCmnWFb4fHxzyg8B0j9udwKO/evmP8X8QeddAAxe+hweLuzo60d3ak1e1QCYt4uABqiBsKuA3wWzPwi3aijStAjVlDe9mpMKypgrwhqv5lzakAhs2yKz49vq3H003/ajU7YLcFtoV67weqeNXGTCGpvt8ZTC5a25Wb/oMylrWF5vUgvMVb+bIKuCoATjcNpBPsYplvf31NNw4gHigswj0msqp71eKd8Lc41D69+Ln/vlYnzHdLaPRDWCpfXlzqmLd4rg6+sDHBFcIXF+dyeXHBDQvaL4acUwh/G01pd7ABAer3NmPDcuNDAoA9Ji2U6uibOBzuEZRB4XutGyH8C7biAMZA9oWV7khBsQJCBcjYkIFzYf+sCuELWqMf0/b5iTx/8UK++u535eV3vyu9ywu5ujznvLRRhwrUBNIGgHUOM9v84nudD5e/UgDsgA+xfqHuhdoXIBrHcIC4xAqA/WdQClPZ6bJOjBeA8laHdR7P5jIcT+TqeiQ//fpEfvr1O+mPxlJr1mWD85SCat0souOIMbptHtnc2uTGEcyRalM/XJjXiUAt1qxv/Glh7kH8cyp4zZrcLdKnU9naUht6gOD9vV3Cddx/d4xA2RHbHCpy70MOO1MQnELZNEZv2tdTOIr+gfzS8/x7vyfpPJ3ODaky189Bu8OCHr9zMJ0C6jTPFED7NdIy+3yabkTyujoARt9d3tCBa3sdkc7z1OesTkfo3xpzXRXuPltM/gcA4I/HAM56tyimx0pnVUepwXev5XFXrZRpLveQw92zCL933zlhxXa+83UrZvCpm/b2p3DFiqzqtIzFrFUVIZrv/RT1bneo8tkVC/8pr1fpWpn1yr7Gtyj/VbfNasZZvNTxlFbSjHuflXcw31Xkmb57he5HsKyryvfB2yCj/qH2zO5a8RYIp8yo0zrPwF39AtszUGv9Oy7cQeIzRDjLjIt/DnmGy5jR8OE8M9tyDYCjI2SdrkoLrAFwlVZbnxNugSwAnLHoFF7wecA8w2VEawbLGc7zhvxSC+j3FkgN4BbKV4vVmdoPQ72HY+ErUQAvgmKN0ZvCsFQF7Nai5QK9wgksWQMyAUKWFtC6kI/YlIwrbA9mxN2FilWVgaoiVctn5VWMhwj72fmMkAkQGOqzBUBrlaE1LaAlLU4VKLo6Mq2HxxTGzxj3t9GweMHvv3g50IDyl6rI0UjrRvvnGa1mO90uocjB4aEcHB4s2I+yvht1KvH6PbWpBZA9OT0hANb85wqAWwDAc3n37kTenbxj3M0f/Pr35dd//fsFAIY16+uvf86DlsuIPVxvEDzjADwbUXk4oOXsycmpnJ+fFVbVUAceHR3L0fGxdHf3pLsLALwpMp3wgL2ug27AX0BgtE+z02beuG9u502QwTisem8ZdxltaseiBTR4sINfV5F7LzRgu/DPMios+oG+nGnfWnhRcwC80KGT/GD3q73BAKidTdZvxAUwdWkwLW8A8Ji9XoyF+NpmH1yqyzy+7+JfsN7ny17mNUnruvg9+seYgM8BsM4zuP6NELimsZ5LEKzfU81N+q1g0G2KvTVRX8BT2D33+n1C34sLqFbPeECRjj4MqJUqgDF2W+2mdLtt2d7alO3tTVUDN+rSaraoFsXmBcSl1c0SnQJWohwcE7YRwtscaVoEihssE/qkx8tle4yhoMRGBYu1ej2QSyiAL67YTrB8fvHiuap/v/qOvPzOdwh/rxg/uC81AOC6baApuLjFMi42wSz+O+0eWs5yXkTZAKdHw4kB4EsCX6qWe6pcBhjGASU3YyGLWt7Tmp1xkmGl3ZDxTGQ8nUtvMJIf/+yt/Phnb6Q3HCn8bek8VUf5bSMGcnP4C2iIObLb7TAdba/H42LexXUwJpcBMGBuq6Xx121i1k1BZpG+2QVU3pSdrS3Z29uV/f09xgnms2Sjrjb07S7nIbdOTjcFpWrb1J3Bv/e2XbQeV9jvz5gC6KLN0hABBsE/9DKTgmAf7hg3Cn7x3NF2x5G6TygA9nAHOk6L+8V7oI4IvgEF5+LZg5+lCvplQI18NG68Kp3T8rkdhff1Kdq/mELmVADPPhIDOPxekTZW8J3lvXeN8NvjUsJPfb3i8pVaZ/GpcvcsqrZa3nkV2zjvIvmpP5fmK8ZcfhU/zRkZC1CfpkA3X+V+ihlelruxEJXPrlj4T3m97GtVqNOqr/Go8s9sn6yyZ+adM27zso6XOp4yj258sflm3IgHb4NHUNZoH48XNd6q8ZTxvr3OM3hHgzf0QdszWMZgjZksL8tY7WOpij8iQ8UN55lRofvOM5xfRsOvKs81AA51u3Wiii2wBsAVG259WqwFPhcAnLXAFFwkC+cZzA8tfpc8W3/6R9L6039tLxQK1HxB2ZVNVGoyhqMuYBNSdjpcnC6glyuIzQqU0qhUVexKTAMdrvq9yQY6PY8xVmVOEKPgdmrAAapeV9mVU5YrxdRe2CymC8Sn9rd+bSgNAUl14X0xFjHy8biTbicKUOnXRKtrnEyFlYxbWq9bPFuk01icAAKpLafDFagNh6Mh4W+qfO50O9KBfWu3Q+tVtHVqi43yNlstngvYBavat2/fyJs3bwWxgGl/TTVdjbEe0WZnphBG7F8C4O//mmxvbxGwAQBDAfzu1Te02YYaE+AVls57+3sE6VAeopyIR3p93actLYFfvy8NqIWhAD46kp39A9k52Jfu1lYBhnB9Wl1DdVhXcIjyNbodacJeGra9tJhGO4jACBptpzFh6ywfjg23V/b7ZKx1jjP44uiqXae7779+lT+x79IkNogUl3ocYRtdJVc1/ZzB3/deBg3UYqx4bFWLUaxCyHJMqErRVcpL86alXYQ5/tKtn0vY+n2/rqVJwTEwykUOZy/bmo/D7OSTGzsM/DoAxidVwCUQxs0CYMKGBsbSNQtlwFT0Fdg9A/ZCTQuV+uUlQPC59K6uCkthOqdjLAv6hkKvTrspO9sdHp1WS9otQOGOHBwcMhYv1MHsR/VGoVgdDWFFDbtkqIvHMuUGkBnHeLPdJqAzQ3CLIa1zHfoxxhLi6xKWzaYyuIbadsCAqS9evpAXL14w/u/x06dy/OQpxxrqB8DNXQpwOYaNsv3nc1g6dnVuUlCr9177msf9drinm1RgXzyVfn9Q1Im2z2cXhMGwg8Z4pFieedW1ns0Wxw6mX2yQmMxFJjOR/nAsP/75G/nxz17L1WAktUZdatioAgWwWUFTAWxAkW03myV2y2onrwra0gmCFtDskDqvor0JgAlCYQFtsZBtywRqztjm7Q4hMFwJdrFppNFk2zQ2GiUAbjSLgZG6U9yknPXf65DUcZZ+urLaoXAKgpHWnwvpSHSg7PO/q8oLBTAv4jGAFfouWkCX4zt97vg1UocMfa6U/SN1ynD1cAHmDWTfpFZOAbKXn7Ojx/5OKtj/w38s06PnH3xpC79XpDlkvLcU7RB7bXw/VYVrZb0v3W/LJH25aoU/8XkV2/e+S1mpH953IVaYX9ZC0QrLkbmiuMqSfDTvjHXCD+RztxavfHbFgle6XoVrPdrrZNYlqx6rzFtfQsLjJJ7SsszIO1yIvCJnGQVn1S+jbut8V2PXzO67go6zijxXUEwfZKGsV1GnVeSZdU9XMQaDea6i7p9LnqEOl/0IiNU+lirv4g+aZ7C/rWJcrKreawCcM0LWaXNbYA2Ac1tsnT6rBVYBgLMWiYILW+E8g/llLT5+ojy7f/7H0v3zP+FiuS9SuyIVP6Maq9Phwj5gBz4RlxYqPABOxnVMlEX8i4Ekb3ERXleg9XeF5bPF/00toBcXtT3GqyuXykeqOvi6dS0DxCqIcCCxpOqyiysUwAHVFgBSs0ngqejD7EyhOK3XCV+7nQ7Tou6ASqnKDJAEABOQF2pEqBdh5wyFHq4D61QcADMOmgHGvH0JgEejwuIZaRBzF6pkt9FNBxbLBCi82S1Ul7DeffXqFQ/kC6gCOAaVJ8qLn3l8VoCzH3z/1xQAQ1252RHU/OTNazl5+4YAGG0KaEOL6O1tQjO1mlZQ7Raxb9++FRxoNSiV9w8OCYH3Dw9le3dXi03FtcdWndJmFkFDAZ4am11poJxoj35PhtfXBQAhRDEFIwgX+hg+EQMYMLhcV4HNKfrGokK2hCBaXv8qvk/6otogW3ENVhWKbj4JHfZaPhYrVX9+c9xdKO1wYHOA9202h8MwqpsBURWOISe334VK0seh2ynfZBucNeGmiQ08o97aDKY+tRvGWtpQBVQk7HXoW4ca2ACwxQHm/TRrd5RXLZahVO3LBWGvqX7PzuXi/FyuLi/k8upS+r0e7YShAgbsnOkttlLUpNWqy+52k8cmVKidjmxtbRHC4oCK1G/c1OL3YixBtat2yQOqyQHNGk3dNAE42mmp7Ts3SNAedyKnp2dydnrGsVjfgCq2LprnlJD5q5cv5eXLr+T4+IgbI/b395k384fFfG0usw2NS+2Hj5WFe24qz+VY4ulmGFfwo1ujPTD2XO2LTR5v37xj7F+1Y0asYzQZVKyYr1RZi3sEC2laXHNTxYb0hxP58c9f8bi8HopAvVtXAKz9sOyD2hdRl3IjRNJtLK6v2fsj5jPGNTcIaZxdjeVc56eqkevSMEU/PjnPtVq8p7CCxoG50+NAQ/0LC2jcrxTCok0/1J7pc2Nh/BCqog+bynkGdfWIMXPTucEVtPiZA16HuW6zjDRpGVLVPJXXdQBgU2HbNRfnntJafjEfmwdMSYznKtXq3FChttX+5c8OL79bWvt1yxjwHvu6YeNTFf7p18Xv/32ZHDy7cSoJv/u8N7fkzUyVrqOTad6FfI6vdNZCJe+UQ8Vi3+maWSc/cAGr3dWsGn4WibMWj1ZRo4yFs1Vc/rY87168u7Vw5bMrFrzS9Spc61NcJ/samfV4VPmvsuyZed82ptLf52Udb/F4yjwS/eD5ZjTYg5dV/3ANdYdYKssqmKf9iRm6frScscw0VUYxsxB4uK0yCrDOM3Bnv8D2DNQ6sy+He1J800ew3eNXjg/OB80zWO9VzHOo9xoAR0fHOl2VFlgD4Cqttj4n3AJrABxoquBCXNaC2Q15OgBO7TJTeAFVExakqeSEqm4yUTDaVbCplsGJhTKAHeCv2/O6paYrgxPQzOsYBL5JteXxc/GpC/hot0XVZKH8Ivh1SLfcvr7w7q8Nmp/Ha9QYwP64VmiI3zu4xW807rDGNfZrqkpuSqUbYAWgh8fzRR5bFj9T4bAqjR0+EOCMxzIaKwD2azVhX03rZrWrRv5UvNUBVJrSpkK4UwBgwF3E94UNNFS2gMeAJ1AHXvV6ctXrS7/fI5B78uRYfvibvyG/+Rs/kG3A6W6bUPX0LQDwa0IzgC/cE1hQA3Sh7ABhsINVOAk1NqDZKa+Lnxe21QcHsn94JDu7u2aFjRieSK/KUAXAFge43ZKNFvIey3g4YJxh2gybQtLB0YYpgAl++b3dJ37ijlPquPQynILf8t4X9zjpi+mGAaJeHyNliOBEY2+bBEoP6cJ6HNsPnBdzLBEAl5sdWNoUACdQyhWG6SYM72uudgzMGLEk3Dmh1s3vAWCCXwPbLC98jUsVcAF/GRfYoZpapDuA8g0OgMDceNC7ogIYyl/ECL7u9xj/d0D1rFpEc74woA4FOtoD4a7bjbm0GnNpQhlarzM28NHhIWNjw9bZtgIU9wcgmfbI/WuCU7WgHnPsbHiMYdhGtzocy/gdVMMKqS/Yz2EzjfGn9wJW6i0C5+fPnsvBwYHs7u7Kzu4O+/14OpEpGpExgGsyFb3vmBc4Vkyt7vfdnQAcSDrY97lPlcCYP3X/DD7VllrVvm9ev6XS/+zsgmplHNiQo3ywJpubW7K1ucX6jkewtR7T/nlkFtA//eaN/ORrKIABgBsyt00ItNknw7XY2qZeZ1lsk4N2G4t1THW4ui8A/vKeQcnMWMo2H1rcZm5iqEHZa3Geoe6mxXOHG1V2drZk1zYTKSiGkrkt7aYqtr3N0s6dKmcd0vrY4aepuJftoV1Vq/B8dCsAdivnDwFgjCGqrw1yKwTWYzm2cLoRxO+31yOdF/yaHwLAXvYUAON8v6Y/p9BeJcDWMVrujtLWvPz9f3AjAM56p/AbE3xfWbiPsRnr/VQVrqUj5C5fdztb5/+7XH/F5z5Q4R5zk6y4xbOyz1rwysr5lsQZi133edlIXvdTtOotW/nMigWvdL0K18q+ziO8xirr8LnmHRlTnibvlsZbJJ4yDgP8L/dw/TIq9+DlXZc1l9iGukG8WeM9IJwyfvF7h3FZY2VdzlhfCqXKm8/uP8tw7/ws+ly8NvF2D+f5gONiDYCjI2OdrmoLrAFw1ZZbnxdqgf/z//pnoXRMFFyYCi8kBfPLWjB8wDzD9f5AWzoAxsIxFpWp4DIgSYtn+5ogTiaseieTYmGZKq4uQGK3UC3i/Dmsog0EF1Ch+FmpiqSy6aMxF0tg6wvqH23qQv27+Ci/6Rz8zOtZKixLxbFD4HQhP7UZ5Ys0AQkUYxq7EhAMCkioGpE/1L8aq1QVwIzJaaouj3c7mU74c7WLbkodtqkNtaRWy8+pwuF2m2BKAVWTAAOwCwdsb2HJrIpFVc+eX15S2QjbXYfSL549k9/+rR/xAPztdtoi84mcQgH85rX0e1eMswxw9uTJEzk+Pqbq0sGBqyJRB8RIBeCDalJh11x29/Zk7+BAdnb3pEUlc4eQBZAPFsGuJAUEloaCYMJSxK+EBBSqVANNGlta43PWYUsN+FQAYFepGpDlC1mprtN747DW/350KIxNB0rX+Fn0GQMES/F7dXz5KDNFZNK9Ft4FTSYJ8DedmSLUNjjo8DM7XMZqdStg/fkCwDIVcAp24hPmh1MqY3XVPLTfhSh/0SK2kHtCNVgqgItYwATAyZEAYFd84567GhhWyT1uQugR/OJgPG8A1OmE9We8bdtMQutvmclsPOAxnYxlhpjSMmcM4J3tHXUfMKUyNkZQLVqrKRiFqhwqT8TRHY2L2wcwCriIMaTjB2p92JmrBTTyc8cDHevYJNLiOECca2yKcGW8A2DMAIinW282ZIoxCxUsnAHoDpDEHzcg5xb1qbK1uGNua074rP1W4xNDyT+i+vcNFMBn53JtUBigF+Me8Hhrc5sQGPMJNo9MJjMZjsdyPZrIZX8gf/P6rfz1q7dyNRgXCmAN42yDwCygXf2Lfuxj6T0AbLFzWR8qgDGkFHyrgl/vp7tB4J4iljMOdSnQGMCwf97f3aFaGJCS1vv1Jg+PY5w+h4pxBKcCi5GL+t42fnweL8C/AeBiM4+pl1MFcAgAcxyU4DeF/H5f040dqerY+0D6mQJvt3x2BbDOpbqpweMZ+0aRtH6evgTRpv5FnO9E09D7g38o08NFBXDW+4RXMOP9pzil6oRW4VpZ73I3lqtSqxQ5VSxy1RbKO+8BCne31syr3peYOrxQdZ+Vz1j0us/LRvK6e9Gqt2jlMysWutL1Klwr+zqP7BqrLn9W/plts8q8I+NJ3/miKYu3nPAJWVlnFCSc7yryzGy0cFkz8l1Fnun7YugGB9t2VWUNlTG7f8dKG0tlJXzAdlqXM9BLgvcna3xk5Bkoof4tl3czQ9mGs8y4+H3nGc4vo5EeNM+Mtvw//tE/DN3HdaJ1C1RpgTUArtJq63PCLRAGwBmLU+FFpQfMM1xGtGSwnOE8P5Bf589gAf3HXFD2xWVADoA/Kn/Nwpe/G5bWmViMhjp0b3dX9vf2Sqtf2GRSCaYQuLA3hYI2+Vlq+5y+xTgk84V5xABOFV9lJ9PHNf8/fXgmELjMwzCetYHnWUDXBHSrfagqe10VrTF+NcZjYTVa2EWjBKUqmbATqsMNKSykNW5vk+e71SitOgmKyjib+H3N1IQOKpAXIHIHiut2u1CYQeFIAHx9raBrPLG21lY5OTmV12/f8hPKXsC4r16+kL/9u78jv/e7vyNdAuCWzGcTOXn9ihAY9rzX/T5j/j5//lyePX9G6EVrU5R9DBX4iKpJQjbGBVbLawDo7Z1dxg3e3t2T7hasqrd4f0bjIc8DgENegIeMRZt0XsBJKmY9Tq7FSIUiEPAIMAnqXx4L1sse3HJR5V0oyov+kQJghb/on6l1uA47jyFcYl/npukEVyBhg5BFTNfaBkFgqv51SONpdMOAA9SbAXC6AeG+LKBLAKxASAGwKX4tw/hvfwAAIABJREFUNvdCPGAqgK2cG1A1KgymitttnwkC1WYX5fTxgb6tMYER63qgfXA4kNHgWkbDgUyg/LWYsoCFahusRwvjbDqR66sLub66JDAeDjTebqcNhXubZSHHh009LIM7HSrkocolnIW6Fwrg0disuNX2XeO0NhjHGlbR2DyhfVqVwtjMApt1VelqHPC93X3Z29snfKbKdmtLrzGbcMNCgzGGWwJc6tfHxg7AbcwjOj2ptfAy7Fuc7wykwkDBHBQU5KodNQDw27fvqAAmvO5hs4laQWNzxubWNiFwAcfnIr3BUK76Azm/6snP3pzwQDzgOea8jQZjF7PPW4cuNuyYnbUOH43LvaAAXgDAqgB2RwcH+ejnDBEwnamC26yf3fYZ7bmP58fuLu+Ljz/EAYYVN+OAW1xd3yRRjFED6qkC+GMKen+GpADYxzN+59bJnr/P+d6vHcb6uNT7puMjVf4uA+CiPbHRhRsCyj8zfTNAqhpONxz5syJ9Vno5XOmb2kOnTgKoR7lpyu2fbczbvb7+O/9IpoeLMYDD7xNl44Xf+4pTss+wE4LvRMvZZ9dpIYM7nn2306u21O3nVWzL2zN+P8VjbYIqdXmM52QtXN21AhkLVXe9VM75dy9W9VasfGbFQle6Xua1HuU1Vl2HjPyz22dVeWfkmzOelv+svv3ceIvEU+YRjs8p3297WVdV/9v7qabIGzax0sZSWQkzChDO9wHzDJcxo/G/zXl+af04fC/XffjWW78GwLc20TrBHVpgDYDv0HjrU29vgc8BAGctWgUX08J5BvNDS981T1cAKzBReAmbUxwAl77gTOg3HJpyT9VtADGwCYY1KlScrkyiApjWpMsAWGFA+nNXAKcgpLTGNLdaqEGTWI6u7iwg3/JLg7vcOrQw5WV5DYUZCmP8U+GMggCNHepQAMpeKAERp7JUmqkdstq84uCbrSpL53Oq4qjYNfALZS4W+h0IMLX6GReqXap/zQIZv/F2AvilgrjZNNhcI3RF/F/YPKMctJ6F9akp2U5OzwiLTs/OCGyhuHz54oX87u/8lvzOb/1Itre7ssUYwDM5efOKR+/yikAXaT3WKgEwlMnYDDCeyIRQbWRWtzOCZVjooixQ9m3t7MjW1o50uh1pd7tMBzvg68G1tNtdqoIBkwFJcQCyoc5Q/7l9Ljo1oQqgo6mA1WzV+rtDV7/v/CzjN7NPuZGNpSkVwQp+fTPCewDYp68y/OnCIHOb8TJysEFUEjK1WXWQ7RAvtXxNVcD+vf5N5Orz0jb65o0Pt8+vH0qh4YytFWEB7Qpg67r6Uf5e62MW0IwDbPF/UwDsINiAveZhVsIGQTm32CaAyQgK8yFVvW7x3mhsEPoC/jbsEMSw7l/JqHclQ6iGB31CY0BeqEhRTt2cYo4FjBdbL+L+ct7CWJioshzVUjtyjUkNS2VAVPRfWhjTehiOBhpDm21D8LlhlvebhfU9XA84PlEKKFs7bWlC7S7CayIusM4fpmw3UI3mZH9P5pw0frL6MJto1saz2hnD1njO8fzunQPgASG2A2Cofbe3d2R7a0djHBu4P7/syenFpbw7u5Cv353K1+/OFgBwof79CAD2/qTlL8Gizslq76wbJ7TwtMS3eLiM4Q0rbaqvNfbvFuYJHFtbqgLe3uLc66Cz2WhJq44NM7ppxuFwOo5QphTSpmPI501Pk6qtUxUtn5/2rPXNPv4zf97g2vg+BcAlWC03SDioTmGul8nLs7DpSaSA2yk0Tp9p6Xnp9yn8TfP88PPQLKBt04ffz8Ef/uMFABx+l0gnmIx3laIfVZnCKlwn6/3oxjJVapEip4pFrtI68XM+UaHu1nLx6qxTLrZAeKHtrg2XsVB310tFz797kaq3XuUzKxS60rUe6XWy65JZj6z8vyV5r2Y8xVs6njKP1H2x+Wb0y1W0wSryTP7kvL07ZtT/9szKFPFs4y0QThm/+Gdhybuq+/k5tGe4jPoHYU4XDaWNZxm7diyVFS148QfNM1jGVfThVdR7DYBDw2KdqGILrAFwxYZbnxZrgTUAvqWdMhbpwgttH8iz++d/Ipv/+U8Ifwl4RyMCXYBdqOpcFYzfQcUHdajDYvz+6OBADg8PuUCOc6ESVftng2we89dgDGJELgNgLtTeYI/rqjPGmoStqKnEFJaV9qTLC9+al1qbKkQrIW8KmjUPVRj7IrxbYfuCv1tedzotgpXlhXhdjJ8W8T6hZqRi1VSrDnQVcrryU+1L/dC6WexIi/eblhPAlOpggyQAWbBfPjs/J3ylSpPwemZAaETwC/Uv0jAW6mgsL188l9/+0Q/lt370Q9nb3ZLdnU1p1Oby7s0rHrCAHl4PeH+fPn3KA7bOUDjWW22ZAWoNRzIdjwm+AM2g6jw7PZXz01PaPkP1y/jQgNbtNoEc1MGwAAagAiAGCBobKEMbMNZno67wjFa/qtTEzwlajVQu9HWzq/XYwIUFdAF/DQIXYN5f7xwA62YE3UHhOlgdlyXkXR6npWU0gLSfyUsYcMOnhsDG5oAS6qZ93PukwiftoyUA1o0FK1MA02bbYgCTNpqK3mqutQfpA/xVpa/3LwJgg6X8nmU3W1lvZ9t8wexof62bEhjreQKl6lhm4xHHjI49gDDYAzcIdt1OWaCO7/dlet2j+hcQGBsPPE4sNgtA+Yo5h/GioWatQW2uqmMFYwZxsdGjXucchZjYvaueWbVjLptw4wL6LdW/HajtN7XMBNhuadygih+xh7HxBbGqcWBjBDY6tDc3FQAD/tomDJzPjQamCOfd5pyUQFSjqjW2tfW+uYNqtXaGzBhidcDfd+9OGK/4ug+AnSiApzPZ2d6VnZ1d6XS6hX3yu9Nzef32RF69O5VXJ+fyzekZLaFdAaxxuUsVeqFYBd5O7fntvmIuLTYmYN60WL+waNfSw1pf7yWtvM22HeO5baEF2M4WOmCr25Gtbpfn+qYbxGhGDGBYdacAWP9+1j+pvAypAth/fxMA9vkU57vbRTrHOgDG7x0Ye94pAE6vrWNDleJp2mU1PPJ0aJsqgFNo7PVcVvb6hiPf2LO8UcTrmsao91mLv0P7c+OGjl3/gxSfwz/8n2V2pArg8HtEOiVmvKf4aZ/qOpXrVNSvUkmtby4/Nx7Bvyvcq9xSV2+x3Cut00daIGvxKZLhTWkyFteqXiL3vLsVqXqrVT6zQoErXetTXCfzGtn1eET5r7LsWXlntknOeMrLOl7qeMo8aLKKfFeRJ99VV3AjVpFnVlkzOsyqyhpt1nhR4yUNp4xfPN5P1nmGbv3nco9ClcmaHsM1v/c+F79yvELhPB9wXITLqIsXoVu+BsChZlonqtgCawBcseHWp8Va4L4BcNbCU3AhLJxnML+sBclgnuEy8uI3pwb83fzP/3YBAEP1icOBJxaXAX+hmsOnK30B8g729giLCwA8mYB+aWxfKNdMBUwQksBfVy6xx1Bpl8DRwiq1BLg3AeB0MTxdWC9hcq2ArlCqpUowtf1Ula9CKMQRVYtmh95edlwbcXzbnbbGqzVb7DRGoypOYUfblm67TahVPNPNtxiwxeuB8lAV3ABITaCKAWCHAw5+aQNcg8IQMXOncn5xIScnJwS9GptVAepgMOQBRe7FBRTCV2aFO5Enx0fyg+//mvz6r/2qPH1yIE+PD6TTqsu7N6/l3dvXct2DHe6QSl9A/aOjI9ne2ZEm4g+3OwR6gMBQdwNKbzQaVAtfEESfEzpB9dwAuIGSs9GU4WgoF5eXLM/O7i4PqIAnM42XClUz2hXnKXSDYlOkYQpAQEbe2+V3owLsFnJgS+fqX70fJuW0iUl/xr5n1rT0lHboW1yjMEZemNCMzxGWEHtSUacQd24AGJ+ENsWl3Xq6VBsuq90XAXAJjdNNEbGZ9eOpXAFcAmC3UPfznN5uFPVRCAy7YIW96GcFCHaAzXtkywQFAC4C2hL2uiUyrJ0RzxfxYmHFji8ogGEBDWCI+Nc4mOFoIALFMDemDAiR0ddxYAzohpRrmU/1nkLdiw0J6P+0xmU8Z0BKtTAHNEasX2xIKOKozudUzcL2HupfVfq3zLoajggaoxh5oYzY1NBGHOGObnBoou9yfLTZ1XANQGAHcm77WyjQC3cCHfOlrr2cnxUYan08FjD2qgAAY8yfn19yLr7uo10AvBVU7+7sEQCjHjqfNeXVm3fys29ey9ev38qb80seg8lU5rR/trnHYgBzPnUrZ/bhW2IAFzGbdW51hT7uI9Xc2ARjsbzZdhYDGOpfugUQuHdks9vh/fY2Q/xfjH+N7awq4PTL5/pUAexK3hSYfmic+fydPnOWFcD4XRoD2M9BOfQ5YnboNu4d+i47VRRA3WKBpwA7Vf76cyG1ffbya99WVwqddsqY4V5uP88V5RjZGmZgpuPVNux4O6KvjgwAZ71HFFNF/ln5Z8RDYSzPfJWuVWRS/ezgq9t9TOexPFZcoOotFSv+OtX9tEBsaekO1wouXt3hClmn3q041Vur8pkVClzpWp/iOpnXyK7HKvP/luQdHUx5zRG/k/GU8YVx+wskWrXwgvuq8n3wNsi4uaso6yryjN/8rNsfxvWrqNM6z+BdDfbncHsG88uaHzLyDNY6yg3DfXhV9bnvdg/nxwrFUsdSxfNbRVuuAXB0ZKzTVWmBNQCu0mrrc8It8GAAOGMxLLyw9YB5hsuoq8Y33h/A363/8m8VeJgCGNacWKAHCHG7Syh/YQ8M6OJgFIv6buVZxCacTFQZaOo7X5B3VXAKhYu15MSK069X2myqgtdVsvosVwVwkbc93JfVYYXyF7CVqtwSAiMfqhLHsKIVWjUDNjjIVjCskAYgoNWCRW2zUD87JMZnqtbc3lZbUwAQgC9CDZTV/nOgAUDqEBi/91iOUCriQDoAeBz+EgE1lyrBZnJydiZv3ryRdyenCrpqsCmdyjVirV4rBMP9HMC6m9+PZHdnW77z1Qv5zssX8ku/+JX80i+8lP2dLTl5CwD8hrFWUX+otHe2d2Rne1s2t7YIbKF8TCEPQWAdIG4ig36fsYNLTqvgHdAQfQYq5PPzc8JkHMgPaAkH6sd4wd1uYamN+jDuMKAFFcBJ37U3NOeNhWfukgX08s+1rzlcVYtyxgBOjZAp8NUL4H5RXWxfhFtGuPR7/8ciBAYwLeBvYu3sgCr9TL9P1Zb+fQqowpPrRxJ+CACjlgWIdJ9fUwF7nNPF2L+mKDTkV4A2jc682M5FTG21Qwb4RdxpWKV72ropYmGbrpshEFd4LhuzmWwgTrDZsmOM1KAKrzeoJB4B5PZgD639HX0NcX0vr644TjzOMpS7ALsAYRgjgMecP+w+Iq7vpsFfC3ZbxM0GYHX4zTHZ0jG5vbujmxmgXq0jLjKsv7H3pYz/nDodpAB4eTcDu9ncNjpYn5kSatsxVSAM+AsFMFT/g8FYhgMF1KgT8gD8hQoYY6nRaLHOP//mlfzkr38uf/PNKzm9upaTXl+G0zkVwHPCdJ3jCqG9q9YTBbDObzeolwmALf4zEnACgP39Bi3wMX5h/Yz5kwAYQLfRkN2dHdnBXLC1KZudLgGwx4/WPODXrTbwgMZod/9K3R5Sm2YfS0jnIFkfewba7dPVuJjn0njM6b1aVhfrZiG19UZDoX666cbU8bT1VhvsdMzeNKa9TPhcjv2Lf6ebirx8KQD2a+B8L3PqVuHlcKUzNtRgnsZ8iucKmtZntfEf/hMqgLPeIz7yLvGxOSr7GhWvw9PuNFlWPzvjVfBOJQyfvMICVW+lcOnvL+EK20FfFsLLRvdXp4o5rbSkj6wd7lac6i1V+cwKBa50rczrPMprZNQhu/yfY94ZZc6dOvKyjrd2PGV8jl1Fnv73d7jdMhosXN5V5Jnx7AqXMyPPrHbNqH/0PuVlGWuBWCorYUYBwvk+YJ7hMmb0kS8uz4z781n044z6hO9lMM9wfp9LfwvWew2AoyNjna5KC6wBcJVWW58TboFvIwDOWjALLliF8/xIfoC/W//l/y7AJyxVseAO+ItP/x4wEZAPcNEXobFgzQV6qOvM9hSL0tCCIa6mx/flor3Z2uJnqfrX65DCsHQxHZ3qQwB4wUrawEm64O+qLC60NzRepf8M6WhrPRyy30LhCwicAmCvP9S8ejQK61g/F+2FvFzBdbCviuh2C7B4RIXedGbwS+ZFuxIAN9QGuoDngFYAwBsbhKQO4l3JBYBGBfB0Jm/fncg3r17Jm7dvbUG/RhhEZeD1tdkICy1o9WcDlulgf1f293blb/3gV+U3f+NX5dnxoZy8e8NjNBhQMQYw2jHQRUWzWbZCrdsAmIUiz0AhgQosdxlD2g5AZMQwnc8Yo/jk9EROT0+pstza3mbdxGxJu5ubsr27y7oqT3RgY5AFPyyUkuhS2mNKxbcpTZcAMFMpWSs+3fJb+6PGJn0fFJcAs4iIq4TU2WABf8m81D+XSuD5HBaripCLzxQiJ+NwGQindUo3MqTAJzzBfiDhjQDY4oIqANa6KBB0G2iLc1rE/S2hFy6j5QPwgw0z4rgCsgPyAoSijc0inTbpUwW/+AThIwTGpymu7ZMm1FDc0k7d4su6dXWzKbVmS6aIV35xIRMq3TUGNTYZIPY1VPGAogSEGxvSandUrZtYCvuGEIAxWCbDzh71gE01bMsRHxhqYYxzVVAiDnhTOrAnbrXl6MmxHB4fy9b2loxnUxnDTWDJ9vs9AMgNCAq+S/cCNIOC3oWfsdvC+hmKf1UDuwU06joaTmSIuWXiluE1QlVs3Oh0oGTW+v70b34uf/HjH8tPf/a1XAxGPEbIe6Mu83rDgKXeR1qWp5skEgtzB8DvWUBjTjX1bxHPXUco1b/cxIJnCSBwXVXBB/v7sr+3RxDsVtBNKL8BVms1GQ9hWa+w1QGwq159nPimm1Slu6yM9TRlP9W5w59VDpDRF1KLZn/+pIC2UA3j2UZ7f7QdwL/1z2QTUwqjy3lKB2X6fEoBtINjd6DAfXcXCHzvinU/B3mlANg3JBXQeD4vnCw2MGcjjnujoXOTPXQBgMUsoLPmluD7iecZfk9ZLkTmddi+WRV574KVz65Q1MrXuvXEFRbmbu17a8mrJVhhfasVaOms4MLOvVwrmEnW4lkwzyLZI6rv3YpSvZUqnVmxsNnXqnCdVV/jUeWf2T5ZZX9EeUeHdV6R460RTxkHwPrmmfEVrNwq8vxiyxps01XVP+PuZ+zdiveAcMpVtNM6z1tvf/j+sIPGUsdSWdGCed5akUrZxUoaS5VXgHCeGe1z33mG81tF3wjWew2AoyNjna5KC6wBcJVWW58TboEQAM5Y1AkvSj1gnuEyohWD5Qzn+ZH83AI6tTX2BWzGbTQVKhXCg4GMhqNC7YTFeha3eA/Qx2edCj6PkmqwztWV9oRNF8Zvqke6iM7FccJbjzdq8SktxiHz8piwrsJK4vqWABjqWgMWtZrGnKViGTa0DWk01VoWymAsrqtyUC1IHRgh9i4OgHAAWbQbLU8RH7TVpmp2Z2eb4EItpiemClQVMNVwXIzXsmzUAW4VnCItAdyGgpMCAJuNNsoLyIvj3empvHr9miBYbT8Br6ZyDXB1fc2/gjVmsEjPbG8B+QB0cfzOj34gv/vbP5DvfvVULi/O5PL8TIbDa8YKRpso2FcVMu1aNzdp00yL50az4Kba9gpTHYojD1eaAQCfnp7Iyempqnot1rFbkkIRvH9wYLGGm7SEZrmnqoreqKnlL9V2JlPULlRaPzvoLfqU9QeFwKXStFBh2u+Vhuh9cfWiwzk/T/Nw+GuxpS3GtENw1Q0DoOlRAOBiYNxEJspef/MDFzmW6sXw5PqBhIXyz+yMaVVtcw2v5HbODn499u9Nn0VsYB39mAcUANcTdb7GviUAplpfVbeEv/69wd8CAhf3RQFwAwA3UXCyvZsNkUaTVuSTq55MEF+6d8WNBgCjp6dn7GuIRe5qYvRXbl6wWNoAYT6u9VMPh6AaXxibNzSmOfselLLsf9rvHABv72yX4Fd7UgJRtfMUNsBshzK2Ln8O+GufKTCG8ppW11PAvynLAQUw4npfXsKqfUwI7I4AKBasnxHDGGp9VQA3FQD/1U/kpz//WnrjqVyNpzJGFeqNBQWwbmZAWWmSbkBaVdIEqYxfrJtx0B64P4SZZp+ueze0L/A+Q61d0/kGcwiUwHguABbDWv748JAQuNvtEALz92b9PxqibmO2MzYi4UifMb6BCPkvA2DeQ0BzWMknG0UcsLprBH6fxu1dVgD7ph66EJgCWPO0vl7HJhiLgW3PweLvN38W2fjStksUwpzjy38Xz1BcB/16qhsoGPu9Xmf/mCC29WRStBGuXQBgPD/GY6bhvbFY8XyujMfs+7Aox2c5D4iMfv8fyexQYwCHv4LvJml+4feUhZPyz8o/486l1Pefu1043PS3JlxRQR5L9R5PQ996J2IJggs+scyqp8pa9Mq5zGOp350qWP3kSmdWaLNHe53MumTXIyP/b0XeGe2xumEcb+l4yjiIsT/X4tXLaLNVlHcVeWa1wRda/2gHiFc/fqfCKeMXj29qWOcZuvX3fY/C+ekfpaEy5iSKZxm7diyVlTB48XCewfxWMc+Fy5hxH+87zzUAzhkZ67S5LbAGwLkttk6f1QKPHQBnLXgFF93CeQbz48JjtNU/kmf3z/9Yun/+J1zkdxWUK1KxkAxlHA4AOShaAUhTm0kuWI8Rm1MXnl0JiMX+BYhLUORWs4sF54RjD/1l1ZynJHiAV2xiq0tb6cKyVFM6hCji7Zr9JcAjY4wWNtAeW1bpXmm3Cag7IQxpNQE8VfXq4Pj07JSQqd/vFdcCoOh0AFYRz7JLqAHFW2GHC6QCKFJT209ACy2H1slhE+2kSRuFikWPlUll4WxOMDscjmU4GhFyQf377uRMVc11xC+eSr/fl37vWkEAII/U5PICMXivqKyDShUU4A/+9m/KH/7+D+VXfvmFDK57MrzuyWCgFt+wjGY5GftYQfT21ra0OqWSkhbKU1VvugqOVtPYJABVtCl80U4oKxTArCf6EOAG27Qhe/v7cnR8LIdHh9Le3JTO5ibVluPhiOWl2q7RYvqFFymDLCm4XVAgOkxMFMCl3bPQohyo1jcPpCBYQaVCYR9jDsCUn1o83AQAAfxOZnNhk7ha9aZxV1RCYeHyV4qFlck6nI0O9pvT+bUY/9fkzGk5a4S6pfLXrZ9B/ah09Lo6/KVa2MacjfuGAeASeqriV6GnQmCRRAXMMa+/U2VwCeJxf2AATjcBV4GjfBhXAMDYXAHFOtTtg2sq83WzgY5PtXY3QEmAq4CRUA0AuAWXgzZV/1oRA3Km9i2AIFTiZpOMPGmvfn0tR8dHVABDdUvQTDtgh//6p4lvOHBgqZ9qEe1z103wF+UBkK7XUU/AaN0ggnrhuLoCAJ5QJYsxr7GCZ9Iy1a8qnRVqOwD+66+/keuZyPV0LhOSXFcAK9Qt2XZik17Mrdp7UE+CX/8EhGRc96luorE5I/0ZN5x0OoT5Fgpdnj19yuPw4IC/6yKOsm2yQf4EwIORKoBbLSqI/csBLjeH4H76fJoA1fett0vlLfLx35fx2OvFz9KNSa4ATgEwY0pj7kosoP1vQcD8UsWtce15mBJdYbLN+8nckJ6DuRHth6HgrhOpBTSuy41QCQCm+heKeAfApubGXIufAf7CdcHjVLsCePB7f1+mB8/iE0vGu4lnGn5HSUvxqa5TXLNSKR8Xj6zQZrfd+Gqtcluuwd+voD7BKz9ssozFr/suaNZCVfTiD1if5SJWL0r1lql0ZoWCforrZF9j1fXIzD+r/N+SvFczjOMtHU+ZB07C+Wbc53Ce/kIYbNxwvg9c1nA5H0H9g02fyeJiLRBLZSUM3tN1noE7GmxL/es8+PXAeQZLmdGPwzW/9zaKXzk+14fzfMD7GC5jcN5cA+DoqFinq9ICawBcpdXW54Rb4D4BcNYiVXBRKZxnMD80zGPNs/Nn/0Y6f/bHBYDFYjNAnVsjc4EecS4JiNUe2Be2sVDNuMHDYaFsxUI+F6mpAi4VjGoLvRiPkR1mCfymC/wpFFYGRWS3sMh+k8Wm25SWyl2FrotxgNW2OYXZKI7b1uKGFWpdS4e0b9++ZezdXq9HeARAAeCLWJZoJyhncWDx3mMOg3z4fw6aFRpB2bwIgGcAYmYVDeUtLJIVEAiVvz0ofPvXcnp2Lu9OT+Ts7MLUjVAcz6R31afiFzF61fKzRovci/NLub7GvZrIeDiVv/P7vyl/9+/8UH7tV77SmKwzVXgDIANweTlRP1g3AwADBsNOl0qyyQxeqqoABdio19kPkAc3BFgsY6iRz05P5fzsTC5g13t1yT5DW9J6g3bZx0+eUFG5tbcr27t7LPfwGiB6IBsbsC9tSR2qY/+bqXiDv0m5a69bgLfsW4lFdKHNVTTIMWmKTP98D0ba2DXhbBnn08COAtKaTOcik6kQAi+A1SXQU9Qh6ff+M98w8aHP8AR7Q0JrCdVrFipg97V2NaLbO9cV6lsc4BQCE5Ti556PgcF6Tcd8OdEp3C1tnh30Am4hBjA+VT1eHIUS2wA94sDO/T4ZCG/URbAZAKAMmwlGiOONjQVjxr8+Oz2TszMHwNoQHpNZ+6puUoGSvdXWDR6q+p9S4kpFcKtZ2BE72MU9wQaJi/MLjicA4KOjY9nZ3SliuapHuP9xWYLUFACncNJ/Xs5zWl7MX1Dw4sCYVrXvSM7PL3hcXfUJgPFzKIMZ1xj28aYa1nlOAfJf/+xr+auf/FR+9uq1DOYig3lNprJxowKYM09i+6xxknXuwRymKlqHwOrwgFjMVJ7WSrvmucVsxu8xZ3QQSx5zN4Mkz+Tlixfy4sULOTo8pEIYAJjzsymLUwWwW0j7mEg3KrlKlxtqDAa7AngZAhcw1sAp8mGMYrgxQGVrLgv49K80T7eNdgADhDuwAAAgAElEQVSMucsCI2sfs5jN/vzCZ2rxfBOoTts6vb73Bz/HAbDHtfZnlp+TxqMvns2wjUac7PGYm4na2JTUbhUW0Lilg9/7BzKLAuCMd51iPqsyYX2q6xRlC7+ZLdSmQjGrtMbt56ygINVa5PaifjTFCupxxxI9jtMzFq7uq8BZC1bRiz5APW4qWvViVG+VSmdWKOinuE72NTLr8ajyzyj7KsudlXdGmaNDl38m5RUinHVetvHU8ZTxyq0iz+JP2WiLBW/Eg5c1WM6s+mfkec/NadnFWzWcMqNO951nOL+MCeCLy/MB70+0D2fcnhz0/WUB4IxGCvfhB+obawCcMzLWaXNbYA2Ac1tsnT6rBdYA+CPNFVwIy1qk+0ierT/919L+T/96oUAAwFSjzudFDGC3+8RbgS88Q/3r6iNVwXZ0QR3wN7Gv5UI9F/cXoXBxUYMO6SL4omoOck19LDsA1uf5+49qXXRXRa8ruFKlV6FUrm+ozXFLrV9d9ezQg9FdTVXmoBj/fv36NQ+AUlg9A45ubir87XY6qjKsbRAAAxCjPVBmgt0i/rGqgQF/AaQULnicYG0VlEvV191CBTocj+Xs9Jzw9/xCYdDl1ZXGOG21CYtgD4ufEXZtNKg2hGIQB1SSE1MO/ug3vye/9cNfle/98kvpdpo8AHIQ5xnxggGvoeiDChogerO7acplg+bzmmxQPA2lMRTIsM8GjFJbWo2bWifEvbq85AF15snZqfT6fVWVSk1gAQ0V8P7BvuwfHfEA9IGNNFRtANm1Omyh6+ULqd92s6stY/36H/OLYFhF1aUVNPWeHlc4UagyLnAChNNVD55jmxBob04QpjFAAYKg/B1DXQkSvLFRQFYHMt5fP6R0T6Fvek6qos+aZJcSFwDY1MnUNm84DDbLdm7QAPyFUtFi/3LuMBWwgV/8W5XE5ZeqO13xiL6nLLjGcVvaQWOzwWw25qYDVcHqfWH0ZHMI8HtTsxDBhVM0stpQOM2ZwKxyNd70nOpy2EBfXVyqtbuVcUpltsUkZkPMTVmu4BDgGMpeFABjjrCMClq1LFdb3RrTUU1PAHwsx1AA7+7YpgBtC9d1U+lLqKjq3GLOpGK2dC7AOeW9L0E8NtG4BTQgLzZ/+DiGwp9OAIiVC/Unj0khoAagV5VqQ75+9ZoQ+Js3b6U/nUtvOpMJWpvtiLp5zOelsnNORjnLn+vGGjS/zuPs9waAMe8R9rbbasc/w+aQOdsRm4KwGYPK4OkiAO4aAGYcYbOUnozU6h7PEA9BsAyAOccksddTte5NzxGF1x5CQEG3b/DBp7tfOABOAa4/H/SapjquY17n3XMn+SKOs4/1FAD7BqSbyuGW1Sl8Rh5ep/T36fmFBbQ/hw3E41z8DnGpMQ42EG4AkLyhc6grgOf/zT8VOXoRm1aC7yWeWdb7SXFSpbPim+veq2nF61U7LdbO0VSZ9yOS7Set1grKH6njZ58mY9HprnUNL4TlXOgTlv9DxapehGotUu2sOJhK65l9rQqNseprZOWfWf6svPVBHu7d8ZQrzDezzOHK5RX5QUGDvodnfD3wPX7wsn6h9Y/2gHj143cqnDJ+8Xif/sLyDLdlxtz3oHlm3J/778Px2THcRhn1ue88w/mtom88UL3XADg6KtbpqrTAGgBXabX1OeEWeBAAnLHgFF4IC+YZzg8t+InzbP7HP5Lmf/xXCYTQmLRYOMYissNPwEBChZr+nmksHcAfAWi3ywV7wl9CtjLOoVtD43wHq+ww9hBNF7mXvycwMYCaAuBy3VhbuFCouR01y/z+AZCBn7u6GU0OOAplKvI3nXGhhvNFd5zz6tUr+eabb+QaNrBHh4xnub29peCo3VbVKeBCkj/yZLzgGcDGiDGG8TMqhBsKs/QL6lHtA1DZuvoNalkA1sFwKK9ev5FXr15TTQulL2Btp7tJUDydzuX84pIKRRWyIQbwXPrXfaqGh6OhTMdjHr/yy1/Jr37vK/nF7z6Xo8M9OTrcJ/BxBTBjawIAA+y3YdPa0RJSTjmX+kZDYPmr/UMBcGrfTUi3sUGIO4CquN+nZfXrN29YdpQLcBrttgWF8c6OPHn2TJ48fyabm1sKZHDQ/rcuHrN2XtCLMgawR171+Kyp6tfvh7ax2gzD8VYtylGf0oIY38tMlana33h1iwGs6scCgNmGBgfAEESPJ3MZ4xuru1uLU7lumxy0y7+vYk8Viun34Un1loQOgF2dnKqAGUPa6kPgXgMYrJfg1yGwYlr+XD8tZqxbGk8xX+iGAHzCqVaZmwJBtOd0Ahv5kUyn2GCCWKeAagrk6xiXZifNGWSGw9SVU+RhltjsE+ZkjY+6QmH0p36vR3t2gEaHm7q5Q+N9+ydHHLKfzwmNceBra2tbNjGesami3eIGCFiSY84aDA0AX17KkyfHVK7DAlpjYLtaVsFpCX5VnetHqkz1OcvnF4W+DtvRT2CxPJPJFO025Vjv9wecqwaDkQyuNU4xlMA6H6uSGVMQLYprdXnz7kS+fvVGXp+cytVoIlfjiYwwhjBeNxomYnULaNtkA1hbqH+1ryrv9TFQwlQC4MmEG15gf4+NIkSitE/HWFNYjPbBcwKxm1+8eEkVMBTADoAJlG1cTCdIO6NSmzGEO52FGMAer/4mAOzxb5FG4ytbLPHEItrHH+Y4zG/LANh/n8LW8prYGKPuBTqmMLZ9TC+uPJabjcpn0LISeXljQPp7P39Z9ezziW8k8M1L+PQNJlQNo99hAwJnMx1OHI322fp7/7tsPPnq9ikm+E5SPI9vz/H9FJnXuNO19G2hSimjr2eV8g6fVLGtPpR/tZYIl7ZMeM/lrlCCL+uUjAWou1Q8a5EtcqFPVO6PFaV6Eaq1RrWzsqmbzu+Re5CmyWyMb1X+GW2zynbJyjujzDldJS/beInjKfPGQzjfjIqF8+RAjKcOp1xFnhllDZfzgfNcTb+O1z6cchX3c53nrbc/fH8+k36cccvDbwjhNsq4+OeQZ7iMq+gbgbZcA+Bbh/c6wR1aYA2A79B461Nvb4E1AP5IGwUXycKLdrfk5wA4LZHDCl34V4UY7TKpKtsgKMUBAKw2rnPCXyhFCUGhPqU6VM91xZirgAuFYxLHdXkhPFVk8XdzLGa7YlBLmyolHSq7+ndZAewgOFX1apkVbKI+ACsao7NUgqaqLFzv3bt3PABcnj17Kk+fPiGwdDtogg8DwMif8ZMBfqcTteQcDXkQACMucROgxri/3yvYT8NKGpbLLdgfQ4nYIAD6m5/9XP7mZz+j0pf226OxtDtd6bS7BEVQBp+dX9rfngAvwpjBOHC/ZtMxVXsvnx/acSTPnz2R58+OpdmoKySbTglIcb8ARxCDEyAMEIfxRqdTU/YhPrIBYJI+65VgOVYp5KfxfIcEwLDQBgAeA8hNJwQpAG0A2M9fvJBnL17I9u5usZBFCAb97lyVdoZkLV6sL3cZ3mRftJ/xRcpAVPG9Skq5CQEH4Y3GplX4C5CnoLJQgmtI5gJSMra0bTCgotBUwFD+EgCbAljjIqtSmGpn9nUDvwa/fexw00ESV9jjrFaFFDfNLiUAXoxRjPtEtTZjkyr4BTjE9wC9hf2zq395H/Tw91+21VShp4+zRsOV+LoQ4rB3MsEmBAPAVMfCuhhqe4O/iOnqCmQCYO3DEJRi08DCl40XAGAq6Wdzue4DAPc5L7nlO6HvFJsvoJrF3DUywKkA+Orqigfuwc7uLqEu7c5bLSr4NZ51jefC+h3H4eGhHBweyPbWVmFhrfDNlf6q9E3hr85pCoP9S+dHt4tXUIh7obbOaFOAb40BjnLjGFwPpX89lOu+xtt2AMzP0ZgbQVRhvyHvTs/k9bsTeXd6IRejkVwivi6GxUaDKmDtn+XQ1c0PBoCTTQs636o9tc/pBJG4h/MZ54FuW+PFa3Y69qjwxrgCxLZNHc+fPZNnz54RAO8wvviWziOmAEZsY8T/Rh00RnBH7f+tPO4ygDK5stY/HQAvP08K6/0kH9xbP1JA704NKQAunA0sBjABMNwwzJ6fMbKpgC83PaUK4PT6fu/TzQD+fbkZwGJyW+J004iOO/QJhdvLGwz8d656hzoeGNh7XQGA/8f/7XYAHHwfScdl+N1k4aT8s/LPKEbd7S+pN6So0BSVrvPBk+65ANXbL6Na91zmjCt/u5IGFo7u2iBZC2ORi32CMn+sGNUvX60lKp1VoZCf4jrZ18isxyrzfzR5Z7RJVpkz8o0MU0+Tl228xPGUK4Kq/odMsDHC5c1osHCeGWX9XPL0v+JDzZ/RpqH88rrU/cOzL/B+hvtdxr38HPIMlzHjnkf7cF6WsZLGUhV/oIaKGs7zAftGuIwZjR7OM1DvNQAOdbV1oootsAbAFRtufVqsBW4FwBmLRuFFrGCe4fxQ1fvOM5gfLx1r6lvL6AB4WZWoz7bysUUFry3SqwJtwIVnj9uYAmAqgBMAzEVtO9wmtij+DfbP78FfLHLP1FoYsAH5afMvwojU3tkBcAqC00V4VQC3FVjUxEDKiFASdswANamayhfZHQDh2oAYz58/Yx4a81chRh0K3nq9sC8l+AV4GuEwpXEN9toNabQA1RXCEHKYjawDYIAoBcBNgq2/+vFP5Mc/+SnVv7BJRblg/9xsdQiNzhAn9OKSgA4xQWnTavCFsGYK692J7O925WCvI8dHu/LyxTP56uUz2drsagxUKCrt5QYKPtrh1tUmlYBpMiEQZqxj2xRASMZz9N5oPFG1ImXbTSZyenYmJ6enVFsyrul4pG1MQWJDXrx8yWNnb58xgmFZCvALe2WCFho5u4zN+qbD3SR+rINfV/CWsYATAMz20fI5AKZtbWEVrPffxxkj39L2WdWVtKy1A7AXIWRHgMAO3wjXDAYBFNtmB44zAzcO21CFIj622esCzOkod6gdHfA3p8NtYd+iBXQJ6F3B7JbDCq1NBQwlsFlBa3DbFP46kHP1o6pgabduCmAXQoPgcjzNoFAFAB5SAew/Q99X9S8OVVey7843pDavy9wgMDYDFPOUw3SfDNnPpxwXGKP4Yl9uNhSUzWfsb7BPhhoe/8bYQH5Q9mI+w3V393Zld3ePGzoajSY3aWhPg8X02NS3A9nZ3pbdnR3pdrHhBfevQOLFBgLt+ymg03nFAbDbDKuK3mOU69jD2MYYIfS2MaU/myiIvrpmXRX+ThgL2AGxq4DRr07PL+Xd6bmcwBlgMJLz4UhGEMID8DOOre5hcMDKsWs26P7pPeomAKzg3jYI0TUA907bi3HjqUxWu2/3qD4+OpLjo2MC4IP9fTnc36PSl+EDYMndH/BAFoC/Okf7hoN54VDhG5Pc4t9jAd9kub0IgLV8HwLAfr4/Y/BZAGBuhvL5EM8ltcn28ZM6TixD3xRi3+QC4JsWUoeM9Bnsz2Tvz7oxoLQXT2FweQ/nJqRXFbDPA8hr47/7X6V2/PLjE0vGO0nWe0l61cxrVL6OvjVUmkgrFLHSdT540j0WoFoLZFTnHsuacdV1Um+BwCLSXRorvJgVuciKy3pbEapfvlorVDqrQiGzr/PIrrHq8mfln9E2WfnqA/22Llr8Pp4yL99wAbKzjZc4njJeiFXkaW+28SYL3t8HL2uwnFn1f+A84zcpZxjG71Q4ZbCdwvllzCtfXJ7BtvwS+3G86rG7Hktloyx48QfNM1jGVfSN+6z3GgDnzOzrtLktsAbAuS22Tp/VAmsA/IHmylg4Cy/iBRTArT/9owLUYRF5eQG6ABUAQyK0P8aBnyO+I0BgagGdKoC55GpqSwLbpOqFAjJRM6WqplTlNJmaLbUB4AV1caLIdNVfar+Zfp+eBwBMxXJNF/ihEAQkcptmT4vfQWkH8OIgGOrAFy9e8Gi3W6wV8mlsbEgTEKzRKAADFL9ss0GfNs7D4UDmtblazLabhaoO5ys4nRcW0FABAwYDRl31evL//de/4IH81OYZHEd/PxpP5Pz8Us4vrlgYjQOqikICFECvOSDnVNrNubRaInu7HfnuVy/ku995IQcH+1Q/QpE3owJxanbPqghF/GCAbCiJ2602lcGoZ6nEVvBP8Os2snzp0rsOdTLsqRGj2BXXaG+ANdz3r776jrx8+ZXsHxxKA+C73WYdCdGghAQATkCQ1l4V14XtM79VC2e1oUX4aP+9AmD2T4Bc5EfQrwpgjSmrCmBXgSuGVUAPsO9KVe1Taj1MxeZcZFQogE1Jy7ZXBbyDnLRPpxAoVVX6+EuhXNYEe0Nihb9+KAQ2SafFuNV+kqqAaQXtAFhPKC1vC+tbvQdaF7WAJgBm+9j+EwJgQMCpTMZDhcCwQad6VBXARdvSXrcpGzXEjW1Ab0kQjCjBKLTb3hJ2mb1vqgzFGMGBtnMVr1uEa4zgKx4Ad4DsaBe30MWYRjzqvb29QlmKfNRGGPGdLeb5eCxdbh6BSrgpjY0aD8Q7Nky5WM7CAlo3l7wPgBV6OzxEiw4G6kiA/g8YjnujNsQzjp3Lix7rASDs9sQ4ZziAKwB+Nue4Ob/sydnFpZxd9eR8MJRz2EZjLCUW0BgMnB7sDyT2URsDupZg4yjZqOJzKjaxtJoN3RDhMaAtnjPG1AjlgbU+niv2LAD03d8/kKODA3n65Ik8e3LMOQegF8+Sy4srubq4YvlhK41nSwpPPUQB5z6ba2lZjzi3NtaWlbG+EchBMs5NATDtki3sgZ/rzy7U/yYLaJxDR4S5WMxojRvNjQdWFh/Lab/1773f+nW8Pt62ns5/j7L75qh0k1R637wv81x72JqTejL+dYKY/eE/ETn8SAzgjPcRlrHKJJV5jcrX0Sd0lRJG9/lVyjt0UoU2uinfarUPlVAT3VM5M664TvqxFshY8KrSkFmLWg9YztvqVr2ZqrVApbMqFDL7OpnX+JzzX2XZs/LOaPNV5Xvb+Eh/n1HcsFqS75grKkQ434yKhfNkxeKpwyk/lzwz6h+ue0aeq+lS8ZKGU34u9zNYznC9M+7lg+YZrHfWPJaRZ7Qfx7OMt2Y4ZfDi4fxW0TeCZVzFfbzPeq8BcHRErNNVaYE1AK7Sautzwi3wRQDgjMWu8MJbMM9wfoFFufZ/+jfS+bN/o+pOxPadTAo1YgqieHOpXoQVqVpA4wsL9jg8ni4gCtWSrIsBX5tRXBimD1hSQgVHVOiVn6k1pgMzxM0dT1Qx+jH4Wyp+NW6nx9V02970XMKLFgAsAJOWRdXN1wTBbuuMdnGbWEAlgJ/t7W158vQpD0BwAC7GHbXwpBrTdIOAQmHnNcGvxmWcUFnY6balvdnWcUPg4rGCZwS6na6q3zxeLgDqX/zFX8p//Yu/pNpPwW5p0zscjeXi8kouLq4UILc60my1DOxt0LqZAG48lE67Jt3Ohuxud+Tp0yN5+uRI45oeP5GDoyMZDwcyHgypiG1A8dZoWBxPtbYtYjovLKqbzNRnAjaGKmVBA68uL+Xq8opxWqG6JKwCcAd4mc/k+YuX8uz5S9nd35MNqC+bTYJfQC8ALYWYpRLQ+6TbzZbKX6Q0AGyxSPUP8VJDDFCt4FIVdAS/rgBObKC9Dxe20YUFtMVrNaUvYwBTAewxaVUB7PbnyqW1jxX9m+pBrdcyAKa9tH0tqwAjE62/cPpcUSqASxWw21eLxZ7lWLH4v6kSmFbQbC6DwBQlq3q2dGW26MBUSGt8ZQBR/VLArnFxYUMOJeyEmxFcpc0uwljAutkABt2z6YbMZ5hNfBMDQLrZ37IdtS/q3AELbhunvR7L4Bbs7DIbGrsc4xgbENRNAPVQW3OAM4A7jOvtnW3bOKEOA0UXN8cBBeUY36pcBvzFp5ZfOYh1L90IQeW9xwGeMC6r9wWH7qkNNFqMCvnRiHs2NJY67Nm1nLCAxkYPqP1hl4z5AXni59xgMoAttCqIzy6vCIDPr/rSG08ZA3gCJXUAAKsVevnnkPZRd13QjQ2Y79utJtuJKtnJRK3j6+oIAPgL+3eqWxnfeaOIKQ4F9bOnT+X5s6fceLLFWOYdGfSv5bp/rQpgB8CF5bgqgHHgy62fHbpivk3hqMeyT+2Yffx4DGCcu2zVndp0I31pOw13BwX2mLdwoI3gwtBqqm14ETua419jBBcW0x6XF7YG9sVnkqXFvIoY2tx4wH4DpbqOKfQDOlTY5hyPb4z89RE7p9oa44DKcQP2sICe2IYJ3wTCS//dfypy9AEAHHwXSeeirPcSnPgprlG2cmTafC9NhSJWus6NJ93jxbPvTbQW91jG6CXvmu6ubZG1mHPXwt7X+RmLXzmXvNe2WFEZI/WpfulqLVDprMxCPsprrLIOjyTv7HbPKHdW3hn5RsaIp8nLNlbiWCorQUYBVpHvKvIs37KDdyLYBqso6+eSZ7AlmSzYnFlbFcLtFL94fKPEF5ZnuC0zbuaD5plxf6L9OC/LWO1jqbIG0L334XAZV9E3go1+n2VcA+DoiFinq9ICawBcpdXW54Rb4L4AcNZCTnChKpxnMD+uc0ZbJphnOL/AImv3z/9ENv/znxTxMQEdHJKW8TwbXIimem2ioBgL4khHAAwIADBqcTOxUI2F/uLL4yQqvSltXA3cUH2ZwDGHwiU0m9miv8budDCdLuqn1ptQIRbgl/aqWDwHoCnjM0L9p1a1dY3FSwvnDen1+4REsGve2tpkXGMoeE9PT3kcHh7IwcGBHB4dyuHhkRweHXGRfzLWGLsAMWgrB1u0jkXczgHidQ415uaGEBJsbnVlc3uzsIUlhJ9O2Lawru0CiHQ7Zu06pH3yX/zlX8lf/uVfUe3baLQIIgBJoWgEFEZs4KurnrTbXdmkqq5bgHBA9MF1TwaDnmx1Gzy2tzuyv7fD49nz5/LVd78rz1++lEGvJ8NeT2aF3TNAssa55HsUY+YqePN7qq6vxJmMyQqYUas3pAaVcKMu/aueXOPo9wsFMGEObKnnc3ny7DmPrd1dtSFGXNfpTCZjtdJVAKy9qnjvgiK8sH/WvuXw19XBMI5WNbDFBPb0wH8WV3pZAax9soQ07D8AWB6zFZATkMvi5oLTAAADBGvZSwBMAJ70e1cYLiiAvY+arfRdADBfNq2dnMGmABgqao3RDOrq5fRYzq4EVuhYxABegL+Fm29xHxT4+mV5p3STB2Piov09rjZU5fZvmtK6MtRjLVOfzSTTCcCZQ2FVs+uLNGLPqv1uAYEBgAF4exrPF2N7a2uL41fvE+LqTvj73lWPkAznY7w6UKMt/GaiOLVmJJCDsh+bKtodwj5YWLuK2RXAdYuRq+Gwda5hC3BzwVKsVrQHxo5B73KzgM6bVHJiNwGt9DWerwPgfn8gp6dncnpybgASsBCbV4ZyzUMtlOESUADgXl+Gs5oM0a5o31sAsKrgbWzrFgXdGETQrZ+YLznvt9q8x755Bu2E5wKeAYC/Y8x7jIuuKmfdCKRx4188fybPnz2X/b092mpvbW7JeDSi1Tyus9nx+6HtgrHDzUAGgDH/ufqXFtIJAE6hrm8MSsfVxwAw2t+/FhTASQxgWnLDvUCEUJux2GFZze/hLKFthXbkMxPwnTHWVbXt82mxaQnPIMwDBoC1X07UzYFgeKMAvCnkVjG/DniUB9dCO7lF/WQ2kZHFdk8BcO2//V+kdvQBC+jgu4i3UdY7SXFS3ll5qdOXrmpnZjZB9C0vlu6eLl6t5oEi3lP5AlcKJ1lZXcMlWEyYtehT8RrZpwUXrHLzvbe6rqh8kfpUv3S12mefVaGAj+4amXVYZfkfTd4ZbZJV5ox8I+OjfB/KSh1OvIq6rSJPvr6GaxWHI59Lnln1z+iD4fpn5Bm9TXlZxkoaS2UlDBbgQfMMlvFz6R8P2pb2N3C0f0bSZdye8AwWbqOMi993nuH8Mto8nOcD1HsNgCOjYZ2magusAXDVllufF2qBTw6AMxarwotIwTzD+aHl7jvPQH6dP/tjAQTGojGVvVisN6UbFqM1jmbT1KOq8CJ4mU4JxKAwxWI/7IBVBaWK2gIAO/haVvua4hcQxAHwAhw2xaQ+s3XRn2ouAj9tK0AeV4ClMNiVv7qYrjDY1We+6O5qNqQF/G22mrRjRlzNyyvEqAUA3pKtbQDgkQHgE3n69Kk8ffpEjo6PZGd3V3b39ggzRmOAjhHbBypftI9DRFpLj0YF2G00Nf4w4G93q8tFfsBjqMlU6Qy425DuZpdQoXcFqNWTdycn8tOf/rX89K//hjAI1s8AICNA+clErq+HBMA4UPa93T3Z2t5WJXYNCsiRXAMAX/dke6slO1tt2ey2NBZxQ2Pw/sqv/Yr84i//koz6fRnB5tuUkS27Ftuzpmpi2EQTdk9VRauKWoURCiw0jq8C4IYM+wMZXl/LaIA4yFApapu4InL/+FgOjo6lu7VtNBGqwhkB3cQUc6oAttezYkOBxxdVsFj+eQ576BmPFAA7jNT+ZpsPqAI2WOlQOHm5KwGwK8v1UyFLXabzGuMAs5gFGC43HOjEmCqA/dqKStMYwK4I1L6vdX1PBUzYqsQ1NVZP0asCcLuy0dl5bUPmlKkq/FWFdqlm1k0SZhmOTzXutXld1YwEsBaa2F+U1d63WCIq1NWqrHf4q8DX9MPw5lZTaQPH6em4ZZMJYsgCZBmcJghVG2oUwG26URaFbBO5vDiXy4sLbqDY2d6hohcAGPcK/ayPGMH9vgJg9iscurEFUBPzQLPZKgE65hmq0RuEv6oq7spoiA0dA5lNxhrzu4iFq8r/Ij60xdRdiM/qymWOGR2bruZX5wTAb4Bp9Nvyd6gfwGivfy1niOt7csY6gyNjfKQAGHGOcZxdXjIO8EXvWia1DRlLXWa1usw3NvhpTco+pMA+ielsc7cNattIoqpWKqAR55zzfotj53qA0AB9gl64IqAdAMkRBxjVUmtwdRLAAet8WEBjTt3b3dX7tbXlHvJMzxjA7Q6v7X+/6QYkVQArAMZzAPdNNwmowmw8+aAAACAASURBVF4V15gn8ZluGtLHR43PNpQdn67w9U9XAKv1tCmAAYXNWh/zW6EAlhr7BI42y9sWWPd7f0Z53F2D4BYH7j3vuyq8+cxKnlVqPa7PRj6r7Hf+nOBz2FTl6Gve5wjPAYAZ4xr9sMZyDuG0gI02Onz5BQAsNwHgwHtD+qKX9Y7jJ2ZeIyl26B2zTFSpdNFXscyyBJNXaJvlnKvVOlC+eyhb4CofTbKyut21YMHzw4tLwfwqJctYuMrJ/17qtqKyRepR/dL5Nc8/Iw6T0rpmXyezER5V/qsse0beWW2SkS/fgSId2dNk5h3JOi/LeGnjKfPGQTjfjIqF8/SX1kDDriLPrP6yivqvIs+MNg00e5EkXtTYnYqlsssHL/7F5Rms9+fSj1dxf6J9OKMpw0+RVdQnnGdGhe47z3B+GXNROM9b6r0GwNERsU5XpQXWALhKq63PCbfAGgB/oKmCi2vhBbBAfo3/94+k8R//VREDF4vHriZSOKpwkF+EuKVat/y9Kr5wFLEPSRb0DzW1f3WLZ4WF/m9X+2rSEuyVD0tDWgaRaHtpwBHwAVAGC/gOjz0OJVa5XQmsoLgpTahRzcKU6cy2FQpgWne2mjIcqXJuNBkp3Gi3CBsAjfr9HhXAR0eHsru3w8V+LPTTRpbqLlUVOoBw21uto9YIkJnW0oz/25JWB/mXANhjhNYRW7ndImA/PzuXs/Mzqv7evTshCAb4UfAF1Zcq0Xo9KAOv5Oz0Svb2d+XJ8aHs7e3I2KxjAb1UqTyU3Z1N2dvdJDS5vOjLxUVfXr58Lj/80a/LD37wq1TswRgbfc2V04y3afFdCe6nZmdsUIMVNJVwAbXM/hkW0JMRrq9KOMILxs901a7I5va2bG7tSLPdLuLTEtIZAMb9KlfmrV8U9s2u2FVFMFVxOAz+ut0wlcspkCxIpubnVtHu4etjQdV8Cr9Tu2aqZBl3tEYIPIPErpDDLo3U9J8GUH0mKIaq7m7g/9weOlUKaxvr4eCI7WKG64B47IMGx4tLEvjWVJlcb1KZvQCBXR2vOmltiuSvLge/vvlC28Xvh4J/QvbCJths3vljt2pW6+MCAlMxqzBOIbCCXV52NpcZ+hfV9GXD+e1kfVklZKIKXYyJs5MTOT15RwC5iw0aVJPrPcO4VDt2bDwYqx074/pqbF9uLjFopsANFu4NaWKcAhQSFuox5oaPIe2sGwUARnqdd1QZrnOgxip2C2hYwJcW0KXCV9X1fPmCZfBY7Z4B4Gm3XmsU9s4Au7B5R6xvWj6PJgL792vWzWygRyMZjEZydnElp+cXcnF1LVNsVKjVqQDGKLGtNHqzk76Z9jftgzqeMP6hTlXgqu4JnFuhJjYLbmwySTf16PyB8w12isZmxty62e3Q+hkbabY34bawxZi/bWwoajSlhTkQc2WztLFne9p9w/dl7GQFwbhnaRx5BcA6V3r4AN8spIruNp8fbiuteataWzcyqR2zx9bFNRXWAjRjEwLarq7xpjsdiwXcoKuEP6cI/w36F8+nZCOL28Kj3fSZpH2Pm5usTrrZAzGAdbOCx6zHnI4yUv3cgE24qozV2UDH4GiC2Pa6sYijyyzKGQN42QI68M6Qvr2E30UWTso/K/8Mnyg/8K71kR9nNkH+BT50xj1duFpb3VKNeypbbmOtpC65hfgE6cOLQ/ddloxFtuil760uKyhbpA7VL5tf8/wz8uCX1zf7OpmNsMr8H03eq2yTjLyz2iMj38jYKPpTXiFCWedlGU8dTxkfW6vIM/lz6/b2yrivqyjr55Ln7Q1Zpog3abz24ZTxi8c3gATzDJeRHTSWOpbK2v6+8wzm9+DjLaOc0X4czzJ2h2Kpvrz7+JjrvQbA0dGwTlelBdYAuEqrrc8Jt8AaAN/QVBkLbOFFsUCe83/3z2T+7/45F4xdUeSlYxxbLvSrmstVkPi921tiIRwgAMCl2WgSBjhwUfiLVWiFtiUcdUjqqsv3H7fOwfRaCoqgOnM1FWAi7F1hGQqYUMRYNEtivCVrXE1VCQMitJvtIj6pgkpdDEe8SsBW5DOeaqxhqAL1uoB6UCCrdSeAKuDv5ma3AHEAPH59VTyqalmVXgYSCE0aVP7CJpRqNWs7BbOqatOYoWpzDdUhQPDbt2/l3bt3cn5+bio/qA9h9alxPnEMx2O5vOzLmzeX8vbtpRwf78tXL5/K4eGeWsJeI/7w2F7gZ7R8PtjfJZj58Y+/4YH0f/D7f0t+93d+YDGdO7yfeu+mprgG8GmospS3FjF6AXTVErxQjzpLtfZAU7NuhR24QcsEGKOuUDXjvikZhAU01M0KzVxVqexEQS+u6+1MsEu8pWCQcNAUwIjvq3GaAd9KdbZizFJDqwrx0lLV1fAObqiILWLBql2xQukNoboWnwZeFKQZCCW/SdSe6UYEWgVrg2pcXTvs36k9OsemXk7tywnkoeTVUUu7WsJG3ajhyTUOc91iK7el3gRk1zYuZKAW11fjIpcbNwqLbx/3rnC12KVU45qq0/s0AKqOXVXqauxrjfmr1tpzA2lmKWxto/bQHhvcYjT73IGNH6gXQBmVuQ2Bmr4OK3SqOKfy9tUrHvjdwf6+7O3v254BjVmsMVKx+UCV+vgcjko1upZzprbwzSYVwbT17XR4DZ3bANrU8n0OAAw7eSpD1U1gAQDXoArXunOO8HtTEHa9QzXz6GZ/gaX7CJtCEI8d8XQxrzYZFxf2zwDAUAH3etdydY3vB9K7Hqj98xBxtWGrrupmxP89OVMAPIM6dqNB8MvY2nQ4Lzdg2A0r2p8qUgfA1t6c66mc1Y1BuslCNwuwv83njO0NO2jMCwpwGxoXmX1kTrtnbFCB2hd54dmBjTyYG7vtjuxsbsnO1iatpRuE8ObiQGtkBbwYw7rJp7QuZ7tTsav9URXACkQxHmjFPddx4/bPDoDhRqCOBOpqwDjngP/maOH5ECLTxt+U8r5JoNXWeOv4ue2v1o096nDgGydwXTwn0b+8vXCf/Pr+bKX6eXOTinM8CzytP0ORNx07hkPWhQC61SpjTbtFOvKejLlBAM8Zh7+4zvgP/rHMD58vvowE3hnSE8LvIn5SZv4+f4VfLouE2SUrun/+te7hjArtsnzVajW+pez3UK6c1llJHXIK8EjSZi1A3UeZ4yuH4avdSx1WUK5IBapfNr/W+WfEF+K9rtnXyGyAR5X/KsuekXdWmzyCfCPjouhPeZULZ52XbSx1LJUVcRX3YRV56h97oXaNpcqr/+eSZ6iB8qoeVk/qX1fBr+C9/DbnGW7LVYyNB74/wV4UnRJyeua99+HP4T4+5jKuAXB0NKzTVWmBNQCu0mrrc8It8FEAnLHgFF4sCuYZzg81ve88g/nx0tGWDuQJ+Cv/zz8vFsuxaO7AqYAsAC22aI5Pt9N0oOWKKirVAIrt4HsYgGwRr7MEvw6M/FpeJa+bKy9pE5vE1lwGwNsEwO1iwZ/qr6mCZwVkakeKRfdmo0Wg6zbQhi1oF6tgtk1YNZ2ZLbHFjp3Np6bim8jOLhRr29LpIu4lsJ2BBoM75bunwSvGvlTggOvA9hSL9QBFDsppAe3W0W5DbLafAB6AvzguLi4Id3gMR7RRhpoRMIiqwKtrOT/ry/l5X46PD+TliydycLArV7C97fUItpqm3tvb3Za93R02wU9+8jWPo8N9+Y0f/JJ8//u/yDjHAGhbiKFqqrTCNtugLVAH3osZh3WqVqXFfTPFXQFADQi7ntAwawGMXVUL+MuYp2ZTzBjAjJk5ow2qtpn/8QuFqMJnwF2PLcv+QgDsCmCAJ4XxSO8ACUBKrYsdADugLSFw0VeYJrV09ro6BFaQSgjssa0deFNBqQo+tqWND7aVqV8V1ibw12Kw+oYAh7K8YdaHdXOGHt72SO+wMf1rwG2UVf3blFqjRVit0lvcSYX3+mVmwEnsbgdQallsSm+D2jojGWw2Ba2rkrVOSbxecxCgDXSh/rW25P3yjpJYcztgZmdTqE6FpKlRNd5ynbAN6t+zdydsE7eATucj2CpzU4GpfqFYhWoWIA2gTCHtTC3hW23Gcu3A9rnb5WYMvWeIxaoq4vl0qvbPtKQ3WAn4bapjtMq0UECjHcxFoQCmi8LzGkJrA84SAI9lQwwAbzQIf7GRA5+9ax3zV8UxoOJ3gHkBm0kYT3yqMYDNAnqGDRWyQaW6xg3Xe1ZsFLDxWyiAPTY7bbt1MxDbvIkNNer2YLtdmI/3QQLg4ZDlx0YXHLpnQ4Hy/v4eITBs6r3/co62UAI7m5uEwJumzvVrud1/oRjXjsjDx4//ne6K72JjTqIA9rkGm4LU8rtZAFiqZ+lsMGf90rjCfDbaxgVuqNAOzL6H54zHivZnmIdKYNnsWcxQBKak9mdeGh+asaANtqPPwQI7VTW7uhlq3sH1NUE78iusrG1Tg4NifGL+pBIaADx5gRj83j+Q2cGz8m0i8L6QvnqE30MWTso7Ky/18ltE9EVJ02VWPy/zj6W+hwtXa6ePFOoeyhRtoHsve/TCn0m6rMWou9YpY6Ezcql7Kfs9lylS7vI9Ppo6TZdf6+wzKrTJqq+xyvwfTd6Z7Z5V7oy8V5VvTm+PFzde2njKOADVv2iCX/FKxfPMmEzC5czI88Hrv4o2zcgzeOcz4Fm8RVdxP8N5ZrTRtzXPcL0zxls4z4z7c/99OFzK+DwXrE/8yvE5PpxnsIzxEb6CMt7S19YAODoa1umqtMAaAFdptfU54Rb47AFwxuJYeHErmGc4v+CKZu3f/wup/ft/uWAB7YvMWCinQsvsnWmTDBUcbV4dFpW33VWStAkGlOHCvIIczzP95MK4K3Y9m0KZa6DJYoRqvFCFCBqzcyLdTle2upsEwA4x3FoYoIe2z1QlQ8GsSskCALMhVf0GQLG5BQvSrkI4i1sK8MsDqj1A4NlEdna23wPAjCNqsXu12e0uERZp7Eu1TVWgoFDBYOIGbD0VOrlNKK7HL8vm5ORUcFxeXSmo8HjNA8T0HcrZ+QUhz9UVgMBYBoOJHB3ty7NnR7K7uyOXl5e0jMVXt4s4ph3Z3tqUnW2Nt/n116/l629eSbfTlmdPj3i8ePFCXrx4LocHB0VcS7aXKT0BCzVeKdSL7w995Zmma3UlLNOZXbBBZAWKZqtMeKiHq2zdjhXtA8Cimw/spcth/RIApg6X0FoVwLQcNgUmALDH+kXfNHxkANS0wIkKmGVzeFtA0hT+OsQt1bS0L3YI7ApLA70ofAmAcY72F7ZUAowdmhaqeapyLX4u20jVj2oTq2DS1Y/el9JlD4J1KoWhALU4sO4lXVhb6/hw+2PtvtoJaeubxEwurJodtjPms8VpTZXLonbUtEO3DRNuK5yWz12ezYBabboNGGrMYAf1el+hjMUYwpimLTwsiGGDfnXFA79H7FgcbmNPKEh73xnHEe2ToZpF7NrBoLCBRjkZy5VxXTvS2exSjYl29vHtcWixsYDqX8YA1jiu+N4jUdOS2+IVp+rLBZtls1N3JTBV9VBsjiZUBjc4dzU41gGr+9cDqn+x8QMAGOpfHAPMC3ADmExkZMf55ZXguEQMYMSpngFIc09OAYB9vkr7kLo34J55v1PoripnqH8BgOsFveYzwfp2GfMc7gfa39mXDO67NTfm21TFDoCOum51O7LFub1Lm2jYQqv1ts6dHrMc7cVNHYyxazbedFxoMF986WYPU5ubnbPPVt4vkNYVuGpLr/09BcDpM5HzUH2D6ZjWJ2rb0LEcz9uv588oHzu+AUitptVW2gEx+pqrelkPi/fr8wHaGAAY4QrQ9nRPgM2+K9vhPlE4LtjYI4i2B0tNpPfb/5NM95/asybrzSK+CS19NATfcYpXgfAb5XLCvLoEX5Uql+ajJ2a2yd1reks17lieaCPl36Fozl92uvBC112bIWOhLHKpO5f7nssTKTPfeyoVvNJJ8YXW8oESrUaRLrtkmQ2Qlf+3IO9Vtceq8s3pUHm3L17icMqMAoTzzBj0q8iTl4/ehFXUfxV5PoI2jTRpRtXDdyl8Lx+4jcLlzGikzyHPcBlXcX8y2jLSfzOKaNnFah9LlfeydN95hvPLaKRwnsH7GM7vljKuAXB0NKzTVWmBNQCu0mrrc8ItcB8AOGsBKbioFc4zmB8a5L7zDOfHi9+eeuM//EvZ+A8aA7hYBKd1sSo61e5T7ZE7ZjOZKup8gd0hL1XDdVUMO5BaBsD+b/MNXVhlWYQR3oB4dKp6zBf8AU0BgDfbXZbN4QXVfWafSoVXs6WWxfZfsThfAGBV+21vb8nW9paCbfudKoGTYz6V7Z0tAmAoAxVmKpCGkhAWm6qidKWnAst6w61hS8VmATITa2SFLaZUNXCB9j0/v+Bx1esZAB7JcKDKRagA37w9lTdvTwiEEC8VzPPgYE+Ojw8Jev18lA0Ae3tnWzY7CoLRpien7+Tk5B3/8oRCGe36i7/4C/ILv/AL8vzZU43Tub2t9sJTVUlqPFytnwO58r3FYaH+OWvcp4D0CkIMHpOAmgK1sFYtrZIJM02VXoLT0m6W92c6pgKY8X7Zbx0A4/oz/twtuZkXlHCmtFbIaTFKvZfYuNE+5QDYVbJW7kJ9mPzcbGHVPtnbwCx2lWCy2oCxvP9U8urPCyDI92gFNg5yscGAfYO2txaD1JSEaptdAmD8XmPOlggSF3UAPJe6TOYbMplprfXdVX+P++nxXV2h7mp/t+9d7p/IAApcVbg32a4KqazMaOfEZhjbKzzus9ezXPRQQGXImfcSaaDkVriokJUbOWwDAn5exNCG9TEs0RHHHPFhN+rS2GiYmhfqf4/LOqdykpbK133p00a5z/HLuQkbJTpd6XaxKWSTALizuUnlq24GELMWHrMvwaYYEFhjw2o5HfoSwpmyGxXx9izagLGO1doasJf5A2YTAI+lNvPY03Wq/aH6BwiGqv+q31f75wEOWD9PCH+H44nB4JFc9PpycdWjVfR4IjKZqvWzxq9NbclL9Xtpwa39CGNGHyd2D/x+UwGs99fhL2CqWy/7ebRNpi273tvt7W0esDd2AOyKfcyesH7uWozg3e1tzj0A8YwdbAf+jS+PhauxndV2GnCaitxkk5LDY7eQLmz27Tnl0FpjTusjyQEwPlOQrGOuLhO4EwDWJ+ENSicDBeVuIe3ne9uoxbSFT7BYxKiTq5zTa6P90ti+OBfPasDffr9fxDbGtXVjAp5ZNu7srazclGRvJTWRq9/6ezLZe6IpAu8K6Qve7W8WS6+DmflnvTstXCq7ZLlVD7/nfjRhhfZYzi+/ph8p0T2U57aGudfy3naxb8HvsxaUqrZHcHErkv29lPceyxMpc/lOG03t6fJrm39G3qJr+Z6VUZfM9s6uQ0b+jybvjDJnt3lG3lntkZFvtHfkZRkvbTxlvP+vIs+se5vRWKso67c5z2h/zpvr4y0aThnsI+H8Mir0oHkG6/3g4y1YzlW0ZbQPB4to2cVKGksVn4tXcR/DZVzFmMho9HA5P5LnGgBHR8M6XZUWWAPgKq22PifcAt8WAJy14BVcgAvnGczPLaCxqKyxEk19aqCpUK3SRlnjPt705QAWYMbVYPqsLUFYCosLS1k8Ee1ht6xEI5E0QEclMRVpCqdxQN3XhU1rS2P74oCCi/FxR2P+HDauWGifmy20gySF0wqqEKcSUBQHbYZVYsqYuTgIGU0NrAB4R7qbAMD6hTRYeAdA0rjDFrPS4yebNSx+nhAuq7crjsF9AFv0HtAW2lRfgD4a61fVv7StvVYlYL/Xl9dv38mbN+/4b0LZWp1Am6C63Zary55cXV2xmWFzDXUjoDlgL9rj+rov14M+4QxgOaDF0fGRHB8d0gYaAAbABu2kqjmNAwxVoseg1br5rUzhp/cBfe3T/oDvvSd7BF4DUGZvrMpgKPw8brCr+EoFsG4kSC2gpwRSjAHs7sYaqFgtoD0OLRTWpmZ12OgbBFxpWsT5dVBt/TpVA78HsS1NWuain98EgA0IuwK4hMBmBW2qcMYvJQAG1AEvV5BIC2iDUa6+pym5QVgN0qxNrQC4IbLRFKm3RBotgUreY+rynpi1suar4wnAVS12QQ3Vzlnhtm4Q4Z1MbN9TuOvgt4iLXSjrrR+Y6plFLNSTGne7mL7QBxAbezymfTeVvxZn1TvcAmz3foWqT7XMbo9LtTDnjjlVv7BF7/X6ctnryVXvinAVKnyMO256IWzsqAX0ZpcxXj2Gq8veATVh/1zHZ2IBTetdxv6dKZBHe5nKU9WjZYxlxrCeAHRvSL1W530YD8cyHo5oR8w+N69prO/hmLF+Ly97BLtQ/vYHOEYyYrzXKeGv/mxQWETj91T/ugKYkDOxPE+U6a7+1Q0fGruYENfU6oXyHPWgI8BUVagGNH2Dj/dnnSVpOM67A6gO+Avg6feGrhHsbwDgKORUmvW6bG2qEhibUP5/9t70SbIku+67sUdkRu5VPV3dM909PcCAICiAMpkWwESaPsgkUZQgSvpbJRMEkthIM5oBgoiN1DeYYbGZ7q7KLfZdds699z2PrKyq67FMVlVHjr3J6swXvru/l/7zcy6Uw93uSfFZt0ZOgTNj+BaqX1PIWygAt0p3mOrPLHwvAav9iQbltT3vHCS7ktjn3GyxlNlc41urC4TGQfd2oGNGEwcP1Bben7FYx1FmTx/twHj2FhPZIbA/0/xztKc2II/njQPg9LnqQJw/s/XFP8OfJUtvEQM4+K7gz7vwO0jxgexPxA/Orb2MbJBP/kfC77lvvDGzvR9939q+FJrCDsrytqI8RfPuqmk+pHTCG0ubVipjk+ttWeyknDsqS05TbJZlfm3zP5G38apP4syvzMpnpf89SHtf7bGvdHNGR7z74qWN35k39sPpxiuVN5eC6YbLWf7B/c4u+z6n+c7GSW4IdlHWKhpu+3jm8XH3hGmG672PcfyE9c56xmaUMzqO40nGeih2l5UumHk4zWB6+2jz97WMBwAcnQmH+zZpgQMA3qTVDp8Jt8AvFABnbHCFN6uCaYbTy9iIC6cZLOPiT35HFn/yf6+pM9Xqs1SrckPalJ6pqleLbTDK77fNbocy+m63roYswIA7UhIuGExaU1+WCmBCkqXb9yogoyq5AVtqBTNUnwEAGzAlAG61qASEZfRypqBCFZhuH7og8PTYvozPWK3IqrKS2RyqXmzWzxU8y1K6p105Pe1K56idqI7nCmbns2JT3zf3oYpUe0+1SF2zwjZlqrE3s7cGdFY7U4W9DpVrBKcEzdz8RyzQkfT7Q/nuu+/k25cvZTwaS70OxXOjUMoB5uE+XIB9Hn9SY26izRTcQjXr0BVt1Om0GH8SYOLk+FhVe/x+TLtsxlSGwhog2A8GJJbPav9s/U7xdvnfziUBtcovh36JvTIhvX+2VL5yrBixpCJ5ibidGgMYal8qgC1utMYFBmzT+L8AfK4sLbfCXAGslscslVkqK/BNbKDNutpjGBNpEaR5fGCFewSlxbhHehoHlEzGFKwPFcAOyB2ilrFz3Yp3xXFJ+21A4AIAe/m0WVwlr+/O1q8c8zWpNtpSax9JrX0si+mMsWYXM42xDCilAEutjB0Ac86rL67+4ekHNmxNYKW879OnQMViCbsK3OIBF8C2ANSmmEe9amalDMhr5ZiORjIZDgTfXcGvbgAKc6kG5poFtS/iujYJf+cT1G9qFvYpiFtR+dvr92irfg+L5PueDMejYn75mMYYb3XavFSFqt/1YIw6HSgE1pjjOBwBeK4xeNU9QBWiC7X4bcA+GHPZID/VvwvCeFcsY6gAAE/HU65nHMLLFRW+s9mCc//uvi939z2qf4ewsZ5MZQYr5MWS/4Y6uDeEunlCdfB4MpMFLJNXemHEo0vTeNSps4NbvTsAVkcI7dxCtVutFjG48fP1GL2lJbkq/hUAo/8crruqlyAY1s6MNV+V8WAgo0Gftu1wnWg3m3J5dSXPnz2Xy8srAmCsS27zXFgrm+Wzx3TGeADER/qu5se9voamgHpN6WyoOq2nP8fQdx7PHbB9OlsI4vHqAaB1AEz78Hab5fR13102cL/Db9QFcBuQuwwRoBbW+NKY1bruezopAE7BsANgtgkl16oKRr4ony72+q36X/+2VJ59lg0Bw+8gXoHgu0hxe/hNcm2xyf5UZrGy03/0A1tmmt32byr1luV4W2PsrIy7afHvXSrhjatNWiZjQ+5tyW9dxh2VI6cJNssyv6bZn8gs2Iec/j7LnpV2Rpt/aOnub07EWyJ85xP3Q7ic+gIZbtrwnYc0w20auTGjOcMQ+NCXgZYPNny4LTPmWzjNYBmZdaDKvCUjzd0nGStl7C4rXbA+4TSD6e2jzcNlzOjHcJpvqfcBAEdnwuG+TVrgAIA3abXDZ8ItcADAD5oqYzMuvLkWTHPxx78j8z/5nbUCPYS/2PBWi05XZZZxIV1FlaqW3C42Bb/6jNTHX7FhT2tQjzJaxs71NF0BzLi8AMAEsQb0ZCXNeoPwF99dlaYK4KlMJ7MSglZrjKk5n0FB6AAY6jW1W4YFtFsjMzYvNs5FZDafyBQAmDF5oahaUVWLq8P4laY6BrC1GMAPLTwBSh3+YuO9tAAtlcyOyQD+EEsY13Q2lYkpfmFHCxUigMYMP5vOaFkLZW+v15eXL1/Ky1evaIFKAMz4nKrWBVSCKo6XqfkACRz2AGIpJFEVtX5B+adxlgGvASgQh/P8/Iwxgc8vzuUI9rido0Jh7TDGP+/w8c3w36K9PnwjKuLOUjJr5VHvWFea6ohRn9bUAroAwEUMYHvBdvW4qYUJMpUsF/UtdMhJ/F8H4oXSN4XCPnINYisAVtmxxgBOALD/OcBfA3aqhbH+W6upjEwheRm70wG6pgclKXGuqaQVAGs8Um8pftaAYwm4Sgvoeqsjjc6JNI+6OicASWew9VYlIwGwxbJN4SDj8YIYdbaonAAAIABJREFUJn/aECjbAQLPk5C79HHmnEnhfwrFdYlSW+FCRWw2w64IRvOO+j0Z3N3LeNAv3AWoigQQxaELWs4DyDal2Wrz4tiYzmQJJwCzD8Z88FjEsFO/v7+Xu57aq9/d3dFCfTKFlfLUlPwK+5r4PGJnwxYa8YARd7ylCmHMH8acrgj/DZV8s1mXGRShhL+q5IcamOsqDl3U9TAH+xrtPl/IYrYoADB6E3VTOK8KXABiwN/ZHABY437f3N1TATyaTGSEvoQidbmS4WQid4j73evLEJbRk5lMZguFvizt6wDY+5rz2NTJ6Ct3haACnKr8RwAwFMDmGKEHaHRd9EM9xVxjpZeEnGzXZpMwlxcs6dstguD+3a307+9kPpvyv1uNhlycX8jl1TO5vLikUhaXq2s9P1Xaiqgd9ITtrXF0Wwav9QCOQ1hXzvozSVXOepgDLgp+uMkVvFQAWwxkHBBAXwC4E8xj/Z+9DoCRv1tIIz/AWJQP7eoKYdTF4yIXanU/JJAofh30ejpQAGPNR5oO6gslM+rCdaLKMY37UG+uNbbq1f/pv5DqJz8Mv7fpbM38Cr6HeKrZ6fODG35qs49lNkBye2ZbPMxoZ8XdshxvaoCdlW/zFs77ZG47ZGxG5RVkP3eHN5tys99RO2xdvh2VI1r9zbPLr2n2JzIL916lv8+yvydpZ7V3Rpn3le5+5kS8tPE74xBlH2nqX8vBr33064eSpr5khxoqdlc8vVCmvhMQzjze83lJxu6O3ZVXqXCawX6Mt1C8L8Nl3Md420eaGW0ZHcfxJOOtGb4zmHk4vSds8/e1jAcAHJ0Jh/s2aYEDAN6k1Q6fCbfAGwFwxoZMeLMpmGY4Pe43xu6O3RVPj1lHWzlYxtX/87uy/NPfLdSKHhvRrSxdkUSLTrPpfAzq+Ya/qzN1018Lmyq00n8r4lsHwKkSmFVghQFKoPLUuKKa/5Lgt1FT5VhhlwkIAngym9vmvyr/FqZ09HqVm/oAEnWqWnEpjFI4o1B3itx1M70qVAADFh8da/xKKP5QJm68LxQAADJTzQeFIABwEetVCFUdxBZKzSJOLtJR22mof93yGban3eMuwQngAaxqe72e3N4qvLq5vZWb2xtCj4pZQHtMVvZfXWMhAzQhZuRgODA7ZlXtnZ6emPpMY8ni6/b2Vu5ub2U6nRDCAGxdXl7KJ8+fy/Pnz+Tq8qpQ47lilgcECvhnsW/fqAB34JkMaI6XBPr6XDPw6kpPFlGJqYEPKONgU6sW0FAAw5aXPNugE8GfK4DtEMFDAKzZuRm0H0goy1OMTTHFbTIbPVYwY4wWNsml8l0JWamYpyWzWbQWUAbqXRvbPOjALz10wbi6Dq5N2UeVrh1CsJlGRaxa0s7XlPewf2aM3xZg5om0Ol0ds5gXZvGLLKG6pQU0YqMyTjEnA9WYtFROwDli/xZqVrMtL6A5obYBbSs71hb/4jyx9UTjIStAVzSpKmZVPU6ld3cn97e3Muj3OK9qlSrL7nFfCYCpHoUqXZXphNgCa+ZqEXMWcM0VlFD/3t7eyc3drdzcYP7c0hJaD11MWR4cuMAcBlAGREbMbMBfQGDEAIc6FfnB/hnNxPjZVM63BLhVFdyqBEZ/VJFeUxXz/scFwTvXq4XURK3jifMZwnlFAOzrGYDjfLak1fv17a1c39wRAI8RDxYAGIBxueLPru/u5Ob2TsZTxAReyBSxbdm6CoCXFv85hbUOb23R1njOFg/eLb99/XRXCB5eMXvoYv6YK4Qf5MF39CddGEwli3zRdq7mhc38CeKwdzqEvwqAZ9IEKG7UpQ34jpjvRwpLz87OqK51mOwHgDhXoKpeKsxdh9H4nR0Qmk4Lq2iCXQPWPJhBZbvNTxuw/sxjmjY/EP+XVt92eALrK768HR3wMgRBYgHtINd/jwM2Hhf5sc/4oaEUAPv4d5jsAHjdsluV9WMcEBiPOV9SAFxxBXDwnSL87lFO8mDK5W3ZedgamZtR8PUoN9k3379lhpu1y4PibFmGN1VuJ2XbXUuH3893meVaWsFNsL3l/yDhrI2snELtoJ5bl20HZdh/lfNrmf+J+Ca61zc7j4y2/l6kva/2eA/S3d+ciI2M2F3Fy1m4uOF0n7gPwuVEzYNl/T6nGR4g8ebMQf87PyTwpH0ZHG8cmtGGf8I0w2Xcx1zLqPfumzJe8/CdwfqE03viNg+X8xdY7wMAjs6Ew32btMABAG/SaofPhFvgAIA325jL2mgLbvZV/t9/JfLv/1URW9BtYFFCbFxjg91VSQCBAMH6THYLVoUEKdi10L1vHQ8K2koAvA5+3QZY405qXFMAKIvvCDXuaiX1ap1xIgGFHDZAfQkVMCBAEYMRUAA2t1Roub21q10VgrY7ZhVKRaaCK8DY2WLGTXPYuuJCnOCTU7VB9vjIuFdj9sKGWKEfQAIhCRSaZv0LNSMBsMVaJhSxeJUeuxVpLKgAVhUwINjZ2bmcn51TyQYlFy7Aq1fXN3JzfSP3VPv1CIbB2Ng2tGhWK+jT03M5Oz0jSLq+uZHrm+tCMYYyXl1d8cK9bgn9d3/3d/K3f/u3VEYCbqEOsGD97MWn8tmLz+Tzzz/nBXChcUCXBWxB3QHN3dLYx8tjBwf8dzqo1PI5/aKq1uGMKwv1ZgVkfjAANtArjEPEUl0xlijAu6t9HQDjEAE9dUsfamIxfFWU0K6NSy2LzrwSAJdxi72sqVW011PjvHq8XPrfJlAKgFWVzYUCGODTATA60g4SAEgRXDIOtfmmUz2sgAu/L2ArDkAYAHbYqcpG5FeTZhNq8q502scFuFoAlhloZnxTqlQRL9gCKaOp53NeBQBGMQCJAbcw/gEx57NiHpJhGvglvLb4y66wBKB1K12dv6oYZT0AMqcTGQ0GMhwM5PbmWm6ur6XXu1e1b7XOeaExfAe6ThEAa1xqrFFwBqBFfKstFxcXvNqdtqqjFwu5u78v5sKr62u5Rvr9AQ9dTGYTBbFIz+YQVfK0HoYK+IiKeVxYEzHOIISGLTwgJtYGcwYnBOZBksWcawEt4dG2hP8KK2fTOWOWK7JWaO31KCztYfFMJf9ShsMx5/7L6xvCYMBfxP2lBfRyxbi/+B0uwN/ZYiWAlSvOS0XsPD6xsvGTgNJCyW+gv7RGLtWxjAFexMfVAy/pXC/mhMXDZaxegNfJWKaTSXEwAXlB/QoASneB8ws5Oz2RAQHwvSxmU2nUtW/1HAdAbY0HUdCfWHs0TrOCeHVfsLjkNXzG4mEzrr3OYdQHIBT9nMbOLV0v9DAR2j9dr3wuoc8IlRH/mPNVL4JXHnAooXMaQ9ifjyVQXxUHlACyvR3cHjtVDacxjr0/3BbaFb+pVTf+7esV5tR4MpYh1MLTSbG08kzHb/5zkasX4fe2rPcPLUA47XKVzfpIzpG4IuHMYuUW6PX7t8gwrwXfUtQtyvBYqjsr1zatu+M6bVOU0GeDm0ShtDa8KbyhFU1/R3Xaqlw7KsN+q5xfw+xPZLbDe5X+PsuekfY+2yQr7X2UOSPN6FzAfXnJxlshfGdGAcJpZlTskGZwtAT7aR/tGSwhbwsWMwdvHkDouzog3ujf27Z8VxP67zOaMjyGw3MyI/Ndp7nr9LgW7LjRw+m9ZSE6AOBopxzu26QFDgB4k1Y7fCbcAh80AM7YdApvkgXTDKeHngimWf33/1oqf/av1ywkHXSlAJgxGi1OYwG41hRipdoxVfVqUcqSr4HeBwA4/V1RBVMA04J2pdbTBGHLpdShsq1qfOJyM9+e2itYsioUoNp3vpDlfMF/A2BAfeiW1gAzhNzNBlW+qjyGugub+ojdWdF4n826HHePeAEmuToa7aFWxIjXiTICMlp8TUAy43xIcy0GsN3rlr/c3Gc8W1VwEhQvF3LUASQ5JtyAnScABpW/UC7eqHIRlrZQAFNROF+xPgqpOnLSPRWoiAGVX716JQBeCgyFkOzq2TMCYLS/qipH8s0338g3P/+GcVI9ni6Ud7CABgj+8Y9/zOvi/NzsewGCAE7c+pWIif9zKO55uiWsQhEfN2tMtlhLCAaZZmotWyp7FXzMNT40LZJhY4yYrCUALmIAWxzgwpKW4698JSvRb6pDfn3sJscWUg1woR526JsCJAe9Cm3NApqAVZXBxtssNqyqfVXBqAccMA5UAQwrcs4OBcC0LDcAzHFoanSOHbuf4YcVANcbUK7CwviYMHmx0D7SuMKmQDWFo45LiH9VvbmYzayg2j0AmZhHKMdam9p8T22wfX76QQ1fF1yxCdDp8Uth/Uurc9jbTibS7/ek37sXWN7S6rnW4L2j8Yg/IzY15TYAr8e6pj18o1HY6wIU+vwDEOv3+9Lv69zBhblFdT7mr1l6Uw2KQyYGb3mohNARhyugrMf6AwBcoSvAyYnGyeYgRLuIqBU0rOaxfsKSuNXUNGt1locAeDanwpoqbKkwxjYcDtAujGk7hm0wLKABgA3wvrqRIQ6EzKDynRMAz1dL6Q1G8t2rG/n21Y0gTi0A/wLT0PzGVVysMYC9P1Ib5WLE22EWV2675b0ffNHQAL6+6zz2ftaYwZUCFFN5Ox7JZDwu5jaeL4CfUAGfcW05l/PTU8L/+XQiy9mM4x2nWqDoxbxCmgDwsKRHPObURhlA2OP9Koj1OPZ4PmjZ0IapBbTXrbDur+F5oWsN62MHElK7aFfGr8yiAkAdcw1rr84lfQISKvMAUHnYyNcEzHuMTzxzEKve4wVjPvNABMaOWck79C2+2yGGQvXLUAY67jHnUFcuKNaRiP2LtZ8HlPScDb/m/+U/k9VlDABnvXtkvH/4YMhOnx/M/1TwtSj8LvvOG7fIML92j5Rmi/wfq9tOyvTORtt/PTYpwl4+k7Fhtsv8szaiIhnvoB5blWkH+Ueq6fdsll1+DbM/kVmwfab/vUg7o72z2uM9SDc6HzKKmrOlHt9850tNrHVjd1nNnzBNVmkPHfB9TnP3zRluze9tX8ZbaA9zODh/9zHX9lHv3Y/feM3D9fnI2nzX9Q6n95Zn2gEAR2fC4b5NWuAAgDdptcNnwi2wLQDO2oQKboCF0wyml7U9GUxzH2V0AKyb4wox/Qsb2L7BDhUWgarZWRbqKlP3FRvb9k7hZX0d6rq61+xwzQI6BUNsO1OV0VGYK5Lq1hySopw1WNoC5CJmpilrufHODXxVqdGOEwmYVIsxHG1jXmOdAhKY7a2rdc2yGSpWbOjXGogl2ZRmu0mVX/uobfBHATMtqg0WA9gAmBFYa0X4e2V25eO/gIMAB7SKLeG2xykl7FutTNWGfCpUPk7nM+ndq4UtQLDaOo8IbxkndDYn+GXs3qMj6bSPaF0LK1AA4JfXrwyOQPncUQXw5RUBGJSWUAgjbdhAAwZD4YgLlrdQVJ6enMiv/Mqv8Hr+yfMCZLA9GT/T/3gtAe9DNXAKhfV3qKuCKVfn4tNqyYo+LAEwG9PgMW2decF01xXAqlgGlFMwibS1X3C/q4d9nBPTITObhxWP6+uIwVTB5QKHCpbW5T5eVQUMcAOQtw6+H1pAa50UEvrwVOCEoYpxVwJgjGXahbsC2BaXIibyGgBWkArQ5QpcsiADwLV6kyrgRhNxck1xTdvyBLCbUplW0gZmYccLKOtKRod7gMBU3ppFfLFBam3q8a3TQyD6bqtKfUApKNqhah0NRzIeDQl158gLIBYxVhGXdzKmJTDAKNTtaN+1WK6AYnNNC8AU2dMWuFYjLAQ0xPqlCmPYuwO6QmWvhyxQV5bVlLneF2g7zE8CTYf3XBexHsIiGutHReqIlX3ckdPTLgEwrLRxUeWLz8OyHuC4AwU2Do+gH5psLsxXKIDZ1gDBS5EWFMyNlgJgqHwBgC0GMOb6y1dQ+F7LEHAYUBNwGFb0SwXA37y8lm9e3lANzqFI8KcBp2H/TCBqANjHb2qXrOdudL1SBbkBzZpaN6srBNYkPUSRHgoq4wbrQRSAd/YNVKijYeEU4M8XpAcAfHF+Judnp2zLOubuYk5gPBmNFQTbs8XHGNZutf9ucA17/vw5rewdjGqMYax9HTtcoKAdtuIaN7c8IOFQW+2bDQD7msxDR6Wlvcf65hzG3HMA7G4O1m5Fe2I++SEFP7wBON6oczzzYABiRzdKi3ICZzs8404CqfpX14PSYYCA3MpYfLd44v7U4fckBvDsP/8fZHn56Tvf28LvHcWCmv2JTVDuO8v98Ibga1Z2um/8wBYZ5rfgI6XYIv/X2m53rRJLaYdlj2X4ntyVsYG2ixJnbUi9K8MdlH2r8uwg/3dVMf39Ztnl1TDvbitdZsGy8vgepL2v9vjQ0t3fXIi1ROyu/DEfTjdjrH90aSbv/+8aBx9K3d9VD/99RreHMX24jT6ydn/Sen9kbRkdvxnV/qjG75OOtYxFI1zON6R5AMA5M+Fwb24LHABwbosd7s9qgV8YAM7YRApvuAXTDKeHltt1msH0kHUKgN1qMlWFuf0zLVYJe8p4hqma1cEQBwKhm9aLYlqL4fqYzXMRTdXuWRtIVM6qkgmwDGBRQTVi886oAKZaaiUFDAIwJFyhNatBLaRtgiiP2wsVsEMrVVEq5CyVcBrzF+rMRhOgFHFAW9JqKwhGTFy3+FQYDuAGNarFunS7amzMmx0y25tAU9uF2kuqMBdUCNJClPBPgbEqXw3WmArOFYpQLt7f96R33y+UkGPYxE7nMp3OCb2giINyGICkVmvwvuvrG3l1c802ajSbVBfTUvXyknGF//7v/15+9rOfychB3HxOQM42Qn+sEOu0Lb/6q/9AfvVXf1U+++yFHHe7jFEM4Fr0tSKnAmIUSNhfatZgRQliypdXtA3ay4AMAaaqVP1AgMYAVgDsMYAB2lSxXKUK2NsTMJFxpJdmY5wMtErxopWofe0trbQqT0emUxS9Pz3sQBvjAgA71HbbZr1Zx6Wq/NimVagxFcgpeHQFcKnK5dgyBbCXhG3BOLyJApjqcYXAqcUtYgBTRV3DuG1Kvd4y22WNvVuUyeA6Y2AzDjXgJOLiakxqXa60n90RoG7zDf/N/is6UaXvVDLTsrqqCvkV7NUB9ya0p+33+jqWe30ZDvoyGPQJgGtqym0KckatVWvzetPiBCuYBRgGOMUBiOFgSEU8reztcAnGOWP1wr6eSxMXJ2tGxHQ1q3aD2IjxqrAN8V0XZsc+U/tt+wL45QVreFoGQwHcJvwlAK7r4RIeCGBI3xUPW3QQa/zomFASF9rEgf10MpXpZEYlJ+Av1PmIATwCAB5NCKtxwIMAGBbPr65lhL4BJEdZ7TDJfX8oP395Iz//7po232pHzRVFbaABtRm/VuuTrs9FLPcH+kraXBO2JoeCCNRtzUrUvxgnGDtoQ1e2Yo6ODfD7ulnaLtcEMYABgWEBfQxL5E5LMC9hAY4x4c8XpOkWzugfj7394sULwXV+fl4cBkL7wrUA13SKeNIK/VPbZH2GrQo3B4/fW6juDQKvPd/soEcVcbWtj1EWVemXKuj0Oapqfl3P/bs+g/TwhLeJxr3WMnqe6Xd/RrvCWqdHEms8+W8/uMBnmjlhrAPgf/ZeAOCsd6W1FTf+2pnxShRP9G13bpFhfns8KMgWeT9Wpa3LE23RHZc7mu17e1/GptI2dQhvSEUz2bLcW5Vny7yjVfT7Nssur4Z5d8eVVEUd9lzprPJnNGhWusU7aayyWWnvq8zvQbqx1goLcC25eOuG79xHW+0jzYxxGK77Ic3oMA3fF+/6WC/F7vLpEbs7dtee0ow30M7Vz9/XeocHb9YrQKw1Y3cdxlqkj8JteQDAkeY83LPjFjgA4B036CG59RY4AODNNuzCG3HBjTSml8QATm1aCdCSjWmFHAqkHPymG88FODAAhk11h7/IJoUMxca4WWWm9623jIIzgB+Nywh4ARtU3STXWJk1qnsBBXChzLDUbDXbJdAF4DKgAYAN5RU23xV8GbTEd7OHbhDs1KVSUyjcgN0r7JQ7bbOChbWnQjPAUUAQbRNV/sLK1TfqAau1XRmc1+JHqi20W+TS+tbsnl3ZqkplBVNU69HeU2Eh2gQqx8FgROAFO1uoJifTKWOEAhpB8Xh8rDEyERt4Mp4SHMHqFoAMsUgBgdudIzk7O5Oz83Mqfv/mb/5GEP/XIQn6WGN+luAfbfjFF1/IF1/8iHGAFb58yrrplymeDQL7zwpTK77YGCBOVGw8N5CoDnXcQFFc2rJynFkeCs8dALsFNKCQgvZ1BTAsUmGvrTao/lWof5OfpD9TbJbe74QzkdLZPQ6LVWWq6u01cGQwFMpQAmCLDU2r4AL+OgD210RXCOsYc5WqgyRamTMut2JNVwlS0VrEl8bYNujMtrTL4TphtKq3C2U/wCfgosHfQmFfxNDW+OAYQ7RUhxU77KCtqVToWKr9tctWBpJnVHb6WBy4FTNi8DJO7JjQGRbAy9ncYvpCLanjAHNOlZ+q/qQ6mQplQGpVKjPWqh3C0IMoyeGEYn1UxTYPWpiVNQ+pVDU2r85hxNCd80L7+gGOUv2L8ahjGYdC2u0m1wpVdldlBXtvFYzrnMRhiRNcJ1Srov18hAH+AgKjrRuMZYxYx3MZQR09GssUCuDpnPP41c0N4wDD/nkGoL5cyZzfl3I/GMrPv7uRb767lgVPUWhfrETVqoxZS0tkHZ9+MKdQrKZ9aP/G71jner1whcC/Of9sjfNZwjjKjEcOAKz2xlgbYemNGMCMp9xum3uCfqrdwmGUjh5cwXXUZnx3V+2n6leHpPodBxTmVAA/e/aMsNefLwDAJyencnLSLRwCUefCOpn28TqvUijtzzI/nONt5O3kq5semqgTrnMN5wETm6e+1tszM1VX+/PQf5Y+Z1M4vQ6dtZ3K+PEac50HThLoXCix4Sphh0GKecjTJom14G/9tsizz9YfuQ/+K/zOUSyoeZ/Iu7tctd9a6Ed+GXwlyk328fu3yGyz9kgfUFunkDwJd9Mcbx9guyvvL6C0T5dFxobrpoUMb0xFMtiyvFuVZcu8I9XzezbLKr922Z/ILFhW+t+DtPfVHh9autG5kDck4q0QvzNOPQ5pBns12KkfSnsGa83bglUPKyiZZrQAwczD6WVUKJxmsIz7qPc+0gzX+4nbcsdDKGdUPt34fcKx9j6Oi4MCODoLDvdt0gIHALxJqx0+E26BAwDebMMuvFUW3IBEess//V1Z/em/tJdefdw5/E0VWg638Gbsm/G41zfbCzVttUrbUmzcp79/GwCmFW7yVW58GyisCCFQvVYlNNWN/6lCPsh0lyuzfh0TQh21O7RAdkUvYZmpCdXqU0FGkQ9VmQqCAHEQ35OKQYCtepUxO1X921JVsBJrBY1Qb3os3yVUh6qSBRgBzAGUxr9XAHK0c0aaUAbijwyFhFRXzqZst4rZRDtogTWoQgq0BWxDGwTYAB+ALOPxlGpdQGDAr+VCwQ6sT4+PVf2LmL/Xr64JjJEXPqvpoF5twqhu95T20H/9139NCKxOuBpH0+1uNb4w4sCKXF5dytXVpfzoRz+Un/70V+SnP/1li5upsLtUxdrrOtXD2p+0jE0AsMboLWMBa784nHIFsMZadQWw34O2VbWr2j+X1sl6L/10mX5pAa0tqf9nukj768xKzWlgZU3eANeUwh5I0/4g4FiwdF+zYjVnYQcxpXWzAUjPDXPLbM7dcjYFOgR2aD8bq8X8xHiiutOslRnHNgXQFncYhyXE7l3ZAQMcMqA6WIEloBEOIwCq+qEKP5yANKFYpA2zq36bTR7MsMDZxhpN8cs4uixUAcYAL2lZ3h/I3b1amEPxi5/BAhpWwYD0iP07waGG4Ug67ZZ0YWXeaZumFyr0lhwfHcvx0RHHM8Y+xoF2mx4McECYHmZw6Obl5TBIyk/EDpBqKmp+h0U0Y9qKWcbX6AqANQLxwRU0z7kW0E4eh0IIXC3eKoZhVXggo2uK1POLC7m4uCAUVmVtnepftPl8Ojf1coX1ogX0aCwTqPsnMwLg69tbub65lSn6GhbEsIeHGnq5KgHwy2sqUnGQRXh4RiEwISgvtVVOAacfsCjnr/7rMQCMdRRAF8AX88/XeB44QT3mDoBbnIce2xnrEtwJ0H4OY/EMaEBdXK/LyfERL/Q74iA3GwDNsLZX0O+Ha6AgH1DxPSRMB/xFumlcYM8L6yCuIravxQPWAyQY16UjhNcjBav+TCxWBgLeOg9WYEVza35a0dvBj0JNTFtpPTzl7e3PRv+5hytI4/2mANjLlNpr+2cdVKeKf40FDqeMeWFfbU/T4kRL47/536X6/IdvfW8Lv3N4KsF3j+L28FvjFp/IrkR2ocoPZNY/zWmrYm6R78PablWOSNPtsKyR7D66ezI2xDape9am17sy2KKsW5Vji3zfVaWHv98sq7za5d2dRTD0mbTnSmeln9Gg+0o3u02euMz7bIfo0Ig3Qby08TvjY34faWaNl3hDxeflIc3oMA3dF2/O+GgK3xnPfOfjI1xG/UMm1pahu+Lp7WOuxWpiFXnCeu++KeM1D9+56/Z5wrEWrvMvsIwHABydBYf7NmmBAwDepNUOnwm3wKMAOGNTKLxBFUwznB5quOs0g+kx62gLB9NkeqYA9s1ubCK7sijdFKeFq1k6r1nLWl5+r1vgQrGqzaWfSxXCjymA06qtq0DVwlQBMFSopQW0Ql1Y7ioABnTARjoAMNRfvkHOshuY9ViPgBe07KSNqBD2Aty40hcxf6HCBdSpIz5jC1dTY/W6TbPFJ14DwA6gPB4p4pka1IIikzGHCYCh3FJY6va6gE20LwYMIYhuSRNqQsNBgLG0s202Cb2gAsaFeiO+Lzb7VwuwlhXBLuAS2uDly1fy8rtXMmQsTY/9WQXNIhTBfbClRezfv/mbv5W///u/K+go4J4qPeusNyA10qC1a6cjP/z8c/lH/+jXeKHMCt0drFoyHsdZMWUBgh3tExmWAAAgAElEQVQCF/GAkziWawAYStU0Ri2fUApDVYGocVxptY2XT7OARln0jxTE5IUCGIo/VQBrvN60PDbDPAaxxd/kT/2FlkkbPnYAbL+zMwHUWKoC2L7zv705bQ7RclzhqKuAcQ/Nwtk/BkypLPd/qzKY5UkAcGFDbmsT0zBVo1qM65pFtWIF8Bc2zFAKC/ue9uAEw4rCAbIwliYThY5QliMGL0EobJVNAaxKXLWE59w2wIW01JrdflYBcNS41ABSgHWwL4cKHRAYKmCmz98DfK7U6n0+lymg52gkR522nMLOvN0ugCEOMKhi9IhzH2WFApjjD3kulnQKYLoGc9EU5TrlanXSTVVS2pjgiLF5jvlOmGZz1YeCHgQxC+9Kqni3hUZPUKgSuF4VqcEi+lgh8MkJLddxQRFMx4JWS9WssHGfYRKrjT6A7whxjUeIbYy+USX/ze2d3NzdyQx9DVeGSpX/BgSGAhgxgL99ecMDBRqLGIdnsFYiJjHmjdYr/SrWaPuhP28wnvE7HWulBTT+m/F0GRtanxu49GAKAPDcYCysweFMgP6YEdI6qHW7Y7ojYB2uVOT0pCtnsNI+OqKCuNOCXTn6pLTMB2jFoQEcIMCFcXB8jPs7allfrTH+OfIBHMbP8UxQm3LtNz3QUgLghyrdFAA7oEXT+OEMj6uNrkJcdvSfuzr4YZ90vGFspodDChW/tS3uTZ/D/m/k6X3jgDhNX8Mi6Pzxz2A95EEO+5lagCcb/RWRdwHg8PuGD6Lge0dxe/R9prgvu0TR17Xskjz6gcz6b94OD3LfMN+Hdchv3Yxm21EZM3L8ftwa3GzbpDGyNr/elsGWZdy4HFvmm9Nmm2WVV7O8u/M21NeeDdGKZ1Q6q+wZ6WaXOyPtfZX5Q0t3D8MhfOTgydtqH+NlH2lyIsRaK3aX9fqu0wymlzWvM9L8IMZyRn3CffmEaYbLuI8x/JHV+2Mav4dxEejNR8bvAQAH2u1wy8YtcADAGzfd4YORFjgA4KSVghtjWZtzGWnW/vz3pfYXv18orIoNY7MGdcDk8X89BrC+q63HHlRArCVVILZuu6o2s2mcWL0bP0vVTkW6hHAOgNWSGn/kzAn9oHkDTNSYq25XmwLgQpVcxGVd0kaW8W8bddv8n7OwhJzNuhwddXjRxlWZGEEwoC2Ut8hbVVUKjlXgaDGAFwCNar2LGKaAZ1A1QvnmKlUvk9r+qkoToAoQGHDSra4R/7PVAWSFVaqCOigvHQAD+vb7QxkifWz0u+oTCuAF4hYDWGuc19vbO14AFAqtqjKbA5ABmoo0W20CqPteT7759lv57rvvWBbY3+JLLaDr5eEH2hUDyFTk009/IL/+6/9Q/pNf/zUDMC2qqAtFbAHJkK/ZghfnVjUh2mMX4FTbRP9bLaArAnhZWpC7qpTKt6VaQFN5pwh17dABxw9+TpDnynSUQyEQx+oa4HVoXJbBAsfqyCaYe6AUZjmhrSzHA/JTSG221oTNbjduANjsxxUr2/9Qp0QxS+AD8FUcPBACPVck+vy0YMLrAClZZjzGL8oOlTiahWMKSvcq4L6CLaoqh4i7OpT+oE9YSwg8m9JinNbKiX2wgr+aNC2mNL4j/jbGqkMrj/cLqDwcjAiBAW0B7jHG1uLLwmK4UWdbAgIDGgL8djEnaWc+oX00uoHjslaX3n1P7u/vWU7OLyq/DeJiTprcG+C8XoOyXxXP2vlQ/uuccGtujQleQuHFShXAgJ1oA6heJ6baR/0xV9stjX/scWB5eARwvFGTGurTrDN2Ng9mdI7k/OKc8WoBgwEqcQhjMYdK1sayDltTAOOgByD3VEbjifQHQ7m9u5eb+3sqflcAh9WqTOcLKoLvBwP59tWNfPcKCmCMF7X4hikDLxtTKQBeW6uTP8R9Lcbvfe3C/Ma4wdhj7HM7VOGKV6zFDoD1M2qTv0Dd5jM6E+BCGg4u6RiBsSQiF2encnF2Il0A3WaL9tBsu1ar+AzGYb/fZ0zzm+tra9eOKanVghqHVKAKhsV9t6uW21CR6+EFtdbX8VzCax0XOjbczplroNnxax+rvTIAMMA6xiLWX9qE+4GQpL3Sw08PLaK9XdN48gXE5YEVXYO9bdfKRCCvzzF//vnvCyX/Ys6+pz27W/T70P8n/0Iqzz5/9JUt633D5lHk3c/vyU6/eKuI5xJ8DYon+LY7N8xss3bIf398VyW3LsebMtiwXd5V3sPvH7RAxkZnTttlbdK9LeEty7dxObbMN6utsguZ/YG44ssLnln/rBK9J2nvq8yHdHNGf5g/WqLx1g3fmTEew2km78Lvao1Dmu9qIe/6WEvF7spLM1jCKEvPGsv7qE84zX3MjWCa4TLuY64Fy8isdzw4wull1HvHRdzP+P0Q2vxDKOMbxsUBAEdnweG+TVrgAIA3abXDZ8It8MEC4IzNrPCGWjDNcHrohYw0m3/1R9L8D39E5Z9bvvqmPJJS9WeDkIPWmg3APQVZ6WZzqlbSeMGmDHwIgVM1cKFt1aGTAmX+OwHASBMW0PjyTXulkArHXEkG8NSBOrXdLqyeAZhpSz2fFzEsUSeq12ZT1qVlsTuPoTzrHlN5BsgLKAZPZ1VdVghqJ7BrJgBQC+jUghN5UL04nchooCANeUD5BlDJjXxsxlNxqJCRtsxztTZ1pTMAdOeoQzAE9RouByCAwAC/UL71en3tb0JuwF+9qGgGtJUKgdGgP2R/QbVZqzdkMBrLYDiWqbUJYCBspG/v7mjN62MBZUqV4AQJlYr0+7BfHcuzZ1fyG//41+Q3fuMfysXFmZyeKtBSJbPbSJdKVxbVoGthBW2KagAgApTkYAE13ozhrOOJylI/MOAxgJewPFYLaPwvVZwXYBlQlTE61aZbp4k+6hwA4zCB/hVghLuwqU7+yNQu48EDHbRK6hR46/fSzrpUATtw5NxxO9hkbrhalxbQpvyl2tzjlPpYNMtitoWBeYXz2k4oXgqJrKamzsQBCtExMl/qQQhaONfMEnhFZW6vp0DVL4C20VjjTEOB6jFeaXs7nXJ8AGrygtKy3eZaofFyq1S1Qq05HAx4IGI4HFMNrFCtrnFfu11CQcBeKH5biPeremUqQPEzHN5A+VAe2g5D/bpYyPX1Ne3L8XPGU8Uc89MbODhgc8FjBmOssz9snQT4JSRze3jao5tlcA1tozbQQ8Qt7vXYPr1+X3r9HucsYsxCtYovqo4xj82qvd5qMoZ4vY1YyZpus9mS07NTOT3DfFHbYsBJKr9ZJwX0mApQNavKf0oLd8xZAuD7ntz2egI8CMALADxZLGQynxMAv3x1rQAYLgk1jI8aLZnnc40TrDbQpUuDzwe1TbfY1clBBPxe7a31MIgDYD3oYzHazUZZx8eEa7J/ERQD6M/nCrxNjVvGvMW6qRD42cW5XGEt6R7zudNqNuT09EzOzs45RhhvdzZjP+CwysuXLznesD7i6/YGB15u2c6A7LDa9u+uPEb5dd1WhX0KafU59AAAG2xF+n7gxmY87yUUdoW+zes0LELZDh4vft1pw9szfQ4W6uhEue7PyFKRXedccAeMNL4xDitxLKK/mk2OvfRr+Vv/k6yuHo8BnPW+kfHO4flnpx/3P7G1fa2q+/2P4PvWw0Lkt8GDFDbMN01l6zI81rI7KNd+O+wjTz1jcyvaElmbmW9KdMtybVyGLfONtpGu3Tl38xNZH8i7O79A+0w/K+3MhtxX2h9tupntGx2k8WTjLRu/Mz7eD2kGezTYoR9KewZrzduCVQ+v4U/aRvHKxJ9IT5jm97kto2M43j2x1ozdlTVxdj7WwmXMmODhNIMNHk7vDWU8AODoDDjct0kLHADwJq12+Ey4BbYBwFkbVsGNqHCawfS4HxptjWCau07Py1j/yz+Qxl/+YaEi8hiLrjxyZRLgCzeSCRXLL9+Q9p8QvgHYPQC/j1lAE4apY6+9cJeKYk23VIMSPhQxFC2+KeKcUnVbbqqjjO1Wi7aqUKoBDCAfKHJhVYryAwyo+gywZkawQdjaQTxc2JMeU1EGmIOLltc0U11RAegAuIj3acAEMIpqX6gExxOLa6oAGMo3At66Qi+PZYvKu6IM6bN8jToB9hHiYB4dmWJZN/AJChoNgl/E9YUSEPeivGhJxhEdT1URTFUwwChgvVqo6s+XMp7OZDKd0TZWQV2NkO/uHnCrp4qymUI2tcKusZ8IGFdLmcCOdjyTs7NT+clPvpSvf/KVfPbZp/LixQu5urxw91sdB7SFtpjJVMGmSuBEAeyqWQMpGAOqKcd4UtWrxihVlS7K4upfAqZHAbAfLFBYiFitHPuFWl2JLkMv80qhsB9CcMtpVwA7AFZQTCW62UnTddrj71rMXn/hK1SWZo+cqi4VACcW0Kn9M8A+/xtjUGPWUs2KOWkQ9VEFcPJCWiqAoaxVyKixfBu0hqZdrKkq73gI4F6Vtb0exzHH/VTjvSIuLYCkg77FAuOrKctVU066LTk7aUm3q3MQF8qNeNg4FKGHFJYstypBMcaPpXV8TEvxZrUqLTvsUWkgXnZdGojNDUCL+Tccyngw4FzGoQrAOJQXCnfEEva1gGra+YIHPzxmt0IzrbMq/uEEAAiu/0Zsbo4vHjQxFSjUnQaAcVCDoA2WzJOJjCZQMWNO43CK2ve6RTzsno+6x9KBihXq5eOO2b7rAR3UFRAUc9wtkXWOYj3DWIDnsVpya0zdKdXYUP3fI35yr8+L+lDkXatRlTyezQiAAX+/u76x8VKnzTVc+aHap4KbcFdH5kOnhtKSXcecx7XVOWzjzp4Hvi6r7bICYge0qSUxDzIQAM8Iav0wi/6NU64HWC/OukeEv8c4CGAAGErp05MzjhkvL8Yl4D8uj5mO8qoq+JY/89jAAO0O25E31kwq7zmFFWCnMXrRB+xLm8sOvvHfPPhAuK2xr9U63OJ5m/JX13cNIeAHVvyQVApx08M1PMhh/VHkM53yZ25B7QdJUhAP2M4Y2qNRYZHuINgPI+BZWHsAgBe/CQD84rU3lfC7RvnQj77taP2y7t7wE/mZZJfKOmujz21VvOA747sKtlUZHkt8R+V6V7mjv995/d6RcdbGTrQS29wX3JCKZrGz+m1Rro3LsEWe0fbRZ1nO3X5v3ofy7s4vVFb6mRXeV9qHdHUs7asdoqM6bzjEShu7y0qYUYBwuoc0Q93/obRnqDJZy2a45vH5GRxz8ZzjFQqnGSxj1roUTDNcxoyHcjjNYBn3Ue/o2M2odvipEW6fjMzDaQbbPJzeE5Zx23FxAMA5s+Bwb24LHABwbosd7s9qgY8dAGdtPAU3zcJpBtNDhyHN1ALaN+59o9qVlG6rCgDrm+Te4b4ZX8bbVZWuKsPWLaBfg8BmGM0FJ1F9rm2UmxqTNrFuYWmv0bRbNgDs1psKeKEag2IZoAFKxAqhzXQ8pm0s7ESxIU54uFQoe9w9ElX/IkZnlxbQsKzV2Lqq3sW9gGBQQernalQZ67uEKslmk7HMoNgz++fRcGifV5Ds6jmoEtlmtEdV+If2QpxhlL1z1Jbjo2PGDVXgp7alDpBvb27l22+/I+g4Oz+T07NzpgdABLUvFZfDIUGFqjOPqfLEzxBDFNax8wXshk3wKsI4qoC/vcFAIQ7jRzogBkBaFJatBMnzJe2yP/nkuTz/5Ep+8pOv5Zd/8kvy2eefSRWQ1xTSaH8HIaUy2OOmmlWySx5TFXChECcCLpSz5VxYEcBB6eYxW1MFMNqjHFcKsgCKOT59bPLFUuOt+g4KFcH+c/+7yX6Gb8zfXkhVPazxSz1+LQGwQ2Aqesv8NB6vxf9N4gBz/KxBYFWfa7OUYJEA2KC6xuCtU9XtkNPjB/sBDp8XCoCrhIquMsVnAUR5cGCmYBeqytu7WyooARx7sIAeq2IX44Fxaqn8VccAANHhcCm9fkV6vapcnDfk2VVTLi/a0j3uyslxV+12GZd4Ia0GDmY0CfKuLi/l8vJS2rgHsVvbbanNZlKdTzlnpdOSSrsl1eVCaogPDOCLmNqjocwmgNEzguBBv89YwlAYu3Kd8bERQ3g8KQ5YoO39QAsOViAeL+YXYCys1nEwQ496CK2Yp6grwLgBYI8ZrrbcepACYw+W0FQkW58jn/PLCzm/vJTT81M5PjmR45Mu06GF9GxmMcdrPLiB+NtoDw4xwl87iLACAF4UoP2+B3V2X+4N/ioARuDcGq8RbOenUwPAN/LyGjGALcYx5gL11ADVvt7qkE/X6WLO2BjWGLlqk6z3qh2xA0msf7g8FjQ+7/enalQFwDNC4FRB7Gmp84GC9KNWUzqtBm21Ww1VAOthgRN+d7Uv+pqHFe7uCpcC5Hn96oYQGPWC2thjAbv1tP8Mc0LrVB4uwX+rgl7tob0uDmrx3zwMMZmYgpyLnDkr6Fz0Ovkz0p8NxfiwXzx0VnB3BbQh7vWxjNt93Ppz1tsQBxkwB6F+hzp+rc1tnNLqvamW3ckyJ08BgMPvMWtvlHmfyngFynpvfe3mDTPKq82DXDfMM01lq/wfa7EdlGmbjth5fbYpzCOfzdqU2nHe9nK601R3Up/ght5jBd84/y3yzGnA/Gzya5T1icwCZaWdvAtH2igr7X2WOyPtfZU5nO57UNZI32YOhTB4YLp7KMCTppnRWOFy7iPNfYy9J05z90Mp3kPhO5+wjcJl/MjG24dS76cavx9K+4TLGZxju05v2+fZAQBHZ8Dhvk1a4ACAN2m1w2fCLfALAcAZm1LhDaRgmuH00GK7TjMzveqf/Z5U//z3XrNzTlVKqurVK1UzofipzWURf9PBrlus2udeB8D6l91jADiFwMjH7YTduRXfARUAgEE0PEaixvhFDFLE3FTYhPQn45GMR0MCM9g74+eeOWCwWz93oNw76lARyBi+4xEBDJTCHqsXsAwAqIjn6+AOm/aArqMRATCtWwHPACgRH1JWa/CjWjMYaGAd6QFY44I6EDAasAL2vhq7F3auCvJubm7lm2++JQC+uLyQi8tLqnTv72Dfi9iteqHsJydncnJ6RmB1R3vfHsHvclUxVaDGmQXoQ/xXxGhFPEsoKNEPHscTMEyVwTO1W16taAlO697jY/npL/+S/INf+al88eWPpEWrWwBGjQGKS22STQlsgBjQVAGsQVMqlhWGK2hVKKZ9XDf77NJmWaGKAhuNAGxqXIs37ePYbZHxXceQtqfbPbMcbgGdAmB7SSysqU01yalr8BfftW6K2KDWLQGwsmKdCg9iAK9ZQNOsWg8SFCDYQB2Um2xvUwAnYwHxe9E/HudWAbACO9bdVmVVUNcERJAWwwtTPVZUuYqDDuPJmIARQO3+/o4HBQZQ3OLAg9nJKmACTFegjoMAg8FSrm9WcnOzkvOzmjy/qsvlRVNOEXe1e8L5yAMhInLUUdXv2cmpPH/+TJ4/ey4NjPFmWyqw5R2PcBJBMWynJatOGz7ImMCymkxkNZ7IajI2Rf+M6noAMMBezFU/+ACL9NFAbasJcXmYwcdyjfD3BPbLJycGgDsEwLDxhUUybXVN5TxblvFdXYHp6zbSHVCZ21clKWyQ63W5ev5Mrp4/l/PLcwLg7ukJ580QVtqoh1ncQ4GMud7uHJkC3ZYlzHmpEkSPxwocMW8xt139e2sK4AoOABgAHk4nVAi/urmVl9e3jCe90sVTKlXEPoaO2m2e3Qa9nA8EwAZ/MYZKAKwHJ7gWp+sVD9pAUa0OERoXuFQOu004wC8t2BNL+cJdAmuFXa0GHBBq0qrXpIkDNnSdqFHJy3UM/WUW/x4HWNtexzscEAB/HQCjbeHsoJ9R1bUrrpG/K+N1PbAQ36aO5vhGuWmdr/PHATDGh6t/cUBHleWw+daDOrBVL2Ar4h+bXTkb0C2i7QAQYxLz3+V3LBo8YDGZ6EEttq2lTVhuNtwEwCPO2xQAq5Jc12i3Nsd3W21ZjPl/9c9fUwBnvbtkvL/42MlOP1MvHHz9Cb+rvvHGDTPKr39Sgg3zTOuwVf4PG2MH5cntiJ2WPzfzHd4f3lTaYZ4bylMfLcFOyh/cgHusABvnv0WeOV2Rn01ejfLujqu/vI5Z6WdWdl9pH9LV3gu3Q2a/Rcd/PNlwSeN1YgPE0o3dZbU+pPnO7n/S9gz2zzsrkdyQl2Ss9rG74mN4H/M9XMZ9zLWMRg+XM5hmOL0nrnd0DAernfPEiK/DwczDbR5M7/swHw4AODoDDvdt0gIHALxJqx0+E26BAwC2psrYQAtvfAXT9PSqf/77Uvvz39PYq/aVKp8coDGur21QPxYj2NXC+O4xgB2WvGYxWsRfZXjdtZivLMUDNbD/Sauq4rKcrtREfqmtqMfRZXnrCjSg/gUELiyiWy2qogAvoPYF9IUqUGP0qooZal9swk/nU4v7OFfrVGzomzUqYJvbEKNdaFEL1S+Uhwl4kooq6Fw5VyipKyva0BKiwJIWG/2NOqGFK9awcQ/4CaWa540Nf8S6xHfYVwMUowv7/REBLqE11XtLKqFxAYT1+kOqJafzhczmS5nBJheWsMslgfVgBIg2oj30ZKrQug0o3W6wzoBYDoWoMoWqstZkXOHPP/tUvvjRZ7SCfvbsUp5dXRL2qRU3lKalZXJNhXNJrGBwPtj6quWpg3zEQJ2MxgRh2sdN5unKXwf/gCfFy5/BVrCDFIQ4YaOttFmzFkpfIyM+HkFKFfqW49Gkk0WcYuS3BoFpBlsqmlMA63OLc4KXqoD9UATLbuV2SKOHINSut1AyE3A70FMoBbhbhCRO1fTJ67rHUlYPb70USsHSdq4xfqnmVStZfCcUxiEGswNH32MMeixdQH/070oaMhyKDEci7ZbIcRvstqLjug6LaZ1PyBv27LiOOkeMmwtAXGs0QbgYxxZwdzkd06p7iX4Gq5zPIMmVFcYGDn0A5poqFQdAABkdNBIGT6D2V9tkWE/7nHELbfQjVL8oP+yneaiCBxSqEEhzzGOs4wAEADeslbEGoL0c0rPtaAcMQKvtxAMciNfdafNABlTA3dNTacHKuNPmoQqqR1EXDi09EKLzEwdV9JAEvjOGeqVGlTNi/2JO9noAzQMqgK/v7uXm7l5jAMPat1aj/TOu3nAoN7d3vAcxvqH2BwiuVRsWDxiV1CeAr/vpWs2f2QECV8C6AljjXetBBqy7jAvfbHC9whqUxujFGkTHASpT55wrhJmJgtjHPw/sYJ1oNKTTbEi7CfCrkZwxeq6unskPfvADubq6Kj7P9bZQoavjAWAwYqPjIAxcFqBCR5kIUGt6KMhtoVF2jFH0ga9p2h56XEGfg7qGusW1No2p8zmk04M5Gh/dv9K57c/Uwsb+wXPa14JU6ZvGAHZ7bf9erHvVKtd6xuceY96Ult0eV7yw8MdBgORrRgvo9RjA4fcMLn5Zd2eiXGYQfqcs19fsj+R/ILPeRdnycyo/sWGeO8n7Ybm3LEtOM+SPgJzU3597wxthuyhyxmbau7LbutxblGXjvLfI813t4b/fLIu8GuXdvSeosEGFs8qd0ZD7StdeXWNd/x6Ud5/tEGmEjCYIw4d91OmQZqQ34+vGh9KewVpHzxFYcrHax+7yJGN3x+6K9+M+1rtwGZl57O7YXfH0PpR67378hlvy6QDwE46LeOvEx1o4zUfmwgEAR2fA4b5NWuAAgDdptcNnwi3wPgHgrA2m4MZXOM1gemjYXaf5EAAXFs7VKmGKQ15XQQGqMv4sYk1OFIziy8GrK4MB1zxWcLoBnm6Msz6F3OpxBbA+7/Uxqd/XbXnxc9oJS4Uxc13VhTJSTWXqTqpCYdMKC+gJLKBVAYzLAStUYQA0+BnqDdAFGEnFbwF/1WqYm+mwtF2tVCE8gkJ4YhBqyvikuBAHWOPXgvVBuauwL401qUq5hcYCPTqiSo331ar8t5evAETVKsEsFMgjqDOpcByXsTcXCxmNJrwcKKidqCpm8dkh4B7UkpOpjADJZgo4AIEBzIbjMdPE74YjwNiKHHfb0u12qExFGwCKIf6qKisByoTXxVlXLi9P5AefXMqPv/5Kvv7xV3J5eUE766NOWxXbtGAGjKpInbbeFamhzhVXaY/Y50cWI3U0GMr93R0VnscGmAAePEaxjj+19HaltDFbBXlm40p1ZhGLuLQmL2SXTl2p8LWxZuAVHs4Kgx3uJmMRUIu/c/gLumr38/vDPysMAFvc0NQO2pWBHk+Uhw0MNHrx2DhrynqNV5sC4GIh1hMT+hGDWpVVRSpLxN6uGDxTBe1wBGtwPzgAoAr7Y4w1VX0DqgJywqIcduJQzn766afy6YsXBKmMLcu4tQsRqN0BcBlr2NXQ+nJMi3ZY0jLWNQAc1MGIxQq7a1h6T2WJOYdY2jPMq4msLD0c5FCltq4f7kqQKk5pC83PIt7skgcFXNhNYIu43/M5wV8LMYebLR3PVOibXTJOJzgEXCFe9lTG08maGpb20HbNZwtaNQMqd09OVa16Blv2U2njUInFMgZUni3VUtrHKIGewUmuDRWNdV6vNaRWa9DCunevts+Y77jw71e3t/Ly5pYAuAqAXq/LBEAUiuTRSG57PcZxHiEmOPtyaSrSBq3UHwLg9ABQetChOHjga3DylMfQonK32eD6Czvvi4sLHS9cR0a0Er+/v+dhGM71alUdGhB72qyOaY0PeI7DOM2mHLX1quP3Zhv9+eefy1df/VhevPi0sNvXZ5OqdK+vX8nLl6/k9vaGkBw2+BiriPuL/nCHeeR7hr45PVXldbvNsjhIRlmqpqpPFcA6T9Wy3+3U3cSeyNgOZWC8a7gArRNALeYgLbANJPNAT7Wq8djpsoA1g+S/CF9AO3KzTffnJfJXN4USNKNbNHTDlOPR5wK1/5z7mu5jLxCz3/yf1wBw+B3Dx0DG+0vWO8zaAhZ+rczl0fGE0zsz61w01Wa56ac2zHMnee+g7rlVzx6HuRm85/eHN4e2rUdwo/Vd2aiDbCQAACAASURBVGxd3i3KsXHeW+T5rvbw3+dnkVebvLvjm5NF+aMV5StuXmmy7s5I+6NN9z1og+hwyChqGABziO2hAIc0A42a0aG7bs9wehusQYGaZyxrsZLG7rKSBds9nGYwvX3MtXAZM/oxnOZHVu/IuM1oRh9soWR33ebh9DIqFE7zQxgXBwAcGpeHm3bXAgcAvLu2PKT0SAu8BoAzNrjCm0PBNMPpoR67TnPX6W1Qxtpf/L7U/+IP1nrJ4a/bX2IjnKpa27h2AIxNcbXY7BSb8kgIUKAB5V8Rs/fN06BUXJZxgPVZ//Ax/jAuq0LEGuLmNhRAdLvHBDuqQIZaVjfXAYABIBazGW00qfptNYvYm1AA08K00SiUhNxQt7inADYeY1ZBHEDoooAGCoCnhMYAzVD/LufzAlARPEJhSACpyk9Vd2q6HqMSSl5CoFqFYJ3WylQlq7Uq4gADHSl8Hku/15dhf1iovtSiWa9UXboiAatQfQjIB2tfAF5A4LEB4PkCtrczqj4BggejiQyHE/7Rfdzt8MIXY5+aNazGCV7IbIrPLqTTbsrxUVPOz0/kyy9/RCtoqICp9Dw5tjC16LeqwZ46wS/lqKulQvepWp62LH7zAJbEN7cyHo0Ibs7PzgiyPEYxATD6j5bewIOmbLR+ShVxqvp1eKhqSx1lDnxV0et2z1Sim/20qtIVALtCndDX/tvroKRJlaKadDmOy3+VKmDaqicxgUsIrPGL0dauvvS6aRUTkGyQx9PXZcXAj30nAObgrQip4VKK2LJUfptSE4cLOP9N3c2PmeoRfd9stfXAwnFXnj9/Ls+eP2OMadYX90GZO8c1J4TFpeAfbbmUOu1ua4R7hJ9Q/QKaGcibTWHvDPX8VGSpIJmxvvF9BftuPVaBvkQ6/Lz1GWPyYs5anrQFh9e5gXDMGx83UNk3mi3OeRz4ALSEShbpYlBirtEOWYQAGG4AmF9+oECh8ULttGmpXGE7HHcR71dj1R51j6XZbilwrVULe2nYTLs6nPXxgyEAjATbqv6tVWqE7rB+BgSmJTcAcH8gN3d3cn17Jwvcj7Ffb7CciAE8QCzvQZ+xgB3+It63jjO1k9fhaeB97aBNMmZ9LiSHcB6uy1zrm3U5MQAMha4DYChyAYBxYQzAyhng3xXAqLsrjAsADAWwxf9tAnTajH727BkPHOC7qo6bHAv+rLq5uRFct7d3Zn8/YD5YPzFeOQhWFX7OoTDgL9YPAGCUGQef0BSucE8BcLGeFod4FOyu0dWKwlhXE7ualyucKXNT9bOCW+RZrgwoC8qIz/pz8KGThj9Xy3FfxiourO6TPrWufm0DdfFb/4usnpUK4H28C/mTPyttfijvE8FXqe3fxzfIKK8mD4q4QX5pClvlvZbQzlJ6tA/2m/r23f5UKYQ3szYtYMYm2Nuy2LqcW5Rjo7y3yC+nqfOzyatN3t15oPa9STujEbPKfEg3G9xHx368aeM9Fr4znvnTQuUHfx/uZH39UOr+xOX8mMZxeF58ZOPt+1rv3Y9d2wMLJBxu8yec3x9VGR+ZswcFcGCgHm7ZuAUOAHjjpjt8MNICHyQAztiIC29mBdMMp8d909jdflfjr/5Qmn/1R9yId+VvagHtm9AOVbH5TFvk6ZQb7K5SJawCNKJ9ryr8UgCcbnIX/yabMZvdR6FvOZpMYLVmD02lXLXCvLDRDxtnAAlAXgCFMhaqKgehlXQFlSqBAbPaBlcVKjHWqcMoxv2F7bPaN+PFArBoQrVVqZJWC1qAsxntaQHAILslzDEFcAofHwJgwGuo1FAHVRgrANY6HWl8W8KpmtQ7bWm02zIcDOXu+kbub+4KkEdANQecVmjogKBeh7V0gwpgWEbf9/syBuydzgmIcD9gFsAZIDAuqIRxgX9Cwds+anNTnrFoDUoyRig+B+g8g8IP9sA16bRb8vyTK/nk+ZVcXV3I5cW5XFycEQDh97CU7h4fyQnsgxFzdTZR62cDqoQ+gOWVivQRs/jmjrGUnz97RgCEfiPLhKLUrLMBydWe29moAncHqIwRalDY1aOqQreeJci1DTL+2yygyXxL9W8JgBUG6/i137PNVeGsADhJs4DNJTRy+Jd+hy+2qgkVbGpbG6ZO5jbHkEv7HPhy/tv/+QQ3YOozCUB0OV/JisptVU9iLsM2HNbgCjp1bDcNruM71JQAprQph7Vzq0XgifGJPnWQxw5g/FHkg/GoQNh/D6THeMScG6r8BiQmgMOBhNFQJqMBgS9iwTbrmEFIDxBY4zfTJNnUmAqAtY88Zq0fXGEZljqWAD7pBmBjt0qrdVgi19TiejrjWF6R5Spcpq041OaY84wDbgAY9bP1ADF1G/WWYI4hxixUwIjn2wJcxNrSqBMor2AvLUuZwz7ewCrGqy7ZOiYKuM36QE1dKQ56MMarAeDeYFDEAV5CFUoAXJf+aCwDxPEejaQ/GvE78+K81bkAEKzjudz7W3daeBsA1rmyDixh1QwHhmM5Pz+nCtjtuF0BDACMvoNTA9bnNBa89wfWa/894/82qowjjrWi3UTbahxfPG8AmbEOYA33vNxqGnbTsIDGpbF7PW4uVLelBTTWXAetjKFtfQJ1rwNmnx9+AMOtr7WvuLCXQN3Gg0NjfH8MdPvP0AYOi0t7bSnU0W7xXOap4yRVZD/273RtXj88ss5UOX7/yf8q8uxzHYORF7f0nuB7xkZpZ5Ymoyi5tVy/f4OMstt1wzZ+WLGt8t1RGd7V2Dsr47sy+kh+H97Y2qS+GRt2b0t+qzJuUYaN8t0iv5wmzs8mrzZZd2cWZl9pZ6Wrf4SGmzx+59On+yGVNdwBec0a1vbuo60OaQZ7NTj/wu0ZTM/3XUKlzEgzlF7WOA7XfOeHDuI5xysUTjOjzXedZji9jOdHOM0nrHd07GZUe/dr8BO2T7gPMxoonGaw3uH0HinjAQDnzIDDvbktcADAuS12uD+rBQ4A2JoruKEY3igLppduyrb+w7+R1n/8N6/FEfTN5VRJSrWiSLHpDrWSw8tUaUkA3IC6UyGWPsNKcPAmAPzYIHL1k9v3uvqStqGmIAQockCg9qKqNNP4vAvGDW7SehZQurT/1RiQCiQWK6hxVZHryktVC874wk71XLVCpWR/0KdS1r8UGis0q65ECLlsU50KV7vS7tH2UJgKRRouwA0AYEBqtdpVdbVD2QoUbedncnx2JlDGXn/7Um5fvmLsS1yqJlMwqDB3SgDWAZhqHxFkwRb29u5eJrOF2vtCwYs4qrRThSINQHem8WDHY0IjwCwAP1APVy56H/rBAQBw5LVYwGq5Kidd2OEeyeXFmTx/dsULYLjdaRH+XpydyvnZKdXZo9GA8ZnRP4DEaDuNvTmX3v293N/eEQ5+9ukLWsBizGncVsR4dnV0RWOdLlQlWlp1a7xOj9uJ+qT2wT42Gc1TSaIeMkiVvw9soVM1cAWqVOtLQkoeFkgBMNItBJf2x5+Zg1scYFcAp/AXP1OoacrjRN3sc4IAmGDZAeLDdUXHevpFi9rpUpazcqzj4MCgP5D+AHF/x7QYx7g/OT2RE1ga4zusdM9OGesZBxHURljnNucZDhLM51TnYsyjzrR/Nvjr8bABffE7lhjfVytVjI7GVHmPBn0ZDnqCdu0eA/i1WXMFwIvSyhqQFmMgUQCjvVx96YcmUMQUOLLEKB8PWkBVDytsjReMOQC0iwsHCjC2UE9awuPAB+aIrSn4HT4PGA5L7E67yzmC/1ZlcV3qzYZgznLegOfCktwAsB5WeLAmksqZO8AcdthLWr3D0hixbdE/fbOB7g+H0hsMGfu32mwRAEMZDNVvHwr/6URGk4mqi+tqj8643pMZ5zS7zv4KeRsALudHYsVv6znGljpDQGnbIQCGSt/XBBwUcgUwMoS9M2ye/cufCVzL6zUCX8b+rgoP9nRg4XxyQgcBP6iAPL/66iv58ssvbW1E36kFP+6B9fTNjaqOoZ728UAb/YZCeh5a6h4zJrBb8juYxfNALeVbrId/Pp1DxbMR86CAwNqc/hl8zhXAhdIZFtA8BKP5PgaAPUZ8Gis+hcBpTGZ/VqUK4dQO3dN3S3nWwZYDPtP+6f8m8vyH6Y9j73EZ7xnpu0Ys8fxPZBYnXoz0zg0yCb+3Pf7is1k5N4H5O87/XQXfql3elfj34PdZm0e57RHcwHpbsluVb4v8N8p3i/yiTZufRV5N8u6OQwA++6OVLB/q4U9kpZ3RiB9tuu9BG0Q7N6Oo4VG2j349pBns0WCHPml7BssYrDFvy0syVvvYXXmZ7zrNcHoZjRROM6PRd51mOL0nrnd0DMebMlbz2F1WumDm4TR3nd4T9mG4zo+U8QCAo6P/cN8mLXAAwJu02uEz4RbYFABnbRwFN+zCae46PbTWrtMMpsesrbcAf9v/8d8yXiMgAxRUKfx1BRXhLxWTClmoEGw2qVwFvHT1HVWZBHmNtyqWirdrgojVGqh6qHrCf1O5S0vpEvIAANdrVeYHJS8gMKGuKU0VzM7B1eS43WEcWgBg39bwuqEs8wUAj6p9fRMdyljY3nKjHaBrtZJevy+9fo+KQMY6bgBoKMiByg1AE9BLACK1kuX1cLCZiy+tjc8vDGzCJlqtSt2ilOUAnAJUo5qwwtigY8QAHgwZvxUAGBBLY/LCklnBCO2767AUbRL8AFyPAbvmgL6IibpQCGx2zrTtnS9UAUwAvCD0o5IR9rGF8lHHA+OazlRByfpbX8Jiu91qyPHxkZyeHMvZSVfOzk4IfU+6R6bsQ/xXtcIG3IPaD4AItt4O1UeDgQzue7KYz+SzF5/xOj09kTpsUhHvGcDYIJu3E+YV4TBU4GaZTTgNG1ZARIwnU6Hqi5grdR3muqLX7Z7tj7E1C2hTADtJwziBathiHCtUK62lmcsDVa7b8RYKYAxUg8JUADNbVdMSIiaKXx3FCn6RLo9mJOnr9DYwnK41KDZskecGIBkXdy7DIWJDj0zpOuO4OT7pMtbvcbcrne4xLyhjPeUi3qipalc8bGEWzbjJ4v8ylqnZJ3Ouk5Fb3OTlivGkqQDGmB2PZDoeoZDSatal3awXNu7atvpRhfh6KEO7TyF/GvPZu4AQlLFbNX43Lj3QYRbPmBPjiUwRb3apkJdxYAGAAU5nsICeGhhX215VRbel0z6S7smZnHTPCX4JpQEWMS59bNJSuqqxiAmCdS3xQwmE1aaaZrNwoqtNN6zeof7t9Xpye6dXrzeguhdqX8DdRueIKuBb2KX3etIbDmU0GcsQh1TQRpwfANmq8ke872IiG8zVdk3+LPHDEPac8PGst5T3Yf1FnbH+ps8C9AP69O7ujjGA0WkdOC60Faz65fkWCmDGhq4JVMC497R7LCfdY65l/mwC/MXV7Z4U7xyMCQ4L7NGYeeLC/XiuMXY1bKMbUK3jYIo6LuAZRdDv8e2RtyncAfKxLjkAVtBrK7r1HQ9CcE0s5x7htynf6UQBK+e1GMAWSqGmABj3su+tWR0a47N6wKGM98sphbbDWoO55bb0Nr9ROowlzgMrO59/lg7mAPOxdWL+W7/NGMDhdyBv7Q3eM4qOeuc/8kqTUZR35vzGGzbMJK8mSe4b5pd07eZ1TZ8V26Wy9umN22KHZfgYk8raSIo2QHCj7W3JbVWuDfPfOM8N84s2p7+z5Nyfi16z6p5Z332lva90199Q3tHqGW2xr/I+eboZbRAdw3lJxlsgfGdGAQ5pBno12J7htsxYFPeRZqDGvCVYbUsuVtLYXXmZ7zrNcHoZjRROM6PRd51mOL0nrvfux2+s5rG7fDrE7o7d9YHMh1/A2D0A4OjoP9y3SQscAPAmrXb4TLgF9g6AMzbQwhtTwTTD6WVstIXT3KCMgL/t/+/fEv76xrkWTePVqqJWYS7LYVbP2IiGTTHgr6u+3HrVLaBTy8rUktj/jd1ot4BOVUwOgNPvDnWx6a2WyzOFv9i8JwCGWhYAWFVk2EBnXN4ZrKqrcnZywgtwlcpbxhNlTbnRr/F+Z6oCBrCCUg+b6fhuFslQAN717gk0AIRcoYu8VGUoMgdcHSOG6Zw2wlSLEhBjw17Vp8zV4gFjU/7i4oLWqVC76c8rBAdoXwAJRYlQ9c5o34wLZWSPLIXwdzAaqopyMpPJWOGvW3UrVKwl8XEBbqFGFEJgKIEnbNOFxWJdEP5CBQxA7LCM8WmRp8fBrNUIGhTeQX1cxr51ZR3U2IB4uD55/lw+ef6MQBiADxcgPg8MNOpy1AagabFfAXwxnibDoYyHQ4LVzz/7TD7/7HM5OzunvS6UySybgQ21bEV5FQADwJFjkUUCAGvcVo2zCiDo8NAOIRSA1+yfE0j5egzgxAKaClWFvxg/3ucOOdc2pGzM6djWeKwpANafWZxWg3IK39RGuPiydNJYv/ojBcL6pQDY8LB9r0h1VZXqCuNeDzugndHXo7HaPyN2NgAlVJJHgL9HR9KAvXqnQ3U2LZ55KEEtkZGGW2G7ulrHJkCmH4xQK2i1h14Wv8N/E2oRms30ms04NqqVldSQDOekxRLm3MVsKJX8Or/0KgFw+Te5Qt8qga4qdJsG1FGMJVWjqD8hr6n+9TMK73hoYoqDExPeA5vsow7icx9L9+RUzs+fycXFFQ9ZaH/oHKnUKqY0tkMKAPwWY9gBMA8l+AEPrDuYlEvY1cMmuyqj4ZgxgHG9enUjL6+v5e6+z76Cwrfeakv7uCv1dltuoO6HYn4w4Pwdjkc6ZioKgDVusbZfMkjWXBqKkWN/yJRQGO27NpJ5K+Kwo23bFrMc6nx9TOg6jbUSF+bcEWJHd9pcLxhz2UIG4H4AYKwDsIHuNGH9XJfjdptuAd3ukQwHA6YDgP3ll1/IF198wUMzUOpincRax34cjYo8Ne+e9Ps9aTR0LcWafXp6Jmdnp/xsvabPN3eDwL/r5mChal4d376e6ZLgym21ai+IKsJr4zOMq46DM/ocwlh1aFtYQNdq6hqBeNWYD4bVeajIXA14iMUt4fWYUTJW4Dagzyed6Trp9RCKzgMcaMLcZjl4WAbjuUQL4//if5Tl5Ys8ABx8x0hXoPCLYV5Joufn4tk/dmdmfTerd5Lxhvn5ar9VZbfI+035ht9dtyr44cPhTbScpsrYzHos2a3KtGHeG+e5YX77bc54beJ3+ntR/BPxO/ecdkYfZZX5idN98rJm1H8/4z3eAuE7M+oUTlNfbENNELsrnt7rb95vKUawjB9KmuG2zOifUCdmL2exksbuyss8nOYTjo1wGTP6MZzmh1DvjDJGx288yXBLxl1BgpmHcw6mt491LVzGX8DYPQDg6Og/3LdJCxwA8CatdvhMuAUOADiu/s3a2Atu4KWbcm4BDQB8fX1N60yHv66Mwua4K4BVZaTgyAGwK4Cx4Y+fpwpgh73p9xIAK50rhYsKnVPbaYfAAISAwNj0doDgCmDElYTSFPFIAYABEwB9p1PEKp7wvxGHFheg33KJTXds7CuYVdWWAmBXfOFnBK8AGQCRsKmdTAsFMGAKYAcutAPKh83+8XAkk8GQasYCClJV7PbABtdriJcLlWGN8BdxLdGORL3kR1W1kaUNLRSLNdYbfYQL70IAFYhrCeXmaDyi+g3AaDSamPJtTFWwqkdV8QhFGVVltL+FQhaAaypjQFxT/wJKOGACHKa6kqpLTQOfcyUl6kUL3elEUaN1pgMu8K56TS1dP3mGuMDPpHvc0bi/0wn7FGrhTqstp6ddOTvtEgIBAkIZOpuOZQalo6zkxQtYQL+g1SzirAJMSq1UchIAuwrVlJ7ah6q4xO/UEhwxXlURWr6vQZmqUJfxfykrVVBJa2iLw1xAfYPFBJ8GgHVMPQKA13lbCX1fA8CmKEQjOuzlAQJdBaD8XovW+QAClypgh8Dl/QqIFHzDZLtesbi9HPsLA5tTBUgcgxVpH3XYxk0o55sNqULtjrYAuDMlIuClKvi17/2giNo7W2mpjFfwC5UwQHD5vYzvS/tsa3/2AdT0hMwAwwDACssUYKoqmi8rBZQzmMo+8MdRRap1Vf7C8leV4wC1OiYA5gh4x2NCXtg944JqlrFhKxWCVlhjAxLzvvGEymjYY5+eXsjV5XO5vPqESnmFcqKgF+UDeG6omlgVwTpeEZuX8B2HS+CoAEtugnAFePVqTWqVGg91OAD+5tuX8u13L+X29l5GWI+mM0L5o5NTaXWOCIBx3cNG2y3ceXYA8YdVrb9u/6x20/6V/ptjvtiD8H+vx//VdVpjdWPdxfoLwOprNuYalMsAsViPuwDmx0fF2oTnBUe2WUkrAK4RAMP+udNuEhjjGsHyutdjW32GgyCffy4XF5e2Bp8UABiHYfAs83wdQEPpq4dq2jywhAt20C1YQyO2NeJa49lh8BXf2V4YdwDytnZy3NjzrziskYDL1DbabZwLC2iLSew/d9tqB8BI210l/NCVr1G6TpUxrAv1vcFo77v0Ocv1brkg/CXYbjTWFMCD/+y/l+XFp+H3Nuus8P358C/vE8HXnXB5H71xg0zyapHkukFeWe+Hb2uJDfN+U5Ibt8F2vfX4p3dct9cyydiY2kf10jSzNqoihdlB3TYu04Z5b5TfhnlFmrB8jubczRU/6wNZd2fWd19pH9LVLg63Q0a/hdPUl4ussRa5OS/JWP6xu4oX10gx422f0U4fXTkzOjNc9ydOMzQ4sqZGrOaxu/Y0hp+wzQ/1Doy4jP4JpJaxrMd7J3xnsC7h9Pax/n6AZTwA4MjIP9yzaQscAPCmLXf4XKgFDgD4/QHA9b/8A2n85R9y09zjNaZxEV0BTKhq0MwVUADDHgPYN74VAGsMYOCZVJmXblpz05vkRt+w0zidnr+DBCqRzU4TgM0BMNRnACWwDYYtMG09GdMX/AWxPQFAxwSzzy4v5NnlJYHFwgCw2gzrJrlbPbt1MqAvv5DOdCqDwZDxf2Gt6vF/AREAbQE92m2NMTkc9GXU78sU9slQj1ksW6olzX6YABJKr6ZaSDsARvkdIpLbACBREaxqRGzoMyZuD5bIANQV8khAbgLq8USGAMDDsdlCjwhGaOFcbzI9FV+upH10LJ2jY5ZjiM+NoIBU+AU1L6HwRIEYY+sydq7GTVWArDAZZSIUm4wJFzFOUGa3KgUgrVdVKXgCNd/REa19l/OpLOZTVXE36rR//sEnn8inP/iEwAdweDadyBIxmKFiq4o8f/ZcnkNBfHZGMInyE6gZqFMl5VKpo1v8MiZyCfvwe4wnHcuwMzbACoj5mgLYxijjAZua22Bwca+mblBIVappmmoPni6LUK5yYKka3A48uJ0sY+sWCmBTiyPFFPYWlrNaNx+nrgJUEqt5lJf+twNgWGBjDPHAA8H5nDFwCfXQt/Ua41A3Wi0eUgAIXSHsr9sVm5q9UPzaWFVo7upoodK4VMGLrHBIZKoq3/lUxxru98MDyAvglW0Kleh0woMAVAa74hgwudCzq+1tAcdo265xmF2N63bgepBCwazG4NXxgpjHavGs4x9W0AqASwUw5j1V0qMR4eoZVKSMeXspFxfP5PLiGecZhwrytvGHdmwALEKB2YAqHbGDq+ouQACMmNuwlZ7LwhT4+DngL8YorN5h+dzv9eXnP/9Wfv7Nt3Jze0f4iwvzuAuYedyVW9hEmwU0AfBkzJjcgM0QFnN+EKD75kI5Ltfsn5NR81p84AfbZVQAm2OBW9ZzfsF+fbnU2MX9PtcFWDl3j49pzQxQi7XWD/tgHVAVsNo/txpmBc3v9SKuMMqDwzJYM+GcABUwQLA7HqB/kL5fyAc/c2tkHJpxq+rjo2M5Ou7KESy0Dfg7AMa67Jbi+Kwr9lMIqwdi3KJZ52oZAxjW+6YApqW9KokLBfAbYgDTqhqHFKDWLfaA1mNF+zP1TUC4cNuwtQcHEDD+kCa73uhc/z/972Rx8YPQO5uvMfGb146qBD6Whwz3zfQ2qW/StIH6Prhlwwrltdojxdow3zdVcOvy5Ldc+Ykd12WbovCzwc2lrfN5JIGsTbVIAbasy8bl2TDfjfLbMK9I85Vrec7dHEThD8TvLB4sH17aGX2U1R77SHcfaWasK/uqf3TQZFQ/PM73UadDmsEeDXZouD2D6WWtghlpBmud8RgP1zy+qgfrE885/l4STjNYxn30Y7iM+1g3g/XeRxl3P3bjvROuzxO2z8dcxgMAjo7+w32btMABAG/SaofPhFvgfQHAWZtVwc2lcJq7Tg+tv0Ga1T/7Pan++e9xwxwAmHadBnpdAay2mGZNSTijaiRsVEP1dXx8XGx8Q+VHNZXZRvtmtG+AU1lrSiZ8h0owBcCed6oEdsAAQKCKUyh7p4wVC3DQajbl4uKcylDARLfrnUwAQMe85/mzZ/L86kqqtYpC2aXG8sTlal9stjjkQR5ufQyAcHt3L3f39waLl9xQR364AMGpfmu3ZdDrSR8W0cOhWXxCVazqYgAst/tVNVqTkM0BMNLhvTO1R12Y3a3GqUQs1BVhBsqImLuARqra1QtKXABgxHMFsO4P+vxZq92RdqvNnX8oevGZ84tLOb+8lFanI33cO9RYmbS4paJXFc8EwhYnmCAaqmWqh9VWGvlSgTwaFuo1xIllTOU5rHxXhLfoK/8OPSLVnUsFu1AHAuJ/9dWX8uMvv5TTky5Vv9PJWCqwApaVNGiVfc4L6kvY7x4dHxtQqxG4OVQrY+Ma/HUVsCv3DFARNLrC9jEADH9tP6gA9aqNVSpeeXgBoFNho9sUA/IrArRX0ELBW1BcY7MGgF1VnXznCQa32/bY26oNtzVWP+v/rTlZeg6HTS3syl9fnN3+GoCRABbgkYcJNCYwDya0GlJHLGZAMcJf0XilC1X4U4Erola1AJtUW1ucW8xv9i36LYkHbFB6MZnKErGqMdZguzxCvF+MkSrtwJuI493BWF3JbDSS2Wgo8+mUEBjjSVWy8zXbdvbBEwAAIABJREFUYkBpBXzaDzwE4OshGDvmD4FaRW2QkwMfjGHNOYd4rIC/iImtcVMBzgoLaABgwEWLlUz4eAEIeakW0OdXUqs1LOY08lQ4WG/UpAGQ3raY1Q0AYKxjgLJLKn+nEwXhHn8b9toE9Yg/PJnKoD+Qfn8gP/vZN/Kzn38j1ze3PKwBANzpduX0/FKOTk7kDjb+AK7DEVXLiAGMuQuwr/HMlzLnOH7cAtrHSDnK9CepDfTDh7wrgHHIpjgsxDVCnxMOYrEun3a7ctLtUp0LKIw11td7rO1q6Q8QXJEGD2mU64ZDZaybWGtxAf4+f45DIZ9wHXcbaEBfjYk+4c/1UI9emDfu3AAFN0A+Ygn7YaP0mZc+p3TIl7bpWJ/VolnjSftBixIAz5MY8Ra7F7bQFm8Y9fF1O1UAw00CIB31dACdAl8vJ0qTPls9LS8zS8tDCHrYSN0mDABrVaT3j/9bmZ/vBwCH34OKAZX3ieCrTvid9LUbN8ggrwZJjhvkZV24ef0y3hcjmWxc90jij92zYZttmt3OPhfcFNtVfuGNsEiGW5Z947JsmO9G+W2YV6T59FkavdPvy/tA1t2ZhdlX2od0czB/3iAKt23mWIiO4niy4ZLuHJ5xXu6+Qh9EmuF6ZyxeT5pmfMBFezxjzY7XPHxnRn12neau09vHPAuXcR/j9wn7Jjp4M4oYXgXDbZ6R+a7T3HV6Tzp2H7TjAQBHR//hvk1a4ACAN2m1w2fCLbAGgDM2csKbTME0w+llbJaF03xPyrj809+V1Z/+S6o4sTGPDfsUALsyCrC3beok72iPU4sN6zL25orwF2pYVZwqcPDfuwrYFcBsLwrmSuvnVAFc/lytRmET65vdhIqIP0kADCXYOdW+gESweYYydjabcPMb6l+ogNHsDicdALMsVVVmqoJsyPbQeIkV/vu+16fy1hWn2KhXK9FzOT46kjZi0rZaVP+OBgMZj9QGmpfFIobKkvVhbGWL8dvysl8QagBaIz+oEgmr5nPGLG02WvwsIc5iQbtnBR1jtUoGoJvNCZMAhwl1oUYej6VRbxLK0zLaYBhUtKdn51R49voD6UGVhxjCiC06BmCfqSKYMVHVJhggDfa5SIfwsVIhXIEyejAcEIYACtI612yv0aYOf2H7C+iLi3bLgISI81qFhWxdfvL11/L11z+Wi9NTKoBxyRKxlBErWOTs9FROz05pvds96cpx90StdQGbqlUqGwGByWkNkPLfVACrCtjtXDFu3gSAFZAZ3C3Uv2rNW8JfsyEGJLaY0nqwwACw0mLdBCjeRlOAqwc2ClvtFAAX1tA6J/xgh4Neh72eLCPiFvbQpv7lt4cKYGFsWaqfAYBxeAAxSE1Ri9JCsUq1YFPblW2EOQNoarGBadXM+K9qta4ATIupsXph3QwAjPw8xrF+X4wnhL9THBrAmBsMZQm1val2G7DjbTVZ8gUVwAZ/DQADVvPAht2vXWXwN7HI9QIRgNkBChQQANTV6QpENT2NjwtYquOdBx1ov64OALio/ofN+ngiF1CgUoV6JWdnF3J+dqkW0NYQUBBjrYCNOwFws1laQbsCmGuZKYCpitaYswDAap8NF4OJDAe6JkEB/I0pgCdTjdvdggL4VBXAjAEMuAr4OZvJGG0G8It8livNi2ujjZw3/JX0EADrev/4zTxQwEMcOlZSBS3622EsngmAvzjcgecMrnUADPCrYxPq+iou2scDCqMPy7QdkgLkAgLjclU9DtkwJvoAB3D0oADWd3WNwAEGPbgEWA34e35xwe9uJ46xj8MyeKb5c4tKbRt3OFzgzzCCVTgiEHa/rgDWsAB1HfdmP18qgC0GMC2m7cCCCJ8huLDGljG2XQHsSmTNS+uGZ6sfAtIwAw7sUS7MTQ8lUABg6+D738gAwMH3FQ7/8Jug35j3iYyiZJekWMgyP5lXgyTxDSuzcX5Fk2+dgjZVZjttfPuG7bRxfr+oD2Zskm1TpPCG2Lsy2bK8G5djw3w3ym/DvN7VdP77/OTzapF1d0Zh9pXum98u3tCi+yjzPtLUh3R0WDwtMMwsa7RS8ervoZ0y6hTOPV6hp+3PJyxnuC330T8Zae5+DMdXsnAbfV/78UOo9xOWMTp286ZDbFTG7nraZ99HVcYHnXgAwDmj/3BvbgscAHBuix3uz2qBDw4AZ2w+hTfEgmnuOr2Hm3azP/6/ZP7Hv8MNcsBPwMeHKlxsYEPdekSrY6jz9Itxak1d5Jvl+DkUuSkA9g1zVwH7f7sFNDEVQUIJgbFRnv6MG9sEF7oZjv+GYhDwEPldXl7I5SVi/FYJXGkbi9ihyzktRC/Oz+Xi7EyVhQZkixiMgA0AwNWqwYOB2oYyRuiKoGIA69fhSJqtFlW77U5HTk/P5BTxN2H/DKhQr1HVCLgF9eoUSmV8J3yAGm9msXMBgBu62d9uMp3z8zPGpxwO+4TwtK+mQnnKWJW4EKuSUK5eoyLw9uZO7u7uVeVGm9yFWtAuVXnX6/dZZoUbVel0jmifjAvqWSpoa3W5M7hNdSMVjgDQc1ULm3pwvoA6FNbeLQJCZaErqoQZc7PfZxsSClJBbvFBadONn1cI46HmXC5mBDxQ0QIAAxQi9udPfvK1/NLXXxPkr6D25AWr6AmhEGy+AZBOAIJPz+Tk9GwdAAMaUnFrkXkdApvTuPenqwk1vqareQ2ykCiWls+MRUsVsJbXAs6abbGDGYdCGgOYY9VjAxcEGKcJtFyq4tPYrIwjynEPKOv/VjCsgFhVtF6nwtrZgS8XCAO9FhO32JZfUwErw0O67KPCAlrLvoJ2Fcpm2j/XaVdMZS/i51arVAGvKm5n7TGSDQsadCL0h6W0xe4lAIYC19SsGBewRp/hoAFitd7fS7/X058B9s5mHNtUmPP0Bai9x8hVWI20EUNYIaavBToWCYJ58MBQeaGAbCjMRSxcg/UlCFZA6vFxFQQvCcJrcDHgeqK20FSSmpr04vJKLq+uqAI+Oz2Xs9MLzgsPhsx4v2ZbDzU1FdV2WAFpajlWar9NEA9ls14riwOMSQYLaFf1f/vtS/kOMYDv7jk3J7O5NNod6Rx3pdFuy/XdnVzf3kl/NOTBjSlgrynHkRfnNFXU/ufR40+XxwFwsX1drP9q/43hq2u3zytXAuP3eJ5gLQUA5tw1BXAKgAmPuUboeo5xsJzNuDbALr7d1EMl6WEk5IFnEdY0HJzBv3GhDA6AMa69XA8BLp5FOMBzdXlFFweAfowPrOO0hj46LgCwuiuo6wTSUWXu0kBy09TlOg9VAQy1+sLiwjsA1oMHCoA1DrseZFIo7V+pBbSHKNDDNDreSwWwHoZSAIxDDBrOwNXCbuWuh43K8Ze+qAEAz6IK4OD7ysP3i9iLYfgtJ2pyEsv2TXdl1NWTiNcgyXSDfDZr3+3zfKypNqpzTs9s2D45WbxX92ZsKG5S7vCmWCTxLcq6cTk2yHOjvDbIJ9Jk6T15WeTVIuvuvILEoRYqm5H2vsr85Ok+cRvsq/7R8Z5R/d0r0DLG4D7a6UnTzGj4cDmfMM1wGTP6/IMYwx9Zm4f78VDv6PB8533xpoz1TuwuK1Yw83Cau04vY714X8p4AMDvHPKHG7ZogQMA3qLxDh99dwscAPBmds1vbdmMzbJ042787/4Pmfy7/1MtXqmyU5Wqw1hXEyHOLeI3Qu1abHo6oEqUvth4BvwFlHUFcBlLUTfBC5tKAjXDV5ZWChIcACM/2L6ibKgmlXUAArQVdgCs9sD4PcArAKppP6XZhNrrRM4YYxdqMIWyqW0mLGyRrsIDjVEJJSA21QlTLD4uY88eAzognmVXjgFfaJer0JN2tVT+msUt7ZpxAQDPDaqpXSrgLyAwLI1PEb+42SAQ6/XuFcZbbF8ACVztzhHhMyD0/X1PXr28llevrouYyIBY1YrG6EX5FQBDCafAAuD0xYsXvKi0bDYJoe56Pbm771EJDOUw1HOzBaxxoTYGHFMQXm8AfrepJnZLWSiMAXOgjsa4oiIQqj2LAw0FHxWC7Be1dQbYpcoPilOqRFeE57/0k6+pAr66PLd4vAuZT8YymwwJjRlD9KRLJfD5+aWcX5ybBXRdFcCMHKsXgKlGltW5hqEG7oX6MgYz4CYK5nbOBhMLwOvxgKlgVyvo0va5hMYKIQHzAGMcAONVsVTi6RwqLZsLiMO4uRrzl0rgQgVsymDOaT0U4S+frrw2glzG+nXL6LVF4oEyGEp7gGZCeijldVyUMUNNCQ9wCjUmYSyAsMZZxs90mdE6u6pRFbkKxtC3hLRUAK/Y7zpPa1KvKADGBfXv/d2d9G7vZGiKedhBuyMA+wiW47QZhwLd1cqLxwGwvchrPGDEgda2pQISynfAV4JXtecGAAbs1Zi4S1o36zhXGKwQXOeSx0fmGmlxkwmALzEGL+Tk5IyqdMwLgkSsn/Z5qkQblpYpMvF7roGmTnXwu5wv2ScE3Pj3fGEAGArgEec65jzcCGBVPZktpI7DNu0jqTab8vL6Wl7d3BAAc/4i5jj7ssb5AEU/ADZjJGtQaZse6yjnIQBWdbl/rf8Z5BbQPEBjh3iwtgFkor0BgAFPXQGMOcwDI6YA9nnIWMIGlGewbkbsclnJUaclRx1Nq7CLtkNHtDU2MOzx2HGIhnGahyO2cXlASfej0Ye00R+NCICfPXtG9wgvB9S/WI9Puqcao9meix5LGC4LDllxIAdrMcaXf6UW0B464XEF8OMW0A7PUZ7UNSMFu0VP8CCUKpxTBw4e5LB1mAC42eBazwMKydfdrwcB8IbvFu9+E+TiHLutGKtZt+ffnFHXYv7k5xIO1/Ew6bzWevDpDer2WNW2KsO72mpHZXxXNu/974MbXZvUI7yR9a7EtyjjxmXYIM+N8togn3c1V/r7/OTzapF1d0ZhDulqL+6jHfaRZlZZM8ZBdKznJRlrgdhdVsJgAQ5pBno02Jb7GnPhPsooZ6DWOt/jmYeSDCeXkXk4zXhl4utcMM1wGZ+w3h9CGUODLG8JDD/VPoT2+ZjLeADAOaP/cG9uCxwAcG6LHe7PaoFNAHDWplNwEymc5q7TQ2vtOs1gesw66S0HwCnMcSVXCnCh/mWs206HnyaUspe+9LsC4MctoFP7Z7XZfR0AO0RI1cC4FwpBQFv8HLFzcakCWOPHnp2dUCGKNKmenYylZlAXv+8eHUn3+IiKK/+9b6prhfQCsMBmP76PTe2HlwmoEqGWBQBuH6kit2UAQNtCQSHUa7gKAAyAOTdF8nJBWABrUNo628b8McDm8TE36Pu9e+n1ezIGLLUYxSfdE+lCadxqFeAIkPb+rkcQzNiXyGcGuI4mqBCCjwnCYUGtcB/xSr/66iv58quvCIGg7sVn7xE7tAcV70D6PUDggVrGLhCnVNMDTCXwaHeoAnbLaQXAqgBWaAdrZQDgOusJqON2ymoNrHFcZQHbX1hAKyCE0u+LH/1Ivvzih3J1eSGNelWatZqMRz0Z9u5kOhnJ6SksZE8IbK6ePSe8AWhDrFXGAKbV80rtnyvAj6WSFv92uJcqy9n1BlIsyK/6RbsFtMFf/W9VpBIE408jH8OMAQyQqAC4UKbaPTrMSytnj+8LWFjAX1MBKwj2n+ug/P/Ze9MfS7Ltum/fecqx5qGH6u43fDAsmYNlwB8MCZZoGbbhv9YQIMEkZFIiJUAUZZMmKYvke3zdXVVZOd55vsZae++IyKwh97mZt7Or+ma/eDcr88SJM8WJyPM7a22qgQ1quwIYdbQbMRu8boNrv8hscfM7HpANsVYBzmpqlV4AwIpByZzZhsqmFehTEVtVO2geuCepdJyy7qwK45IiTwXCZYAoQGApZZs1FrQ6nnF8DrFBgQesoGGdDtt0jYeLPKFadwAMCEz1JQ7bRMKy2pu+fw+Y6wCMIBbjkQAYal6NAZxZPi/V9pn6ZwLZfLMDlc9QIsOumXBf28bjLtN6mPB3jypUHIyHDHWnqfQxNqkERvsZQAdQVpCOvtDYsVAu80BfEAAvVQ08m9MiGyr/i/OenJ2fy9nZOWEwYPV8KVQpV+tNTFBydHIiR8cntHMH/MX9XfL4x1Bf2zxAAJxNej6MCkC48Ixw+Pu+xwv7nUcOgAFdHQC7chbPBMy/mOd8g43P5wS7riYuwfpbnQIQD3hnpyW7Hd105JuHHNb6MwLX3tvbI9DFRiXf1FC0a8a8i3JhDAFA49jd3ZX79xXkY25FmXF+u73DDTeAvxo/GCrsIaExY/9iYwKVtYCqsMRHfGn98k1FSOfw2QGwK5IdXDtczmMsq6uG1y/bmGHzUzEW8Lu+5+1QXIixLoXNP5+Xtfqlbu/+w38WUwCv+W5x/Uth+A0sn+quz3T9FAn19Iuk1cBvu7XOSkTlV5phjbpdbcj1Sh3ojlsoW+AqH2+S4OJqagWTFsnel/kNyrb29de45lrXWuM6KX2Qnn28FvGUSXSD1dtU3neeb0KHbMsaH+nxZo23ajhl/OLxcX2HeYbrrS+DoU6KpbKsbjvPYH5J805CnqEGijdl0uwYbvdgfW47v020ebiMmxi/wXa803onlPGuxu62D69p+YQ+DLdlIc8tAI6O/G26dVpgC4DXabXtOeEW2ALguwPAVxfxxn/8fwggsCuJsOjsC9RF5RIsoAGAiwrg4jnZgmipRPUnFvwdIBfTFRe1rwJg5FGEc/49rYYBZMdjAsadnbZ0AEyhBC6XeS39WZugZjIeEfLW6lXaP0M122o0pNVsEMyORkPG2qUSsqIQxq1hseDPa2HR35RiUPEh3myns6vwtwU75jrhFBbsGTuUttOwK4ZFLdSKAAeqftNYjqoco4IXdtGAvzWFwbAwBVjGwn+/3+MxAQSxuKSwO0acSkBjV68xFukIdUFMUijaxqrug2qXil9VZKp9KcoylQcPHsovf/lL+cUvf8mYvVASAtx2Bwp/AXL5s95Q7WkJLtWWWEoVqTdQ9zbVw8xzOmMbwY4aQAWgksrsakXqBoDRxx4XlopfUkKAPAWBUIgC9gLSP3v6hAesvDvNpnRaDen3zuXi9I2Mhj0qfwH67z+4L48fP5XHT56oMrVUkZWpO6n+JQAGrFQFKPoJL1oa7xXq0BxYoXwKD/MNCWr3vCDsVfVvDoQv2UAzFq6eV1QBa+xf+89Z8RUFcGbvfEn5q8BSC2gW0Bk4NvLqamDeyKYqzqye83mFFsrZzW4gGUgVcZwrAJV1AkfE6lV4rZbE+A8gmLgTls/gwZWSzgk1xBTVfLkpYzaR6WzC+vNetNjPsMxGeyDOM22+TemNvqadNqyaYWEMq/TxSAbYdID4470egScObFqQFSMIczxzTBP+ApLqRofL9fOuUFVkpsQ1AAw4C3irdulTszafUwns0FjHvMJg2nJbfGO1v8aPYN+rIBE26gCOcAAAWKPaEwfbCe2r0JwKb6OkjB+O8ejxbCs1dVog6C7JapFDYNpdT+fSvejKyckJlb8XF6rURwxijA+0LDdAoC9LJXl19IYHNnRMEcsYsBLlhRtDxS2HEada/+xgExbgSwZ73abcJvXLaS4/5jkCi/eTiM1rWjfMp2hzzNHtdks6rVZmC42f524T3HfAseLW75i7D+DcsL/HedXzyhT0BjwxfgGAYeXM5wL7qMa5z58b2LADuAuF+Pn5OQ88zxwA4zzMw5yLmwD6Lc5xfr7HMsbYylS6dh2MC/9yBfC7AHBuAa1qdIfFxRjA/gz0T99o5cD3qtI32+xgAN7PU4W53tMaaqDJ5072B2dJpPvf/J7Mr7OAToBz6YAw7YyEooTfRS8lTLxAWumzm2mtsq11rfylbK1rFk+60fXfd/XE9r5xJT72DBIWlqJVDS9AfSjDG5Rr7euvcc3ka61xjWi7+ytnSvpE9BoHWomFSWrHhDb8ZPO94zbYVLtGx25C9cMALVynhIv/VPMM1zthnrjTPBP6/PbHcLzm4ZTB+oTz20Q/Bsvof3eG2j2YZ7jewfzutIwJfRNqw+3mheubKTgufizjbAuAr+/SbYr1W2ALgNdvu+2ZgRbYKABOWFQKL2oF87zt/NCUt53n1fym/+5fyPTf/wuFQHYAYmCRG4vPWKTGonOz0eDiOkCwf10FwKpqU1gElWFx8drzLiqXigCYdS1YShf/jXQZAK5UZBexJHd3pFap0DoYoEBjQDaoPJzAchm2o3UobQGBawSMSAcl8Xg8pCWz1xPXUjtYs3o21ddgNKTyC7bHh4f3Bbav9SbUVE1CTsBWAMUspjBj1qr9LVWOAGTTCRfiqSCF0pVqrAbBr8eDxL8Zv7JSkcEQts0DtruxQ9khfN5heV09Nx5PZDyeqkUsysn4zYg5DIVzAawAjC5UoQoFMNS/X375JS2bL7pd6fZ7MkA8VlhG9wZqBd0bqJUyYtYSokIJWZVGAQADQuGA1SrOB7RTQIYDyl+1g1ZAmkNUWD8DAAtVonOObyhEcd6zp4/l2bPH8uDegex2WrLTbkm/dybnJ29k2L8wBfCOPHj4QJ48fSZPnz4jABMAGMR3hRW5DpwCAFZIrwpgtfx1eJg96Ah/ixAY4NL6rACBs58xg4IC2AAw0eml+L8WM9cUwOq6m9syc7wXlb8Wh1RVwS61deWwg2HNgy+jlkaVznpXXjqvMBf7z8vlqipiKwDArtZ1dSsjAZslskPhJVk0xjv6SKGoXh8AeDafFOJxQzqsSunMNtsgMM6ASbfizhLhOtXyiD0O2/VenwCYCvQeYmBPRRn8FQCMOQrgmupiawN7M1eGrwBX21bbF/XFmMQZVHRiswZiptLeXBXAnJcKFuIcQ2xy6yOo2mFt32zy/gc8hB05wKLOW2VaPVMVWq9p7GRvK1QXWRn85QaJGjaCNOgsgHjMUANTAWzWz7iPMVednZ7L0avXcvT6iPbs/f6QSt4y4DEVynpAd+4AGJbugL+IAYz7o9pA7HCoX9VGn4C7sNSWq3x1EHHkWTzpD8HffCTmsWnpAmCAuwg54QiADTh4fmhMdLXgz1S8Nqpxp2JekMWMrgCw7YezAwAwxgTOK3654hXPJhzcpNTZ4Sds+2E1jc0pBLutNu/9iwvETj/nv+EmAHAMmI8D1v7oG/QjnRUYwxibj9Q2Gl8ep9ddIa4CYIDt6wAw2uhdCuCiK4W3DfvqitVzcSNVUTXscwDSu725x5vHBqKs30sig9/+5zI/fPLhN7bgu0/Su0o2ygIvi5YkoRjxTIspEy8Qfi+7wTX81LWulZ18o7Pj758prZ7Y1ilZ/yTSBhesUtoivLj1vkxvUKa1r73GNZOvtcY1kto9vUDh7JOyTqznpvIO55tQ3nCe+qC90/aNX31DZU2of7Sh0rKMtUAslZUwWIA7zTNYxuz9LdL4d5jnnbZl4n18u00Zr3k4ZbAfw/kltE84z2AZNzF+w2W8w3pvooyRcZtQZZ8sQ9mG6xMcF+H8EioUzvMjK+MWAIeG6DbRmi2wBcBrNtz2tFgLbAFwfFEunDK4qHY1v8V/+Jey/A//igvWHgPYF7ixsOyKJtpjGrx8n/WzK3YBM6DU9S9f1PZFa32GX7aA9rRvwQizmta4vgptd2CZvIOF+po0oPAleEHcySoVhmq5PKUKr4rDQDGAMZS4jMc7m6oSF3ERS4BZM1raUiGIeL/TqQzHI4JVgIIHDx7Jg4ePqNylok5KAvtjKHEJyT3+q0E1qF7VIndGJSVgKNTGgEeNZsMAudIWWmYjz3KZquHxREGDxg+FSliBBNpG7Z5N+Qv17xDxLhUA43tVBU9YTkBlXA+QCgfghoMSQGOCW5yH/GDl3B9QZQgVMAx4KRQsAfrVMgDcaLYYC3g4GvNQRbJCEoAtqL8BvhaoO0BVWVQNXK3KbKyxPdE2tbJItVKS5XwlixmgocgXnz+RL754Ig8fHMpOu0kAPOyfS/f8RMaDnrQ7Tem0W1TtPX32XJ4+e0a1pYMwVf7qwQjDjHcLYAlADACsIJyoj/8rkEN7sSyRAhr8vWr/TGWw/87G7xUFcEH7m60l6ful3nkKaw3YXor9a3F/C7bQRetmxZ25CljvF62rQuX8GiZxzu4/qoH5a6TTuLoAwbSARnsA0iIDA7urkoJg3Cvz5YzthD6lqhWxkw1szhczwbGiur3YLmaXDatvKn7zdkMc4CpspVFma98pNhPAYtfiTw96sGDHPbyU+WylCuCZbragst0AsDVBtscgUz2aXbMDdowP3EvoBtqqAz7aZhfYO3v3sC0Jfi1mNGrOmOMVqnlxP9EeuIN43E2qRAF91UZ7wWsgJixU/gDlOA+yVlUVL6nCdTiqILkhNYBcAuAKN48sZguZI1YvoeNETt6cyPffvZSX37+UMVT3Y8Tw1XjcUB4D/sL+GWr9o+NjeX18zPuYccsBWKFGhltBBhzjAFg3cPjQMTh85QHi1vf4sQNLtzB2BwjC0EqFceGbjXq2qYg233YNHcVqGV5eLajAr9cqVAxDOUw3g5kCbIehRdjsqlz0CZwOMEdgHj87O6PaVxXA2LxUksEAFtADtj9gMaygYSePA3Okwm9VL2O+LR74ncc4xrxCS2+zaEdLFWMAX7WALiqAHQATyGeW3Ppc9OfrVQBMqAtXiCvnFAGwb6Kikt/iWXs5cE2MdQ//PP5H/6ss7z19/0tb8J2iOPPE3gDTzkgoRvzyxZRrXCD8XnYX18lv2vXaw+/5G539jpPXaOfbLsInlV9w4Spa5/CC2fsyvEF51rr2Gtf7oa4TbXO+EyYVKinxVgVsHRFutYTOCOeZ2MnhfDdR1oQ8o2M8LctY7WOpvPNjqWOpfuJ5JnRmuD2DeYbzS7zfIuM4WMSk2SZcn4SL33ae4fwS2jycZ7De4fzusIy8dGSgJZRxM9nFShlLFX+5CeeX0D7hPD+ycbYFwNGRv023TgtsAfA6rbY9J9wCPwYAnLSAF1y4CucZzA/3We8pAAAgAElEQVQNett5Xs2v9Ge/L6X/9PsEn77QrWraJmGFW04SogJGAqQUHphF1e5lNZcBL0tbXNjOzofLrMG49w0eVxET0E6nBMCwesYBmNBELF3EmrXYs5ANQskLyIh1eSpRyxqbFuAJoEYX0BeEroyrKytCYdguw3pWYz/OCEVHkzEhweMnT2k7DMhD9e9yyfi7vW6PcSVLIIdmcQsVMg623XJO8Iu2hOrX2xblZbzU5bKgmFOLWgBs1BNW0wCu3l64JmOhLuaqvO1DETggPAPIRVxg/AwxQlvtluzs7tI6+t69+3Lv/gOCJgLb4YgqSFjhTswSF2AM4Ojc4gpD/QsIDAAMG1nYzEIJDRUw7FVxjb4BZ4fSDmFQN5ZpOCD4AbQFyKHKs9uj8rPVrEm7WZPZZCmjwVRm06V8/dVT+frrZ/Lk0SHtnzvtpoyHPRl0T2U87Gt/N2py7/49BcDPnxPGQ+GJMpI2Q+0LAGzlp0W0KYRdHXpJhe5KXtxr3JSAl1aFlqpQ9+/fB39N8UoVqcJl/S8XFb99FzsEhtJXbYFVaaoAUuMA688Qf1m/zO6Z37tCWO2uPX+HaTksLlr8GijmjKLWygREFk+XkDOzKxZZlhDjF/a9U8Y2hlc3yqdKYI1tu8R9tppTnekW6GhD6rDRdsjbDqi+AZoR1xWxnWu4H83CHWAPEHiK+NsDjOOxjIcTmYwRoxp5w/75srU5gbP/uU32rHF0afNN1bbej/g/AGDUD32imzwUumXKX5W8mu0zNjzo/a3qYMTZVVtnqEhhNYyDY72uLgm4j9xRAJs7AIGRB0A5ug9lAnDGvwnjajXCYxzYMKEK4ArBL2MgA4gPRjxevz6S3/z9t/Ltb77TNlhobOQ6AXJLBAr4UlnmInJ8ciJvTk4ZA/gSAIabQ6Wic4vVPYshXbCBLm6+UfGzQ9+34a/+DvbuHvcaHFrHUPGZ4Jt+MP9yo47Fyy0+Q9iNhXFTLa2kUlpl1vBwb1Doi+vpmHWY6o4KDoUxvz5//hkPANyjoyNaaHs630Tjm4mgwsYGn2fP4CjwlN/DahzzrCuVtd300Ni/at/v8buL9/eHATDCK9j98x4L6KvPVroXFGIAe92L0Bjt7oe3PZrUFcDF/vDpBPfC/L//32V1//n739s28Z5ic1n4ZdGNDlJOSE2bUM+kd7JiORKvsfZ1eGL4rfGdLXWzs9+R5Q3Lk9qd732XvK2M/Llzy/mtnV1wASuaf3jh7H0Zrlmeta67xrWSr7PGNaJtbY++lOQpS8nxRefEgiS1YUL7fbL53nEbbKpdowM3Xv14ScMp4xeP3y/BPMNlTLj/7jTPYL1ZnVseHOH8EtoyWsS0LGMljaWKQ7SPpc0/qXrf4f0QHbsJRQzftbfdh+H8Em7EcJ4JDXTbea6T3xYAR0f+Nt06LbAFwOu02vaccAtsAXBsiS2Wypo9uMh2Nc/an/9fUvuLP6Ty1O2F1S5TQZ9DSqjBGK/RFLm6zqh2n1z4J8hSC2guWFucSZaOTzmzw7U/CzI+U3z4Oiy+NJIUyqEcriRzu2fYUrcYUxfxJlEWm7qYD0ABlLmIJbqSCn7vyktkWAI7USABdR7VXlNYNsO62VTAhKQzAuAHDx9SBawAGHaqCzk9PaPCDF+NppZDIaLGQAU4AwhWZayplE1FjUrhWgBnrlREPigv6glgAYvZzs6OhaeFEnJBgOt2z7B/hvIWFqcEwYipOp3LbDqnBSrilAJWwUJ6p7NL6NUfDNjPM0A7WMLSChdQeSG9wVDOzy8IthcAqKgK4BQUwFVAD4VblUqNdrS9PpSaiAOrwJxjwQDP2OIno947nTaP8QAqzwFBV61SIgyE+nc6AbAX+erFE3nx5VMCYCqAO02ZT0cyHfVlNoHFtMYbRUzQx0+eyeOnTwmlEZOYqmzEQ62o0hOKSIb7zQBwrp51WJRvRFBcS/Uv+48D7i0ArLGB3eLYEC9/dkn3m+Ffz+59ANgBEsGrWQ07AHZ75/x9N9dIKnxza+jcDjp7cBftowsgzxXEZTNivmQjC8VquSJU/wK2iSrpp/Mp64MxjAPgt1JTZTUszjF+F1QBKwgkpgbM4xyQA2AHwdWSWn6DdeN+BIqG8pUAGcpX2prjExtSMDYWMgOQgxp4rjGcCa1NyV0Eg4CDtDleqMpVeT7Uywp1FapTL212z6YBd/huFs2EpdgEMoPCGTbKWm8FwHpPub00mloV5SsCYSp7mwDAqjwHZJ7xHpvzZ7ANhmrYATCt8m0oAYJD+TsZQtk/lvFgJG+O3sh3335PFbAqTbWfqACu17lJY75cyWQ+l5Ozczk5O5PeaEgL6NliSQvoCuZHAmBsbtFNJ9yswpYwZXjhs2j/nH+fT8pFW2iPb+4KYMwBxd8rvFzqBhw6MWhoAI11XfgqKMjr2CRQxaYd7SkKszPrdNyaUK2rKl2ttGusG2MNI5b4MwDgZ/wZ4C/maG9vtL+W2eJIC54DNfn888/l888+l3ZnRyH8bKbA2ZTicHJAfqp41nJTWe7jyqryrhjA+JVvtniXPXYR5hZhrbdOEQD73FVsOofuxU/f/KDpMq+DSwrg6X/3v8ny/rN3v7cF3yc4bMJvfp4wfkZCMZJLwRMSLxAveaE4iddYr03temtcq9hwa9XvfS1/w7Ks16HrjMd1r/Tu88KLOrd72VQp6QevfuM6JCyqXXoMrNMma1wruX5rXCOlKmnZp5U+KXVCQT6mfH/qZd1U/aNjPD6s4iUNp4xf/Nahpb59Bb+C5Qznx4vHUsdSWT1uO89gfptoy2DP6Ft0uJFiCWOpPr02D9c73uB3d4/dYRk/irF7h+3zqY6zLQBOGfnbtKktsAXAqS22TZ/UAhkATlggCi9MBfO87fySFu1+RGVs/dUfS+uv/5hqzW73gjETYXHKWIj1ui14A+bk4KtoUVlUfRICI94lLVHzOJ1saxNX5gNFH8+EHxkjzu0vcyWU0RGDFQQJtHxGTMkmDyjEVOWral8V88EuecwD8AWwiRAY8SlrFcIITauqYKq9ZlO1WcUxhdWqqgDRFoifi0MBMIDDTI7evJHjN8dUde3u7TIuscY61TK7PWqtBvVvnYCI8SXrNQIItU8eqbrNbLH1nJW02m05ONTYlP4igzJenF/I+cUFY/2qbfdcLi660u12CWOpHpUyIRXO39vd0xiolSqBFuAvYDGVklQoA1Sr9SigLvI+7/YIPwBQCYkszigsZwGBAbagFiYAniAOrMI5VbOqfS7KAkAN1d/uTocHFJ4z9McU8V013inHFUBVuSxffv6YNtCPHh7IXqctuzstKa0QV3kiy/mYtt6IOYvx+fDRY3n06LE0Wm0eAMG0u63V2JbzxUrVklD/wqbVY+1eUdR5HOo8pq+pES1ucWZtXATCBvnzcwDUHCYaDOaLr296yP94zOGtKyXt08oHBTPTGMT192eLeJvZQFMZf8US2mMMu1o4n2aKKmHgX0XAxXdztk+lzM0Q2IRA1epCbdFxmVpDFa9qA60gdTQecvwCAHODCO470yorRDdQC+gIm+g5LKHVFrpEa2gFp4DDUBEDBCvoXcp8upQJNgdMVzKDLbKpMqHOdBtolJXldTA8Vxt7xmCFeteUk143wD8oPnEP0u4aENTjjlu8YFXuVmQ8RfxXbG6Y6tgpl3lP7kIBvL9nYBBjvsR2IfyF3XqryTjhfg4sptGGAOmMR4xNElAAw2Wh1ZIKoDvuhQWU8EMZYSPHYKQW0MMxLaBfff9SXr18rfGFqw0CSy1nVSbzhYyncxlOp3J6fi5nFxcywH0Gt4DVSgGw2aRzs8cc4LPwpxHtjklYFbJeif9bhMGcr688OGn1jjECpbRtBrq0oG/zGebaarmiIBhlMrVw5gxhGwYwqpv1qjRRZqjQcc9PJ2wnbkLA/WwPWzxvMI+jX9W9Ykw4/uzZU6p5sVkA9s94pgHeY97AM803QrjrBcrw1Vdfy4sXL7hRBnP/dDI1VwndOIA6ujMEyoQNL7Tnh4LbNr2gWB5ned0YwJgH0T5un13cpIFyvq3KvtwhRQjMDVtQvvOe1ucKZyU7Zfzf/i+yeJ8FdPAdJem9xzsu4W0xoRgJuVrSNTIPvzd6aX6Ia9zgWsVGS67b+1p8jTqnd142Dax76g96Xngx6jZKlbDo9qHL3bjMa5ZjresmXuuHuEZKVyYWPwUrxRfH+YdYvGXiKT+yfD+mNthEWRPyjI7xtCxjIyuWykoYLMCd5hksY7ZeEmn8YJ53Wu+EeSdczmC9I03oaeJZxkoZS7Wh8RuvTPz5EczzY6j3x1DG7dj9cAt8DH24Thm3ADhl5G/TprbAFgCnttg2fVILbAFwbKktlipNxXI1z/Z//hPp/Od/RzB4fn4m3YsLKl59sZw4i4vzCuscUOKtkAosWjDXaXPMeIhQO0GlR/ijMR39DVLBg0ExW8zOLCsLNpdMZZDNtUuuIMMn45GWy9JsNghSMgVwGRDCIEvF7I7HQ5nTulPVyQDHSI9P/YLKCwBYwRFsn6mwnUzttyvGjyT42d3non8GgI+O5M2bN2yDe/cO5OBgX5WNtJ42wF1CvE5V/wIW4HucDxUaLJsRv1dVuAqzFP4JFbyH9wCdD62cJRmPxwTOuCbSA4DgCwAYYJgqXIO9BMD7+1QQu5INYJs20cOhqjzt0PYW/pwwuddjnFHGzGUQVAA/ABiUH7a3CoC7/YFMAKJNMKtSvRJdk9U+daaW3S3ETm3S+nkJpSegzmTGAxAQbYX4zJ9/9ki+eP6YMYB3d5qy22lJtQw7WChLoQgd8YDK8v79B3L/wUNptRGPtSMNwDSMQ6giVwDAaperPuCAOGrJS5WrKfIylTrHmv1Zze9VwepKYB+LmSW0A2Abz/w5AbCBYP5clYIOXZi/QTZV/rrVc8Hy2eGvATkzSM9j/5oN9FUFMNscxbeb+yoY1gGkv8TmAN0i4ApM3QSBgQt4jzGo4xEQWA/8HPcMYtuWqwDF+oqATSOD4YA2wLBz5hxgf8yrAtjmDChyYT1skBefK3yPWL48VCnPf1soYYQPns0BAPGpGx3wSdiLw2JuqzOAWURDyU4Ldc2bJs/oBGtXjN12C+4GbcJYBcBmdewA2GAv7jWdByY6D5TE5oFdbvZwK160HcYjwC+Artq2N7WNYPO+AsjG5pIJrwkgB2BIANxsck5C3F8A8EFvIMNeX4a4r6AAHo7l7ORUXr86kjevj6TZhO19m4p3vSfLMprOpAcXgOFITi8u5PSiK8PJRBallSygUqXlNGIFu50/5pn8zw4Hvjo2fIxYmxDom1158TFDaKy6UrQ3DnxhIwzAbr5gkm+EcQcJ2F37piGNSWvxuNn/C7onwNWhjTjKspLxeCSTMcCunodrFFWy3HQkmBs1Fjl+9+jxI3n08BGLgVjncCPw2OdwVkD8a1wbfYznHqD41199TQiMeMDcADSBDT9is9eY1sEuXRcQGmA0khqefXVA+fxZgrHImPC4J9D2tOgW26SwsOeThixgjG0D8g52abGODTcYF2Z17cCeanaLa1602tZbTjeeeB86SEbZOc/7hogCOhj87v8si8Mnb7+7JQK88HtKYR6KvDAmFiOS5eU0iRdIq2fae1mxYMnX4c271lnZZW92tr+i3Eou1/bjD3OVa4uxdoKkRZ+1r5IG3d53mRuXNbgoXLz+2tdMvFbydRLzT+26tOzjpY+ntBInFCQp703ku4k87R022n/hNthEWe84z3AbhRuJjR/KNpYqbUx/cnne4fi407ZMqHdosCU9TuM1D6cM1iecX8IcF87zEypjfBaKD4zbbsfouE3o6o9j7v2Exll4TBQ6cQuAU0b+Nm1qC2wBcGqLbdMntcAWAMeWsGKp0hb/ruZZ//M/lPpf/JGMxiPp93pcEKfFMi2gq2a3iTi1UFth4VzBkXIVWHli0V9/RzUWFVr6WAMAooWm2cNicRzfE94sNPZtnYv6GldYAbMBZ8JJBc7ID4v/dcIMvY7GUlTgoJ8aU1RVaPrpdrBuQeqKX+WUUANrOlwTaQGO+oO+9ABhhiMuqGPxHIAb6j+oyLjoX2vw5xcXFzzq9SrVvzs7balB6VbRA2rJS8CCMVTRhrCdVgtoxg9lHF4oepf8Pc4BhN8/gN3sfnZvoUyvXr2WVy9fsfwA0wAQ+Dni+iI/tyxt1BvsxwZV3NpfqCPUbYAbK4NiaF1YOAOwAWoAAiM/QuOVQmA/WDYA4HJF+oMRFcBQ/1IhDKiC2LCEF1DMqa00+ltjIgPSQc3rB4CgQT/AbCnJi88fy5dfPJEH9/ak1ahKs4HxUZJGFe2JUQD14pz13j+AOvqQ4LfRbEsNCmCo8agABjxRBTMBMJXJquQj+COwxti01y9/CzMQTPibWUK7FbQ1ImOV2veq21YVK2EjYsaijL5RQq9BPswbT2Ga2qXDTl0/Hei6yteBfJ4W91SuCiastRjB2c8NAFjJ9f67NCtndJiqe4IilwKaChb0Vsc8yo26LAUKVgBg3mO1YpxgjF+LEQxwZ3rkHJIr3CXURT8b/F0YCFbFr1pEOwjmWGHfAFjBxrski2VJATBtojU+N4EpxhTLabGArS7K8bXBM7BtFs+473Bf0NmAcaLZa4YytbFcjQ9FKe4H3C8cK2bx3O5gHujYJhS0B+yldWMBwC9+32y31QKaiuqVAmAqgEu0ksZ8BxAJC3v0A9oEBxXAVAEPZUQYPJCz0zM5PnpDJXCr1ZFWa4fXwVgH3B2MJ3LRH8pFfyBHZ+dyfHomg8lEVgDQKJfFLwZ4Rgxhj/ls1b783L7yh5XtRcnBsNLizJJZATBU2wDAK53/YZdNi2dNp+MfG1uwxwA2/GVuJEA/YC53a2eMB2wMwWejVpUGFcDYTKKW1Z5O7xXts+xBtMIchg0naqe/v7dH5wQ8M/Q+w1wJa+4mN+HoV4nzJfoZfQ77588++5zzrscApmLb7Nl144GOQb0WFMD6PPJnoo4fv+fV1QDtji+cy7b3rRgeSgHziV1HgbjBXHseOqxHHdxhIYPpmI+vWG7Tzn+uYQ+42YDxz3VTkc8Jeo+I9H/nf5L5DQFw+B3F2jzlRfGGTPPDl0rMPK2ePsTSz0o/I+3972qjrHW9d7VsYnsmjYOUxB9h2qRFoNT6BRfLrsv2RmVcowxrXe+HuM4a17iubf336VnHWymeMr6g7c+TaP3uWl18522Q0MGbKOsm8gz3fdKwipc0nDLY9uH89GUvVP1YKsvqtvMM5pd0LwfzvNN6J/RPqBPj3R2GaJ9cmwfHxZ3W+xMr412N3Tu9t4N9+KmWcQuAo6N+m26dFtgC4HVabXtOuAVSAXDSIlVwISqc523nh1a67TxvkF/pP/6+lP7sD7h4DuABJZXaFNe5gE1gy5i0dcZRbDaaV/pZARdiOzrMpUoXFquwIfVYs1R+qlqMsWdnc6ZvQTnXaGag2W1bNdahxhXFajWu32yofTLUu1TwWoxPwAEAKlgtuw2px6KkUor20KpQhBUm7DwBndySGb/HwjkUWVDA0ja0rzbIKA8W0qmArNU1xidgY7lMBRmOarUsLaqR61KvlqVWLdH6uNFATNA668a4pMulxo2kYswA1GpFtTGUhoCmiLELQNLudKhGQ/xef98Z9Afy7bffy3fffUe4ATiMNGhLKiSnU5YHKjWqWC+p9/R6UMUCNAMewTIZDBTKuSFij9JGdUL7U1eUIb0C6jnbATa0gKmD4Uj6gzHVv4CvtXpTqvUG1YlQCnvbYUz1el3pd3uyWkKZqfFiEUu3tFrIfKoHOP/XXzyRr758Ig8Od6RSBlBaSatRkVYTMBh9XpFavcIx0+7sEtYwBrBdHyAa8YoRtxj1It+1uKkKghUCq721wUOHoGgrA8AZ/KVFuQJfhcL5X4EOidXDHMrVhSxW6GNAeB233MBg8LCoWqSdbdngocX+1Y0PBj8thjbAEDddlKEi1DjBGfzNILD9/ArkoXLbN2IY8VGujYvYJ9PYTMhsAIrcJlbjZPtBoAd5u0FAqo491rWpNxX2G/zGp9l8A/4C2vLTD4Jgt342JbBvGMF9h1YvlblRgda72Twyl/kUsb0NtCM+MTehoJ0UrtJiGCDSLIkZr9eUk9wwAlUkthPQ4t02qQDc0blAISnigdMCGlbwptREnrw/m9hcoXMhVKIaTxtzZFM6uzu8d0t2fVxnwljKsxwA1yrcmAEIiuZcoD6zmal+R4TAg/Oe9DEXnZzL6fGJnJ2cMT5tp7NLxXu1Uef91h+N5bTbk9OLnrw8PpVXx6cEwOV6RUp1QHt1HIACmHM5bddN8W7jIXN58PFPgK7j3S36+YgpwF8fNgDXmH8w1nQzjs6zbrHvMeR92CiMbVEB7c8YjC08FzBvwe4ZVtFwBOCnQU6PfaswXu83fjLcwIp9RAVxSRSuN5vSabc1jnpnJ1Mdq/JW+9yBOPTwj588lsePnlApbPs/dDOA3YsAwBwfZpuPcYINPog7X6YivvBl//R7Hu2N+d8Vvb5JB5sGVKmLeRXPtZo+L/GcBMS1L6Thc81gLvoC/8ZcrO4XGpMbX/pMmvBaGpIBm470/oADArvYrKC7v/V7Mj98/PZ7W/B9guMj/NaXljqhCEkl0EGdVuq0kltxfohrrFkXb7D0VnhHU69Rz2iH3Ur5ohf7EaRLWrBKLW9w0exD2d6ofGtcf63rJV7nh7hGSlelFT9e+njKJNIR1GpaCyRU7s7Le8dl3UT9N5HnZsZ2vKThlJvoz2Ce4TIW/r68rl3vNM9gvVmd6yrivw/mGc4voS1vuYg+2YWyDdcn2D532ubbMn6wz8N9fadjN17KcMrguLjt/D7Ve2ELgENT6zbRmi2wBcBrNtz2tFgLbAFwbGkrliq+oPnO/P70/xT509/norPGzJ0SrjLOZGZDOSfsaLdbXFjX9xOL12sQlgAYFsGAL4y1C9CmAFhVYqoWxPdYrMcCNRa8aYVab2TKVV1wd5tSEgqyL6jlFACrQhaHL8ijPKoqU7tOXxB3AMSfmW10ZocJVZmpqrCKrWrjFdW/iIWMOLkzgp95pnYGRHL1GhXGBCoLaTZq0um0pNNuSr1aIgBu1ACL6oTADoABDVQxCFUWFuMBGITwdzSa8HoAmo1mQ2NW7ii8IKxYrGQ4GMqrV6+oAgaM3tvfl10AYlOzzmDxDAXvQG151VLXFZIO+BgoWQEwQO0KNqlqnwpYC0tqWKZq2yks9bjIUDQyPiUUwMOxDIZjqmzLsF6u1gliUf5KraGwCNask7H0e33p93synSIGMOL5ImbsSoDhFojzOl4I/Gq/+eqJfPPiqTy4t6PWz+UlwW8bALhZlUYTcVZrHIOwfoaVL8AzoDNgGFTIOAgOzS5Zo9KqCtgPBUauAHZpnH466M3AFzlo0crcwZi/rprt8xJQEvB3LkuCYAfApoBEa9CGXNWiHJMFK2hXDrpdN1TXSEdlPVSLhLP0Fs+UgGptXADAuFsIZjP0mykKVajsdrsZHbcJW9WaReDL7zMobBzdKR4bCudoG6i6G3AXdTYITOW/xnmm0ttsjl1JmcFfgGBXCi9cfQzl8UrmAGewpLZY3A5r3bqbCmmqk7WNcpt12LRbG2cKax3/Pjeouj2Hv6wD7zO1r6eF+URVpRpXGJbwquClc0GjQeALsEbb38WKP2t1OtJqt3iPUwGMOLaLOQ+ei/jjsKHHZpJajR21mE5lDjUqNmEMx1QA984ueHTPzuUCnxdd6ezscUNIs9mhshf3b3cwlOOLrhyfX8jrkzN5dXLOeMDlRkUqDWzyQDpYDut8qXOCbwIoqE0LDgw6KHTu1XvCBei5+jcDwID4BMBqvw8A7A4N6JtsE4/9EYghxI1E3EgDO2aFm3z+jMcynUykVqlKzeAvNgmhrTCf6Xyr95a6SOhGC7S/b0ZA/moVXaWNPpTAOPBvKoK5AUT7Ge2A+w334cOHD+XBg4dUd1skZFOiG/i1ONOE6BZTF7HkFQJrTGx3ltDbA/ehtp8/Bx0AM4Y1ALJtUPCyoXxZDGtskjEVu9s551bTmMLVEhtq9qsAWONyL9jnnG+yjRD6zPHNJt3ffgcATgB64fcTHUWxl0OfkdKSJ+WdCoCTi5LQhl7w5GvYHJxW8Tz1Wte7erE16nldeW+lXNdd5CP4fXgxLKUuwYW4D2V5o3Ktcf21rpd4neRrJOa/2S6Klz6e8iODwAn9sYk22ESe/gYWGjubqH9CnqEypg2pMDrcRNuH80xoo9vOM5wfB1IsdSyV9fZt5xnMb1P3RWQMJxTx9sdvwsXD/RjMM5zfJsbatoyRoXltmmAzhsftJu7D8DiLV+buNqBssIxbAHztcN8muEELbAHwDRpve+r1LbAxAJywIBVeaArmedv5JS2Z3qSMf/r7AhUwVXZTVbwBahD0FeIQUgFsi/auYMJCsnIjhTCAwAq21O5ToYoqiF39S5WWxQHGOVjgx3k53HGFF9SypiarqmIOoBXg19WIrsxD9QEVcBRjUPrCdw6EVSmFfFE3wG4AB5TR44RCQTUaDQlEAS+pSjP7TsAGt3B2hTFqv7vTkXuH+3Kwvyu1CtTQODTeMFSrmXoN7QUwBBtiKP8WqsgdAQDbdeqwqEVbQ71mAJgWzdM5Qe352TkVyoyt296RdquVbbMFAO73AVv7Zr1sEM5gMKEBYWldY4gCChFAT2l12+v2sjjQagPeZDtBUYYDC+doU0BGwN/haCITKDuhZpbyJSUwlM5Ii7ECBTHUyYN+jzbjs8mYgLdaFlnOVjKbLEWWJfn510/lZ18/lUf397I2bNbL0myUpdGoEP7WCYCh8GvzQH2oOqYyuYqgpwrXiW0N+l6BwApZ9SDedUvkouLR3kaVcRYUwJnVsYJhxv3leHbwO1MIykMhE/JXC1dAYLWVhZqP/zZy5OFsQ7AAACAASURBVPcUy2VKVAJgbqpwAJwrgAl+eaMVAbDOQoxt6yJfj7HqVBgMOJdHMz3Pyv1+cxD8LgBsafUcPRwAE/TaRgpuSgD8JQSG+heHfp/BYqoq9eduF61xqZdU/A4nY94bUNEyVi+V/KrszVSTmHcsDjnsyV0BnNu9a/9mMNM2fWTqTpTX/nDV+1SvDxBH+AvLdMazntpmEP09N3JQwalwFeMdmxDqiEneQIxe7asVYvECGK5WVOPCdaBa13kPlva4AXGNOe7B4UjGAwDggVycnkv39JzK+QHjAg9lFwB4d18azZbdcyJnvb4cn5/Lm/MLeXPelTfnPRnNZlJpVKTcVPirFu2V3JK7oADW8Wk25mbBnz/B/U8ym+dtvGZqYKioLSYzzsnUv4xjq/O0Atp5YSMKYqpr/GPAS4egfP5MoACesV2wmQgHIWetZvbLcJAwAEwlrqp+kb9+YdME7OL1+YVNNIiFjgPXgmLWLf9ZZdTdNlrcv3+fccUZH5r1zEEx70dY2tvYnS8Bo+e0/md/1jAW3PbaNpLAYtw2GPD5h41QhNe66QBt7puVuGmKY1pDLjgg9ji//jsPlaC3oG980HjCHkPYXRxywKzP8cxevgCAe78DAHwlBnDwXSLp/SSfZa5/OYzvZwvl9VaihPql13G9woffHa9WJrEufvra18syuHEOb3fLer35yZ8VXhRLaYmExal3Zbt2mda87lrXS7xW8jUS899c98RLHk8Zh0b5m1WwhgnttonybiLPpDbYRP3vOM9gz0c5ZPYuF8l3E/15p3neYV/+VOsdGWeeJt49sdaMpdrQfBysTLiM9nd0pD3DeX5CZdzUcyLU3uEGj5cynOUn1IfhOm/wXtgC4MiI36ZZtwW2AHjdltueF2qBLQAONVNcMxNcCHzXsl3pP/6BlP/sDwwAq9rNF+UdAGMxGQvxVOBiMd5sobGI7XEdeQ4UbgAjZpvraiO125xxER9gyIGs2loqlPVFb10c1xikrnCCspd2yrC7hN0moY3G7cWBcios7bDsmcWmKZ8AjFz9B1gEhS0W0z2GL+tMRWyF5XD4g3jIVMTCVtnskRXiKQil6rBal3uHB/L48QN59OC+1CpLWhdDFKYxiVUdpnFiIZPTuK9QeDK26WxhAHjMfwNSoIwAwFQA73RkPAKAhUW3qnRxAHLAQhaHx4cESOp1u9Lr9bK2BryAuhAH6oz4pFApKrQtEUzRPnq+kPOzMzl6/UqOj9/QWhoHznGra/JSQJ1ViZbRg+FERoBjs4VM5nOp1ppSbbTUDrpW54F2AnAHmDk9OZHT01MZDfpUStcrJVnNVzKfQCZXll/+7Jn84pun8vjRvjTqFWnUytKol6SeHRgDVQK2ZgMqwrZeh7bTgNroZ1UAEwLzvkAMTqiAKwrl8HOLMesxgFdmA11aGZAtgGB0WqYKvqqKfAcABghW+It4nwDbyh59/NGS1cY8oY1duwiLXKFMAEyoWQDABpEz5a+BxmKM4AwA20YLjjz0nYcszgCwqcJJOmx2KCqB3wOAHTbpaarY55yAmL4OmKgAXsmqCIENBsN6V8GvAWCoMXkoXMWYhCr+vN+Vi16X/VY25SxUo27xWwSJ+Bnmi+LcVZx//Pti2V2hqfUweG5/rLgVL8Av7n2fA6gMhi202YirK0BLGo02N1YgBjWgK/vA7bQJgkUt55u6wQMWx7VqhW03g9X0eGIAeCTDLgDwmZyfnBL8Uhk8msj+3oHs7R1wwwMA+WS+kNOLrhzhvj07k9PeUE57Axljo0qjSghcAmS2uNxsX0j2bVOC7xJQS2jAbwWTbI/sEcWtBPwX5xnaypsCHADY4nzzTivGY7dYwOr2oOCT9uDLZab+BZR1YI9nAyH7DDGAoY5GrHVXdVfVGnmiQF6hsh8zwlhXgysA1ucQALDa6O9wzNQxL9F+3xW6uCdUaX/v3j05PLxHAKzK/IJVNOZQs7rWkAYIYzCTZhPPErNh5hyn4QY8f8arLsBfB8Dexq5+Ln7q342rS/OFK4QdEHvcax/rbv+Mc318Ig+3lVbLe93c4JuRkLb/u1diAAffIy6Pj8i7TBowTChG5OKX0yRmnlbydACcnL/XJrEe2WnpLXaj9rvucmvX/7qMP7HfJy08ReoeXJR7X1Zrl2fN6yZfL/E6m84/0iWeJrHom1Ht6IMoXOxwyk3k+YmWNdymCfXfRJ7hQZI0pOIlDacMjr1wfpto92AZeelow99hnuEy3nFb3n5TxmoeS2WlC/ZjOM9gfpsYa9syXjPiEvomMnbTsov1TixVfNIP53eHc8WPoYxbABwZ8ds067bAFgCv23Lb80ItsAXAoWb6QQBw5T/9a6n+3/86A59YpHZAizVGB1Ou1sWn21RiMRmL7YAZeo6pc01Rps9pfWQSAM8Ax5bZor8hF4t96soohxCI+wsrZMCVBuPHAqrROtjtic22FJAR8LfTgXpLYTJUvR7LGGBav6DKhYoUwLAi3W6XB2ATigmsXAQ+AMA4UF+3pnagyfaA4q/ekMODfXn08L48uH8o5dJCKjwAuqEKUzDC8wgI1IIZFqSTGaDHTCY4YI+9WDI/AuBWi7FE25229HpDWlJDhesgi9CgpBbBGgO1QjgCqN29uFCrVANuVNbBWrVWl53dXens7VH5S/iLchByKTw+OzuVi4vzTKWnCmCLKwwAVAHcKkl/gBjAIxlP5zKnXS/YKtSGNSlRuQcADLWxQhyAzNOTYzk5PpbRoEf1b60sCv2mgKxl+fk3z+TnXz+TZ48PpdNpyE67QSVwFVC9CqABxR3iMQO6AH4raIb6lwC4BMgLe21VKUMBXMLPAH8tFjDqQ/651PWt/MUYMYBVzc6vPAwqlb78t//JbW+BuQKYEWUN+uoYx78zL2YDwJkFMZTULI9diuUxtazZ0zJetCuAYRWs/rJmvayAm7DJoLYDXK23V0H1ycVy8H7ED9EIBHpXoEURAOP7IgT232XA1OIFAx4i/i/GGwGwKZ8BgA3uuv0wLYgtnqr+DOepEtPPBwSezGfSHw15lCqIY1pV62QDwAqCNY4uxhbdB8y1gPHHPdZp0VIePyyAk0z5WugIbzu3FtYNIQCPqghWNfCEGzfgDIDNAwCy9VqDsFWtnzH+bMMH+oebPkqM20v4C9UoY9yWGQ8bVtOAwFAATwYjKn5Pj47l+PUbGQ9GBh8Xsre7TzUrxvpgNJIB4/9C9XshJxcX0htPpQuYjI059YqU61XGUNbNEGUd37Y7gOPebcEJBnXexacPIJ+fbfAr/DUATGAOyG12xuoCoXbOBLC26UMhKDb/qO0x+pz9RiCLDUVwjqhxvsYmFcDiDABntt5VVQBTka0xtnMAPJf5YqauEGYJDlCN+8ufH9hMQ4eIZpvX1HjQUOhizKEhSnJwAKvoA8Yn9ti8oPY+jlzNDhtqxJCHpbc7EjAOLzb7VE3Vb2OsGM/X4/oWNx04+C1uDil+n8X+ZbxfVbe7QpibrwobSXwDQzF+sM6TdbMoN9vrTAG8krcUwAlQMQ3cxVMnFCH2ElVMlZh5vNT+epF8Rvwd7wb18FPTS1e4aGLbXdc5NyrLdZl/wr9PWoCKtEPayuClHNcuyxrXXOtaiddJvkZi/pHuKL4TxtPHSx5PGV+4tdflhOLGSxFOmdAX4Tz93TlQs48lz6S+SmjTQBPpn1Xhhgon3ILQ6xo/3ui33pbxXowPjnCeCfW+rgnT5+VwKe+uzRPaJ1ybYJ63nd8m5rWPoYzRcbuJufe22yecX0Jlwnne9rjdYBm3ADhl1G/TprbAFgCnttg2fVIL3DUATlp8Ci58hfO87fzQ8jfIs/b//KHU//wPCwvqeexBB8C0qyxr/FcsOkMRBxiCv+awgA+rTrehVFVjTta8XdT2dcbf6cJ/TdVIFg9YVb+5Ag3VAtBFzMtWsyGjUV9GowHVvwAIjH1otroAQFB7YaEfl3dlcLPVkkYLqq+aWfGu1Kq6oVagUMp2uz1aK1P1O59dioXbH/Rl0B+wXIBPrlaDyo+KaFpiNwmA798/pA10aTWT8moObS3VkTAjBgT1Omsc1zLtRMcGXqkEhkpuBZWgWpUqAAa4aMvZ2YWcnV8QAHvsTAAXtzAFQIFaDn0CFS8soqFYWwGUzOYypoJwRGh6cHgo+weHBm0XVBJSWTweM3Yw7KPx6eoy1D1TPwM0E0ZWpNsfSLc3pPKXwLVcEbCUxRJqxzJVuQRjDbV7bbQacvLmjRy/eSPDfleqAPkgUlSJgmOW5WdfPZefffVMnj99IAf7HTnY61BNXSohZvBCqjWNMaq2sGgnWD8j3iuUxm7/bPGVs5i/FSkZAIatq8ZeVvhDRXP2BQBsQDQnqOZyrD/wuMDmGaygrESaymNVgupXrZ/5b34aWHYLaFNRYuxm74gZALZ4o2YDTQBk4KcY/1fj75q99VsK4Dx6KxAkOR/vR/sTyVTAGeQrzB2ZClZJuB7g1Mae9fPyTOf5u7ozVwBb3zrYxb2dxfr1WLSmEnYQh3qz3TRu7ng2ldFsQqDK+89ingKiEm6ZWl5hY/kSVM9jiRvYxDVohGvgsgDCvMyX+b7FS2asYAWOgI8T2OSbZTo2TWAcVdymGzbLAPA8tO0BrwGG4S4A8Iu5B5/unAAATgUw5tThWKbDkQy6PXn9/Ss5evlKxsOJDy/Z3duT3d092jmfw6692yMAPu325Kzfk9F8KSPYFKOPYEtcR5Rt3fCAmpdLFakABGNWygBwoX0IgTVmeDbWbSeEDgezMfcNAGb/nTlB0PFAATDcDzBWAEv1UIU4Do/XzjmRkBLzs8aRRnsAADdpka0bRxgigAAYFtBvA2BYQaPKhMBqt8D/4dnEjQLNOu3yEU9d4zZjM445RVC1LqYU3uXvuamGMFfbimPeNoywvxiP2C2gsRFIY05jjNIhwuJwc+MArcS1DfC9f2WbQQzi6mNcY1QXlb1F+2c8fxx8Y172axU//dmHfFwtj7Z3lwcH0Ph8KwbwDd4jPvwCGH47ir7KJL1vFho9fF68xJZlsO0uP3HCxSk8ppJLpvfzGpdap92uu8yNynFd5tHfr9FXl7IOLhZFi7NOuvDCViTzG9Rn7XKscc21rpV4naRrJOYd6QpPk5Z1UqlvHTjYm2W8egmVS6pZMN9N5JnUBsFyfkx5Rjs/oephjWu4PxMuftt5hvNjp8dSx1JZz9x2nsH8NjGGw/VOKOPtj99wKW99Pg5fOaF9bjvPcH6buB+C9f4YyhgdtwnN+NOcd4Nj4scwn20BcMqo36ZNbYEtAE5tsW36pBbYAuDrmytpoSy4oPWuPBt/8UfS+It/Q+jiNswqNHRApbaRVFVB3SaSWQLje8TmhTWzL0KzZmYpim/95w6AcY5bO0PJhYVxLvwb/HX7S7d13t/fk1arKd2LM+l2zwgoEIu4TbCL2ImIs1tjvFqARpyPmLMAoM12i1AYC/MeV5XxIbFgX6nIYDCUwdDj/U5kPJ3IwGLoAoT2cPR6rBLAAK2jDchBidhpdwie9w/2aAONGMAlyFkXgOOAwErbcB6ALj49ajKgL5THiHFKe068gJSgUFYogrrgHHy+eXMiR8cnBMAe0xJ/NQCIAKigDwB3oZA7Oz3lgfoTFhAAD2U8HCmsvndPDg7vMS4pQAbaCmpCWF1PzOoaIJkxXG1MuOIb4EmtlsvS6w+l2x/KdL6gxSxi784WsLWGha+qImGJy3Zroe2aVACfnRzLoNeT8mohJRyMwylSLZXl6xfP5Jsvn8lnzx7Jg/sH8vD+vlQqIC9TEZlJlUpQKA1hv12ncrCMg/GGFUyr+tfgKP+N7zFu1dYVamCFlgrG/Iuj/b0AWFPlANhOZJ/he8if80MVwC4xzq+goklFVLpRwvdKqAKWtsi0alUwqgBYNx5oPdTCmmDKlb/8dEKrm0GM7ami0yCw2/3mv3QbX9bM/+eO1Fovh8D2ySmBDaXp/WU4U9KarDqLK2tKY6q8MwtgUwXz36iz9r/Ksr28S5nDGnm5kOlyTnhKyEoFeG4N7BsyinOPg19uLjH1r77bW6xbF0S7Utmsj4ubT1AKtQE20G7napx0KIBnZgs9IdiEqh9Kc9zbS2WF2o5oJkDRmsbiRexfzh+As5hPkR5wDgpgAOARAPCYAPjVd9/Lq+9eMgZ5WRBXvczNMDiQ8fHpuRyfnclZryfn/b50h0OZSUm49UT953lA5T+ntbZZNEOlfwkAa7voBhz9zBXv1sPW3T5u/dnA8cBzFb4CxONQdbPWkeATABgWyrDsny0ITP1wJTD6h/Hhl0uC3wZjyqvqFVbZsA3XZ4jNaxb/l2rgJTbb5H+a6WYEjQcMVTjisCN+MuygsaFGnxsKnVEmpG3bXE4AbMpjjTcNhwUDwegvnGMAmPNQDepcVadfBsCw1lfVuMePdgDs47Wo4PVZwuMBFyGwj3N8uq2020AX88L3DoiRt29QQnkRQ14V6zp34fPit/6pzA4e2+QWf+OIp7S54vrXHZ1f0zIO5mrJEjNPLsqm879BAyXXpdiyifV6X6fcqAxpPV14qP/AV01YRFq3SlfPS1qk/NBFb1D2tcuwxjWTr5V4jU3nn9LvaUWPlzyeMg6j8qdvsIbByt15WYPlTKr/J5hnsNejbNOyi/V+LJVnGUsdS7Wh+yM4PsJl1Be+UBfFUsXz28R9ES5jQr1DjZNU7Xgpwylvuw8T2uenWMY7HbvBvo6O24Su3gLgaxr1zu4FGxNbAJwy6rdpU1tgC4BTW2ybPqkFPhoAnLD4FV5qCuZ52/lx/fAdvdT6y38rrb/84yw2YK4supw4gyyrVRaHFvlBnQsgqy8YudLQYZmeBwvouSxtAdoXtLkAT3tQXZj2xWlfGN/Z6cj+3p40mw3pXsCa+IwvJ7CFxqEqUFOJGZiFtTIW3KG+AnQEYAB8wc8BCwAxsXAPmK12nksCCrV2ncpFt6uxgc8v9PvuBUESQWajqVaflQqtaPf3YRu6Lwf7+3J4sCv7ezuynE9khaC2yxkVwIAprXaLFtXNVlvbGbEaZzMZjSdU3rotNOqtABiABBa3TSodX756LS9fvWIs4MPDQzk8OCQ8zGJmMq0CYMTYPTs5Zf0BhwEMEEMUKmDkdQBQfXBA6AzrZpQDCmgAYMJ4i80KWOCwwUcC4XWpTFXhcDyR4WgqU1j64melyiUA7NbMBBoAYFBcd7vS717IaDiQ5Wwqy/mU0A8QuFauyIsvnsiLz5/K588fydPHD+TJkwdSLQOkIkgwYlMDMgFkoQ8A8ZEvbHer7FcHwPqp4Fc9jB3+6ifrAXvX7I5QGJvdH/6GlzFQVfFqLN38rKLWFglKKCuUn6akzGLvZveF/0lRUBpfgsAGRQkuUWy1lcV4uwSAaXfrEJjSR+0i37Rhr/DEqVm5dQbI/q5w2G1QOrvbSflWGcDUbAuNUwDAhpLyxQW/hy3WaDHmsMeZpeUuAR3E/Gb9jEKRmjoAVnhrempCVIXACsMBBjEG0D5Z/NPM8lk3LrgKNOtVGhM4XEcaVb4qbIfCN7egx/mZEpO29mXGHgcg5T0xX5gqHvGvcc9gHkOeIksD8FT+op+gNsV8YwfLjfrYRgDG6J5MaX9MADway7Dbl9cvX/GYjqe0eod6VyFlh/fumxPdFHIxHEhvPJbBZCorWE/Dor1Szg5YvGOTxmIBFwfUBQD4yuaDtwCw9kX+vIAKv6AAtl8oANaRQ0WzW0CbJT1+5gpgWhMz1jiUs+qgoHHdbY6mapaDQmqwtofjRGYnjQ0cNlZokQ7bZ9005PHgMbfrYfGluaHIb4sSN85gMxE27egmAoQV0NjVGIewfnZgqtb+iE8Mq27dZMS2s/jhUKfj2UGLf85Jep8WATCu7Btn/BNjx7+Kat+igreoAC6mcTBcBMBXVcQ41wEw5gzGyG40OTbR7hinxefs6T/4JzLdf3Rp7oi8yIXfTXRSimRZnL7C6ZMSBt+70kpsJUjIe638C3N7Up2TWv8dOSfW611li/d+as2upL+Fst6wBO8+fQMLee+6UHhR6kOVvEFZ177+GtdMvlbiNZLyT8w7ZYylZR0vdTxlEvGIK9nQCAmVC5d3E3kmlDVczk8wz82M61iLxlJZCYNj5E7zDJaRwyja8ME8w/ltYgzfYRlvuRl9sIWyDbd5sH3udFxsy/jBPt9EX4cGWdIjN1bKWKoNzbvBcfZJlXELgKNDfZvuBi2wBcA3aLztqde3AAFwwoJNeBEpmOdt58f1ueurrSl+ZGVs/9WfSOev/8TgVh6z11XAlyxfDZiMDBgiTbvVkk6rlS0sY1HdVY5eXQXAiwwAO+Cl6ozwJQfAuJ5adJZld2dH9vZ2CJkvzh0ALzXe7067EEeylll1wurSLappuYqYjxZzF0oxtD/tqgEXGDe0xj+iAHKwUH92diYnJ6cKUs/O5ez8jMBFY482LQZridd+8PCB3H/wQA739wh/93bbspiOZTEby2o5JbRAzGJYjwJAEN6slrJYLg28jmU4Hqu1tFncqsJYY+hq3MeafPvtt/Kb776T0XAkDx48kIf3H3L9BOpAqIDdFhrfn56c8AAMdjtQpIPFLPLb39uXvf1CDOD5XAHwaEh4QuWjSGb7jLLCghXlAjyYA4IZVJrMoNIESC7R/lkVwCsqgNGuOBCjlkpMKMehRB6NaEc9HY9kNhnBM5ouw4gj/cXzR/LF88fyxWdP5PPnT+Tzz55KtQKL1onIaiaVMsDcihCecToBfqHuhdrwCgBWta9ZPjsEtk8C4aK8lXLNd7+o0haasNQ3KOgrZRGOgV5mouOyqV0NMBJqGhB1payf75ySf7A5ALW2IpD2uNpQdJoC2MGvqk41BjA/CR61VIo/c/vnjGdn9STlLUxHV2avTP37DirOUz3OsIFWMmO7isNud4FnElP5OuglKdW5xuvtCuWs7Fa3FSEqQJuC00oZQE7VpU7tNZarKVhhIk0Vq8erVVCucYGhyoQKFXbraneMT6hSM2UplbALAj8HgLW6ugxozFv07yqLBQwb6DEsocdTqm0JgNEtBL8Axwp/UXZVbdtjwIfbYimL6VwWUIvifh5NGAP4zasjHrinNd53lZAScxBUx6/evOHRH41kNJ/LGECyXpdKvS6CDS+IdV0q0eIdscbhOACIjEMrUlCfG7h3FfRbMa9ttOSg8vKjjMOFCmC0GfpIbaAVAGMjic6tfnCDC+M516XZQGzeps07OoJVp29QmX2uh89NhMqLGfvTxe9+DXWU0GcKVMO0nl6uGOP34GCPzxTfzIM2wDMB96fGFIeTgjpJoK3R55yHHQSXqzoHwo56AZiro5V15waFt2MAF+MAU23MMnu8YrMut3vZn4tXY/sWobDP6XTlKNhF+zPTXTwIgGm/3+LzBsAaAJjzg92rb/6r/0Emew/D7yRJ7zlXZsnrXo+Cr0XXZfPu3ydmHn6XS3ifKxYsKf81r5HeV4USJrbX+zoluZ6pvXtL5Uy97Nrpg4tW6+aftNj1oYusWc61r594vbWuk3CN5PwT8k7t27Ss4yWPp4yvHG8iT3+fDbdbsME2UdZN5JlU/zuse7h/4sMpBW/+JEHoxzI2wvdFcPxuot53OX4/hvbZlvGaERIcu5tox+jYDRYxPO+G66J/dIaKGUu1gfw+ojJuFcChobRNtGYLbAHwmg23PS3WAlsAfH07hRfPgotg78vPAbBbpOoCtcIlxlS0xWr+nva0CxkORzIaDfm7TqstnbYCYKqvCIDNQbagFIPSbQW1lb8IcJYxgFQ4Fy3ji9nIF3GAYTE9HPZkNOzz5QSKYFg+IxZwA1bD1aqpOqG6MpvW2TQDY7kyUm2sdbFe7WShVHVAjLIfHx/L66M38ub4mLF0CYAXCoBrDajGVOEJAPzo8WMe+3u7sttpSafdpPp3uZhICda1ZRGwOwfAANduHzqZQgGsAFjjYKr1s0Npj1OJRf7vvv+eB+Dp/fsP5MG9+0QyiEUKmOWxHnMAfHoJACNuJtIhb8YWbrdVYUmLZ8BojVVJlR6UYgBk1pcAbwpEmoRIhF2IL0zgWpXJYikDQKsxrKwBgjUGcKWmbQvWB4X1lP1isU7HUDoqCAa4IwAul+WLzx7Ll589ki8/fyJffvGMRw0xgEUBMOFvCbAV4xLQF1AN0EWPTPVr36va14PYGhAmBDYFLaBqEYry7fPyK2gMAAMC2eWRZUFd6rFx3V4Xn6quxKeBVFfj5liW32n9AIkMi5F2KUjUwyCwUzDN1WqgABhm1JffvTUvj4V7eeuKA1+XPltb8D7W7/n/yg/t65KOuqAGzvhYQShtDgEeh9hcsjUzdw+w5HYNWCqrAtjuXahLzV6YkBtqZUBZU/AC6OJAIRkjHHVl3ygAJhAkAFb7bre+p8UwIBnj/eLe1etQhVqw99U5cJVbQU+ntGbHgc0d7NkMACv4dXjtcJv9z7KJWtPDrh0bV3BPDEYy6A3kDBs5jtXKndC7DKthjXsNC+pXR0fy8uhIBpOJTGDxC8tjAOBGHROoLLDxggAYNu8AwIgZC+Wx3g/k9JlqWtshB8BFBXDe03wmqBTYFMHZEDALaKjVPQ5wlWkJYhfzdwPgel1aTQDglvWpwl9q9AE4bb8UWgr9gE0imA9nc52vMLoVgpY5t0wmY/aLq4DR11NYH8+WsrfX4WYiuEq0WxpbHfWhMl0Qy75BRwnAYcyRahWtG3C4QcfGA/oealocrox3+M1+LsT6djUuxxxUwwUL5uJzzp93vrHhUjgFtIcp3YsWz35+0R4a6VB3XBfjRUF3g88cbnzA87cwxZ381/9YpvufOAAOvh/5bBZ+78pOSDsjLbVdJLEONkVf/5L5rhRrXOtqNmvVMVLaWyhb5DI/WJrgolhqecKLaB/KeM2yrXXtNa6VfJ3Ea2w6/2ifphU7+tOIFwAAIABJREFUXup4yvhi69tvz9fUMli5Oy9rsJxJ9f8E87z9MR3v+XDKYLuH82Onx1LHUvk7dSx1LFW8jJsYwx9DGaNjN6G7bx+kBcfZnfZhQgPd9rgI5/eJlTE6duPDJ96S4ZTBi99Zfh/RmNgC4OiI36ZbpwW2AHidVtueE26BTw0AJy14BRexwnneML/2X/2xKoALAOCqEgn/zuJELua5BTTiUrYBgNXamOojxHE0ulBUEXtcRn4apGFcYSq7NHahAwi/PsAvIC/UYosFLI0BdVcWA7ZCaAoADJir5Yc6VW2PCTT5qaorVaQC+tYYm1bhryq8AIUVCpYIf7///qW8fn0k5xcXPKCggkIMcW1hPYr8cd0nz57K06dPZXenI61mTZqNGsFvaTWXSmmpMWvLJdmhkhkK4DZhKMoGy2nE/4UNNAFus0HITECNmLqu5lyt5PXr1zwQM9gtoAFFABYAkNAOOBgDGOplWEBP9TpqceoxMctqoVursU44MrvckjBOMGIeIw6y5wnw297Zoeoa8LfXH9D+ud5sS73VkfF0rvFIT8+BY2hBi3i8tXrT2mspo8mY9ZxPJ7SmhtJxMprIeDgmAIaCEJavL754ZMcT+erLz+SrL59LncLLqZQR4RTwlweax2yd+anw9zIENiKbaQqpxyagIwjLbKFNDetkk7OYvYaSEZqencDQfucvswWaAtiPYqhVsI1x2tHmlrQO1Rnr1vJwJbLHhPXNF6r0vQJ4HVxb3F8F4XqstFHs0yBqIQZw/v7t8BsayytKZkLXIgRWiJzjXv2dWoFf/jOz6BLNfP1NHjSU80HhFDI3I7zK33JbYnuKAKXOoZaHmpcAWMEi7g3AQFV4KwBGHOEcAOs8onXTNtF20roB9CLurv5Kf044T3AGpaQCS55H4KmAEZtG8KVp1TodYxkbObARA64DiFuM6gBaU/mLchoUhFLb51CUw2Eq8oP6FwB42B/KqD+gArh30ZXeRY/1ctUzPgGmcS8B/r56fSRD3OfIA1C5XpNyvUYraMBfHLCAxsYNKPc1xrWNk2sBMEeTr0Zpe2Zw00SjLsK2TUNoJ0BQxlk3WEuHB8Z61zkZCl1V1lY5x7QBgFtttjGfBzgsDjHjgwPmmwsBAC3SYZ6bzmALD7GzWvqPx9iUNCII1mcM1N6w6kYc3rl0Ok1pt5vS6bRkp4P5bEet1ak0hvV+TWrVOsMGtFtqte22y3QbwDgowWIZlto6t6oTgR6qMrfNGX5PFjY2YR52AOw2zB7ntwhx/SXK0xQVww6APUyDtmN+IL9iDGBVNeuGATw7MGbzXi1J97f+R5kdPAorgMPvJFdmluteDIOvMNdl8+7fJ2aeVMdN5u21SbzG5Tk9scnWuNbVKyS1X7R4t1Cu6KXuJF1wcSylbOGFtA9luma51rr2GtdKvk7CNTaZd0o/8i0rqTDxxOGUCQUI55lYsXC+myjrNs/UIfvB9AnNuYVo17T8x3BfhMuYMCeE80wbbKFxHs8yVspYKv9TLJY6lir+cAnnd4d9+FMtY2jQxrs6POeyq2/54red38dQxnCd7d7aAuDooNumW6cFtgB4nVbbnhNugRQAnLSgFFwoCud52/lxdS529Viqm+cHAIzD4RQ+feHblUkZADZ13Hg85mI7fr7T7shOp8Pzs5ixtmiv1TVIZVAIC/oOWWDrSXvNajU7t7jgjcX+GoECIIwIGIxCZX1kIpYkIAKgEGw+CTQJHFQFBaUyDgJcxgNucoG/3gJsbRIAu8ILcYKRz/cvX8lvvv1WXr58JRfdnnS7XUJSAGMAYCjMsJBer9Xk2fPn8uzZMyqga1XUpSzV8kqqhL+S/YwAeHeXANhjDeMTi/L4RJmgOgMIhqKVSi4D6mjTk5MTKpNxbcQcBkwGlKCqmvalahetAPhMTk/OMgUw2oFKSCVg/CKsR18aKAOMwQH4e/zmDQHy7u6uHnt7sruLY1cGo5GcXXSlPxhJZ+9AdvYOZDiZybffv+KxAqCqwobW4hc3WjJbLKQ/GMpgONQyQW0M29zhRMYjxAEG4FEA/NWXj+TrFw/l6xdP5esXn8tXLz6TZg1QaCZlgeJuLiVZaB0MeObxfVURnKuACwDY4v2u+KngmFCHsXM1HnD+pd9ngHYFIOWky14nCS2vwLGywt8cACuUdCCjVue2ycGAPMGnQV0AJqoZzfY5i/HrsNXrW4j/69bPmQW0Q2D/W1EQS9egrn0qYHYr4GK1jcSybf17Baw2arRdeFNffvE3zFqMqJydAoDOU7L2Uktt/Zln5JA9vxLG/3QJq92FgjYAYMA+wkXEfPa4xwZ/0damWodLAcvpYNkYP35AWAyXAoBGArzcDtnnMNoLEz5qeeiEYOkuAWADgQBsgMCA1Sg3dcAEwArxHTb7HIs5MLPBx6YVU+j3uz3pYwNGry/jwYgbMjCVEhBWYMGOYVeiZfvLV0fy/esjGQMe01G7hAlHSjWNAaxW1CW1bOfcaIpza3vbo5Nb97+lAM62oGR/5l2ygDYVsFt3ezxa2kDzAKzGPKabIdy6GODUATAsl+lI0GwbMFbXiTLVv5jbAOth5TyXehUbbOrMl04CBoAVJFcZw3ww6BPE+90MADweQ6E9l2YTFtpVxo7XuW1Pn3N236ntPq4B1wkFxD5H8J6xDQW4hzH/41Bwq/OI2nvn1s7F0AmZytzuf9/opJbZGtfa5/DiRqx8vOiGAXxlzgzlcub8gHJrzOL8OYr0AObY4ITnzAhx4CfTjNxjaA9+9/dkce9JYRL48LfhdxK9u+P5xpOG89QipGWclvrHl39aq19pysS2utoRyW13XU/esDzXZf+j/X18dTlUhaTFpXfluGZ51rpu4rWSr/Ejyz/UgUkLt9kbWijrpPZLaLtwvpvIk00QK0EslTXlNs/QmIokCjalN3wkyziI2MT4SKhQeMwF8wznd4f1/hjKGBpkaVNBGI99LO0TLudtj91gfklPv2Cet13nTZQxOnaDVd7MvBu8+MfQ3nddxi0Ajo74bbp1WmALgNdpte054Rb4yQLghEWt8IJaMM/35df8f/+NtP7y314CuBp7VhemPc4gbW0JVjXGLiAwfqcW0G3CLQXAc1kBwFi8QS6OU9nlijxVCiMd8gcEAAR2QIDf6d8qGt+RJr7lHKZWTFXLn9VU+QqlHa+PBXbGs9TzAR2HgxHVcYCvrXZHaoAIsCcmPIaqF+er4hbABPF2/+5Xv6YKGKAFNs2AOM1WW5qtFhXFUNfCFvbhw0fy6NEjAghFMEtpVEt61MpULjfqFbZPZ2eHsIPnI4al2YgCcCEGJn5XbzbUftusPF01RyvqszMCYMBkHLQLXWnbArhA3Qxl7dnpGQ+UMYsHaVa2qorTa7saEeDCQXqve0Hl8/GbY9lHXOP9fdnZ2WW9cUDtOABIQNzhzq4027symszk5es38vLojcwWIgsA1kpVmu0O2wzwCfBhiPNGI8YBnozHMpvMCIKXc0A5kUqpIj//+on87Jsn8s1Xz+TFF8/lxZfPpYEwwivEU54R/pZkbn/sa8xbKkEzNXARArvlM5SXbnmLeMQAelCSAtxUzDrc7w77LLzhqbLVVKz8tVkVZ2mcEmZhejOopla0uQL4EgAGtbMNEriCg9/sE97hBQ2mBzvNoG8W+9fgk/nyZnGAWWSFkf7uTeUpTIDNNvsSpDHo65pf2iNnhtL+vU7xGbfNekKVtIrJ9Mubiq1nTUTMawRZ21T1qG9DeLWuBlCdM9Yp4gCrupSqSbOA1t4w63mzgMbGBgK2LO5yzoFYC4s7jDw5BtjO2scEwFQAq7JeYZtaRfuc5BbQnk7nLcx9mH8UWHuscZ30CjGaOTepOtU31+AauA+wOaJ7fiEX5xfS7/VlPp3JfAIraswjgHt1m2OX0h8M5OXrIx64F+eIZYvyl8qyhFsDvedL9J/HnObKd86LsN22NVKfJ11tetkC+oo63O2YTTXNemmrZAuuPtfTZaCisZqZN/rSnw/zOedOVwB7DGBVDJdYbGz4qaHt0DZTbBiZMA455imkg/IaB75cAYyQBMPhQCbTSRYvmGpdwPkpADDsnWsEwJjTAIE5juwe9DkBm4Q6nV2qhKnAzxwDVA2uY0SfNXqObtzQxnC1uamBC0rgbCOIbVLwMeCODO644IDX54qsT94BgD32u8Nj5OXtjNJ4HHnM23heoy1Uva84Gwrg+eHj8Htb+J0knwFCeQdfYUJ5XUqUkHFa3bbwt9jOyW33oZ5M6LP0AfERnRFcMIvUKLxg9b7M1izLWtdNvFbyNTaZf2Lekb7T945oSnseB5OnZRtPHU8Zr9w2z2inxloqlsqumTYAQwWNZxkraSxVWn3CecYrEwfVwTzDZUyYSMJ5BsuYNCsF8wyXMaHeoYEbn7LCAPhO2yfY3tsyXjM67rAdb3/cxns7fB8G2yecX8J9Hc7ztssYzC/e2jr5bAFwdMRv063TAlsAvE6rbc8Jt8BGAHDCwlF4wSqY523nh4a87Tzfl1/jL/5IAIFzi855Zv+bW2DCAtoUWUvYak4II7HwDQvPdqulcR4JNmeEv2oFrfELAa0AtmCHjCb1xXCoaJsWpxD5EU6aZbEuhMO+GPksCVLrOKCype2nqodp4Yy4kG6xybVZjfM6GAypPsVi+87unuzs7lL1S3Ue4DOv3SRcmlNBuJJf/frX8jd/87fy7XffWazHBSExFGEAB24rDehMO+bDQ3Ke+XxCm+p2vSqtBo6aNOuon6rOAKBxLY0xCkikYATAutUCAMbvGwqMymqJjfZAu0CFjAP/1viUUBzXqFgGxFAb7TLB6vnpuQLg2cxA2DIDAegTgAAcHGNgRBUoyWClXZfuxYW8fPVS3hwdyQHqdnAg7c4OVdIAzCgzLGUh2q01W1JrtKgAPjo+k6OTM9pBj2cLWkHDNrq1s0vgQBXeZCr9Xlf6/Z6Mh8NM2becrWQ5BzysyC9//lx+8fNn8rOvnzP+74vPn0mtupLyaiKl1VRkhc0Bc74EaRRdt0hWVSvjAbsK2GL9Av5iHFIACbFxBoDRdogdbWriTJV6ZRpzAJyBVJyRQ021IbZzzAe5aN9KFSNhokNFbI5QG2G8H+oUozASKmgH025PqyGDTQHoMLEYmzsDwcgIwE/LwnrZRgqFcG7djPtQ4XfxS3+fnaV5lDRYr/+cquiCc7Of7/CX8WELX5dgr0FWVf+q4jf/Pp/x/GVd+2VFO2WPd6wxyQ24ZdcxpbWBNQVnONTWWS3OrUXyMMNmJ60Az223VampQNfnKFqoZ+pYBcLoOwfNnKfMfh5zAxX+s2kOyQsxYR1AozToA7fsxcaN6WQsZ7h3T06l1+tzoKL5ce9h3sBmlclkSojX7fVp/wwbaABgWEADAs+WJZmvSrIESK2WpQz1PC3Zq5Cng6cWNshcFwP47WeQui84PzQAbIA3uwWwIaUAgH2eoSuDtSsBcLXCeVXn/yahL+ZRPCMa2DhTrUpptdS4yOMx+6lOl4YynzE42I7cFFCmI8VwNCAwVsV09dKmJo2Tropj3USzq+pvuoXbPV0qs53xO6TBZgkd8rg/9b7Bl7tNuIpbb2K9S7INT4W4vTynoP71MYUyQtXu8BdlLI47j+eb3f8FBTDGDtIDAvv5rgDW+MglKprxM8SAxtjB5iOU1TeJnP+DfyyzIAAOv4/ok+XKJPr+fwZfscL5XZ6AEsqRcoXEQsdLUZw8089KPyMdZF+a31Pa7Lq0iW16XXafzO8TFpGuq3N4IexdGa1RjrWu90NcJ+EaSXVIyPe6vrr6+7Ss46UOp0woQDhPPnrjqcMpt3mGhtcm2jN04aRuD5dyC1eva/zgfRFu8WB+/oZ9XfH4+2Ce4TIm5BkqX7yIWwB8TYNuog/Ded72OAvmt4l74fbHbbyUd9beCff1p1bGLQCOjvhtunVaYAuA12m17TnhFtgC4OubKryYF1w4uw4AMy6tgV1dWG5wATmzKjX1GiCig0lAXSzgt5oNU7RO+Yk0VAATtim0wcI+0qO4rmoiAIY1c72hMXstRiSUW7pgrnkB/AEAN+pq94lPxAcmAIUdLGJdmqJWF+ERjLUsg8GAEBg/29vbl939ff6OGuNSWdodjfUImDuZzWnr+Xe/+pX8l//yN/Ltd98r2FnBYrlJBS8OxNPEQjrq5UoyLKnP51NZAgAD+BoAbjXq0mzWqPDlQn2j7uFQcwvaSpm/84V8VwxSTWhtUgTATNtAfF1VTkNpp384iYxHYyqFAYHZD2bxDAUhIAEAjCrlhmq1Wlb1MNoS6rperytHUACfHMvBwQEPKH91QZ8exwpZK1XaPeMAAD4778npRU8G46kMx1MCKcDf9s4u2xkKPKjQoDDudi9kNBwKZb8AdXPEZV1JRSryi599Jr/42XP55isFwF9+/kzqVVArAOCJyArxlWHvawAYCtIsVq6WjX3vdslQRZpAkfDLABjSwFKXCkVXzhbi0GqD5iTVY6EW3/HdxtgtkjN1qRIl+1tWybMDRFWmAggrRCz+setAkApgqlxVmeoAmBjqCgAGMePPALLeowB2+Kso1+/FIgB2HWdR5es4GHDbIDArn+mDDTRbbF+of6nCdlWoN4Cr/g34Gj3O/6XjKp+bClFnWSXKigsqWrXMzqxdHWybUhd2w0Ur+wwAWzr3hUZN8nbGuNHYs/g55hu1glZFr8c1x5xEO2MDvoTh7jZgw4W27thgMRln1tsZFER/8hSNE+wbN+ioMBoTcsJ6/eT4lApgjocS7k3MxS3axENFPxqO5bzbZazy1wDAsznhL47JfCXT+UpWuK/rFak2sFGmJpVanfeGxjjWWOnsTdtcoKroXJ3s88nVZ0YOgPU3aiuviuZsEoIqFzbdhLAaq5kxqhHP2ez5dQOPq4DVLh7PB3Q1BNntZkPasMOXFTeL4ED/aCgAVWpzc5C5RKAY48mIcYBhp007ZwDkwrOGzxnG98VmnA5jmqMWeexotAHCCtSpDsbcTgW+zQvID/MtNphkKntrv+zPZQ5Ni2vvzhdIbxsIrqp6sakGbYTnLJ65nKMzJw0dh+6IUZxT8HM8lxVq63kOe30jF9J7iAM8rwCA6fxQUACf/8N/ojGAA1/h95Hi3BnJNy3jQI6WJPheVJjpN5L3D5H/WtfQGzhe5ysp1z/zaka3ltPadfkoTkxYYPxQfcKLYe/KZI0yrHW9xOskX2OT+SfmHR17adnGWySeMol83DqMy56xkQZLaKxw/bd5Rlo+nCbenOEeuvUxF79y/N4I5xlvoJ9kvcPtyIkjKfW1Yzgtu9i1Y6nidQnnl9A+4TyDDRTOb1vGa8dkNEGwa8KbF8J9GLxwOL+f8JjYAuDoaN+mW6cFtgB4nVbbnhNugS0A/nBTJS2JBRfx3pcn1L84oDSFigoAQ1WmgIw1BTuMf2mKOov1i8VkLHYDHkI9CkUWAe4MFtAmtSzYhmIBnzA4s70VxtHlAnbNz1cLaVfgcUXerJWh/K3VAJxr0qZitmVxEbFIvyK8BQTmgj1VoCUZDEe0gcb3AMB7+/vMDelgC72/fygHB4dUA8PqeTSeyK9+/ffyt3/7d/Ldy5fMCyWAZXSzBUjbyhTA6EGodlEOgIlSeSWV0koaFbWAbtarjFnZaip8VZvlmsI9ABLErmz4z+v8HraoCvIUkrtdMyygz8/OZTqZZOVgnlWFwAQFyyXBKtIBALvKDOVk2prCBfQx0ilMgZpaFdW1SkWGoyEtaLu9ruxCBbe7o+dZDFHEQK43W1KtNQieRtOFDKHsHU6kP8qPyXypFtDtDgEwoPl8viT8xQEbaKj7EOsTYwWbBRCL8+sXz+TrL3Go/TNsoGvVhZSWgL8KgFUFrABYoahCJtoaAwAjWHQBhmrMV7SnxkFFW7H9TUGtC0uZfjGLT+tSV30hLUhHs1s3B8T4EeAgY8AyvqzF9s0Njs16WNWiVMibktSzw/2h9s/5wXyxj8IUwEUA7BsFfKy7Ba0rdHlupgDOFcFoo0wBbHNHVkdL76lNo/5+K2hrGq/vZQWwK0Qtvq/pfjP1r6uArR+zZs66glRZj4KimX2f/ZXg35vtu9kRXwKbhLQGr02pm8UAZmxfKE/NSrygmHabereWx+YJjWdr8F5vUxuDWk5AXNrOj9R1APAe/cRYw26HjPGO/jSgj/mS0Hg0YuxuQOB+v6/3dgUbZFrSgn19qyW93kB6/YGcn1/I0fExjwnKRfN5kfFsyQO2z41WTerNGueuCsBlpcKNGFCDcgOC7T+4pFa3GMZoxnc9L94NgPO29bwUAOs8p+NZQaoqs3H/qfKaENjmJvaBYA4V2eu0ZbfT5vejwYAbVhBDGtO6P0c0zzzG9myGeOoTXgPXh8LYY/MibbvVJvj1ORvtibnH51j293yZAWDECHYAjGsCxOPAvIG+hKo6P3dp0mhVALsK2OP2qrJc6+4HRo7OQwqAPY5v0YnD25OjzO5VP58xfvlcyeEv2rUIgOGOAQgM1bgqgN0CWjeX9H/nn4UtoJPeSYIK4OCrS/i98lLChMyT6paQr84OiV+J+a91DR1QiQXLk69/5pVL3qAMaxf+ahGCGSUtTAXzTE4WXES7Lt8b1WWNMqx1vcTrJF8jIf+kvBPyva6frv4+nnW8xPGUcfjg72uh+sUrFQddLECsZrFUVpOfap7Beof6O60pPXUo63BfJtTntvMM57eJMRys98dQxk3NMZGBFmzGn+7YTWig8FgL5nln+d3h/RoZs54m2Ix3BoA3cV9/amNiC4BTRvw2bWoLbAFwaott0ye1wF0C4KTFq+ACVTjP284PrX7DPBH/FwcgBBbacahlcYtQ0qFTphIzVRIWtPE7WnlWdeEZEHkxB6TTP8CLLMfBry7g6yI5ADAOLH5r/GCPI6wWrDT5BVtBvN8KlGVCtfHObkd2d3YU6vGchYHZmUEXhXpQzA1hdwwAvL8v+/sHhJGAvbCMfvDwkTx8+JiQBHE1cfz6NxoD+NWro8w2twzFWk0X2gGPAZvRHh6DmEpmUyfXSkuplpa0qm41GixvtQbFm6reCLypDG6yjVvtFsFvBQdAcgEAe3sACp2enGRwXmM/NqXBMtUzEDEcGAA+O8/Uv+wjS0cLaEL+kVloQwmrgAbtjLiaAMRQggOQQP0LWAgF2XQ+l1arIzt7+9JsdeS8N5Dzbl8G45lMEWsTgHc4ke5wLKPpXBqtNmExVMOq6F4R/va6XZmMR1IuKTAHCAbUrZZL8sWzp/LF86fy5RfP5asvcXxmAHicAeCVAWBXJWODQgZ/HQAXbE5xXQAvloEQWAFUrYq4qrCAdtVpHp9W4W9+V+cKR5/mFD7zi2xY88XmBXwWVYAKF8032QCjqw49Ti2yQc972iI0U3CmFtCu9qXFecH6WVWx+VzgMXoz6+fMMls3R8D6GvDJX4yLAFgBq0E9jSBsALio9Myn+7fgdOFJoOjXYuzaxXR8uwbYxjvbMQe9XhfGYK2UTYlv8NzUlGoDnn9l6mOPUevM3lXCBRWmqipJZ/N29X6yLF19mc9JUNRbDGHASCqvLb653UO4d2DfPBj0M6tl1BU2vw6AMwCIyy9xz810U8ZoROv2k5NTwX3crKszAsFlpyOtTkfOz7tyftGV07NzOT45leOTE85jUqkQAuO+G00WHButdkOa7YZU6waAyxW1Yh9PaXdvrDyLV63AWmMnv+/rnQDYNkcUVe60M6dds8fa1jHg6mmNv6x256rWremmCWwKEZHD/V053NvlnDAEAB4MZGV9hnlK4wfrxpfpFOEIJmoLjfjzqyVVtYTLNudisw1tnzu7ZsWvylk+s8z1wmO7Y47f29sTAGBVLivUbTcB4dsKgQld64xtjucmzs1tym1MmPK32C6+KcfnE28jjwPsFs54jnqcdn3E5+O0qAp21S/V1lWF7Q6lcR5dImp1PpfHsBmfzjRQud2Do3/0z2Vx78m1727h9xvmFE8dfHW5tnxvJUjIOF5au0pC3mmt8QPln/DO+K6GT26vd2ZyK7mEx8WmrxZeYAqX+JqE8VW892Z0ozKvcf3k6yVe40eVf2LZo8MiLdt4i4RTJhQgnCdfDGKpY6msNbd5XjusNtGe1140rXs8dSjbcH2CY4NDM3Tlj2QMfwz1vsMyRrs6YcoKj6DbHmd3OnbvsA9/qu0YHbvxrom1ZCxVfH7cjtvr3/23ADg62rfp1mmBLQBep9W254RbYAuAP9xU4QWrhMXI9+XZ+es/ERwAEFCewTa53WlJp93OADBLa+o5LuLbgctr3FJdePbF5wxmZdU0padB4WzB2xbqsWBfVEe5WgpwslYDrCsTFpZLS1UAt9vS6bS5oK2xg+eZXTOBmcEfKICHoxEJsloaH1L5OwaoXq4IgB88eER13PnFBeHKb779Vn7169/QYtXtMvH7PA4urGFhQ+xxPKu0Fd3dactOuymymElpMaWVKS2gG4hRrOpntBOgKqAv6rCz05HOTjtTyRXXzr2dEWv05ORETo9PCGZxnscTBgBGudySG33nCmCHDIACSIMDeSrwgJpWYyuXAGLZhyWD+BPm12l3CJ4AEAC+oFxtAIJ0dgRK4NOLPm2fu/0hrZ9xQH0I9e9sVaLtbLlWE8TgBXACpHf76dl0guiaPNCvlfJKapWyPH5wTx7dvy+fP38i33z1uXzz9RfSqAGOTqVcshjAUAEbvANsAPy9dJjtrO1ByOCzQmjELwYggv2stYk1OnGgxafNAt36n29vveUW4LC9sWJMYHMAPqmwtZihhGAAhYXOpRU0VcAKValIJQA2fawBH4xlVQFehkAZ/DUAmQFg2zyg+Nai92bxf5GXQku3Tr8MgP3V+10AmDLkggF0Dr79Fi+qaP1nqlo0BfC7AHAhHrCf42X3WNiA3Uv8BxWltddVZWQRkCGfolrSzqV6AAAgAElEQVSyqHAttndxBnZgX/z0+chjceOeKKo4/Zp6X1cIeRUA9ziPsu8A9gGALRarw2TcC9gEgPGImLUelxvKXty/AMDcXELngRbjj7faHTk5PZNTQOLTczk9u5CTswu2S7mm4w0AGHG4Md+1O03OM9hYUq7W2A85AIZ9ctECGlOBWkDnMZOLLaSdp3V2dXth85GprL19HPwWP/URomPL50Pct66C1QG7IAC+f7Av9w/26EqgCuCBLAF3YX1cgvOCbp5BH+F3mFc0JrOCfVfTw8GC9vZ0YmhRTa1W/FDzwnVCrZExJ0KJjecIztnf26NjhCqAUd6ytFsd6QAAM+au5gGoOsa584XG7sZRuCeLY8hj+xbvDW+fIiz3UAwoW97mOsbQ/p4PylVsX99U5c9gbvwxAMx5j5bm2LQFdwwF8r3f/qchBXD4fURLHH4PTHh9CedpjRZOHy9tfLNd1sfhUljCxAZJKns+8FJLlaVf63qXJ9q1rx098cZljF7omnThhbGbXC++mvfOq9yojGtcO/l6idfYZP5JeSeWOzoE0rKNlzieMr6Qu4k8+Q6xgcb6qeYZrre+vEVbPpwunmXs2rFUVrzgxcN5BvPbxBj+pMqYMNY2Ue/o4I13d6yUsVRp9+Ft53nb+W3vheteIsMtHh22CdN47NqxVHc754bLGL+pb/09JKWMWwAcHu7bhGu0wBYAr9Fo21PiLfBRAOCExbjwolMwz9vODz3zvjx3/79/Lzig/EWsWcALwNXOTkcajXrWqVmMyIIKzhfbseAO9SgVwAtYcFakhlis/NJFfyiDaRvtlsRQphkcc+vYq7AG14eFcrNek5IspLSaEwhrzNwGgctgMOJ1YclJlR3sUM3qFwC4D7vhUlkO792Tw3v3qY4DkMQD9979h3Lv/gPapx4fn1BV9+1338nf/+Y7ef3m2Gw9SwTEDs1cE+kqKuS9t7Mj9w8BmHdlPh7JYjJirNpGA8pgwBfAM8CLEtsV8Sdhr7xrB36vcErLpbFFHcgsqf4FBJ5Opqpk29mhEq0ONVqlyvoDDqPvYP8MiOTgAmCAVqywRl4iVvGMfTGdoN3GslwgZqaq5dR2GiruGRVwOKB6U9tqqKChfmuKVKpyet6VE8T+Pe/KWVdh8Kpck1K1LlKp04Z2WS5T+cv4zDPEToayDWNkLiV6Gy+lVilJvVqRRq0i+zsd2dtpy7MnD+UXP/tKfvHNC2k1y1Itz6VSdvtnfKoi1gEw4Yupf8tljQmt7Yi+VmtXtfJFDFTAGijPAc9RzsK8VQDAb78LFhJecYTGtQBYuCFhPmefAAiqFS3ifFYzdS+LxTjAl+PVuu3u1fvUQV1m/3wlDvDVn/uLJGIT60YIG0umdKYFtMXO1ibSx73WF/+Xjz07m2PXv7db+vI5Vqa3LaALSulsDnJVsCNxS8Prq5LZv+W1MI5MnUr7bFcAF5SRDt3wqad4nNgrMYELVtp6m2lrFW23HaoV4Z3fX5i//HDIjHOhSIXK1AEwIHBxfOrva4SMxU0r6powk8l4IpPJWLrdnlxcdGX0/7P3JkySJEl2nsZ9551Z1ff03LMQHhBCcJEQgLiXEFAo/Df8BfxRJEhZ4thdLHZBQrgEsDM7s6BwerquzIz7jqC8p6oentVZlWrREZNV1ZEzLtmV6WFupmZu7mmfvaejcXbPAlpSAdxsyYsXr+TFy5fy6tWt3HSHcnM7FCmJVGtl5vxFnm0AYNyv2MTTbDVpbw8gjHmRwNIUwGy6bTDIK5uhAtYvVcR7jmvrCo5jVXBrnPPzlcNJvR9d4atKYI+3z0t5lTx/j7lvCQXwWi7OTuTi9FSqlZJMAHiHI1ku51QB4/JHRx3m6QXwRd5yHJg7ffy6GhwqYbXuh3Wz2r4z3y6sk6EAZn8AAKviFv+GpfKxuUWgzmoXXuSGGBwAyVXmE25YX855LwO00x7aADA++7qjhefz3bRdrbA9Xvgs5nEcnmLBx6af4+PPlfd54Ixy8+MTzwe003Oiew5wQmARuf7P/rbMji9zE+D9/xl+H/mQ4a/fAA9Gy++e4Il+WvDdMF9qvF9yn9riOjYzJzbotdO3vG7kolvFIVLwjs4JL+5sc72ERav7it+6bltcd6trJV4n6RrvUNnRrk+rciwasbOshgkVCJd7KDPU/e9LPEONSWJZsZbHzkobx+EyH3EMh+uoL+Gh7omdtYfyHrGOocCkDZ/wlpVwvB8xPoc6PjBCHuneOozbt0fggxq367UcAHDKiD+cmxqBAwBOjdjh/KQIHADw28MVXtBKWFR7U5lHv/gjOf7zP5LhUAEwFtMBKKFMxWK4vm8aFAKkNItQXYCGOlPXlx2SYJG7Bmtns6T0zy5MIYw/QNTCuKaL5fbSlIGs7AV7zVy/rVaDEHgNALCaS6mI3IdYyC+zzoCek+mMijnYNKMyYAFQ+rqtMxRP5xcXhL2AI/gdfnZyeirHZ2eEd18/ey7Pnj2Xr37ztfz6N1/Li1fXGwBs0IwQNfNBxX/C7rNIxdjl+ZmcnR7LbDzkIUvABIBN5PVVmAvlm8cWEBcgA4dCLVWwOeAiDKYibyW3NzeEulB35QEwVcm0dlUrUiiAu7c96d12GcW7+U1tBNByeS2jYV+Gg57MZxPLQWn1tDpAAXd8dMy8mVCSAWBBSVgsVWk3+/Kmy+PF9a28eIXjRkq1hlQabSlV61RYL9ZCy20qlJEb2tqzhlIPYGW1pLobkBwW2o1aRRrVijy9Opef/vgH8tMff19aDUBUgGIAHoXAmWkz7cQV/uYhsPkh829d5G5VEAP1r0JgANBKpUbr2c3LocNKtX29++V3j36n+bCd47mI0U7APHx3C1xApyotbjcAGOiMsN9U9K6a3EgyN1f2enC48tJmJ232z7Sd9fy19vucM7VtO7D71zPWFjR/aYn21/ql3+/myiVQAwHMtMR+Zr7tGxvmnNY3s6VX0KSq0Y1l9iYnsNL3/MxkPWsQWC2sDfoSAltNcyA3D38dyvqc5bHNYpyDvfn+zQNgV2P6fYjPOpRzlwN89y/c07g3MB/hHsR8hMMDi7HpOV4d9kI1ShA8ncnUNm/gv/WzQ+Yi59xSLNDqHfAXSuBnz17QmeDlq1vp9afS7U+khHzjTahcS7zHposFxzfmb8w1sGBHmDFtq2IVsNMsoBFbnQ4sZ7HON07gCYDxP44DVTNnamt2qd0POQUw4kX4C5t/3zgCCJ2b1/OK7QyYGgDGCLg0AIy5E3bxs8lY8PzAxhRcEm4Op6fHvI+63VseGKu2lUHzisOxoFrNbPbVsluVtJ47F+DWrZ8dnKoF9LEcMQfwJv82HRGQ873ekFqjQQBMV4EFVMcYA5oiAG32cZjP55sHs69D3TzEzY81/3neUtvLQdv9Kz/uN9cpWrqBmm0m0E1AqgDWe/DF7/w3Mj26eH2yu/Pv8LsIPxU/O+HV5a31+8YvEwqO1/a7rf5NitPrHZLQHykd/a3qlHKhHZ+btBiVcu3g4uN9RW5dpy2umXytxGvss/ykshPrHe3qtGLjNQ6fmVCBcJn6oA2FIHZW9rLx3SwzGEuGPRSheP9Ei0vo8pRa7rw94fgkNChcZrAfw+U9Yh33MdbC7Q7G8THHbrgtj9iHhzo+MEKC42wfcYyO3WAVw3PuPtoSLjPYmHB578O9dQDA0aF+OG/LCBwA8JaBO3wsFoH/+X/5X2MnpiwpBheawgtHwfLQkF2X+dssr/PzP5TOL/61TMYKL4ajodRhkWmqqcxOlUpKzdPrC/hQLzHfIqw6qcYdEvY1kd+2XueCeKaoW8L2VD+LBXioewGTvcwNhLHWFwq0UIbdJ2w8V4upLBczJs5UuFCQ6QTK1wnBB+06DQi64rU3GEivP6Dq9+LiUs7PL3kOzocVcLPdlla7TeXc18+eEQC/NItVqPFWpnDDwrmqx6qqKAW8LBapjtUD7a2xvuvFXNaLGTAf1a0AnADWAN5QBLOdpSJzA3cAgDttVRASmMPi03IhE5rC3loVYbPJjAAVFqRQtGEBH+8/gBgjWF2PRgRQs6naYlPdyPyxBjnmgCcFy7tcltFAAfB0AoW0/nmGONdrKL+uOYDrTcJfjoGCQo5yTfP6Pn95Lc9e3sgr2Nb2R9LtD2VVKMm6WJV1sSzrQpEHQbCpbwFwkKcTdq6ZArhoMSpDZVeXdqMuHz+9kt/5yQ/kZz/94WsAGPBXAXBegekgXr8rVFSopfHR/LwKt/DfUAmXSxibqKdPRfgPy495Z3bKQ8q7d6ZhMV4PgE2tsnVjQDaeYQFsijuTS6rdrim+Xa3Oq9zzpuobKLy93hduA/0NZXAOBBPfOvdXzSY3PihchFre4fBGdb5R+uoGDw0nGrVJN65W2Rt1KGEp7m/Pf8zyLQZ2PQ2pkl0bmhl89N9loJjAEmr1hcyXem9rPTR/uCso/fvrDxOPmat4884CHse8SjU/lrz8vNrXy/GfOQDmPeaWyAWowE1RCqgLVe9kqurQsm5QWMyxSUAVp7AeBoz1zRueTxbwF1ASUJnW0TyQx7csz5+/kOfPX1J1P57MZTSeS7FclEq1LJWq3mvY3IJ5lxtFOm2OR78Hp9M5r4l7gX3G8aYwEP9erGBhrjncTePLTSm4Z+j2QLALiGh96bdDpiRWxbVaPOfuAX7Gxkzu3s2DYKr6LQfwkTkB1CsVyxGuVtlwLMDmEVXoAtCu+czRnMtL3lOwgqbbBNW8SBeglvt4RlGV73nY4UCBetnTm/0yw7xdoGoW6lk+Z7C5pAhorK4BzKderemmGFrrV7mRJOunXN7j/IaBrHwbw/n43AdwfdOCK6Y9328+VUI2c+VA/H0A2PP++mYVzo+wgP7Lf08Wp1dvfRcLv4v4/R18s0t4vQqWuGdIm1DhtJjtud6bQRKPY+7M5Lbkr5IQs0jlvlVdIhf4LZ+TtDAVqVtwQey+orauyxbXTL5W4jWSyk8oO6lcviAlf+LBXk4rMn79+Jnxdh3KfLA79YRgpz5qPIN1DLY4pdlhGMFQRisQbE+4vH30Y7COj9ru96GOCX2z4+GTMiIfb+y+D334AdVxH3PKYdy+OQL7iHe4zOC4DZcnIv/TP/j70e4+nHeIQHIEDgA4OWSHD6RE4EMCwEmLUsEFsXCZOyiv/Wd/IO2f/wGBBHIpAkRojl4ASQdqUFLCxhf2wIs79p5Vs9SE7SkUxMin2Gm3pdNqZUpfAF9f/seiuiviCEwAN6ezXD5DVb5BsUULTyzGl0syn0+oVgU8dIrklqOef5XqyzJgq+Zo7Pb70u31CI7OLzTfL2DGCHBmNpMKyq7VmCcYCuCvnz+XAXLajsZU4an17Jo2qrTTrNZkCjA7m0uhVJTT03M5PT0lXFivFqCNUi7QlVXKReS2RZ5gIYwBsNC8xZqDF5axnXZLOh1Yi2pOY8RpQeirYEj7Y6Q5eqlyVbvQUhk5lxG7uVk/D6kcBPSg6q6ods6av3RBpTQOlNNuae7h0aAnw35XxqMhlXWwhm63WnJ2dipnJ6eZShSwYE4F7UKqgMPNthQrVfnNsxfy1bMXtH8eTecyRg7gxVpmi7XMIR6FFXOpQuAOKAXQSQgyB8ifS9GATwkq8sJayqWCHLebAvjz6cdP5S/97Ec88gpgwt8C9McKgB32ujJW37XUzpjHSkGiqm21L/G/QkFjBBCch6QAwAVCYHzl78KMhGY2xXoKgKaCYwBPtBnAKHvnMzAG0uaqxNet1L2+imfdWlev7zbgrrZ3i+QMAudzslKObzHx2JDg4gp364/sy4BCPr55HVpyMxrWdM3VqpAVp6uC0u11CQ2NWAO6zWdzqjTd+lft3dX+N6869H6g7bD1j8dbuaJeAxs0qIacTS1vsULU/OEAOA94Nwp6t7LevFrnwTDmINxv+K7rA3dfwd3RABDPYTHO8Ryrfr7eZ7ppQ8eW9lu/25Net8d5VWFfgWpRVZwuDPxOOd8ORyNu4uA9jQ0kazGb4bqBerXBfv7iJY9evy9z5Npe6kYUAuayQVaqhmu0SMaBOMJ+fTafy3SmcwbmS9qDU0mtYxfdzg0nC2we8bFYsLzWUO/jHsXGiQ3MzZ75vA828c6DXZ3LTXVqEP/1d4XNmFpz7oQTgLoCVAQQGEre2RTzIea4eeacgJhiAxAtk5fI0YxnFJTVumkGfYu5FRCYz5wq5nFsPsJcrt9hpQ+Ai/kWZWGe03Ep/Ayeb7R2xn3gG4zgvFAuS6vZllarI/VGU2Gw5Xr2jU8OgFEXB/1oq4+n/AaG/BhGfHTjDuZlfd46AH7bexYhPp/T2OyzUQBzE8ASObRtDjSR9/xv/K6szj9666tb+F0kvg3OheMpr4yxc4PvQ6/P7g8WnlDuvstOLt+fUw828psnxPv+nsITY/a26n2remzR7t/2R1IWfx6sW3DB6b5ytq5H4jW3uk7CNZLL31fZCeU+2K+5E9KKjUUjdpZVIqEC4XIPZT44BMKx1BfaB8vjaaGz0vs9Umywin7xSJHx9iRcPByjYJm7Li+pH3ddx32MtUesY2iQxW+vpDts1+Ni1+U96jgLjonvah0P4/btEdj1vfBo5R0AcHSoH87bMgIHALxl4A4fi0XgAIDfHqfwgldwke1t5akC+A+5YA41FZS8bpGJhWrNTbvmwrsDYF/AxnkNqEXr9TsK4FazIa1Gkwv3m4VrKLwUkLjNKmAyAAnUXQ5jADkJBIoi1UqZC/DITwswCnAIFTBUavhvVUOtFXQSUi4NiGDRvizj6ZQHlJ6wfz49v+Q5AC7jyYQQbF0syGA4UgXw8+dUyM1mC1r5KvnSBXuAZSzy09IYNqvlspycnhEAI77z2VQWaAdUv6Ui1b+wqwYARq5fAGCACADd0Wgo5XJJTo6P5PgYKmC1ggbsns6g4gUwgKp3yAPKM8RBYZoqMqEuHI0nzBequT0njAUVapUqY+MwYDyaEHKD10F5DaXvdDySyXhAe1XGdTlnPS4vLuXi/Fxhgal3AY9wVMyOtlSpydcvXspvXryS7mAk0/lSpvOVTOZLmcwApkQKJQDgMu2ioThUoIe6TmQJUFhQ2EOYy/zIawPATQLg3/npD+Uv/fRH0mlXpV6Dcpk6WymiRNi9ZgAY95JtLzCopQDY7W0deqhdsUMvWkdDsew5Z00hqwBYwWlWrsMNs071328UdQB8aquM/MK4voJng89QXJrtswJgJdTKq/VVEug5A2F27Q0A3ti9KiA1+Gy5WB2a5lXBKt/dnGf/UIt0KpIBqi02Bu9IvnLG0Ap8zfU8s5s2OKjEml9QiQJecgMCc796XlPYTbvKUj9A6GxjS2GtluHqbe9XjpeZbtRwaPY2AKyh3OQIfh0K53+P3zEXrIFAh8Z+Dr5jPsRcCJim+WPLLN+hnJ9LULfApg2AW1XJ4mvQ60u/15fpeGrW52tZL7XtAMGYc3S+BdiEhTsgJizKl7IqIK9vnUpTbqDAvbxayatX1/Lq+kb62OxhP9soutUVAdfHPMIc4+0O4405i5tkkIebluhQw2tdvBN5HvK4z909QDuXjgfLJccpxrcDYG5VyD9YzBmc95d26De+Z+PUPqfjfTPGEDlA1lq5JNVSiQC42agxFQAA8GQ0YpyxaQabajDOtD/02aT1h1vCBgA3DQAzbQBUvDyqPOB2gGcX/jsP/PGMwKG50aH0xQYfvWddPc88ywDAzTZt8pGnGd8RI9845WpdlI2xhIP3+h11tI4XH4M+/n2sMb99sWibsjC3eL74zZ+geeDuG38Ijblpqcp+h8sFnC8c/HMK+lv/vcjlx298GQm/h+gdHHv5Sxe8hstNIcvx2qZVOKlcu0/iDUyJspUafEd8vQ7J7fACtrzefTHYug4pAX2Hzg0vKkXqnLBgmi9u6zokXi/5OvssP6HspHonlBvpUj8nrdh4jcNnJlTgUGagZx8xnuH+0ZeUQGPip6QVF7t27Ky0tuy6zHB5CTEPlxkMeri8D6yO0dEbDKMVF4tm7Kz42N11eezqHQdo1+V9V+u44245jNsHArrrcRsu7wCAo0P9cN6WETgA4C0Dd/hYLAJRAJy0ABRceAqXuevyEhb7fpt1RP7f41/+ERenoeKFDTRyR2KBHQvgWID2RXYAW1i9+gI2AApUozhgT0wVHOAKcqxa3lMHMVBnraCuMkiCMmjPS0vgFdXCOLjYbnk/AX4BgfFd//hEzkWoXlWtBZBCYAK4xpfTgoIOqqAWUqoAylWo0Do+OeWBRXAqYsejDOZCKQz4+/XzFwqyaJEqUgbArsECuagqSvIStdFFuYhTs9Vm3QCoFwsA4CIPQOCyWWQ3ADGaAA0VWjUDAgPCXlycycX5mRxbLmBYOwP8TscApWOZEJiOM+UdFG8K7VaW83dEAOx/gyl8A4Qsa37K5YL5PjXOK4X4M1jMzmS1AFCfyZqKagV/R+0O4e/Z6SlBOPOTAhzYGChXa1JrNKVYrsrL2668uulKfzQh/AUEnq1E5kuoN6FGhQV0ibGkanquEGQyHrEeJWwEAF9Xn2p+bzdrPD5+eik/Qw7gn/xATo+b0m5VpdkoGfx9XQHMGys38ZgCmILWHOCk6k1/pxbNAMDWr6aSddtbt0h1aKqOx672zV2OFuFQTxYIuwF/qSp2BbIpaxX+mgqY0G2TR9drjmsXydQ8Z64DTbXVzX+pAjgHJu6Fwj5W8wpg/ExzAKO+vKU8z6tXWnTDh+f+3XzfcHG3rDW3bYNSCqY0T6za/2bAz/5m9UsQjmcxwmnY8GHW1GbjjTrMcB8z7+sm96zPPa6ezLsUuPoWscpb5eahmZflCmAHu77Rxdvmik2M/fsUwN4fsB6G+hnj2217URYgJGzb1boY9522A5sOAF67sE7vdgl/MV8ROuIeBXAFaCyV6DyA4bJY4+cr6fbU0QAOBfjMbKFKXlWLA/4WCIExtzDXeKvJfsDcpZsSdGMCN3dQEWrW6MyNDeiJHNY6H2OO8c0Kes+gbHUiyOesdQW7z0H+h4yKw33Thd0zmWLdXB4AQn282JDGPQAAXCuXCYBhlQ97fcyvU2weWSyk2WqwbQDAGnPkaVYlMNwVML9hjkEfY9MNDrXwL9N5Ac8mfIf6lw4TcF5AHzDNgQJvTXVgYxItsfuXY9ryjsP+GQfAL1IMXFxeMjZ4XuLznrsX4wHzPg5XjrtSHuPPx2uWPxm55rGpiJuudNz4JgT/mT9rcV4+R/DGIr3ENqLdcLMYjSb8zvvO7sfC3/kfpHD5yRtf2sLvISwhdnbwtSr2Inl3Ugx/JlZTKy6xwu9M2R6NxPrHe/KecG9xrfs6LSmG4V5/f05MWQx6a6vSVqmzora6/hbXSr5OwjXembIT6pwyQuPFxiMRP3MPEMJfIAJB+ODqGe/MnQMYfUsLfiXUM1hiAlOO1TJ2ltUu2J5wmbsubx/3RLCO+xgXu47jPuq4+3Ebr+Wu4xMu7xHH2QdVx0e8t76T4/YR4x0et3uo48ECOjraD+dtE4EDAN4maofPhCPwnQTACYtj4QWwYJlvK+/0L/5Yzv7iTwh+b29vaeMMVevJyQkXxhVYQiW64EI7YJZDFOSJPT464qGqKrV8peXtUi0sPfchF+Zh1blYZPkgOWDMcVaBRYuL9Jp3ckm1GeAvF+wBU6EEXsxkNFRlLFSpyKsJkEF1GlS/k4n0+j3m/j0h9D2RzvGxtDvH0uocsT6DoVomD8eqjL257cqzFy94aH5McLISVV2NVpPAl5BnNs/yPzIHJHLiliuMCSxIAbgBfgmBUW8omAkbkHtSbWDHBoChanv69EqePrkyJfCR1GtV/f1oRLXsbD4h0ACoBCjB13Kl/QDL2EF/wO8beF7J4BsAAeCvWreqZelkNJbr61dyc/1KSlDgFmFVLZofs1RkPuKz0zM5OT6myhBxAqByBXAJ6uJaXYqlinQHQ6p/h5O5TBeqAF4S0ZZkCXUp9boFAmQolUemaEbboJRGfyJWVJ0uQWdX0qyXpVEry9Orc/nJj7+Un/zoS7k4O5LTk5Z02nUp3msBrXAq/6Vw0SGjWdNSeav7CDIAbGpN0yw6pVLYbxsKCNe8/E3CYMutq/plQGAC5dcAMO4Dt6Cm4tdUhCjb8/3mLZXzABiXvC/fJyuWqStt8cYAtcfBrZnzkFjrifTNuikCfWn+0NZWp8FuB20QELlVGUsHw5t4uzpY66PgV6vn8VME6Gpo2j47DNYzFZ5brlV+z+UMXlrOZt9E4n3s88/rSkpX3+I8V0L6dwdmDnPdhh5zRj5XsNfdFcDMC2t5WwFGAaQxh7mrNmGvbZDw74C+bBfg7XzBTRo4cO1KRfN3v3z5Ul68eMX5StW0tnnF1PKAwH4smJ93RfCr7gWqjOb8B5C7pPs8XRMwpDEPw4UBcwxzCVu+a1o9Awij7IXCX4BrlKObfAA+1c7aDwWK+Xy+d//7jnra9PxOGX2zCpXGOdUvbepLUCzDJlz7XEEwt1MQ/mLeVABcJQBmCoLZjCkAmJ8cbStrWzDK1C5/TBCMc/D8gGsCcwA3AID1+aAqcs3DztzsdEzY2IB7Tm6qpOkwoSCcOa4xT6EhFhNaRa+EAPjzL77ggd+7k4aqj5sctg6A8+DWXS8wvjx3r8Nc/1keAKMvNDWAKtP9vnA1OzZkafoGdcBAfDEvQW3e7Q248ck3A6BO5b/7P0rh6tM3vreF30OC8NemrvB7YtKJwXchm3XiRe+r3C2CEe8Pa15C3bO5NR6Zu2duca3XL5Xcvm3r+p58LrzI9Lb2JCxA3XmH2iZGiddKbt8+y08oO6neCeWmhDyt2FiNY2dZLYMVOJQZ7NVdxzNYHmoX7qOEMoOt/k4C4H3EfB99uOsyw+UxQLGzY2fFy4uO24Qqhu+wXbclXF5CY8Jl7rr/DnVMGZpvPDfYLf6QD13zMCbeEqaEgEfjeDI5/CsAACAASURBVADAoWF5OGnLCBwA8JaBO3wsFoGdA+CExafwIlOwzF2Xhwjuusy3lXf85/+aCmAsUAP+AgQDnJ6ennAhGYvZOFCG5vW0PLSlEhfWAQ1hHex5LvHXJBbrcSC3ryrpxqaE0xzCDnC4+A97y1KJimMcuCYhxGpJKABQyEVxWCqb5edoOJDhaKjgABazRTUTRpdNplOCS4ASKH8bjabUCQyaVK8C+EJFBzUdzsHi+MC+o52wksbiP8qrwh60XiM8dWvgWr0uOADRqKo1pRchNdTLUNTiWK+ocgX0hSIP1suVSskUzwtaj54j3+7ZCWOIfMC0ZoaSbQK7UOQiBuAdUAFMcMX8oqibwhtVv62Zw1KVZJaz021eCTDMcrRQJDjo3t5K9/ZGykXEtkBQXatp/ZC7GTAf1rEYC4gRPuPWtICHyP8rxbL0h2PpA0iNp8wBPJrMRUpVKZZrIqUK4S8OQHMAK4CuMVTN4xFV3FR3A+CgDVQdLqRWLkqtUpCLs2P58nufyve/96k8fXIuT65O5Oy0Y1bRKNVUo+RmngtY5x4+vO4BwJqjVBc7OG6KmptWX7oUjmaKX4O/m9+p+nsDivNGyaqwLBQAXGD/mlPWMg+xgVO/uFvkZlezNlAB7DmAdSwTQGE8vqYAzk8QGew1C2v9ndacvNrgsOFd3isYu4DVpjfOXvYNz9KqXcfZJq8rf2ewLZujqNo0O27E03LJutKaABBlEIQblM+u5pbXprJkDmXNwewQ1mqQgS7CPntLVvisStK8KtWfQOpIoADPVaL4qG520PsJ9yvGAdSuVFmb0hUx49w1Rd7xucYSIBv3O9W6iywfMj7LXMWW59X/W1tSlBU2RwDYTqYEvbzeai23N125ub2lBb5uMMD9YgpdfhdBVuHJfK5W9lBxTrBhZSKT2UzVu3Q+2OSh5gaCgkilbHDTLPjVFh4e6tpHBMC0o4bN9ox1B1BkrKAGRhvhhID8swYRuQHFnonMO2xzdwbnXQ4OCu35gL08zqc6TlAGQazNl8xtzntRb1yMpzLsi5HDtlKmQhcQeI1NQczPu1Ib+3pV7aihei4qYMX8jflTrcxX3JSEZxQgsCtu/Tnl40bHg6qaNef1Jgd4ZiNOAKw27hgmmjt7c4PV6g25unoiV0+eMLaoC557/kxDe906/L5NHW5xns+fjTGXVwD7hgW6KEwm/B3vQ4un21r7eXTYsHvOFcCT6Tw3z73dAjr8DpLNm7F3v+BrVawwPyuh0KR2JZSb9N6mHZfUxrSz08tPrn++9oltua/hye1Lil7Cydlmr+hyTELZW5y6k1okLELlq7jVtROvlXyNhPLfmbIT6hwdImlFxiMRPjOhAt/VMsPt5gtm7OzYWf6SHTs7dla8jtExnNDsMETb/PUTqMWuYx4s71HrmBD0XY+LcHmPWMfAqMlOiXd3rOWxs9Luw12XuevyHvVeCHZguM2Hcfv22+cDivdjjokDAE6ZpQ/npkbgAIBTI3Y4PykCBwD89nCFF8OCC29vK6/9Z78v7Z//PheVoYrF4rUrgKFgBRDu9wdU4VJpWqsRJuBoNOq0fwY4pGqXqtOFzJnXd06QCYXqCLa/UMkBXJiFNBauUSbyMgJ8djodHig3gywUWykYQz5d/DfsPaEAxmI/wG6j2eJCvwNRAA3mW5xOM2UhVY9URVWkNxjI9c2N3NzcSB/wdwgl8SKDe8iRCUUcyivSQrosVVgfs+0Aybhmk2UDIA+HYwIJQHAomKdY/Lf2AloARNHGlEq0GqEFoDZ+1m43CX6ZM9ksomnRPJvJcAi7Vyiybwl4aV/KfKq6dgx1W5X2pTXLHavwF/VBvai2dOhJO2QhiO8D8vd7mqe4jDybZdqpon608263mb8ZcOr29ob9RwUnV4ihIERe36IMxhPC38FoQhtoHOVqQ6qNlpSqdVmuke9VGFvYSQPMK9xGruKl1Cqw9y7JCorK2YTjowI1ckHk+Kgln31yJZ9+8oTHZ58+kaurMykW1P7ZQZfypI09cI59Zjl2M0BlVscK+QwA0x4Xp+YVv256rPVXe90c/F0rLM4O/hsgEhCpLMVC2XL7bkC0k2d+MhNDGjg1DIsxrgA4ZwFt+a0BgbWK9mF7+wT8NdSbw8kAv7nXU3Mu1/qaPTNBdUn702hyXrOb/2+fqe4C4I1GmhFCvQ0Uulo4n+s3s3z2wgwEZha7ZgOs+WwVhmY5ZrnpIa/idiXyPbbQGBi+9sU8wwB2CtDx39zEYkrQTD1cKGyUnpaDFvWCMtbBKMEfoJ/lGUcOcipji5qf11WZnucV/y7BJh4bDJZrzoWLmVorA4ZDaYu5tj8Y5OaegqxNoQuiCfiL8TecTOS23xfY1HtOc1hjq222AuUS8k8bREUbMU+qxXqRcwSsjuFYoMAcABiie1VmK7hW22SP88a5QfMfA5jjetqnK5tXzebb/6gzG2/Uxy3PmRvangkYPzq2C1JGPl5Caa035jX925l0lSpgHBVsMqpVpVGr6f0MmbMgf7M+NzB/lcq6QWg4HMhg0Occw/mhKHRUAADGcde2Wod9NtIIUbEhQNuqG27UmlnrZfm8ueFHN/3gOeFqdczBnaMjaXeO+HzDOIAa/OjoiAeem/m8wK6u9rzDqL/XU/O86zh29wx81vNVuzW5O2k4AHbVr6uK8XlPhYAcwLO5Woxn0nVsFvobvyur86f3voyE30H46djZwdeVpHdJvXzs+vGaWhX2Ve4+65xYdjYlp0ddP5EQo/suEe+5bSuY3pdJVwouaiWVec/JSQtO911sy3pudd3EayVd4x0pe591jo6VeCjitQ2fGb/4XhSm39V6htutLy6hoRQ7K15e6KJ2UrCK7wcAfsSYh/vwUMeU4fnWc3c9dsN9GL/wzufeQx0fGD7BvtlHHKMDO1jF8Jy767aEy/uOzmUHABwd6YfztonAAQBvE7XDZ8IROADgN4cqaUEsuPj2tjIb//5fSOM//AsuNquF5lSOj4+5cI0FcQBgQNJ6FcASsLLFxWgcULEit22z0eDnsTgNpRsAJg6CEeQ+RL7d2UwWM1WZOXwBxAQ8Re5bgMfXAbCrxtBMhX6wyjTAOx5Lq9WWdqcjtVpdwTPgLXNuav5aVa5ulHJ4sej1+wTA17e3CnBHY8IQLOIDkgDoqBUqpbM88PNGvSH1usJf2EKjDb1en+UhFsdHx6z/aDDgQdBJO9UFrVgRu3arKfV6lWCC7Tb4DfgLCFyvVVQ9vZxLr9eVl69eyPWrF2wfc1XSzlXVd4C2uB7ipkBhRZUgYD3srwGANScqBMnaJtrajoY8MgBcA3yHArlNCFyv1aVWrRKQ48CY8PysKypmi7IEmBpPZYjrDcfS7Q/ltj+SWrMljfaxVOtNWQB0rRQAQwVMy1qD2wA5gL+AwKvlTOZTAOAp4S+OTqshT5+cyZOrM/n884/kiy8+lo+eXt4FwOiaPPx19Wz29uiKX1Wu6kuvftfxt1EAAwA7IN2AXc+VuQHAWob/O/d7gi2oEcuqRgetdcGsv6Qau72jNfacvwYeHQArnDIwaTlJ4Se8caC29twDgDMgbDe9fyaD2JbDlPV11WY2HWHMbNILq3hYVcmOmlVdmVMDQ7UJ5SQAMPMKA7Y6fNU8s35t1M3BpcNIhcBG7DKQpGjO54kMABsI9pzIWf3Mojn/4uKf8dy+BJfYSMINGACaG3jhqkw011WgVF+atbPmyt3YImebWEpFzmeY37BRAptS3OoX8LdcwFgQWc6hcl+qqna+pHoT0BX3K+5LKICBp5GXuQgXgWKRls+Ap/3RSG56Pbnt9WUym1L9O8/NobQ2NmiJOdLnyaKNNwBBzE8ArhzztD238b6WTL0Ma2vbn8D6aU5dzX+sMFQtqjU3rvaNKradKZqlc6mkOaFNfc04LuaEx75Zg5DSNhLphhjN8e4qW8hskUIAABvwF/NlXiGsOXwV2MJVAblusWEGAJjwvaTuBmi3W0A7VPXvqHbW77DJt40B3NxUVsX0HXcBDF7kOIezBeIzmxt8Rz1sM449hzQX8Sybn2EDDQiM+vh1HRRjfkWM/fnnoBgxdDU5fo/Pogz/mY/BvGpYLcZ1cxbuQSjYcf5ypTmiidZ9g0WhIJO/+g9lefbk3peR+HtIwpnxU8Pvkjwx+B5kQzVe9jtQbnKdE+OxVfkewYT43Bf0fQ2H1DERHxCBM+Ora4HC7p6StDB2X+lb1i35uonX2Wf5SWUn1Htf5aYMioTq7n4x199rAxXeR6wetcyEwIfr+YhlhuuY0OeBYcFTEpq9+zEcvPg+4hMuM1hHxnLHQd91ee9LHXccxnDPhOOdcOOEywyOs12X976MiV23e9flRcdswtDZ/bgNjrH3YUyE+y8h4NEyDwA4ZbQfzk2NwAEAp0bscH5SBA4A+M3hSloUCy7Ava3M6v/9e1L909/jwr7bVOZVU25tCshL4NhqM/8iF7QBF6oVgknAD8BiABAowKDkgqoMEAEwYUGgMqeKzi03qWLF55Hr0ZRaWIjf5JXcPBJNNGi/UxCB/JaVao2AQnNBwjZzkdmaunUxf4ZFe6iHLY8mwC/BJK1PSQWpkOMCOvL7IrevXdShMGBN3XJKQknIts1UOefqtuV8ITio2gQsgwKYSmmofBuad7JWproNqmakwT0+Rp7bIyqC6TG6XjJX71df/Vq+/vrXhLM4ECOq38oVabVbVB0DLrAdtNue0uIaNrFoC/Mxmw3zbKpAazGfsV8UFK2Za/Oooypu9IcDCNhk97pdggxYBiPW0OUBVAHsDsZQGk8If6+7fbm+7UujcyTt41OpNVoynS1kMl+wPwCB8R3XxYGEpbSphQU0chovZrJezqWBcVCtsD4X58dyeXEsH390JZ9++kQuL6EABkRase4KfxXmKqhxRV/u3spUvwZMbYxkCmCzgM7n/CXnMb65+e8NMFNVsC9cKLjj5wlUcZhy0KCyJ71VAa9n4t3UlXXPNK9325FZQC+Q4FVfi3NpiLUiGQTOgZD8DW+EzgE3gS6Vv2pd7dBvo3vOQcQcYM+WF5gLeHM4WKVVsN2Haqmsql3GklUDfFLVaKGk8JAKSlNhZ2A9y9OssFbH8Gt9yj4wVfCmARvI70sh3lfaYxplU1mrTbWqiT3PK85yZS83lBDYIs/ua7lxFyvNI1su0TKZc5+5EmAOxL9LhZKU0WZMhYsVATDLm6Fc5NtVNSlhudk/A6JLCTm0heAX1vQjKHTnM5kgB/lC5yu1qQdcV6iKOEJJi3sKB8ApNon4d48j72PYfxu8xVhYAkxj0wnVtfqFeVoV+1P7iW5GAPxk/mOPY3bvWV8RolZMMasbb6gmtny1/rkqN8Cok4SnFYAymlbdC7OEn0NlXTAAXOM9r/ePqBtCRXOsA/4CAqsCeCCz2cTSBhS5sUjz8DaytukmAB2HqujWnMcOtR14A6r7BgRajNvYxTPAHQ2Y95tpCCzvLtMXaJtRrscdbfXNOq7Qxe88ZzSu43nc80phV/viZ5j7UY67Y2Dc+nM0D7U9zzE3BPFZMOa8BMt3blDhfagTxPSv/aMdKIDjbyzB15Wkd8n3Dv5yzk6IWVo0ksr2ouO1yVUmoQ2vN2Gr60Xi8C3qFCk++ZyEBa+UsqMLRfeWuUWdtrpe4nWSrvGOlL3POkfGQ1oYYrWNnWW1C1bgUGagN4Ox9DfZQIlhurqP/gnV7z0BwI8a8/dhXHxgddz92I3dYbGz9jT3Bvvwg6pjsM3vy/3/zo/bDyjej3kfHABwdKQfztsmAgcAvE3UDp8JR+CxAHDSwlNwMSlc5iOVx/XGt/RM6d/9b1L+d//7nTybvoiMhWW3dYa98XHniAvZqqqqcwFf7UaLcnt7S8XocDDILepvcmZC/cs8kwaANQenLt5D0eU5DN0CU9WrCmey/JFFuZODGHAJyjKqBQmLiqZ0nTGH53ypwMLzAgOqAJZiER9Qx+GU5/LFz6EoPjo+lla7ndn8Ahrfdrtye9ulFXStrmphXcstcKEdylvYulKNRztgZADV9VgopVsAwIwZwAXAgVqaQiV8eQG164WcnBwRdJQKIi9ePJe/+NUv5T/9p1/JGXIFn54yV7BbgbpiDICDNtsj5IacErbgKJU2sGeMvKHjCdvNTKNmp7paLQhLAH+P2i1TWGvMqPweDNj/VaiCoV4rQP0LALyWAXIAD8dy0+vLy+tbeXHdlfbRiRydXUi91SaEHo21Pgq7oIDEf88JgMslkQqUo0rIiJaPaIndlJOjlpyedOTspEPr56dPL+T87JjAWiGwibNzgNKBsINgH/IAS2wv3+L1tc0BMOCNg1F+N2ir48Lz1qoVtMNgjje3jIbNtVkrAwArBFa1ZEZqtWA7K5fD1i1xDf7m71MfNwTArgDO9nfTwzp3U7u02H+2sZDenLfRHStCK8gabSekNYtb1hEqWYXrPAgSNfe0qpIVmsLaV/PFLvjfm/vPN28Y/HXsaqCXwAy2vbC5pdWtwvsNaMf9rgcy6KoqU++ljRqzIAX2k6mM15oHG4pRftffaJ3M8poKZUvtulqqnS+AJw5ti/6MmzhK2m7Oe9jMAXC7UBUrASWus1zRehhzDsqgTf4QVvl9Hvg3AbCUwOcNAK8IVjn/zGHhrEAcqkzN/Ysbv0j172y5lJc3NzxmyCdOMFzkfKYW9QsC4ckUOXF1PKKP6tWS1GtlKutpr282xtiQg/gRPlZrhLSEk7gJ3V5bp1GODtSRABgKZXMXUCCuczjvIlOSOkzFhhhXzuqQ1/5RN4a5bpKxcQRHA86htuEEz48MxhKSz2QxnXMuBBiFXT63Sax188cG/OL5ocdoBAivABjW0OUyoCkcKjYAGHVA3+pnNNXAzPIfu2Jc8zSrQ4A/ozCne551uCmMp8hnPtXxS/t33WyD8YDb6HWLZ1zr7OyMqRVosd9qsV0eo0yZXlboTLttKMtHIz5bHAD7Z3yzk9fP81y7Khg/x2YDbESAy0UJiuYqnj2Ywzd5jmd//R/fC4DD7zQ6m4be+4KvP6Gy7pyUUHCsplb6O1BuPLrpdfYYJsUk+9BWn0oYLQnDIKGfEkrd/akJi1+RiyctQL1e4BZ12ep6CddJLn9fZb8D5Ub6P3u/DQcufOLOlYR89Y42ah/xD5YZrmPub4mHmvWoZQbbva/+eSg2+xrD4Zg/YnzCddzHWAu2+7tax8cat/u4D8N9eBgTb+32R4tjsF+iYzZhOgk/tcOxSbh4uMxgfHZd3mPeqwcAnDLaD+emRuAAgFMjdjg/KQIHAPzmcIWX1hIWvt5WZvH//GdS/L/+GSuULYIbWMvXEgok5IhtYUHdcsZiYRwABfDFFcBQLbmtJ67rFqzICwwLYMITwl+1YtXciwp5XDGlYBhlu5UscnDqgfOo/K1UTOk7IxShNXKpxM9QaUdLaP0Ole7QbFr5M7OFdtWhgjJdyEc7sUAP0Eu4t15zsZ+QZzAw0KxWqqoiXMsEuXBp/zqWKu1Dq4TAzumq1TLtnWFlyqNepfLXAfDZ2bFcnJ9Kp9MiHMXPr1+9lF//f/8vVcBPri7l6upSTk9OWD+1E63SthqxUvvZEaGNK24VYqjiC8AJPwcgAEQBxKOKtigERbCmbjcbmr9yNJbxeKT23ZMJ2wfra1wTgBNqRSgPAX8Ho7HcdAfy4uZWXl53pdU5lqPTc1pB9wcAMiPLcaqqWlpiQ0G4XlJ/WqKady3lwpow+PzsRC7OTgl/jztNOeo0BLE5Pz+Wo+O2WkATAhukBNi7A4FVvXrny/J32gDP1KiMDwFcPqev2TujrsZtXQ2skM42HLhlNL8rBFYAjHibBbSpa/krA8BGW1kVT9ObVddfZMlzFXLjvlLo6OrMLIFwBtOMw+m/LR6qtDRIl8FiBb/MrspfIhesQW6CYB0X2ceyfLiqUHaFsOfVVXCqEBVfUOG7El9z/ip0h4qewN1yBAMU4sC/aSGc5WHW2G4AMPKyoswNAEZ/qTm2bQ4xGI0NHG457ABYFfnYhAHFseYPxxfLZ1wxD+iBPL10AUDphMUFxlyt0zGPYFPFjDCY89lyLUWoSEu4F5acFxwA93o9bgaplipSgepyJVT90v4eSmAD0LAKx1gBiKeKHPb2a9imr2Q8m8mLmxt5cX3Nn5XrVSnXqoLcv1oXzGlLquwJgK1nkc8bEBiuDPUqLOZrdGNQNwIoRjX2Or/qHAqlsPaNjgd8qaOA5gampf4cc7du3sA8optuNKe0gk/AejhB6NxnnuE8jxtS0HZT72Lsce6q6dyleXQLsjLArLGayXIOAKwqXmyg4Uup5XGu1tQ1QkGubiTCnDUaD+lyAPjrANjzm3uOeIwDnzsxH6FucCXw3zMGSriz5xHmSELrao3jBM8THPwM1PlS4DOpXKlmUJfPHcYQltQlplXAgWeLQmm1hcbBOHC+1l0KqEPeIhrx8bQLeWjsn8GYdCWzP0Pxb7hcACI7AC6Xq2oBTnAtMv+bvyvr84++8TISfgfJRt7Dr38JrysPF5Y/I1hwUpuCZfp9l1Thd6TsrerODyVF8k5otv/kPRH+FvVI6q9dnxxcsIpcNryodV9hW9Qj+XqJ10gq/x0pO1znxPpG+l+fFeEzoye+F7BW3z+CX/Eg7bzMcB0TOjNc5iO2O9gz9r4TPTvW8thZds1gjMJl7rq8RxwX4TZ/YHUMj8ZwgMInPt78Exy3+5h3w9EJ1jFc3vswboNtjo7ZhCaHn7Df1XiH2x3sw2h5BwCcMtoP56ZG4ACAUyN2OD8pAgcA/OZwhRfJEhbAIgDY8yESEtpX3hYTsABgAQvRWMTGwjoW6JnXdYrFcIUjWJFQ5SAA2wbQzZAfGPkIF4ss3yJAMVRoONe/sICNRX9XO1E5StWbQhgstleqakk8HAwJXwAqmLsT5Rikw0K5AmAo+FS9BgtVWhGb7SmBE/M/VqTRbEmz1bJ8txqxpVnZwspUFY+mZGWdFGzQVpn/xu/XVMEBAkM56UAdsBcH7Flh89xpt6RaKRMd4oA9NH5eq5ZlNp0wJ26vdys316/k9vZaPvn4Y/nkk4/k8uIis8pm/czCFApfKMUQB6jtACesK9gOKi+LgOMrVeHOF4TQDeQjJmBRyIK8xbB9BsQiUFioUpHAGRAGCjcoFtcig9FEBuOJdHsDeXnTk1e3XWm0YAF9IpVaXbr9gXR7fcJ2Xh/2wKYYBeCG6rcAJXBRaAUNePXJ0yfy8dMnVPu2WzVpNWGd2pDOETYd1E39GwfAAK/KXhVI6h8vgKsKWwi9HG0azCUQdjDKsaTK4JUpgsnbjBHpudqLlJhS/au22wSV/kZHqJRLCuyQ6Q4YVvCTt4kmvDMFsN7uG0ipSj4DlvxuKtkMiqM+qlDPNjhYPfVcH58Aa67sVctyrYfeyxo7hcM+R7gCmJs/cF4BOVcV1mq8oMH1eGvd0P84HABvIDDAucYcn3A1ro9b3EcAsg4K3TBb+wibQlyVazlkeWWUtPmM2zojFF6+gt0Zx7lDYf2YQnaFxArgMcdNZ1OD8aYWRp1KmhcXylMAYOYENwDcqNYFBwDwZDThgTaUS4CuphI3G+415opikeB3PJ3SXv1VtyfXva6soHiFc0C9Rgt7zoNWZ9QPXeTQvlqCBXRJGtWqtLCRpdEkNHXlssNDxB72/XRdQG5xWN6z73TDjeYAhnX/VDi3TMZUytI5AdfOWXurAljz8FYrKKumEN3uI0JrOD/k/ghSJXKVQNq16bDNh0KaaQI49yz5XMC8xM0nGB98Nq2pHsZGGj4HCHtLMplg/puwT+FqgKPRqNEqX23yFWbjC8pgbKRBbNxSmfmZF+oOwfme85a2DQC40WhKs97QDTVQYi+XdFVAfDDvc2MO4g2In1NL45ooB3VwG2e0H/99eXkpFxcX/J0rf70+2gdqw4172KG9q4vdeh3tcQCM73hO41zmAJ5MeBRKFVpAqw20brrAqFn91/9E5OLbAODw28q34YZveVlKuH7KG+qO3q2+ccmEcvHZeOvSwWxS2ZsXwpQo3jl3q+vdd7XEGG5d4X1/MLgo9FA1ootG95azRR2Sr5dwjXem7H3VOaHch/rdf59WZCzCsbOsBsEKPGqZwTpu3rAD0X/EMt+XWAaiqH+ThRsUOzF21p7Gb7Ax70Md93E/hNv9iHF8rHH7PsT7fahjeIwlTD7hMr+D4zYcm/ch3sH+e8z74ACAozP04bxtInAAwNtE7fCZcATeeQCcsMgUXtgKlrnr8h5aSHQFsMNELEDnlcC+oEygC7vnEiBmmwe+xlC+DkeW21ZhglqvAnpubDQn47FMx2Mq79TaVYERwINbrqIO+Fm7rYAZ0IAAF3aWltsWP1ML0AotmdV2epitlhI22aGgVxf0/QsABYCUqjRYwa5XVLienZ/J6dk5AQtgKmH1WqEvQIUrsDSvItRmUN1C9TuimhL1gdKKCuByVYpQyxo4htJsvYKibS2np8em5K3S6tnBcLUKcLiS0aDPYzIeEmrA0vSLzz+TLz7/XJ48uSIsQGxQP1hOow4Av6rYxfcZlcAKEgDoRGpU8DbYr4C8OBd20sedNtW/nocZKufrl6/k5vo6ixf6CW0HhAHAA+gE8ByOpzIEAO6P5Bqw6rZP5W+zc8Q43HS7cn3bYx/CehTjgnARgA4geD6T1WIu1RKsayvSbtTky88/k+998ZlcXZxKvV6RRq0s9UZFao2KVGtQCwLe3g+As5zAdgOp6jYHf83WmYzP7I3vAGCDuQp1VY2q3x0Am0I1K9aVw7CI1hzAIoiP5aw1m+i79bDVDofBlifXc9G6XTXihNI9BzBglNqga5NUpQqIC7ivilUHOw6S/HumCjalJfOBckOA2jVnh41VtVLGZg7NY50dVPsClqqilN8NFuu8cFcB7ACY9TXLZ4wfbLbQewVACpbQJbWBbwAAIABJREFUiFlOY2wqYAe42q/3W0ATSuMwWEtgTpCM+JkCmMp+UwDjMsa1aetMoIrNEnkL6bt5gTEn0Q55phbq6CNcz8sEDOwzB/BAev2+dLtqAd2qN6XdaBEAD/tDGUIVXMZGi5bUa3XdoIHrQoUOi+diSXqjkfQGA+kOBnI7GMrtYMAJotpqSLVZl8lsyvyzuGamfHehNxX1mve3Ua3JEWzdW21Vk2IuoAsANq3MOMf6PU01KnKLV6sb62I7DxDYnR04H9IOGuNAN87gVvC5Fs8JwF8AZc/tjL7n5htTTvuk4g4OtEy2nSqoH237YRcNxbI5RQAANzB3EWTDPQCwVaEwnBVgxQ0ITEhv816phNzqBc293gEAbnBOx4Exo3Noi4CNSm9CfuQnt009tLrWGNNxgi4JbWk329zA4BscFPj3GVukDmi1O/ydl+XxcoCbV/oi/l9++SUPKIO9P2mZbeDXLbcRN4+zw2WU7feuXwf/9lQK+Aw2AxF6uz09Nh5kAFik8Lf+qcjFx994bwu/gyQgyuDrT/gdUifCfdT0PSw3MRYPvRPe2wkJsX798/Feekv3f4vrpw2q3/LZCQtOb6pZ0gLc64UkXj/5WvssP6HspHq/A+VGR2FCVd8PRY+9s0fav48+DZeZEPhdlxkubx+xTGh3pA8TqhgevyxzxxffdXmHOj7QQQnjbB99Exk+CVUMj8hdt2XX5R3G7W7Gbbhf0ibIyLA9bLh5KErBGzvchzsu7wCAH+rAw++/TQQOAPjbRO/w2QcjcADAbw5ReLEsuCD2UHnVP/09qf3p/8FFcCw4Y4HZF5s3eTd1rZX5aUslOTo64oFF+e5tV3rdW2k2W3J01OHCPBTBUMbiy2EvlK1QkWHB3e1H+d1AsC9sAzB73kYo3NxCFHAT6jgo7lTRWJBBX/NuYmHfVbqAClpuRS1TLWclF8YrVVpBd3s9WiY7sGg0m9IGDG13CIdRHhbOoTCDpSlUyqpiLRH4DkeaWxHgG7knoQLNFI5F5NcsMy8nIewSdscrav2g+r28PJery3NaQi+RV3QxI9gsFjUn8Hg0kMloQLvkQlFh50cfPZWPnj6Rs9MT1gfAlqpogmw/VLU3AggeTxVq8cWjqHmLa/WNrehoLM1GjeAHCmDUCwdgz82ra7m9vbljx03FXqVi8Bd5gIWweTSZ0Qr6tjeQWwCuelPqzTah3k23L7fdHv8QJ4Cu1ZW+EQAvFQDPZ1IpFaRRrTA/8g+//EJ+8P0v5OriTGqwsq2VpMqjLJUqLHMVAOtYhMLTYa4qDgmHs1sLV1YvZ42DqYEBUs3+WZVwbm7sOYAdAHveX/u3WUCzJL75GQCmAhjlFGVN+LtRAPsqBJXI/iJvVJl1gp0wLapVYZsHwLgILZYBz0yV72JeQl1CTd2U4ep3VbrqzwhNM1CsAFWtX90C1iNleYCzzQq4JuzCMTahxLTvsO+mPbnVGfV3VTL7QjdeuIqU3z3mrIfePwC/qgLW70WAYNbbFPzsEetPGDhznvNZzL47hDcLdgVhBvszTTf9pzcTrcNzlUVTCQ/46/a/hMiINwGngl7mCl4uFcgZAKYFtNkurwuq9hzYnJDl4h5PaL9cr9SYr3iKXNjjKTeG1KsNWgljvADGo6j5eiXz1VrBb78vPeRuhW39dCpIlk0L6HpN82ozL+/CLO/htKD9X0IfaO9KvVIl/MXB3Lqm+qfCFZ8tlqiihRUy5m3Mt5gbaYnNTTMKQDH3wtoeed0BwVU9rZDdVcA+1qhQBQDGBqDMzrhApaxuRLEtAWvJVODM/2zjjgAYEHY2l4Il3YaNPuYN1BVQGLHG5ghX8MIKmvl+KyWbBwGp0T5sSChwblPL5QZVzNj4gv5Du3HwHuOGB1VJq4sFvms+aX/+Qd0OCI2D0NqcBIaDETfhIFaYYwG/8eV2zHlbZ7+Gf0e8PvvsM/n000+ZG9jtoB36ooz889dhrwNif1Y7COZdY1bR6AMqlS0NQmZPX1S1Pb3/MZ/9zf/uGxbQD70v3H1ziZ0dfFV58L3xGycEC47V0koPlqmzVMLXvsrVjk+oSGK9veTEayTH500t2OK6ScF4V04OLhK9rbrhBal8IVtcN/k6iddIKj+h7EcvN6GuKcMyXmw8AuEz4xffOZTzd/dQrIL1DLfb3+cDFw+XGazj+9LuQGh4SrzZ4UjufKzFrxxvULjMYIDC5SUEPVzmrusYLG8f98Lux228lo8W78OYeGu377pf4iMiPp/sftyGW/14821wnoi3JB7vcJk7ruMBAEdH+uG8bSJwAMDbRO3wmXAEDgD4zaEKL+UFF8YeKq/1Z/9K2n/2+1wsduWSAz8sYLslpXqNrqnYPTk54QFA9OrlSx5QMZ2fn3PBfdDvU/GGxW4HwIv5jHkwAQJcpVSlaqzKc1ydhkVsXeCvUz0GqAnVG8DsZKr2p4CqUJXR9nMMa2lYf2rOXyzWAzhCYaXweEYoBlUxVFy33a48e/5cbm5v5fj4RI5PTmj9jPNRF4CO8WjEsjqdDpXOAFUEzOu1ApHhQNW/BMAjKuIUuAHqqA2w5iLW68OOFKCiWa/Jxx894QG75/F4yGO9nBOKAgZPJyMesItuNuvSatbl/OxUzs5OmYNZoYD/0ay5Sx1eEACPJzIcTdQC1yxMHXQDxKDeOADeAX2hpub3contub25kW63a/awCtI1DyssgwuEvwvYi87m7A/YQPcGUC6OaP1crTdAeKiEvO31GRfanzabhkxXzHO8nE9lOZttFMDNuvz4B1/Kj3/4fXlyeSaVSpFHuarfSxXPa+sAWAi9FIrad2A1Ja2GaDbWy/oOpqDQ8/96/ln/20fzAW+AL/P75hTAhpQ3AJh82fMIA6oADqkCGJ99kw20wl+zVnaoanDNLZcButz+mXmT3ckZbf0GADbVO+14NzB1s5FD8/6iL1gvgNEcHGW7DGwyN+58LkuDowCk+Lfnb8a52ZzCeqC1DmYRL1XNu0J4yXlDoROtty0HsAJgVQMrGFa3AL2PSmofTwCM3LRuj+15ynN/PiEuhP8OihVM8zM5hTXqhS8H1T7fMbcvcwgrYCSAgwsCQTcYvSmAp5MsB7BurtD5AEri4QSuAHANUIAJmFkplqUCi2NsEJhjvC8JgGvlGhXxqpiuaM7f6UzGs7nc9mH73KMSeA4lKSpQLkqxWuExGI55b6N+2BBRZf5buCio8pdq89Va6uWKdFpt6TRbnKNpU0/HAwWciHPVIGjLrO8BgD1num9cIdxmLu8hIbiDdrXfdqNtdgDnSGxOgZLY5x10CfOtG1DlJ5AigPmf0deFLHWA2j+rCre4poeEzuXVqube5biEWhsK3gYPQFzmAa7i+eEwHxuYVAEMAIzzGs0GnQ9cxaz54i0HNsf9xiFCn8w6nh3AApjj2VCr1NQ2HuML7hewgB5NmJPZN1/gc0yFgI0v5pyAeNE5YjRiHfBMwM8++ugjefr0KZ+bniPYnTjwe3edQFkOlV3JTLtrf74VNvmK/TOIsW5qgEU74m3uBL6LpFCQ2V/9h7I6e3rnZeSh94W7by6xs4OvKuH3R+uc8PmxWlpxCZV938rNzdTh2KXG2gtOis2bapPQF2kNekfPDi4Uva324UWpfCFbXDf5OgnXSCr7Ay43OkrjIYhHNnxm/OI7XyTOvQU+HKpgPcPt5sVjZ8fOipf3vrT74U7RM4JhtOJi0YydFb94uLyEBoXLDAYoXN6hjtGh+eB5wa559xXA78OYiAd758+a8L31iHV8cLD6DBpvTLTIdz7e4Sa/B/fBAQCHh+XhxC0icADAWwTt8JF4BA4A+M2xCi+cBRfHHiqv84s/kKNf/OEdAIyFcyhGcQnmlZ0CKMKNVPMtYrEaCmAsQL988UJePn9OIIychgDA/V5PBr2+wQa1eqbqc7nk0rorgLmobupSVbICMmDhXFWutGuGpTHz7CL/7kpmlg94OgccnshsMjUbV7NrJthUmMvcvFTLwVa6I52OAuCvnz2jdTQA8NHJCdVXvtjv+YLR3rOzM6qzsLhPMDydUg0HIDIaAt6qrahbnAIEr9fQ+yoAdnheLZeZsxJ5OZ8+vZSPnlxSodbvdaXf71IBjFy4BQEoAnCbUiF8dARVtdo0A2ADmGuZsJMGxFBVpavyoEQDTIINNPNyUl1dzuA0ABXsaXEAABOewE4bqmnk0RyPpdftEeAzD3OjzjIA5Vg7tGm5kvlyJYj/bL6kFXR/OKISuFytSQV5Mosl5gZGHmACfbOZ1fyyCoBXi5msaQGt+X/bzbr89Ec/lJ/++Afy5Oo8A8ClcgE8GQ65lux0A4BZqwwCY3+CK4CBmgwCK8Hd5AC2HNWw6L6jAKZFtN4tasBs3y03sIkSPQuvLVyo+lehMb774TBSM9b6KofmBFZlqcZhRatb3BsbJbArgwGA1bpX1YDafnSFWuwa4C856N9AYFfT5gEw+5C5dqG6tBS/9rLruWEdgnKzBoAagRzy5CIvK+7fRTZxsT4Gov2dmYpZyxWsGyb0nmRccW2oVJELGIp62EGbFbTaQlt+YG42KFOl6rCW3JC2ww6ADa97jvFM9WzQnWpts9AmjNY8wRgTbk+c3/DiGyioCoYFrwE6joXVis4FtBfObHdVMQp4izlwPIUyd8KfUeSug4dKVgDgov2vXCxLuVjhAbUsYOl8sZL+CPfPiCr6m35P+iirWJAl2lctM/9vqVaTwWjM3NuEpCW4MYAPa751WvRjc4MAAFcJfzutlizQHsBCODLwj9M1YbvbvuPebDVanJOp/oXSmypobSOcEqBwppWw2aizH8wGOoOkgPjMPwugr2OReWYxJtgHG7tx3Sij+bfzsXd4zn6HrX4Jc7m6MOBewFjEvYL8uZpzF88p5KWv3guA8XM9t6ZgHxsb0IfWSar+1bGRKel9XiWgdoU94ou+U2jtAHiKDUlTbBiw+9dnB7OOdhiL+8vnXc/Li3GFZ4s/Y/Df/qxxy2g8S7EByW2lNSezPnPcpcJzDKsFt+V1JoTHZhTd8KLwt8x5GfcgvwoFmfyVvy/L0yd3XkYeel/YnJxwZvzU+Etk8P2HTY2Wuo8yLdbhKkRP9PMS6pwUiy3L3+oar7c5sU2pIXvnz09YRLyvLUmLXbn3k5S4JF8jsU1J5SeUvY9y91FmUl+kVSBUdFqRsbNjZ8WhnL5NB7/2MUaCZYbr6C/SgSaFywzWcV+xDDTlAIAfClKwD8Nj4hHH2ftQx4e6I//7YNeEZ6pwfIIXDpd3GBNv7fZwHIP98n7Mt+FW7/w5HL5yMN7h8t6D++AAgFNm6MO5qRE4AODUiB3OT4rAhwKAwwuLXBWLnR07a3flNf/jv5TWf/xXBB2uMiKYrVW58AzVEg4AQ1hx1mtYdNcDUAH5YnFgoRpgGLbCauWJxXosrKv9LBR9tCk1e1DAS6pPAYDL5czKGAvyvvBOAAxV3XxJ5WChXCEEogJ4uaJSl2rd+Zz2mzhwLcAGHMwxCvWt5adEm6DU6wFQD4YZdEL3OCAgnK4qOIAyCwfiANtoWkcPTP0L8AtoPZ8TkkMNBki8XAGUAiAalIHdarVCANys1xXqdlqEabc3t3J7eysnxy05P23LUaehOLGwJhRtNqFgq2uckCtV1trm8YjwEupcABdXtrotK1LG4udqBVqSMW2hJ1k+z35/IM1GncpcgF6o4aAiRHtQPkAwoDj6GwDYhHsEHVC7AfzOqMJe0QYa6l8ArDLtWhtSKJWlNxhKrz/giyHUhagLbIWZD3m5kOJ6JcX1Umpl2LwiB3BdfvrjH8rPfvxDAvJaHbmHYQ8Mz1jQNFWg41ALaMCuzW1FYZsBYFUaKvBzW+WNDbSqtVUFrHau+jKudx5hbsEhsCuC7XtO2Zuda+AXeYD1UNDqkt0MBduF0AS3cyUAXgEaqgoxbweNn1GRahB2I9zb2D/ftYF29a9ZQJdMcWuwjQpgVzeTPUM57vlz1fZ3yTyxqvjlvxcLgjdCMyqVAc9IAXXMMWRmIW3t0jGo6liHwQSGAGc43WyqkRfYbaA9LzCBsOUSpqVwCeNbVbTaf27nrX2mfahziuf+9t7UOUAhpn/P4m6KSr/nmQfWYC4AHUCbTtl6XVdaYm6ispi5yRcyX6pNMjao4N7HuAK0BLyeT2a0wgdrrFfrUq/UtR1wsF8XpAa79EaTjgZQyt/0+gqCxyNaP88LInPcO82GtI+PpHnU4QYUbvCYqusBbKnXC7cOh/VzSWrlsjRrNek0m4TAM9z7ALjTqUJOqnVhm6ybP7DRBzbLmEu0v9zmWZW7aBfmN7ST9tcG1nWzyyY3LVXcnG8BGlVtjltKAbDbnBsE9o0WawXA2cYD5GtfwDLf/ocNR5Y3WjdD6DOFm1PqNWk061T3Yo70HMCYY1zhy3mXm5nUmhljVZ9zgLYzXkvtzvHMYY/rXGjzKtqj7gdQV+sazp3xvUR+ZR3rWrrGwz/nYwhjxcGvWzerFbXWDfOwu02oZTU2/OjzFButcC6ewYC+Pj4xRn38ep52zLH5OrtNfbEEKF8hCM7uQyiY/6u/98ED4PD7VMI7mo6UhK/gu98+y00uOzEe+Wgkxeb1MCbEKqEH7pz6reoXXsrdtnY+VSUtWd252NafDC6m+cWSr5NQflLZ71O5CXWNjqC0ImORjZ2VNlYftcyEIIXrGSwzXJ6+4Ia6PXZWvDx/f4ldPHz1UHEJzQ7PvuEaBuO9j/gc6vjA8Aj2zT7iGB24wSoexu1bAhruv4SJIlxmsAN3Xd4+5pPdj9l4LXcdn12XF29J/Jm56zpGyzsA4OhIP5y3TQQOAHibqB0+E47AAQC/OVThxangQtlD5dX/n38u9X//z7OFfSw2Qx0GEArg4colAMFOu83FaXwBjkBZBrVvr9slMMTvsKBN0Mv6baAN7Z4rVapN9T1urSpUKNxyANghtOckns6g2lpLrdmSerNJwAAbYljLUo3bHxDGHJ8cy9HxMYEDcnESYlIl1iDQJYQuIi+v5s7F4jlACpW9Zs8Ja2QsuFONdXZGRfPFxSWh2IsXL3i4hbLnk0S8oAi+7fal1+vLYinM5wkVYx25b5E7slaTBqAF7a6R1rNA6+pXr27k+tWNfP7pE/nyex/Jxx9dEPzCHrrK74DkJYWZVCJOpNtDzuUuQUOtWidYpeUt4EMJqt+qlAlcoYJWZfOrV9c8oH4G/EXeZLTz+PiIim2okaEgBJyFCg95Xwn663UCBYdp6AtacsPmlmpgIZAi7DUL6FqjRVjfHw4JhdGPUKOh/Pl8SkUiAHClWBA0rVYpS8MUwD/78Y/kZz/5kXz89Io5iqHck+JKVrKQdWEpyLlKRGvwFzBLx6KOszwAZs5RHm63bJbLrgAmGM3bNStNtisYKHHwa9bJZhHty/9qGa2q3xXAPwAwFKBOa2lirPbEeRCsQkyFYt63eQDMQpAXFopUqNxngIterJa3sXpW2KYKRoPAJbOJNtDtCm4FmoBuyH0KsAnga7bHtKadErI5AHZbaKqVLZYeU81Z7DHeWDNblmfm/6UNtClFcc8yC6wpgd0Omkpgy7WNceuW8bRLrtZ45FXUPnPy87DytTZnFrz2B51CX1V4uqKVoNeAsNo9q7parZFXnBdwX2M+8Bh7vmC3hfbr017ejik2qsznBIfMWVut0QJ/2BtSBdxpHclRqyOrxUpmE0D1lTRbHWm22lTSv7y5lVc3NzKcTWU0m8oE5a1XtIBuHnfk/PJKTi8vZLrQDSej8YgbR3BMJ1OZz5BTe0kVfbtZk06jIW1AxUaT8+Bo0Od3tYtW2+hSuUgQzJziZeQ5xwYT/eLwNNiLDR9qi625kTWGUHarDXQGHB2U4p7iYPcc2boZx8Gx20djiBOmWp/4ZgSoce2uUQV4QecOhbWwyl8Jcv9q/uIGQWmn0yIQn0zHhLvaRt34g00kmtJAgTeuz9QBU2zggV235r33ZxI2IKiSFlbdZfapXz//bFpgo5Llcc42e2CTE2OqGxfc7hnjyu3F8xsZvDzE0O2iLy4uBAc2Hrk6GGMWczYO34zgIBll4HrYsOSgW+3QofzVTSClclWKOEoVm9+0n4d/+e/K8vQq6/eH3hXuvrXEzg6+poTfHW3CD58fq6UVl1DZcLkJZbLPwi2LbwJMLnczyabURrsm+RPpsU+5xNb1SblIeHk3sVCdlLb4UIIyMl/6FtdKql1C+UnlJsQpqdx91Teh3Gjnx4uMRyB8Zvzij6cU2scYObQ7OjwfPC8eytiojJ2VNr/uusxdl8ch/mCk7YRgwHdd3vtSxx2HMdwz39V477rdj1beIz9nIuM2eOv7RBEp8jDvvC1KwYBHx+wBAIeG5OGkLSNwAMBbBu7wsVgEvnMAOGERMLxgFSzzofIa/+FfClTAVLaZ1BMwCQvHyAeqCuAhQeHpyYnl+IWNsEIFLKBTgcvFdrVehloVeWXx5RafjXpdcGBhHKorqHixsA7Qmf+ZL5RrHkqDOAANFV3EhnJQVZpFGY9ghTmiyhMAGIopQAXkZQTEcYtkrEoC/KI9+BkX9cvIaattJgw28EMAfHbGsgC1caCsl69eyatXr6gexgEI4zao+OwQ+TnHYypAoQSFurFRb0qj0ZSKgaoSRXErAkuF5wPp9/ry5fc+kR9+/zP5+OMLVegV1owLVMNQx1LtR2XimN9xPVRec6UqCAMAU+Vyi8pCVVKWCPtgd319c0uYrzGbSBO20q0WFXL4Qp0AV9A36+WSZVWQe7QIAKw5XWF5CmAOEOzWx+PpXLoD2D0PaQFdrTWkUC5TaQ3lMcCOli+qZoW6cr0k9K1jzEC1WEF+5Kr85IffZw7gjwiAsaGghvSVIoC/RVMBGwDGuEasXLfLa+B3zE26gb8KWc12mWrVldkAa+wcVGVL1w6u+N0BL6+W5fU1wrX5fQEAWARNhQuw0lpVviv81Q0RDoGVwpg1dVa/PLDWOs9nar+OwwSKBoJV+apKy5wi2MCwWzPr9XP1MAtoSHdhBQ1lpysTVfmtVr/MAQzbabfYZg+qRlrv54Xew7xH51x1wDjBBgR8rbghQRWirkpXRXBmzK05iS0XLKyDFZrhvoQluf67ChU77nuLo3/PA29X/jpk19Dm7Z8VVCtsBLhUCJzZHcPa2myrAQTHE7XXdSUnvvschnIdrtEq2gDwnGp4gLiqNJB/vFrjfT3o9mW9XEu7iXy8bVkt1rIArMWGFpxXb8h0vpSbbo8K4Mlinh3jxULGi7lUGnXpHJ9I6/hIFquFzFdLgkXMv9jMwQ0b8yWtxFuNmrSQ97aO7w1p1eqy5CaCKa3lqRhnOmaD58yFCyiscwVVvPCW9hzK6DOLGeLl+ZE5lxrcdzt/fN6V77qJQsfAxi7aNgN4X5hC2/PUci6FTTdTOGv+ZwfB+JcqhZGbealgtlLms+jkBBtZjmUyGXFOxmadKiHsxuIedaQqmHO+bqTBPaV2+q4CdiVwwVIUwAVDFboYlwDVzMmdtzbnfaT1VbcJVQu764VvNMLc6T9HDB0M+7jCmNLnUpk5gZEb+OrqimkVcKCcm+sbubm9yfL6qhpb1d9wvqAldh25knWMo1auyi6Va1JG3mm0Y7MtSwb/5X8ri5MDAM4eULHX1zTIGXxP0+dXwldCucll+wM7oTpbXcPLT2zLQ9VKiuNDhW3x++hCTrjo4ALS6+VtVY/EayVfI6H8pLIfudx91TU6RuLNj9c0fGb84o+3UMxX2FiLYmfFy9O35+DXruv4yO0OtjraNeFIhuP9iPE51PGB0bHreyFYXnTMJgyd3Y/bhLaEx1mwzF2X96jz467bnDAo9hHHyNgNNtmKitUydlb8mRku7xHjHa5jMODR8g4AODLKD+dsG4EDAN42cofPhSIQAcBJizjBBaRwmY9UXtIi2o7q2Pr5H0j7F3/IfvP45PMywmYUC9bHR0dycX7BXLRf/frX8uuvfi2T0YjgF5AGKl7aiiLfrVlF4686XwTH57Bgj99zAXwyIZAgQODCvKrEsMA+myMf8FwhkeWfnSH3LGGNgiMpljP4jAV0gFvYaOILKlVcA7k8mb8TqjqC0ykXyo+O1Fqz1W5JkwrYUlZPlAGggNyYap08lv5gQLVdt9uV65trub6+kcFwYJa9UMI6UFrRZrOAHJ8Gg6AABrhgbt8FYBngnlruAvDBJvZ73/tUfvj9z+XJ1YXMZ1B8TgjQ2y0o+RrSR17Qfp/gwnNVKpBRCOeKM8DmTgdxOCJ4QT9CMQhQBKU02k/wZZ9B3wGMrNaqgFTFp+amJTwoK9QhnAEApmpa+4btLJWpBr7tDeS236fCrAy1dbGkcAyg2PLbYgWE7YWaVQDF6tJp1KVahs1rgcrnH3z5hfzge1/IkyvkkgYArgtyABeQwrJkWMktoIlk7VGFn/Hd0vBGlms4b6t8NwcplIWap9TQphNW3giar/Z1AEzEDKC60fNmIBxhW8ASFoEndFW4zJyzVDLqp6ha9jc9g8DorEyxbEDY750p1IpUpOqHVAls4Df/PYPBmh+YoPK184iqqApGLtOyqtkHQ1X59/uEirhvaIu7WBAGIu+pbgjBYVbptHjXvLi0Sy6IKc7R95lU2TOiqh00YeDmYGsMlAP6YsOC56xWCGy5qWmpDKUv7Hi17pktr6me/aHDEeI2xTafcDw7FM4BTYJNsx92VSrgoedXZX2QlxgbTgwoa5VVaZ3NL4DlZnuNex4KYKhH+90+D8DZJjaCYGMEFOIL9LXmQgaQAwBGbt/+aExb9dlqSQg8mExkMJ3ICteDtW8V8E5BNkHwDApkqOl1swCGR61SkTpsj6EIRV2qcGMwq3TmM8Z9rnnYOY9AKW5jE3FV5wd1S2D/mNs3hinmOO9vwG7MI6gLFc+1muYiz3IE5+G/qX8zKG/W47aphJtLlm4jTq9fGxp7AAAgAElEQVRw3bSgBu+2eWNTd/SnW9ZD/Xt2dipn52fcpDQc9qlih/Uz2kLFM8cS5jG9fzDXUfU7n2UbWzAO+ExCvFerbBxCYayuFnV80J5RG7i9WMBOGiPb89pr2oS87Tj+G2PIrZ1xr+FZgu8+nvzZh++ffPKJfPbZZwTBeBbhOYVNWM+fv5CXL14axN+o/rEBgu4bDbXzd1to1MmtrJmbvVrnJiqOZbsf+v/F35HFyWX2zhZ+P0pAlcHXlNB746aisZrGzrJSEyr6QZfr83JajySMiNcKToj7Q1VK6peHCtvB76MLOqFLBReRXi9rqzokXivpGgllf7DlJsQgNDbi66pWXCyysbO8yNjZsbPSGrTrMsPl6YtlqItiZ8XLs9ez0LUfs46xCobDuHuQ9oh9GB4Thzq+dRiF4xi8V6NjNqFbvpvjNiHeu+7DXZd3mG/fflfsOt7h8hJuwnCZwXG76/KiY+wAgFNm6MO5qRE4AODUiB3OT4rAAQC/OVzhRazgwtlD5XV++Udy9Ms/Ulhk1QK0nTH3rkJLLCqfnhzL5cUlVaM///mfyS9+/nPmlgQYxoFFdub1LZek0VDlrEIsWMvOpN1p00IaUMVz9wI04Hws0rtCCmo8gFtAW9goQx0IIDAYjglKANiY07BcyQAsgECr1eYiO758EdzVulhsByAYDUdyfHIiV1dPeJxfnMv5xQWhsKtcseCPcmBj/PzFCy6833ZvCWBRzstrKIGvpT/ob3K5Eo4pUITSCjbM1QryVGp+TajNxsMhVWrMo7peSQEH1MCyli8+/0S+98XncnF+SogBEAcV2xFj1pLbmxu5vb1hLAElWs0mYzocjgh1PWczYnByciqnJ6fM1UuLa89PPIbiDfDHAB1fchQ8oo8VTgNQqlrVAR3PMpiGfoECGGUj/rAWnc4WctPrMY+pEM6VmecVIF9VggqUqbwzcAi0c9xuynEbGwKKVDzj+/c+/1S++OxTubo8l1a7Ie1WU8pVKPcKUiwzyS9BqFpAb8arGze78lftiu26tKo1K2hToG6gLFS9eemVgk5VmGuc1OJZFcBq9arfmU83pxBW9S/anFcAA/wCyEJtbHW2myy7LymRtJzFjDOAni4Eob8Bf6HM5aWtrpky1yGvK3Xz4JekWaGtqlb1irRcLqHvKmor2+tRrYrNDTgIgOeqhqRFu1ngupKYuVYnqkR3WIpyXS1ZQO5hz8nLthcNprN3NB+vqUfRTIRLFak6f3gOYEJf2NcWCwaDFeQREnO+2ADuPEDjfexgnfHazIC+wYT2xTkASYU45g3kwIZyHe4BtKdXRbJ/OXhHfamERx5WWEjb/YHzAQuxIWbQH8qgNyQArlXcyrooghzRzBWtbQcARh5tHECJy4IQBHeHQ+kOB4TBC+QnZh03eZd9stb7Ve/baqksFYBc5GsvV/RAnl+oq0sly+s8Zzn+Ob+/EW9YvhPmos9sWLqqFeMBzgGw1+f8uoR19ppzJ5wOsFlEbaE1/u6OQOjPft9YgucBKX8OAJz99QPAjvuF0n/9nfXVeo25E3XXMY3nCebwi4tzGY4GMhxsAHCNdvumyC3Bml3twFcrbG4wNbH9oac5dod8LrlLBGKA5wAOOFcQlGMO8HuuKHRC0E0ua+33mipwfdOT2z3j5yfHx1TzAv4+e/aMrgyu+vWc0oDsn+YAMAA3ro+NGs++fi7Pnz/P4DTa5ht/8JzB5h8AYFcXo2nq4oDDALArgG289/7zv30AwJubO/wO+9A7VW7C2H2Zr81pkQuE67tFLO48PiOVyZ8TfId9qNjk9j1U4I5/H14oeui6wYWp14tJvn7idfZZflLZwXrvo8zs8fVQH/LEpBpESkwsMnb92FlWvWCbwmUGy9tH3MN1TOjLcJnvQ7sT6hgavEm3RDiSj6e6DsYn3pJ4gMJlHuoYHZpvPS8YxgMAfiDajzZu4x34zs8nKQM63uxYz8TO2sM89ojP4F23OfoucwDAKSP9cG5qBA4AODVih/OTInAAwG8OV3gxK7h49lB5nV/9sRz96o83uTItRyatJBdY4IYyakow0Go0uQD99W++kt989RVVVIB0gMIKAgAQ1LKVB9fLFaoh1y8Up1AIKgicEeJozk9bzK4gR+E6y81LgEUYUZARQOZkSqtdwscSchQrTEIb3YoUi/sAn8iNqfbVI1M1au5KLMJfXl0xty8X2DsdglrPZUlgYWrXm9su4e9ttye9vlo/0yIWdszIZWt5MBW0KZCichAghgpgBcAO8qAw8/yUAFsOYc7PTuTi/Ew67WZm9YzfwwIaIANAChAQIARxBgRezBf8OdTOBMBV5MRsSgfq5s4RIQ3iBeWzKqJntDF1AAxVMvNvWh+jPeifVrMlzUZDlusVD4VrCoEnM4AqLQ8KbIBN/KwLgNjrU5lNOEebbv0Mw2L4kWrWyVgActr1urQadYJfKIBr5ZJ8/PFH8snHT6mEPjs74QGevC5AWQ0bVVUtbuyUAWFVAalerEBNIGuuZlaVoqtCfSzy7rtDfjd0VW8rhZZmKp37bhDY6RssYAsKiKFMJ85fuwLWrJeZJxSHsSNbMff70tIa26Kgw2CtIO1iJxPef65g1Hg6/PT/3txnbJupdTfU2M7jrxzQlrjJA4damENBOTQLaAXAVN1SLQyApvcFP8MxADW55of13LkohzbDgLeAkFCH1jVPNTZ+INev2karch3wFAp14nS3Med8UGEecfbAeq33jB0KimG5DeW9lrHpT+fcVgez5c2UqTZfqC259rnmRVZAqfcM7rWJWVRv7HwzRbVN3Wg/N0Pk8ruWocCFDX6tJsuFWhpDyaoOCTWCX4XPa5mbo8FwPJVufyS3vbGUa2Wp1GrwgJcecmiPRoTBtNSG+hpx4/ysFr/8v5FTRKtiG3CQa7xZq0uTm3BWtHTHPYE5hVbI1m6AVObnxRxaKEq1VmXdFUjq5g38G3ML7qM+oPZAc65j3sW9xjzntYbmCjeVt47eHHjPWUpjfwMdE2gjrtbZizn+rfOzwlTNX46xl82xBsBRsubVFm40gkq2c9Ths2g2n9JtAXFADmC1YtY+dstkn/PQBs9hrfmfNQc25hF/ljBXsm9sgrsBJiNuClElu6coQEdgvgdsxbyStwzHeRi7fD42GoyfK4B9w4Pn88ZmEbhP4BmF72xbp8O6A7zj8BzcunmqIhhznjcb9fW827oZCb/XtAmYq3FsXDXu5gB+6D3h7htL7OzgK0rSu2N+Q8dDH4zV8u4mkZ2VafPwQ+X578N13We5iWXboyzaxNeGUFKL773Gty9hu6pv+6nwgtHbLhBfubtTSvK1E6+TVH5C2e9Tufuqa3S8xcMar2n4zODFw+XxJSJ2duyseHnZnweRwO+6jo/Y7nAcE+oYCWFacfFahs/cdR8Gy3vUcfYB1THcz2kDLTR042GM1zJ8ZvDij1ZeQrwfrY7BGL4v92po0CY9CmM9EzsrfuFwed/BMXYAwNFRfjhvmwgcAPA2UTt8JhyBnQLghFXG8IJRsMxdl5e0oLajOnZ+9SfS+Yt/S3UYVLfz+VTzyhaLBIRTwscxYQb+IMfPoBoc9HtcQG82aszXekS7yg4XubEYD4tSLMJrHt2a5dlU9auq9DQvIm06kQe2pufhwT+mclXVvmplvN6orQQQQxWMXGhnXkYADrXoBJjBQjlyAzvgQj1ph1mpUCEL+Ht6dk6FHxbuATlYzwbslvtyCzUkcniORjx6fSgkAYK7anGrZFuhmNKl7ItqRqjxaIWtUByWo5Op5kv2XMhQVxLGwMKTykFAohKtdwExCDpM3afWzGue7yAB51HtNZ9LraIAGPlHoQKGrbXnNYYCmHaxs7mBHoUn2kdqkY1YA95BbXZxcSFnp2eETYAzCnq0iSgLeY4J4qmSxc9mGp9eX4rsS1VNEtaaXS4tW4tFGY1Uib1czGjTCqta5ussF/nvq6sLeXJ5KU+eXjIP8NOPrqRQhK0yVIsLVZk72DHWx/FE1SwA8MYKmoAbamsDl+ggxBr5kv1n6L/MztnktfrNkHUeAqOxDnjZ2wp7VQVsymAAFhyusjalMC2h7eZWK2ftA/7IcogSmb321os+9s0Syvt4spZqZN110K//2wfkfS/Sm59pm3Bvq73vhLbibi2uSmmFcNhwgJ/jnlKVIRTjWhKgFlSNOBhngMhqlXMC7MjVal3tdOcLgDqdazCvYDMF5gPP66uW8AqAZbUQWWmucHcY0HFVlPlibnmmxxZPsw62HKwYh7BiBnzF+HA1OqAdDowDOg8AXBoERb08JzLPt3EPEInz+bdGNs9gEwjU0JqTezqeKPTGJpg6oCnAN9TAyL+Ke7tCdTiuDSt7WKfr5omRvHjV49HqNKVz3JFqvWK20CPOgYVyiYCc0Hmm4N2GoI1lnYMwf+BADmCoYzuttswmYxkNh7TsZm5gbrooZXbkutFH73HOh9UqQayqWBeqgm232dXdbo8qcSp4mYu7wHaqBbQqpXX/g29QsE0QpkZXS+mCwn/ML8yHO5PpRMcEx91ymbk5YG72vR38pG8msbzayPOLeRPzd9GcAXB/qdpev7Ks01YQ2ou5Ty2goQRWZfBypRtiMFfxWQSIb3XE75HXGW3FF543qKfnBcfYhesDxpzniMZ5rjLHf7vDBfpQN+7A4UI3MzDfNcqv1TJ7c8znR8fHdNdAfWiTDmt9zNkzta/Ghh18lk7ZGJeCZ8RGRa9wuEKLcj5LWQ/NVYx6Tv/KP5DV2RMfSuH3N3cTeOgDwVeUh4q5+/uEQh/1/Sx7jjzcvHA9E8r0q+6zbHukPdzA189I6MP7Ck9qU3rt9v6JpMWt+2qTsGjpH9/qmgnXSS5/H2Xvo0w+RGKti53lD6aks0NjMljNsBpNn5/Br/jFd17mB1XHfYy3R+yb4OiJ3mJ+84SK3fW42HV5+7i/vot1DLc54d4KDbD4oyFlJn3n58d9xDtcZnAu23V578u9+ljjdtfxDpeXcE+Hy9z1GNtxHQ8AODrKD+dtE4EDAN4maofPhCNwAMD3hyppYSu4iPZQme1f/Ym0/+LfclEZAAiHwxYsiAMejAdQBipIBDScw/oUFs2FAgFwow6LyyMql6AeZTmTiWCBvtVWS+XlEjbDBuU8O6gphKHqhEqQCipARcs7zOewKSyxgA2AggXsSgWWljWzBlXlHpS+sFlW+DshXKJV6WxGYEYY22hKu3PEhXUoq2jNy/KqUodtdaMhr66v5dmL57R5HmGxHtATIHg4ZN5ft9UE7KS7secaNcBAy1rkNqYCUq1fCRjmsApdEdRS4QZFJGxmSwpLAbk48UKxZ5bJTj9cUY3FfQAtwFIACKoP53NVAOPnANm1BiEUfr6xItU1LJRDa91SkQAfeV8RM4AO2ENDdfb06RO5vLyS6XzGPL7sM4hq12sZA66PJwT02h8r5gRmbAZD9p3a+aoClHCfyk295nQCy+oxATAAn9r7FgmkYFULK1ccT59eySefPJVPPvlIiiUDwOuFKcXN/tcAsCv7aKttKlu3e10TAhsgRk5MU/NROQ6FIwaUwSTekZkNugFWh7skLKZqJAjWv+cIfw0CA/wiJzIOfdG0yjgEzv/Ibn81ktYvRbH6L/8ZQBsVs/O5naSA2y2ddQrYwORvghl75c2+6X9wzApyqaodNNqNa3huV4wFbKygrXlB1bbzmeWdtc0EAMIOtbBp4quvvuKBnxPoFgsEvrArb7Z0Dmi1mjrWVtomV+rT9tpcA1Qhj+sWaJNexFEweJ/Laaxq3QkVux5rKrx5TwPIGQCGepVW57qZRF0DYCOvOa7xXZWnyD2+AcC4v+ZU2yroVFtks7AmIFXFKO3yJ+qSwPsTQLKOTTFwRWhJrdbIlJgEwLBzXqw4r2B+ubkdyNfPb+TZ8xtpH7Xl+PRI6o0a77Wx2UK7rbbnJEc/MT7YhMJNOaqcxYYbbKbAJhNuyOl0mKed1siTCfOJ46hWSgIEjDI0By9xripJK5hbsLlEc323TYWKcQMAfHvb5X3v6ulKuUoIiXlU90h4vuiceppKXFPHw2rbVODcCDCBAt3iyDG4JHDGASjqanfdTKL9QIU55zEdK5o7WtXNmmNbN8zAacDnAvYhNjsg/nyWzeh+gPFIZwTb86E57OuMIZ0bJrDOnysABpAGwDYltlq7b9S1mltb67hRHes95/V2xTy++/2K+mMOx6EuBUXmMD4+PpGTk2PeO/U6LJ7rrA8AMuYFjHE8Y9H32g7LX8y5Vzc3AMxjvGPcYayogr7M68z/2j+S9dnTO3POwy9xD71RbEoIvqI8fMn8GcFC47XckwI4WM/8fB8KxL7KtedfqA65Z1bK+TrQknrmTvHbfzK5lr+VD4QXpO6rTXCRKv/R5OslXiOp/ISy91HuPspErMPlJrQ/OhjTiozVNHZWEgnZeYzCdWQHxc6OnRUvbx9j432o44c0dsPxfsRxFq5j8D44jNu3j+B4GMM983jzY7wx73wd49GOz+HhMoNx3HV50bk2YXoKv9Hsoy27LvPRyksIeKSOBwCcMtIP56ZG4ACAUyN2OD8pAgcAfH+4kha4ggtpD5XZ/OUfS/OXf8J8v1QBzqbMvYkFa0BLVfv2CX0BbfAzLjYvkCO0KK0mlH11Oe50qFaCLSch8XymANjAj+dn1e+qVlLllR6uYASKcItYV/EB+ELxiwNqL4CVRrNpi+9FqhKfP3vGQ9Vupi6baJ5OxKDZbEuz2coALhbPsTiORXsHH7jey1ev5Ovnz5nrl5AGFrzIiUrV18pgjikHoU42KKRq05Xm3ATYrQDuWn7jDIoYODRbUIe5CoIVXKl96CKXj9ffwVTl59AQEIVxXiwyBTAtQbH4XwIUAOiC4lqoZmOOymqFqjEcz77+Da28e91uBqXPzs7k6upKzi8uqTSkOg8Q2EAk/huqRajQeP3Fkv8NgAOYB1WmAmMF3bT+hY0qwU1B1lDZWR5OtaAGyJIMmF9cnMnF+bk8eXIlHxMAP5Uycv8KxseaSnHAYuZ/5ZfmzKUCmMFRhMqfmVWuXk9twqmOK5dkDdUjoBmtgLkqbevSHt08ltXfq8zO4a9+V/G32UUDBDH/MeyvVR29wbpm1+s/ykHeu9D3LhBWUK2qyOyjVgWCojt1f8MUzDdKy7GqWWT1fxiDlk8XwIlKULPhdZviUkFVh2iHQ+E57Hqh1FyoRTSAEoDU9atrub6+Zv5qKIJp9W1qWVynXtcNCrTwpoLeNjuw7zYW1qan5riolIpS5cYIQ+pUeWs7ERtV82peWGtmBt8V8CoI85zEaKda+G4s2/E5H9+qmldrZ7enVstlnbO0P9SqWMf6nBBRFfoA6hsre6p/a3XLv1qTMjasMOs3rofNFDNC3uvbvnz97Fq+fv5KGsjv3WlRQcy2eb5k5gteE3ijfrjHCDtzUBoQ0O8zWMdTAdxuc46AffxyPpNGDdbQNaruocgHROVGBt46yLON/MoA4kuZTjX3O2Esc6sXNGd0f6C2+wZ7PV8vAa/ukzDLc7Xvz9uu69/FqgCmffd8Yc4OUABjPsGzZSU12Eo3GtyYs8kNrXbMni4Ac1iWPsAUzVTXWz/B9tqfI9h8xI0FuDeZW1tt1REbPNMwD6HdOId5nM1SXxXAAMWqDKYltVs/r6Aix/MDMLWkIB47DHJj2f9bxz8cLupsOyCuWofrXO+fw/nYNIHnFDYoqRX0CTdO6Pyt6QAcAFNBXMS1dS7zjRfYtLHxnN/kNIetPfvL+mX5139X1ucHAByFkg+9S92ZgYPvZ7lHQuwd+h0oN7nO3rKEur8ejKTYxyL5TpwVWfB5Y0WDC435zydfL+EaSWW/T+Xuo64JZUYHalqRsd6KnRVfRNe30eBXQoN2Xeauy9tHu9+HOgZ7OsrlrbhYy2NnxcduuDx2duzs2Fl7KO99qGMwhvu4t3Y/bsM9vfP5MXzlR4z3rusYLu8Duw8ea9yG430YY2/tokgcDwA4OsoP520TgQMA3iZqh8+EI3AAwPeHKmmRK7iY9lCZtV/8G6n/+b/hwrRau86olIKFJhRQ3dtbHlBNraDuWy5UF7kWKlHbrQbzABM4dNpUThFaLaBMrXDxGgCBa9I8kHNSrZMJnaH2hSJrMZf5cq7qMgNWgLytVoeWxg598e/2kVrLUglcqTLf75//4hfyy1/8uQwHAwVPq7Xmzp1M+LdYG59rt6kCJLyh3WdFSkWFwL5g/vzVS3n2/Lm8uH6lald8Huq4/5+9d3+OLEnP87KAuuCOBtDd0zPD3eWueJODS1sUTS5FUlbYIcqW5T9WIYUkmz9YYtgUpdA9wrIjRC5vuzvb0xfcUQAKVeV43vf7TlX39EznaRW2pnsKG2fRA5zKk/llnjwH+eT7fqFQnodKYDnaYStqw80tIMsGkAUwYCtSFHJp75kWs4CRzYGVZoBgYsVifqP47KAkNqhJK1Gugwpb+S5RY0uhOxYA5vOcr68AOvwT+ICyl4N+QK0NEP7hn/5J+ZP/8l/KyxfPy+GDg3J48KAcPXyo/MiHRw9DXWkYdiPV5225DVto7FsFh6MOVvRZhc1Bv9qqeiPUnIR3KngLwAFnkQ+YA1grCNxdL0dHAYAfPyqffPKRIHC/D+QA3nYEgKUOtcyvAcC5qSBhEzAO+G34azDP+ZnPU+PvFQDsJe3836t3Z4LfOSgcHFLqXwFFBnbYPzcA2Nhy3hI2/62S4k3vy35vluWxRf+//tWUlTmB3zSlzFFRIdKO4a/vr6kBac/jP+8Z7g/uF3Ia95T3tNeogAVd76YBQYknykuPWTZeXF1elWfPn5Vnn39eXrx8oY0jF+cX6oPMpwrcBFD2B1YvciSQok3cRwA7FOLcS5v9nhSdBvq2+nZu6TXZIqPCTDib6l4BNQmw+T3jxva83O9WRc6AHfON7IeVC9u5slG132pusjVx5jpOCJ7gTtbzZeLcu6EulzqVayhPed/zxmBQuoONyMFKrlxs7gMAH5+Vz54+Lz99+lzn4USAy4BsetkQovrdlVuBQ2/SYUxY+Zpt90aIHFTMBbvb257vUKtidzy+Kxu4EqA2FQCmzlaCZvxxNbAiGncB52lmDsbVgcns8vJKSn/inX7MYXxgkNwA4JmCfh6u5bmNsp35jLbJ+tmbCogpMXOf4Qph6342t6DOZS5Nha7mvLC9nsZGD40TbWSgbOZJg167JDCWSBPgFAPpZAEElluDcg/35c5gZS1Q1Yp2jbtQ0UpxK0t+b0riwSab/dGdYxP3fY4F6ru3t6cjAbBzs6Mw9iYlza+3t+Xw8Kg8evSoHB09FACWq8bWVthE9+10MRxq/k8reFmYJ/iO+0P3glTvqPEZj87Z7nzDNsie/K2/X8rRx65v9dtb3ZmVryfVV42gVp9fV8t2itTqMj0Aqupad1YUVVlmu/78GZTdIh5vClqrGFVF/et1Us2iz5fWuMWCWpbR6noty7+vsqvLbVHf6jL1vlZ3dt1Z0ROVZbYZrfVF1tW07qx27akus74xK2jytkFSGcv76Ju3Va2Zl+ovXlVkfXF1Z9adtdx7YVXHtwyNyvugaoDVPxZyUFQVW92HlW1ZdHl6HFa1pD5ASyvvPp7tS+yXBXdLdU8vuv9WY+zLe3IFgGtH+eq8d4nACgC/S9RWn6mOwAoAvzlU1QtdC1wIBAAPAgBbuevcntQFG+eTly/L8fFLLaJPyT2J0i0gB4oy4G8ewF7gohfh7wSXyOvLAjhrzqj/vNJsCCUVGOA3AAz5QQGqQBsWqje3gBgGwCjqACSow7ByBkwIKIynWhT/y7/4i/JXf/mXZXg1zOJD0ThWWVixbgw2pKwT1CHX5Na2lMEs4meeUCyggcB8v7waKgcwC/wo0jY2t2Z2sgl/Iy9yWonubG6W7a0NqRfHKIfv7hpoAYzNXKuotKT22tycGQE3amLUmethO9pr8pKiWrP60nafViYa8hrmlIBzqLO7AknE/uDBQTk4OFBfSCXY6ZQ//7M/Kz/80x+Wk5fH5ejwQTk8fFAODg/LwcFh2X9wEADMtsBAKKseAVEjqYKx2QaO03+21zVYMZy4Dai0Xvb3d8vjR0fl8eND5WVGjQiYQQsJIsWq+/LSitGHR4flSCrkh+XJE3IBP5bF+MYGdr5AGXIMo3ycPaLmFcBWxWI1OwPACYa4VubHFMj5AgAOC+ZU+eoWDeVv/jvyAM8AbgJgvgcARg3I6E5P2Shmpu2dwZZU8Dqvb37FmQFvpW7NPyjyLXtuonhlznjTW3jzx8i0TBMApwU0is8AsOaHXGuW1/iLAJiUvB4L5OXOePIzgCkQjFzZx8fHUpZfXl7qoL/TildaVgFczweyPw94yndgL/XARp1NFABL5pxUcquOsvP2+MYm2OMTeOjv3ONSeEfuX9T+6wLAbPSwKhV1LcDRc5DvKRTt+V25kIHCyk1rQJy24c0mFSx1saeOHNe+5wwrAcBrAGdZ8XZLRzmAp7rG7d24XIW7wOn5ZTk+OS8vT87KZuTbBQJLUapNMndS3QOlteni5lZtlGKVzRQB+QD4OfEBSbHe5rAidlw6k0npYU3PIVt2zxkJ5hM427qYudn5cQVGN5z7Vvf8kA01M0W5x4LthTWzz9l056hWzTS2/J2yUdXqu/rLqmrlXZ5OGrcHb1Cg77rOS49t/HrmlWfjDLG2K4DhbOQCjzvX4B6l7Sja7Hg51QH5m4fKcQ8gR3HLIZV6OBbYuh5b5yKXCW2C0uYC5/zOe0UW6RovVuon+E24TplswAEAMzfmxiTbbL96MP8eHR15Ho7PMIfTp8zzaeuvPNAxH3kNw/OEVfy+F6QMnk419ru4aJCjWPORZ4273/qfpQCufu9o5sS3v+q1eEV5e2HN1Fhf0+ozW1R0qWXO9VtNwKrr2rLcfCrW1GH2SGtVmzuWiroAACAASURBVLknYaurtDu5Rb+/UnDl4l67yvjs6kW01wtvWafW12lRfquyl1zufdT1PspsM5bqQ1pf0+ozKy++6PJa3TuLrqMfvlVdVHfWPZS3xDpWBSZOqgxj9Uy56HgvdZxVBqe6zUscE+9DHWvHbWW35AivKrY6PpUXX3R578N98D7U8T76pWqA1T9iFj/Xvg/zzqLvqwW3eQWAa0f56rx3icAKAL9L1FafqY7AMgBwqyWoysWh6jKXVB4d8rY69gHAf/JvnJsz1G6CCVPDORSiL148L3e3twIxgARbCfel8NwNAAzIRM2KKlh5bKdYxK6Fyg8YYtiTeVqdVjVsVadjg2BgYpk6V2u3KytMADCwt4PVZuQvRPULGLgeXivnL9akaQEty+eQouWiuZSKUj91nd/ydqTF8cODo3J4+FC20rY0vivHJyflxfHL8vL4pJxfXJSzi0spprZkhboj+El+XM5NSCMr6zuUpmPFY3drS6CV+F1fDQUqpOzr9ZoFfwDMDiq97Z1QHmLtOmpyQALSlUN1c7Ocnp4q/yagOxVuaLSdb9d5Wvm381veClbQN7YS3SmHB4eCuwCq0ehGfflXf/mj8ld/8Vfl7PSsHB7ulcNDAIUhxfbubgNnxDsi7yYKN1k+394K7JH7FxBBzl9UpEDAzIuKhez19ah88snH5de+/yvlV3/1V2Q7/fTpZwK+W9Rvc6OcnByXz37yWXn+/Fk5OjooDw8PClbQQOBHjx6Wvb2tsqM80qiJ16QCfkUBHEDRGXmtPHzdAho4hAI5FatWABuU5Jewa1hs+2dx5zSQZQ4GT2f2y1YAA4CxgiYP6lr8dxoXvwp3VfKbgO9rs2fet86BOv8ePrM7bmopK+o3/Dmh9tg6POFvmK83OYC5z+g/qLVBMxdzG1D/Mk4ZX7A15dAdO/czMbSdrFXnCfdkUSuVIvmeUVrm4fzP/JxxjA0v9yB9ZVtf55IVdEO121mTCpjvabHs+hkkotRkg8jW5pbt2QPm8l2QNXJg891ttBW0NisAv9jMILhri22rTzFadjutUg1AHBA4283108o6N1SgqRwMvOFCG17We7YEzw0BpaOcvljKXw7zGJbLofOMXw1vy96D/bJ/cFg2t7cEnamfcgEzzw1tG8x9ZQBsOKnYh0V1AmBAoRX4m4phaNTLGjCwTKz+jU0jAGvmcoCyZdOhAA9VKX3CwS/y+u43A0eBT9ICNKprw9HM3Tuz+0+VKpASe2sDZoHKUNbqvpVVu/tLSmr+nYAXkD2dCkgzP1oB3FVblPc37MT5b37OfzOnyjI78p8zR1txe+Nxenmp+TLzj/MMm0ztGiClMVbU3a7mLA7qqnmk27NtNekGNE5sD858bGvqrmeRjvPbM68CmIkhcyf3ScZupjC/0xyc1s8ouPmMrfQdj3SD0L3AZo247T3vTRu1egJgftYbbGjjFMrqhPHU7fa///0yOfzore8Ir05Nb3ujiNmz7rTqd8YIZtX5rS696HeznOCravr297PZA6q+VfVnRumVMah5n/xCs1uUPf/Z1m14W7zfsR5vK7YW/ry1nDihelHw9QIrF63yY62u8zUo+77qW11uixjcR5nV46f+4rVF1m9MqIxRdRXzxbKiptVlVtZRl664bvPyW3Huost7X+pYEZo2YazumW9qvBfd7qWVt+T7/0MZt9X9t8R4V9fxA5q/q9vcol++9mO2RVuq41M5JhZd3rKevysAXDvKV+e9SwRWAPhdorb6THUEVgD4zaGqXvRqsZj1tjIBwBwAMee0vGusLlkgf/H8WXnx7Jly/0JGQEOGHAPByZ0tK4BZkMfaFetM0SIQUqjjUlElYAkElsIq7HFDzZk2wixYW90GxEDpu63rjSPfriEFKr4156Q8Oy/np6flBEh6ciKFrNViqH5t64kC0LkuO03uSVDP40dPyuPHHym/IlAXuHl2fl5Ozs4EXM8uzsvZ+YUW9Xf29srO7l65BGABdlFEZy7jyJ8KNNje3Cg7W5uyfiZ+11dXjQIYECzQPBpJJYhtNov8ADHnTb1u4AFtlopvc6u8PD4uxy+PBQ4S9ijfaNdgwO8/Xvy/HqJsu1a5KMgePNgvh0eA7kMt9F9enAtkPP3J0/LTn/y0XF5clv39nfLgwU7Z2QVyW3EtADYJ9fTGpqAL8AIQBXQH/l5eXSqeBiLACUNVzjs/v9Lxve9+t/ztv/2D8ru/84PyZ3/+p+XP/+yH5fT0WDmj9/Z2ZBf8wz/7Yfnxj35UDh7sl4MHe+Xo8KA8eoQV6lF58GCv7D8AhGw5B7AA8GwZ05sNDO5QCHKk2tT2z4Y5HovOIwq8lLXyHACmxNw48KpGd4ZiU3GXmYKFVwMATwR+gcB8txLSOvovfiVKfuU2fsPbKW1hnCtn7pzqcibqDbibP2jO8TV9dZ9j+2f+SaxSael4ML7jlw0A5h4D/nJQB6kdgcDA8wCO5D7VPU3+47CWTft3NpNIOTsalavhlcbdxeWFFMIcjEHb/o4EgFHyAvSsTl0XsGO+6YSde477BI+cz+YJNmUI4FJWgtzxRLbygFVyUwsiSv3rsQEco15s5sBK1+pTcglH3lryqgaY1HgOlwLnanXvSY0uKAc8nxhMYv++taV5i80qygc97ZQRdsR3k3JxeaUNJedYKV8Bf4eqA6moOQ64Tx8+1GYT1PUc3Gs4ETDnpGKU+ja5lFP9SazwDZft+7rmNOZoYK8cG5g2sazGPhoVcFgqy/Z4MBDkFFNslj1z7HmM8CV7+gDlGUfgKfe78gIzl8eYVRKB3IwRama7FoRKNfphXuGu2mt698YCHShwcVOgD9i4MxlrTmd+lAIYu+aAvdSJ5wv9MOgPVGc2NnEwZdBz3PPAX7kVCABfSQHMc+Cjjx6Vra3NJn+489fjPtEr52dn5fz8TONC1tQ98vEC5oHJ1MuKbeZCgC3QPNvGv5mPKQv4nABYMQwnhxxvbNphTHOu8wHb/rmxFo/NOM7/nGuh3vjCkYri3MxAj/bDvaLXH0SuYgP8m9/4uysAXPku9bb3qFdm+SWWOZv3K1/HK+uapbWKgyrT+hMtNyS8pZ3vcP3KyL16WuUiVE3Z1QtV84W1vH7ra7Qov1XZ91HuB1hmzbjR21518KtPXDgIjbfSuiZVNqi6NZXlrer4lu5pEce6jl782K0eEy1unOoyK+Oz6PLeh3Fb3eYl9kvtmG1RxaVtXHgf4l1dx8r76pt6H9SO2/ow1vVM3VlRu8qLV5e5pPKWNcZWALh2lK/Oe5cIrADwu0Rt9ZnqCKwA8JtDVb1U1mJR621lvgqADWScD3QilZIA8PPnZYLSExvdTsewd2NQtjawO94UCLYqGGBkG1cgkxCYmIDVvwmAgSYADAM5cnl2wkITGHPnDKXYqwIvInehVWPOa5hqRKlNydkJKCEHKXbNqANZoAf6NjlYAYNA41DM8fO1Ttnd2VcuYQDRNVAAe84EL5SJPfFwKNCDKhY18qWgzJXAjWEHUMkwkQPQ0BzKAQwsMhSgHCkOBb0MBVABAwSA2cAB5aAkBygJk+MNw7bRN4JW6hvy5hIbwNbaWoCZO4GIm+uRQNH+3m45PML6+YHsn1GVUc+zk5NydnpSTl6elNPjE6mUNzb6ZTDoSW22t09MdgWeaD9gl5zA5KS8vLoqx8cngu2Gd9hDjwUV3F/uY+oH/CVf6Hd//jvld37nB+Vv/fZvls9+8uPy2Wc/FgCUynO9U16+fFk++8lPyrNnn2sDATmKgb4ff/xR+fjjJ4K/e7vbZXtns/R68wpg5xU2ZGG8Ycf7dgAsYB5WwQAp/wHnV80ZAJ5fjGhwbVh1z+cKNgCmlyeMA4ytEwC/ZRl7Tk8cdZjNCXnPqj0CPusGcwF4rf4La2hTuwY2vT6zBBOUAjhz/6KzRKEPXNO9KKIeECnyGQN9Uc1rjIWqWcA7QJdUsLERQz9vLGix1wa6zSyZuU9R/17fYPdNruALgVnnab5r8tBaaYy62OrQ6WhcJhyNZXfYBTMXrSU0BmrNVKTUmx0CsiwfO0e2FewA2VRMTpVT17AsLM6VZzkU9Sh35U5g2G13Aud3VV7hDve04aOU93cjzY+MLSlTB4Nmw8rd2CpZrifl7+WwXAyHjQU0v1dy9LX1ss99enikTS85DzEHcx+y8cIA2IpWj9j4/xgD5MnmHqQeOY+gqCaPuIA6Gx4Chkqlug4oZpPMhiCqHQ3IyW11MX2fcxyXsP23+yBts6WiDkeFdApw7mVnkrfi3DlzG/tw9eds3mha0thHuw9n+ZTXtbFHVuLjsdwNUOYCgFMBnKCXsmYAGAUwNvyjgOCMi7smVzk/n47HulP3952jlzQG+jwbh2LDiMDqzbUOYsRYAlIPhyi3r9W/uSlJ9QnVdNox0w71x2BQsPHX8+PmJiC3Y52qYYNvfuZy+JxtqD0XJPyWKjst6edst6Ucv3UqBTkzsFGoP1D6BKU6mAPvo99EAdzGAvptbxNzc1j9qXXvjQt852ku+L6U6ReZujhVuL68UtB9lduyzlmn+lZ+RThatKk6qG1OrFyQ+qoiqxe/5gtped1W12hR9vtU7n3U9T7KrB1+LbppaUBi9uZS0arKBlXHvLK8pdbRf5RUBOf9UClXNaS+yYsft+9DvN+HOlaO2aXeWy3q+LUft5VtqZtJorWLLnNJ5b0PY+w++uVrP2ZX89hXdlHNmFgB4NpRvjrvXSKwAsDvErXVZ6ojsALAbw5V9eJXiwWut5UpC+g//bda2GfxWHAhLF6xa5UF9PPnWiiXJesaAHhDoA67zK04yMOoBXNBFhb3ASqznIwJB4EUCX6l3upbPZp2mCzyy0o46iJLV+oW6j6+k4sTCKE1xsjFm/mLWUjf2kCRbMUqC+2ABxa/WVRH0dgsuGMlTW5O7K4ByTc3ziNKftDx2Krg0Uh208Df7Z0dQRyADPVL62PlnI28x1g+3wyvBYFRRmMHzWI9IBslnlV0hkWpMEP9mwA4LWQBHgDX4eUwQJ0hgHNdAqKAnVY1ovgFgjtH6Ljc3N6Vw4P98ugR+SQPnEtyf1/Wz/TnyxcvlPuSg7il/BMgjVKY84G8Jyenque3v/Pz5Vvf/k45Ozsrn/30s/Ls+XP3oVS/E0Ep+oxNAGwMAFTIIvrisvz8d75dfvCD3yy/9Zu/WY659svn5ewM8GxLYMHo45dSb5tkTsre3m751rc+Ld/69qdSCQN/t7YGkQPYFtB5C9j2NQG0VcCvKoANOxknaaOaFtCpZH0dAPtvFlsNp47W9tJhbWuzaaN+4F3AX66SozKQ8tyNPrNufuM9GdecnxkEggRhQ+0X7UzYmhs1EgZnvefLmAHgaJO2ZnB/AoAp36DNYNOHFb3cy6nEDP2klMABzJUK1VsdMvcomwIU21AIZ1yBbmnxbotwcllj9x55StMGeDIut9co2G/KiHzXNyMdWOtyDzMXWL1JTmFAnOtrOC4JeOn1BsoNLLvn0LNyrwAUDSYNugGYWMGnfbFzu7LBgHvVm0cSAltZbOgq6C2gZzjHeKOu5Ifl3+Q9Z54RYB5hRW2raeXNVt5fK5OHmm9utWlA+Ym7/bK7/0D5twebmz4n8mwPsc7m/pa9e+TlDgtz+iPHE8pfbNKZV5nX0lI7AfB0fIeMV3OTVMGoZVH3DzZU74SD3NtW1/Zfyd1LjJh/GnjeqLy9aaexpA/g7r7xtgMAcPZjY/ss6B5foRxO4Mx3jU/mzW5X40VgczyWShdl7ECbapzPmOeGNshMyVsMwO1Lma3+ZcONIOu66oCSl/mW/hoAWXs9nU9/7uxsyzXh4MGDuWfiKBZkPc4iXbbg7/DqWjmd9VzpBpAOAJwKeCuTvXFgfjOPVe+kUnB7ODyHs9nHGyPy0EzU6TS5inlOANj9+/zORiqPab66WGQrh7LHNGkUlOphjNp9WsY/+F9a5gB+29uE+7LF60n1O2ObQutq2a6iH1yZ79BR1TF4h7JnT9r6IfGFM+9l4P1X1Kdy8fPLrlCzGPSFz7a4Zuvy76vsynJb1fcDK7PNKKxs+uJBWv2FF64qXurYqGz3N7WOtWO3MoyLH7d61a/rnbqz7qG896GOlTH0X1aVX5VlLrq8ytr5r8T6i1cVW19c9Zlf+3hXt6Q+2F/7Nt/HfVA1wJY5ZlvcMIseE4su7z76r6aOKwBcO8pX571LBFYA+F2itvpMdQS+1gC4xSJS9YJYZZnLKK//p/9WAFg5MW9vBQRTcQekQ6F5/PKFFtMBCb21dSk1AX2o3TbjwLoVUOWFdr6DGYBBmWvVKMDW0FZqcj4Qke/Kg6iDBWwv5vNv5Vnk53MA2Oca6mlhmMXsACIofzc3NgWAnevR7el2UQV7kR8VFZDIMGddZUtldzWcs+8tskAGVgAgNrDR3NhUTk7yeLJAr0V9QJOAsZVm15fO+wssx9L4wf6eQFrmcTX8GIfFtfN0XmEJe3mhunIN8gUDemRvfX5R+qFIUw5IWYaOw17YykvgL0pBKwQB+ROpaIG/5PaV0nhnR30LbD05Ppbt6WQ0klozbYIB0g8ODqSEA/Zig801P/7kUx3U8dmzZ+Xk5ETACLhA3HX96+sGpNCfzvc6LN/+1rfKb/zNXy+//jf+Rrm8OCsX5+Qyxu56WG6uhwK/QGHqlLlxgTBPnjwqHz15LHvq3b05BXCMl9lkYztT2iDLZA27APKy9ZVv8asW0CgdBezzs4aaIZKdQU5dxHelYMvrEDjUv1wUkAf8ZVQm/H31ZS6Bst++VercCf5ngMw0YpYS0Da4qfqV2joBa2zUaP67gdaOzqvXgBSGHrMTimkptg2ZUnloW2c2G4S9s/5twOTcwPGVuZGB38DZUIS/8tfwnEJ+FL9n3HF/y2o+6xObLugTbWQg3+317RwARjFq1agh6K3mC9kJAxGV59bWwdzXure5L2NApT2voaLbJRWr4Gzk8sZCWTm1DRybZspG2HNYAmA+nypPLgH8RdlJ21NNDVymrs4ZHhBYGyXu9N9s0uB3WIZrc0qvX7bZZELOV+YuziXfNjmABY0TAL+6OUbjNuAgFulWkhqKSo0qS21UwKkA9ggVEweACkKiDu1688t4bMt6WfoPrNxN1XdsPlEecOy1b2/Uj4B5vqQo5/6UdbPV0TnMbf2c96U32TBum695ABxW0nxe80y31wBg2exvkxN8W9DWGyTWG1tnxojhfE/le2PQrWBx/iw33ADBN/o9/S7zxWsO3N8TBGaMpfNCxiz/fmW/AOpxWYhPIr84uaZDwcv9kpt9tDko7tn8Gf8NxAW+c01cF5wOwCp54P98vt/cTMHmHA5yXzcbNppNHLNrMihQ/vLs0PgCAK+vu04BgO9LAVz5ulP9vujJrO7tqO6suPQHVubsaVUZ2sr2ty63RX9lTVv125ua16ItldFZzGktFizfdMGaBaFXPtfyeq3Kb1H20su9j7ouuczaAVlfzbpeqjsr3wvrzq47q36lurq8fIBXBLO6zPqAf+2hRHWbW8SxItR+T6y+ePWJ38h4V0enMuDV5bXoxOoyF13HyvJqx2yLJldj70XHJv8Gq2pTZXwWXcfq8loEvLrMJbX5Pvqlqo9Xc+3bw7SkMVEzZlcA+O3dtzrj3SOwAsDvHrvVJysisALAbw5S9SJY5WJXTXmDP/13ZfDDf2fYICXpUKBFYG84FJg7OTlWjsse+Q1lG0qOxX7ZiGNz0Df4RTnW78nWeGdnS2CCxXdDH9TFVhjLMpl8lJKvGUrN8iH6d+OwdU0rWeyf7wSaZhakCSzSfllKXywve33ZQCe4YaFcttA9544EugJaDYPWpdA7R4V7eRF5QJ1nWFhR/7QSDaghqHMLgBoHYetIVWXl1W0ZY9F6e1f6693IaftA8M6A2KCEcmXTGrkqE+ASG0EBAPDtqFycXyg3MNahQGtghy1YDb8IHzFwv12HPexE1yGfr21NdwJebwjWKBfrxXmZAuDGd6UzBY73ZAGLAm1nd1e5h2VBOxwKeqb9NXFCFc61lJszFM2yqb26sqpQlsL0u5VoP/fpp+XXvv+r5fu/+qsCvjc3zrmZQBNFMrbQzz9/6tzSg4EUfts7WxpDBwd75eBor+zv75ZuWECjXOTL7D83FkgA2gDgHGOGo+BZ5wC2BbQBMLH03xNpqRxvxv7POUCbts+htAvlnYm1laUCwPSHtzh8YeFBl2gA7wz05omz380Und4kYWDZqH6B16GYlRo8QNrs9zm3BIbON8q4zxpm3QF4WkltcG7QjPo3AfBMXWiVs4OryPtblM1YTLCk06Qizny6HVk9y5qWzR3alGFwmCLq5m+66VRwlwNb4fHNXRnfksPZsksBPQCWNoXE5pBUSqbFfCj8nYPZ94gtmMnTWgwogZ2hKGY+sfUxjXEcGNfzTUxlrEGr+9tq2/WY47BBRp3qsUY8yBEuNac2stgCejyeym3gbjLVBhaOiWynu2Wt25Uat7+x6Y0VoaQGBAOB87CC1POorIfnN9REnTTOw8IZZwa5M7BZBXtnQHeo5gmOQHa3r74nFvQVQBhbf+ZJ50cOYBtjj/sfa3zyjdvGmw0WnVDr2jq6u95z3uWA04px5LvNOV0uEZmiWsl/Q/GqPPFz1si9rscXedcnU81tbBIRuA6VvDecXOkZw1xGjubM90vfyDYa1Wyno3nNc1vxpiblTPYcyzmbKIzVdrs1SP2NzTzPrKinbM9lfe6NEd4MZEcEzdF6zoU1eVrOzwFv2zkDgAcCwGy64bhkM9DFhfI+Zx7t+XKw8n8TAM55onnmhe10j2czSukefcy49/OTMoe//j+VycHjije2PKXmjaKa1ba47goA1wSrrndyCm91dru8vJXvp/NtalebuU++w7VqYrnwcyoXlF6/bs2C0Bfq2uJarcu/j7JXZS50uNWHs773q8+svPiiy5t7HX17LFd1/MoY3UffvL1TvpkA+H0Yt9XjoflD7u29XV3mEu/Vt7ci/gyub0xVkfXFVZ+52gjxVZFf4hir7sHKOlYNsBUAfnuYKuO96P6rKW8FgN/efasz3j0CKwD87rFbfbIiAisA/OYgVS+CVS561ZQ3+OG/Lxw3N+S2dR5d5U0cjcKi97ScnZ5K/9gHWnZRTIVtJpa/2GeywBwWmwC8Rw+PyqOjI6kLbU/sxXmrVK8FSwDOLNZn7sbM++v19TmLXyAfKjwUZFJ2ktvTEDQtnlkoNwiLPLBz1rUCE+vdRum2tQWc3il816J5tytQg+Xx6dmpVX6R47ETORR1/YAfVimjorKCDbCR9qTUpwNgmUzLRn+g3LtYiRJPA9rbBpwaVNsy1LlIrVQebDgnJ7AVC2XUYJn3MfP9CqZLTRdW1XM5ghNAbG5ZJQfMSLUiUBSlIn1QJuPSmdjWG9iBatpgfENHggSukYAs81BaDQoc76jejBnqaUWfbb8zNy95fP/6L/9y+eVf+iWpjcn5utaZqj/YSPDs86flz//8h+UnP/5R2d/bK/t7+1KXl47LOjx6UB4/PiqHR/tFCscesCXz1frPZ+0jAMc4dagUwGkDbQD8mgX0awrgN+bUtbN0wM4AwFKazuxWM9+sLKCnkQM4LWJfg8Cp4PO1Zm/g+XP/7RzQVvmIaYvB0jwAnodB2viQELiJeeQGnlMAWyk/LdPORNAXgE4Obv0YEBzKWEHgPJQv23G21XUC4Lw3Z3l/G+hFDuwAd8pbKkUteVfDTh0oyn2AvfPdKKAZsM/5TYmuxvbI4HcymujI3Mz8PtWU2owQytj5OCWgy3y2fE8rZcaybHp7PY1pAdm4hzVe+Z/am+M7/8A3dG8U4ABu2Wf7VUmQULm9fdAG5hSgrRwMwsLeduG4Aaw5n/nYmdKZZxR7bTIBnHYdu86aPotVdOYnt9W7LYINgD3mPc9ZDTt/ADeZt1ECy/o5bNYz1zJzIxtLGMvpeMAcvrPt/OSea0MBHXMgKtUL5VwfNhsT1O/hCgD8td16t8ldS3xzrAKNPa9wb84W/nJe0UYE4qs50opmgUvaO502NsjKj0tfrK3p2XV5danNBZn3mGeEY3Ur1TDtAQ7nfEsMgOH0Ylows4Epn2VNfdV+963j7ZzSbDTq9gZqZ+iw5zZSXXuObHJjGwrP5whmXhds394W1OVgHj07u9B36k5/63kc9zrnAIE3N7eaHNy5sUUOETEfSKU+sBoeRXnmAG7szKfTcvZrf7uM9x9VvLHlKTVvFO8JAK58h8onQFWQ3pcyPfFXNalV+1uW225UvaG6LdpQ3dj7PLFyUen1KtQsCn2h2i2u1ar8JZd7H3Vdapkt4lk7NOuLrG959ZmVF190ef5LoPJrVcevDNSi41jZKy0UwPW9vei2LLq8+pbUU5tF17G6PL/wVnV33VnLK6+qEXFSZZOrZ6hFx2Y1xt7Sm5Ud+D70S+24rWxy9ZhdjbGf3RhbAeDaUb46710isALA7xK11WeqI7ACwG8OVfWSXOXCV015G3/2H8rGn/9HAdqLc9ShF40FMwrgi7Nz2faitBr0+sqZqLyJWGcG/AUCK58vKjYUwDs7ZXd7Wy8PwJ7bW0Mf5f68I0+jV/2V7zdtp4F2Wiy3La+sey25aw7ZLXeKzyvTMrwalqvhlcrA+pnrU7QXwadW/fZ7Wqx3btKp4OpssR8r6IEABzkhz87PrULLHJZArPU1lZcqPqsBA3BGjtG0pwVqrEnUbLU0ajJgKmpGFvJpb9pyAgJkmbq2ZotrclViNx3wg3YYwhryKn8mMNPIU5AqOeJN5EUFkABVOA/VMNdGZSxF5hrtAKIA2EYFh+5up1N62MNKJdgV9Hmwv1929/Zsn01O5PFEMZBCECWlwP2dFXMbA0EoLKFPT0+ttFV+YtS2BjhPPvqo/MJf+175a9/7noAZOaCBUZmn8/j4ZfnsJz8uzz7/qfqLIj7JUwAAIABJREFUg8/f3d2Wu/FtefjosHz8yWN9R9UHBKaMZq1Zb+WOivJMa8MANslWkqdyD7iUYOdNOYA1JtNSOSCtXpIFl0PpC/5tcuWGwlVQzwpgCVU5YtNCUzU+n4DxSwDwvAI4LaKz37imYVmAbdkhMw6xsZ7Zy1oVHiMkrYEb7ZbV9k5ZDHB13PifVMBSGqeFbaiOVW8rmq3OdC5ggzraG3bUMSKzU5rcpZH3lPEo9a9Aqcef8qJ2DVJ1fvTiSDbmozIejUtn3CmdyVqZqr0BEANGCoiSjxs1elhYU47nhjl2Xzq2U+b+4v5sLLXdV+6OcCGYCcDVlPyDb/4Pv9kGAE9Laps2VcSGljvDUtS9aTNtG+iRrxfjRBta+IHcBXqCv8wNKDWdg9j3N+XYdWCkuc6baG5iA0hYL2u+ynvCMD0Vocpv22PjTlc20F3lsQ4LdDaBKPZWs3puG2veYC4ATM4rRt3fU+Umx5qejR8ZG10z1NU4CugIG+hmw0gorXNzhuf7XDOaRVl5fyOlgGGrrY2ZR/ks6l/qxsYW7g3O8QajK82xdqPwvK3xNr6TqwEQmHlOP4tc9255UWoApQcIq2iebwnz+Z6PoVzjot6A1X5/Q23NscQ8T1w4cmMCn8lNEpmCgO/O09wVzE0FMJt+iG0C4JxvE+zq2bq7qz6yWh87ctedeORXKqgZV+QAZtNDKoAzB/PV3/gf3w8FcOX7jp4JtW+h3+Qym4dnXbCqY9qy3Fb99XpVW/RfXSt/RmfVr7y9UqHqxcf8VIvrtCp7yeXeR13flzJrR2h9F9W3vPrMyotXl5cP3IrGV5f5TaxjZZvn33vfGvIWZb61rHrWF0XV9XbdWfUXX3R59xHvRdexurwP7F6tGbMtmlwN06rj3eL+W3SZiy7vg7oPltgvyxqzH1T/tbipF30f1JS3AsC1o3x13rtEYAWA3yVqq89UR2AFgN8cquqFtsrFr5ryNv/iP5atv/hPsp48PT0pp2dnYdN6Kwvoy4uLcnVxoUV18v2ibO0DFAICb/RsBZ0/Mwi2BWkCRxS/5McF/rLin8DxdgTEGdp2urHLDMVZWsRKnYi6jEVsQ1OpBdc7Wig/Pz8TlETRyyI/EMy5cG+VJxFVK4vhgsVXQ+e3FJjdLKhktza3BY1YcL+4uhLVkQK4uY7zhcqC9fp6BqRzsTMAivOQdso6TCcUnOplckXGZwFgwGeuC5hOUJb2ubZGxY4WENxtFvUB02dn5wJBwJEGHofKEstc21JHPlPF2Dl6gTAJhRVjAcOxoJDAfXdNilmOB3uobR+Xo6OHjapXOUEHBgxADepBn6HWBVpwzefPn+sAUNJ2gA2Al8989Phx+fnvfLt859vfdu5o5RZFlWblOHmBX7wgB/BL2WpjDUxO1etrrKavyuMnD8vPfeuT8tGTh1YDCgADDZuVzsZ0WcBF1r+2a0VtbABsi1qPOzYDWD1NLOatlQ2ArSQ3RzVoNwI2AAUAJthJO2DbhdsCOoXD+V3VTMgYEFjUTO63M6/p5MImatj0AmadY5o2fUH52+RTDXVm5mnNzRNR98CClhTDcQP4yj67WIVpAIwSdO7+YtOEVJsR57S7TvvrBhh6owbwz7mK56yuQ80vEBdwcZbDGht054w1/bUN8831TbkZ3pTJ3aR0S6+sd7plMnK+3hwfsqcnF3dsAElQrryrYVk8UzVbgczPZfOcCt+0s9Z4yS0E3lwya/O8CNxjQLf91PbS3DPAReYW5kopl8MSOW3AqTNKZeo7Ut0Mfu0oMNU8A/hFoSmgONgQBM7Ya+MJ+YRHt7YHvrIy1PWMTQ9zoD1V5KkC9iYdb9aRGhhVbgJgzQWeb7QpIlS6AsA7MwCcwNDnFM2VzLsXl1cRTm+GkO00847yDxsCz+6VsOQOGKrNLA0AThDssZhgVMr36B3gL3M69y1z+tbWhjb9SD3e6TTpC4C7+XxxDL1BYhtb560tgXDNs1Lzpm7X9vBcjzlrc2Mgy+hU4LI5R8+1AKyZhmBjsKXnCP2lOE4mGpOycL68jHzMVkGnAjpTELCBJvMFZ7wBu/RxAuBUKs/nEHbbt8L+2mpvVMT83GXGhgrLwr1xQ5serCpv+pJ77Tf+bpkeflT53lbzNuGiKl9PKq/brsDqWlZWsrq8Fg1/X8pUk+p7qXXHtyp7vh6Vfdem6j/Tc1ssEM7Xq2Zx6JV2tLhOq7Lvo9wPrMz7imfNOG0RyqVBifuIT3WZlQGqLu9rvmDcjJlFt7uyvJox2yKEUVxd79SddQ8AuEWDllbHFv33da9jdf1a9Mvix21dLevOytug7uy6s+7hPliNsa8cRovul8WP2VjAqih40W1ZWnkt5ohl1HEFgCsG4+qUd47ACgC/c+hWH6yJwAoAvzlK1QtilQtgNeUBgDf/4j9p0Rol5/HxceThNPAcXl6W4dWlFs5lE7wBAA4LaGAqeYADBvPzBGxSK8ZCO/BXi9jknO10DAI3BgKjKJ6w70wYlvlCWXQXIA0bWZSsymfYszpsrbtuAHxmAIwijINFeIALi/dAYSAw5QjwXlzEgjkAmEXzbS2ms2JNztvr65tGAYwlK3JSPmu72etyNRyGba0X2b3ADjwAehu2olYswCYpAZ33V3k7w8rT+XR3DIA1DFAtTgSEZJUr0DESSElL5hcvX5aXx8dSPNrSkzjYZpU4OG/qqIzGAE+DHBb8+b0W/aMfiI1p5FR9QO5mFMBj1Laj23Kw/6A8+fiT8vjR4wYACxaTq3JjoDzJL1++1KaAw4PDcnhwIAD8+eef6wDxAGfZDEDdOR49eli+9enPlW/93KdSRG9tkucXZTabCLoaA5eXF+Xq8kLlXmJ7fXVZroeXZQgA/ujoFQDM52wBnevNMw9ZKYAlbUUpS+7YUAAH5MyNCR6brwHghL/K45oW1pSd+X8DAIfiUPAmPKcBkKnsnCmAja4kWW8AMAruhMspNw39abxJilFGH3mDQOQYDkVzoza/i/trkvawBlCzuodlcQBsf5tDnako5jvQTblzAwBHbuxU0qtOAkq2Jc46Zc5YVKyG87ZWznpYLRxQNRT+WSZ1SbW7ULQAGnnHyT19XaZ309Lr9EpvrV/uRmPl1U6VPPNKKoC5LwV7JW1GOT6WbXEqIGWLqyFieGlraEMlwzK7Cug+jHqkwj+7r3EimAtfqljZ1OI6D70BIxTZyusbeXWBguTMtSrYucxlcD4FnJML3Ba9wMTB5paBYsBiyiR/MACcHOXMYcBk708AAM82JKRVMPVOACwFcLo1MF/3PO9kDuxG4Tu3GQIgyVzK3Ei/AA3tzOA9EbYpPtN3+j6t4dO2GQvoBMEJVgG1sQNhNkbTSSH6hw0JNIw53upe549mXCiHNMrwsRXKAFpAr8djR7b2nmMNgIHR/jvOluvkFcfqnjmnsXzXpiPnos84ovxV+Tyfbm8bC2Y7Fgx0/1IPngkbg03lbe52EwBPNW/iJkFsUpU7b+E+y0HvfMTEhHJ5JnAYAPN51MyG3vP3deYqloKYOK93m7z2zLe23raltzYZ5KaHAMJWXfsY/dbfK+XwSc0rWysUWPl6UnndegBc877TXLSykt/kMj0rtviqjGmW2Krs5kPv9KkvbURtadULPbXharEwmkW2rkOLa7Qq+z7KXZVZO3Leel6LUC4NANcvK6+gxFd1+H3ct9Vlthtobx23LdbdlzZuq2PTojHVZVbGe9HlvQ/3anWbW/RL1YCtn54WP2ZbtKU6Pqsx9qXdXh3DJfbL4sds/d1fHZ8ljbHq+i2x/2rquALAtaN8dd67RGAFgN8laqvPVEfgQwDAtQtHCkrlwlh1mQssrx85gAELxyfHBsDYMqMqBYoOr6RuQ625jfqIRXSsMsP+ubGExsJUitM1qRel6AsIB2xI202qDghkgR3ADEi4uDj3oj1qQBamwypWkCbshwGmXY5e5MdcX7fqazjUYjzgUVbPqPLuUHiObQEN8ACCRn5O1GXYI9uCk8XynsFR5LrMHKJSdCo/6EQL/roWgDigsPK+xu+BssBx8toOL67K9eWV1IDYO5Nf0wv52F+Py3bYl3b7/bAWnuVABbZgaQto5tqCmZ2O8m2eX5DfcqT2q97xHchEvVA9EzeBroICuCdYDCBI9aishQOcogDmgMuMbrDovhaAePjwUTk6PGrymTJ8lUO43xOcPTk9KVeXV87Xu79XxqO78uzZMymAgU2bmwONEeARlquPHj4sn37ySfn0k4+1OQAL1i7Wv4pNPGpCmczY4wAGA3KwgFYO4I+OyuHDBwGG6LNZHlqwnZV8CXFc5pcB4C9VADcA2KpgwfLmbcy5fwFSVuTaurvTcZ7bBgBb2JsCX8+HAQ1tTWxAmz/LvLMoSecVwF8AwAULaIMww3xvMEB96hzakQt4nNbkvk6i6wSxygOsPNphHS0oa4mvFZupLje8lKU0B6ruzOmrHMG5sYBc2GONUY3Jbq+xU6Y9mauZf5O/m2tZyWulbFovM9ZzswQw9WZ4rTZ2S7esl67tn8P2Oh8ytmUnr2rYGEvJSz5eALDbJMArFakmYQFXX4s6+3fa6KFuCkAspXLmvU5b+rCJVu5ox0T1VX/cqS80x3FtVMB3d3YswG54PJFqV0CPTSFpIR/wL62fuVeBiRzrvb6UrlKpR334nJwAAMDX14Z40caErMqfHHlqMy+s7zfnAWazzmZ/YJv0gJ/MU6ozADiCy1yPSwFAcR4Ypi019z/PC2BnbtKxEpd4kmMaZWps1Jmzo07Hg9kfOTMLaN8X3iCR8JrxmuObjTSMNWK/sennhzbAaEOGAbDy5Y7ILT2fI9yNys0nyhsc1vsCvNhG394KojonL88FP4vScj3nQOY3+oG5lmOmcna+bO44NvsQF+qSOd5tvx/W/GyYwpqfflA912y5HdbObGryM/GyAcB+hfCGBcpMsNzr2kY6oTL9lfneGdt+prHBY5ZGYRb7Thn95u8vXAFc+WpS/a54L+9PS3wn80xU+dUimEsts0U8s+XV9Z0PVYt4fFWE3+nacwXWLNJU9XDlQth8Wa2v3eIarcquLPeDK7Oy3fnqd1/j4G3l1lezrofqzmpFQ2av1wtqzKqObwlk5aC4jzi+rYvz95VVXDxMq7xwdWw0AdSdXXfW8sq7j7lsaW1u0S9f+zHboi1Li3flPfBNHWOL7pfFj9n6nll0WxZdXn1LljfX1rR5BYBrR/nqvHeJwAoAv0vUVp+pjsAKAL85VNULU5ULYTXlrf+Xf1O6f/JvtaBPPlYAHAviUjmRB/aanJPXsu7dCZtlAAEqTnICS2EW+XeBa7LnbVSMttRlYR8LTw5QigHhhhbKT06OpeJFkcvBIrfg3+gucvE6/2y33xUANogyiJN6LcCu7TJv9DeXFYqZq9QgKOGWFs8jX6JVh5FRVz64XsQ3AJw6b2koz3LRP9WAgBEAHIvsm4ONsrO7W7Y3t8rx85fl5fOXAuio1ADDygmKfelkXDZRJW+h8jOYpq5WvPW1IILKFtg7BMpy7ZHzf0r9NhnbNlRWq7ZbpQwptZVj+K4BWaiEpSwMO1kBQdTKAgnO/Usu3s50rNyZ2C1T1wf7D8re/gMBzsxRnEBG6razM6kdycO5u7Mj4PLi+Yvy8sULAd/9vd2yJ5WzFdkA4E8+flI+fvIksxY7H27YTjOWrMzrlc+fPi1Pnz6VIljdsVbK7v522T/Y03fUv+QB1hiLRWcBYCl8XwXAsnIOlet0OpY1dWMBTf8qp7ItcAXTtFlhUqahhEzVnWx/UQGHylSAK3Jvyio8FLFTqYABwAaRAsEBf9+oAKbaDRTmP2xF/KoFNLDAYySVkAkaBcQAqYxBlKeR97pReaugmXo5hcB8XqBQOWkNO2lbgiOAknOw2joc4OaNGLaRtUoYFXYCJmBqWEijuoz8x+6/yCWMuj2uxX2q/NIjFOvOz5obPhi/bDoRAB6Ny9p0XTmAsVw2NCeHtG1vrUiOvMSh4CWeQFgOZ8u2Ql+5iwHB06J7hOup3xhHbBqJP6R9TzsmgrsJgxMIB3xXXm5tUBhpzAi2rq2rH6TEx4Y45hnufd/TbGoYS5WpcRFwmg0oUvMzl2IBLUvhXpPjV+eGTTX2/BxsEvE95DFPf/Gd63LwlfOd7uOY/7YGg8LBz3Je1jwvZS2WyH5iMEcmEM0h7FDye/LtDnWP8t3227O80AaV7pfMRZyAet4OOvMCO/QzVarmKSn5+Tlx9vjOOVkOEnMAeF2qdIPX6xvnWdeYjYUHA+qO0xdE3nLmHGAvbTg9YUPLpfLqYmmPAjjvy4yh1fFWFdOHTgdwM0N5aitj3Zt9qIvGQGyooA65SYOfzSuD+Qyx5vocWOyTTx0QnP3J5xPoN3XqouwGWDvX+/xB2xgzjHXU4751EgKHe0UBAC/eArry1aT6XVEnVhZa877TpjxduramlXX8IMts0Uet2j8f+xbxfVOXVfdjbX/HeTULNl9ZZIsF0iyn1TVblH8f5a7KrBhQLfqoojSdUl9kXQ/VnZU3Rd3ZdWfVN2bR5TWv4zVBrwz4N7WONSFc6rhddP+1aMyix0R1ee9DHZfYL8sas+/DvFM9xir774Nq8xLvq8WP2fqeWfSYWHR59S1Z3jtHTZtXALh2lK/Oe5cIrADwu0Rt9ZnqCKwA8JtDVb1IVbkYVlPe5D//yzL9z38cFtDHsoEGDuXi8whYc3sjBdXu9k7Z2d5ucrnKClr2x+R9tNoVVacVwBMtzFsFaziBzTCr0YBRYC+Wv+R/Jfcw5e7ubAtEAbdYMBfoFXgCcqxL9Zrgk++p6qVsKXSxRsVWlcX6WHxvQEiAo1QFKl9oQDSgr/ORdp2fE0gW1s0AKysWw9o21IJAIIADIIDF973dvbK9tV1OXh6Xk5cnUsaSk5hDdrVXV4JeOzu7ZWd3RyrkzDUsqNXFmrSUq+thuRpaBSzb6WurgQWmQqUMnBJgyRzAo1uVLcVgZM0E/Bp0GyzzRT8kBO0AYAU8UQDeCFADP7a3dgSoEwjyGb/PYn1qeMf4EMTf3NC/sYU+fvlSPwMKA4EPDg9kE/340cPy5KOPypOPHhu4Rg5i5+idSJVIfk6gzIsXL3QApG3nXMrm9kbZ3t3Sd+AvB+PBPIOxJjPdAMYeb9Jrztk/CwDL5nimMlc9QmGZeYL1mVd+FhARDBsbCgS1XgfAUpGCojvp+NxY9CYEtjJ7pgD2zyP/qmB4Lp7Fa6qAvZXH9LVhte8LjccYuwZkoyYHqRW7cwBMNswJQovGSKrxpTJlg0YnVN6hWrV6k3vBVtnilboPrex0Hu51WY4DcLXpYl5ta+fs2EQQYDxU1dwLN7cGwLmBIlWebKZg4wSW5uT9LWP8oztlTTbcQP+wbQ6oCbzlupl/NdWy3tSR2WP9GerLSEkALJypcZQKYdtDGwBbOalYK+a225aikthjSc3mEKDpdCL7d+ZCYgVMZfPKxtZm2QgFLZa+ZwA9AXvnAU6A7bgauhsAY21sAMz1coMIc8Tx6Wk5OT3TxpnM5ZoAmHGf9WMEpfo0V4MZv1tYsFN+bNKh4zLPLHMhX7kZQBtI+v0GomsTAIr3jjecpMq1yTn72jMpN+Ak/E1wP29Z/WUQOHX06gfZX9/GzeG+5FnE80MKYN2PHc2xbFTiWaAxG4mc83o4E9h5AvWtATDOE8xbF+fnjQUzVs967sjaP54j5GlWeoOeyif3MYpuq6MNxr1poqc5TVbl43GTV3geAM9vRuJeYj7e3NxqAPC8Ajjn21T+Zp/SbiuBNwICu69oU4J7xpfyR6PuDitozWaxKYNaj3/w90o5WqwFdOWrSfW7YgzKqvNr3nfalKf7oerK9wCpfTNWXb3urLyF6s+uPrOyntmY6nKbD7T+RBO3d/9kVeibk2oWbr60xBaLpPF20LJydbWrOyvfU+rPrj6zRRwWXWZ1eX4Zrop/3Vn15VVdtHX31NWy7qx2F68uc9HxXmIfLrrNreaDRcexsrz3Yty2aMui+3Bp5a3ugzZDcwGP7+qe/tq7I1S3ZHVffeUYu4841gzqFt3y9XdbaNGYRcd7GeWtAHDNCF+d864RWAHgd43c6nNVEVgB4DeHqXqxqnLBraa863//L8r1f/gXUkGhPDo9OzVYRe0WIPju1sBvd3dHgA8lFYoq8imifOsG5DUks71omYyVV1T5fgeDBjqxeKJ8iv1BOTs7Lc8+fyrl8YP9/XLwYL9sDDYa5aGgkqydO2UN2+D1NamArW51jkaplKX+uhEE4CvtbFGgYq3J4ngqOgXMUjksNaAtbBN4atH8diTVbdqK8pD3Yj2qSKtXAVjYdKLsA17uAoC3t8vV+UW5PL+UCk2K6e3tmXXy1bA8OHhQHjx4UDY2t6zcW++qzlzDAMo5TIG/l1dXso8VKwx4xc8uh4YPmcNUuUsFGGccURBP+ZK7VkoKcndV141BrwD2725vylhQ3lcAeFidRv8AGJyH0xAG2OXXHX7mnJh9gWNB75MTW0BvDKQA/vjjj8snn3xcnjz+qDx+/Ei5gBlXmQ/aitux4s4Y4bOAmIvzC204UErXTin9jZ6OwQAL8PXIAe1xFmjaFtDklBXo8+MrAbDtlQ2IAV+ygI4cwIK9Uyt/NT4ExP19pgB2UJs8p18GgKXSzCMsg2Nt73WFo36beU9VPwPbhMIeEAbAmeNUOVvDvtgbHwwhUyHZwOyEn7KA5ivssuPeVE7XUMnawjgtoA2VGuvedTZYhO2uVJm2TE74m4BJQFQQfk49LytfK++5Z/myInoaqnbXO22h5+PDxgkpeEf0xVS5gNdkv83/WyXtHL4zpX+Oz7SjzvtJoxrVsJwJuuofq+pRuwa0bnIA+/4TII84py28YxzxDsvkjD2YGScE5jPlVVUe4IkcAVB0Uk9Undg3M69kHuBm4U5uBoDsdQHgQQBg5gCuqXsWaDnYKMcnJ7rPsISXajpyHbOxgXs3oXBCXM1XMddRt21y+2ITDHTW2LJyFncD2pjQVptmpEruNT+zKpcNPus6H/Uvn51X9TbW6XOPt3kVcAJV5wp2n+b49C3g7Suybw/1L/A3Vc2czz1utetAc4EtoNc0DzH/s8kogX2q0LGcJxc8m3HYfJQ2yoD5k5cvy/k5DhRW0doGGsv7buTo9UYG/X6woTYD4U9PzxoArOdH2DFrrMf8kbHJuPDzjLGhrlMUsOEG9TEHzxTcOADMTjtwrfalPXVCYL4PAMADNgyEQhmb72iH7082MsXzLtTsUvGzYYX54Hf+fikPP656Z6tFoZWvJpXXjNMqC6153/GNX3dm3Vn3VMcPsJ5+GrX8quyrN5Xa+lotq/b66dWLQW+6TotFrObZUVvfFmVXt2FV5lujfx+xfOtF44T67qmu5YcDJeL9uiaW1dGpDHh1ee9DHSvbXBPnPKe+yLpI1p3VbhPGostcWnkf2BhbdBxrx+2ix2yr53vlxRcdm+ryVmPsK4dRdRwr+3nxY7Z+NC66LYsur74l9c+DRdexprwVAK4d5avz3iUCKwD8LlFbfaY6AisA/OZQVS9YVS6K1ZR39q/+oJz/6z+QoovcgyyKGzZZrSk17t24bG1tStkJBG4AMHaxqHxDHdlcL+x0yQ/M51h4t2rREBHYxwL26fFxefr0p1IBPzw6LA+PjrRQ76/IjascwM4tWdbDnnRrQ+q622usOIdS4UotNbrVAjvgGXhxcIAK9UAARXmNUykcC+ssjo9GziEK+OQA/KbFJ5CDg+uTX1GKvljcFwg4OS3HJ6dSQAOagb2ja0NpcBX/jaIWsE6OXGJ7dEQ+26OytbWtnKlADKmOgXF6ybNV5/DmxtaxlxdesO6sqQ3Hpyfl5cnJLI8pse9anUmMbGEdOVsFz61+BAgI0IYV6vXVZRkCkm5vVH/AqCBfqAAT3HPpBBEJkIFdVhJ39fnTk9Nydnpqa+nuumLx1777vfK9731P1s9HR4fl6PBQcEbqOGxJQ9EKvNJGgu56A/Ot/hZpVr7f9S4HVtkAYCuAGQ7GgYFdZTls+1kRW0Ek5/O1RbQBsPNMh7I18qAK/GrMhsq7gcCJ3g29G/Vi5ACWIjLzyAYATrve/OTr8PfL/ludFta1+RLovrDFbVrINgrgOftzWUBLuew25DXmZ5kET6mWzRyzyv06nbMMDqWvrdid0xYwmla6CYLpILkE3GFNzrUNUHUQT/ollLqogfPlW0CKQzmADcpdN1vTCr7Tljvg70QgmFGZANhwNgyeYx7Uhg1yYI+xSI+5Qops71nI/MTUAfgrW1x+kfNo3F/8LK2q1fYAv+mGYNBsdwTbb1s1y/3AnCgVuKzHp2X/ARs99hWDs9NzQWAApayvAdyyHacdqRrvaJ4iB7AtoA2AUfEzV5CT9/j4RPc/gPAmQHbaAwNXBRpjY0izoSUsiSd3d4K/QGCB/oCpBsDkJ7+bje+wmDfsd78I5K6huH3V5jjvCf+dH30fls78LD8/78jAvZzK4FS5e1OE80R7rDvWucmH8QGIZX5JyKl88FE3QLHV11bf8szSsyDy+eIwIfeKaD/1QQF8cuwUBBkvNrVsbm1qvs982Wye4TnGs4m58MWL4/L8xYtmYw516/XYENVv2jt/72VcfK/57qZuQF0ALs+JtKC2vbYVxrL25/kTAJi6z6cy4LNAaVvRu48yNqnQTwjMmOc+TXW/7s3f+wel83UHwJXvOn5jqPyqLLO6PHdo1cXrzqov7z7a3arMFm1vXW7LsrMDqmNc1WPtT6pZxPlCqS0X+Fpdo0XZ91HuUsu8j7ZXlnkf7a4djZVVrFb35Ptb1fUrL14dn8ry3oc6VrfZL1R14a46a3nl1VavRZOrx21dBOtjsxpjb+nNJY3Z++iX2nFb2eTqMXsfbVn0fVBdXouburrMyoAvurz3oV8WP2brW70lMTtAAAAgAElEQVToeC+6vPqW1D8PFl3HmvJWALh2lK/Oe5cIrADwu0Rt9ZnqCHyjAHDlwmCrxbHKMmsWwk7/+H8vZ3/8f2ihGUAJXJAlqyAF8MUAgJy9LKBj18tCtyAuSjFshYEDQAMt0M9Uv7C4tP2V7Sw5agPScO7V5YUVbRfnZZ8cjLu7WsC26nGt9KTEMiSVIhQg2EMpZ3tjKzVt5WsYxSL3LK9rqqpQBF8NrwS5nQvXkZEiD8tQlFksiGO1K/VoEYCRDfPVlRZ3vVhvlZ8UwLcj2boSMwCBVMmyrwZekXN2rbHnBGJcXQ2Vzxe119b2Vun1B01eVdTMwB+Ai+xFpfz1d9S+aeUJQLocYhHNz2g7wKeEPbZVXVIxTqaGpFiYohQLZSExB+oDO1H+3qGYlgoXANzTArrz5k7DLnUgpZ7yN49GkTsYu2/AkGErv6MfLy8uA5J2tFHg177/a+X73/9+efzokdR6WK+m/bM3FhiiabxsWAk3vKSPLnX9ATbhm4PSUbOAiUBtctFa0SqbcVkdS/+sfwsKuxHWnKY9dOY/lk15PN4E4OjLyP0b4M4wOOBck0t0hmStPLYdsa2VIxdt5ABlHMXV55S9vlbm1E1Am2ryRgGs6/k1Va1LGBp2tv5byoCXNtqieWZRLIW14FlCNICa25J/h8VHzZtld26Ymha9AnO6l9dD4RjKZNHoSMUrVm21KwBY91SoWB0p1z+hSIJhW5nbxpp/57n6RNyThr/jMrmbyEYdu2WD8fz72ZscEmjz3W1MAO02pz2vUxh7MwltBiBjr5xwkTZwj7AZA4CWuVKBosPrGRwVCA+wrQ0WUSZxQjHKnKjcxJEPNucL5qOzUIwm/FXbmzr6Hqa+bDAB9jIfuLmMd+ZWOwVoPiJfN/nEx+5/OxpYoZxl0lbuZ9rFmKCtKNvZ/IFCnzqTp91jItTuc/qeVO1qU8lcLnX1DeMlxqi7OPJjz+UMN4qb/SnDv5gzDFn7uue4F6xyD4tzgV82Mvh3tAWVtfObDxVv3CYoAxcKbPSVBkBW7uPGyjotoPmZHQ282YjnSto/G6IGyB4O9dkEqMyFg8hHT39nfm3iye/YbMTGH47c/KHr9AaNojcVublZIzceMaby+cM5+/t2gwAA53ixvTb9fO1c2eFq8bqFNm3a3EDRvNV8NnMLp3U30NfPxHSIyBzaPE87Zfxbv1+mX3cL6Mp3nWW9P+kmWmId76PdSy8z/5JoEdfmI9V/hdzviTULOV+oQeXCZn6u1TUqy16VWTEulhjLito173p159b3ePWZi45PZXl+86z8qixzaeXlC3tFc5ZWx8oYVjShOaW+yLpW150Vl6+8eHWZX/fy3ocxtsQ61o7bym5uMzut5rGvCn5lwBd9n74Pz5faMdvitqoet4uOd3V5LRpTXeaSxlhN/VYAuM0oX53bNgIrANw2YqvzW0VgBYDfHK4aYKtPVi6M1ZR38kf/rJz+y39WrodDWYteXl6GrexIlwJssGhPDkVsoIF5WIgqnyr5fyOvap8F8rCgPHjwoBwc7As+nJ2eKMcvoBDgCNQxuJvKtpMFb/J+Ui4HFsUozSgfKLqxiSou8jIGBBSkCgWq8kCikAzoBSSVIvjmxgrc7W3F6+z8rJyG0isX3IG4zvEbqjGggRb6+wITwEggLIv2qRDLngMMoNJisT6VgLIKnmUrnVOMWpUosC3LV9Fsf19bKw8ODsrBwWHpDQbl6efPytNnz2QZO7wBftgK+vJqKPAjZaDyTI7LrVSKEwPc3ro8kUeRO1TwF2Uv9tR7e2Vnd0+wh7zLlxfnZU0WwdPSXesIXHNIAYmadDJWXwP7ZSObOZmBn7KTFp2M81Ff3kiNnWpcoMZv/+AH5bd/8NtS/k7YUKB8prZtVp5M1JCRd5hcwijvzmWVeybSuHewX/aloARAothEbUmADeBtmRy2zWnzHCA4jIINhcMeWtdOpTpA2ctkARdtE53qWeVGFiFNSOz/NjyNzyZAi1Y7j7MtlOcBMGVKcZzqYqBtU/eZWlflzyuAZQd+NwffreZurKgBzwGDpZqUdbJV9lKuKscuoD2hcNafdtt6N5qof6dyVnm8wzI5r2VVsxs8b48M/OVatlDvh2UwYzqiK8hZIod12MpH3uHM05t/VCW8zLEG+MWCHvt5wWA2LoyxKbcK1ap22xhLSc8GhjVbPEtlrji/pkpOm3RybbPh5eJCG19Q3TLX0Abn5O1qswjzoTZbRGxpp3KFr3c1XuUaQLuloOce9FxJXXKjCHORrPVPTxsYJ6U/fRf3Qs5dW5qvdqT2lVVv1xBe9tMB+rNdfgZ0PD9EPRkHVmuTM505tCv4r/mJTRWyqu5rjkrFeMJQQHNanzMvvaLQDQX6DfPq9Y3qlbDRPW2bbZTQyqEbam5+o7zVk4nm834fe+V+uR05rzz1ShW9x23kiY85hrHFHEwfCAAT936/HGCjf/Ag7KgNSvMQ7NbGDudmBuYCV90/jJO0S7YNthXInpPoM+LANfqDXljf41iAWt3j/3p4XcjTy0E/r4ebRQLgzMMrN4mol8bSxYUOP769oejJkyflyZOP9YxKkG7Vr3PLN/buc5b0+fyhHc7X7jQH6UCRoJhxIGX8aBTPmvXSidzdmRbg+m/+nTI5eFzx7lbzJuFiKl9NKq4Zp1QWWF/D+kpWl1lZR98plV+VZVaX16Jz7qPMVm1vUdf5aLaqd2U3/NecVrOY84XyKxee8rlZXb/7KHeJZbaKbWU9q8usLK9VH7Uos6bP2xVX1/K6s5annrmPeC+6ze9DHavbrMa0OvutQ7e+uLrr1p0V1aq8eHWZSyrvmzrGFt0vbx2s7YZNNUhb9d9bIr+6r2qH5leeVxnG6nG76PuvurwWz6HqMiuDs4zyVgB4IcN/VciXRGAFgFdD414jsALAbw5v9QLWAhcHj/+vf1KO/+9/osXqtDzOfKPU0goq8sb2I0di39CFA/Wb4CML84Oy0TckZoGefL4s8mN9/OL5s1DzjaTWSpWjc5neCTBSBhBSQCJyTQJ/DYAHVoCaW9keuNNp7C75nKyZteh9q0V6bJwz5ySgAStlgA4L5YeHh2V/f79RWKU9NHUBnMwAcKiGZZ0ZeUQTfI7Hsp2V9eycLWxX8LonhV2qHYkJOUGxFZW99M2NgCAQG9AjAHx4JID2488+Kz/+yWfl7OJCimEW8AFVqI35XCoUR2PyqQKGJo01Mv2FDS7KL7Vd6t9B2dt/UPYeAOTH5eTkWNbbgF8skfvAHABwKKploXo3Ltvbtu7O2EpFGtCY76nsRrUHpONzmUeX2P7u7/yt8ru/8zvl6PAgIOatNw1gwax8xgZ1jB/l3uyTA/hCbQXkPTg8KPuHB6V0ALNAaZSms5y9tpC2dXPmDDWUHjsbbUDeNb4L/hpO2Do6xlFsRJB8NGBqA2EtKW3UwI1l7zyonROmAiSlJA0AzIuh3iGbcmd5hRM2vf49lcd+n53OLHBvb51/NfKm2o7XuXXzXIH7sIV+3bLYFtFWjBb5MQOSsQxOcW1A/bT6TRVw5JZF6a2mlMhRnZA5oB3AkI0GUrVHrmCCLIXxxJ+RfXLY0PIztXWu/oLYjCtBbFv4TqQADstoFLiM9XXPEfO2t1LQY4W7vi6bZeayVBhzDSmOOQK6gvCBcVjes7kCAIz6ljasr6MGngfA3uAhWNm0kw0xWAJvesNKgDWDYI+BVH8C9LgOB/bTCXJtjw2ED/v38bhs7zhv8ObWtmFlWEGjRObeT8U5gFU5XNfW7NzApo4rXAFm+Y0bADyj/KobIJQv5+Mea3MN9tWyoo92NpbP675X+W/OH6JMvbrSXIGTAfdtWuLT9ozJrG2lgZiM3QTA2PaTX13zLXb9611vdsCVQMDST0I25uiZdD3UPZtqa+bvw8MD9Qdwlfz1tvO3vXzOQ9Qp8/rOK9zZLMPvaAf9R1zS1psLeUNNtwHAKjdiw7MlLZoZ74w9bwQYaPxgyZz5ehmH9D9jDacLDmYfx2qjfPLJJ+WTTz71JqX4AvzO52V+3XY8QTHjg80COxwxbni2Zd8xrlIB3FljM0Go3GOsEuPL/+73yvjBo4p3veo3kxUA/opo1kfxHiC1b+SKvm4Bqe+rzBblZoPqWlbV/IWeVL1ANHuYt7p+dfmVC1p6n6itwQdW5vvS7pruadE11T2+6PhUl+eX3JpmL3zs1l21vn73cX8tuo7V5bXol6rOaxXGulrWndX8IVJVzeoylzRmv6ljbNH9UjUYWo3Z+p5ZdFsWXV59S+oDtOg6Lrq896HNtWO23dRdF8m6s+5hPLRozNLquMBnwQoAtxnlq3PbRmAFgNtGbHV+qwisAPCbw1W9iLXAhbznf/iPyos//Mde7I48ubK2DGWUMA15e7W47cXuxEHO32r7Uxa0tzY2ZbNpdVyv3Fxfa9H79PjEUA6FVeboXV/XYr0UuAKBQMie7UmdAVj2zwLQfXI9BviV4a8VXijlgJQza2bApPNQcggODIENN7ZGnk7Kw4cPy8cff1wePXqkxXl+N7/AjyUuZRAPVNGosSgL4IY6zKCAI6ymJ9Nyc3ujtt5c34ZieiDAlXDi8OhIuXABvccnJzpQUlrhvCmIAEwAWv0UBfDnn5er62vpWam3cgGfXygvsNSY2N7qdz5k2dtd0xoJi/4cqf4lNlvkJ97ZVZtQZJ+dncq2uxc5NTP2QF5sulHsAnhk9y01o+M5s10G4GWO6FTuAYEN7gAa//1v/Hr5jb/56+XRo4eNRXiCZsaNFJJlqrhKlbfmHMdAb9qzubtTtnYBI1wLVV/kDZZls6+dltLj+N2rANjW0UodLVEqatGwrE0/YVlEe3ynoljQNxS6MwA8rzaO38NS9VkvmMr6N+CKXjLn7lE2A2Tuz/k8qa9YNQOzNfZmoDghIv02/2UF9qtzSAL6tK2dt59FwaqcvygZJ3kjrQWgNag1q7Y9uuy9I390KkHdJsNUAd1x5MgdUzdDLSCTbXFN2xMA8xnbRTsPaVoguwmGoN7A4Tq6ngD4SSlj34uMS8rBHcAq4JijyN89B4Bl7cxmBPpUk4bz8mZuYgHpmBsAc8wPCa+BplhZA5cTJFOW/75AHWrIT1tl5c7cE4pa5y8O6+lJxtHzBQpdDuYSYO7t7Z1to/tYO69ZEV6mAnlsFEEJbGVuTzG70ueu53a/xL1fwoZbSs+bcnFh1TIwVXnQBXtTo2sLZfpTGzgizztzunLLBgAm1o3KPBXnAsBj51sfXmu+5R7HscFW2iOV6zy5m00ucUFINnpgsRy21IBL3ee3zMkTpxNg80ko3tPS2TmqY27BZjzU8VwHhwG5A5TSxNa3HB7lMV5iE0wqlb0ZKMGvN7zIFnqw4dzvodbVXK8cxWsNxE8lLnWTRfPlUM4PztnM887qcavBZyrj3IhB3z9//kIH5WpO3trUM+jhw0falKT5WrGxKwUbi/L5lFbQlMc5AtcDUjKQd37H+elVDyz7o4/z/ptOG/jr+zPyxQOA/9vfK3cPHla8u9W9mVS+llRcb+6UykLralgPQWO6q6vrouv42vPjqyrxPrS7VSxbtD3jUh2Dut5c+FnVi0555crFoje8Bnx13SvLbVXfRZdZWV6rtleW+b60u3aAVjZ7BYC/IqDVY6I+2F97SF3dZr8Y1w7HqvPqi6u7bt1ZUbXKi1eXuaTyljo3LrrNLcbYovulasC2vgXqall3Vv3FF13eBzXGKsfs+9Dm2jHb4rZavR/8DN8Pau7TFQBuM8pX57aNwAoAt43Y6vxWEXgbAG61oLPoxbcllddqkWyBdfz8//yH5dk//4czCDOZNPaeUCZAyO3NtfMohoXnJPKmajEb289+v2xjRQkUGAxsqSyAGtaX5xelh2VzAGNUUnke4BS7ZtlukkdTeWoNwQBRtqMF9ljJCf4lryYHEILFcxbA9eBksRtbahSC693y9OnT8vTzp1LHSU28sVE++fTT8t3vflfqKxbYOTLPIxBCkCZzMArqGgAnFBEEic+kKpgFenLgoo4bDDZ1AEyOj491fPrpp+UXf/EXZfn5ExS+n30mpe7unhV/Uu2ODHqev3ypA/BDG7DtvLi4lIL5+ua2yZWKHLpDXGSFa3k0wO0WW96R85pKnSbAY4UjZZ6fn5WL83MpgOkP9wlquJ6gW4I24C+Aq9+1jWzaLif8TwCbKm4gvuDFzZ1UcN///n9Tvv+rf708+eixID2HgAvAu9+XGlg5U+P10vDRdwHK6C65SlF+g7oFeAMAS/GLahwg6EP/LWU5eVAnMwXwWinrAsBWrAtsJj0N22jnCU4AHLbPUgRnLuAEvkqa2+RIDmbcgF1L07GUneWR1ZihPXP3a5P/N0BvKgudF/m1/L2ZKzbOFciMe8N9MntdNOA2TE2g+qoSeCxA73TA2EevhToX0DbbNKFYSGBKvlBUqgBRK06t6p2UO+4/rMbDXlp9F/Bb8DfON8y2hfEIG+MGAJPnFeTprR4zKG4ADFwGvqvPgI+jVHeiwjWgVZ3iKyEcADftr9kkYRjtnMzOmTwtI0HFsZSlbNAArAood8l36zzaWAykLTP15FqZF5drcMwAsPOCM0zlPsB8JmvzGdi0re9QgPb83CAYALi9bfCawBz4y5yArS8Al+sAi533e9jYdguWqh+cR9l5kCflxcvj8vLlsWCmgTz2+AnKnbma/xYAJg/vZNy4KDC/Z39qhDTwd039QF8mkOQ+3tnZ1qYfu0Zca9znnJE51rkXE6xSTzsAdJtNNFyHeYlNQ2pD5MnOjUi21vcYd176O40YLO339vc1L6W1cm4uYU5JYEqZBqu2fc6cwNQ/56Itcuj2+437hQG4ublcDsJCOyEwCl21+eradefzGxtNDuBsO3VOhT/zt55FT5+pLvQ98cMpgSMhLmPKit87AeDZxgFvYmJc5bjj+872rj5L32X7vHHAGyRKPBus/u3Lrlr3TuR2vvi1310B4K94c61+D13g+5iqU1nefbwzLr3M+2p/q79QFn9yzcJOc9X7WJBsseJ3H3VdapmV8Xwf6thmZFY2e7XA+zNc4NVtWNuJlR246PLuo44LbnJ1FKtjcx/z4wfUf9VxXHSbl9gvix+z9XfW0uJd2X/1LVkepF50DN+HNteO2Ra31eLn2soxVt1/LRpTXeai61hZXs0YWwHgNqN8dW7bCKwAcNuIrc5vFYEVAH5zuJax4PjyD/9RefmH/9hAJpRygheDvv5SHV5fleHwSovMm+TK7PelMGNBnkXmVAAL8m1v6/cs4JPvV9bK8X1eASwVU7dnhVXYfiYABvg45yZqJ+d8RAHsncZWCeqYjKV4wh4acKwvYJ8AsBfEn794UV68eC771K2dbSnrPvroI8Ff1FcCQENbvKbSkVzFghbXVqmRn1j5R0PqeUlOSixHR7eh9uoJYL8KgDdUXUOmYTk4PCxPnnwk5dqL4+Py8vhYMGpre0vH2flVOTm7LOcXV+V2dC01H5BN+VMTSks5OCp3AbJks9q1KlkwuLMmVTDlAud6A1RiBsBroc6kP87Pz2W1DPgd9NZlAa38xqgFpZ6zTTdKPg7gcFqqNtbK8K601ZWNd6iiAXW3d1LDfe+73y7f/e53ysOjo7K3u1N2d3bKHuBmb0/Qwirxgda6pUCdTg2tesB78hmb3gJtZf8N/E8ILBjkTQYCQwLAd1RqZgEdzJLw2K7cZQGErRS2XXT4NPt71KP5vSyTOT3z82auYCtC853OauZc2Amv6cgvmmB2ZqxplbqhZ1gThzrXuZI9tgG9wCAUlMD1hL1m5OjjI3/pXB5TNY3xEX0jKJ/25CPKCwA8nQfAtobmemyqSPWz8KzKjhsrJicpaXXM1MrS6wdsTQA8A3qMqYnmDK6va0V+3iRtil0AbdUdxfM0wf2a2s/9JgDYMQDOL+prG96Bxg1zB1bIAqO5OcI68iYfMfeILO/DASAtlaWsb/p11o8J19Lemu+bUrtuxRh2f5AjlzkFUMpGBw6+mC/YhAL85bge3pSt7Q0BYOZa7mGusRMbQpinyI3LdaQABjpeX8eYiVzOoW7m3pbSt9Mpn4d7ABbF+WWQG0fogaVUDriZOWulAA6gz2cN/wN8Yxc+mdjp4OZGwNYbbzZig5BV+5k3PDch0JfMoXxGeaKpa683u06neONP3xBdm0l0b7MJgLzfAd/XUVd7jNKTOa9xH7FBh005qXh2zJiPgMVsYjD49bMiLJ/J1dzvaaMKbWH+S9jKpgn598cflRqboSqWkj02uvCckIPDhh0cbGXdi4/5/k5bacp+8eKljlQAE7u9vX3Nh2wC4tkJ1M2NFcrfGxbSCd5zXAGvGXtsFOCYB8CpeKY/nOXd94E2EwX8NQBeK4vOAdyCW9a/L1YWuox3p6YRS6pjzMx1sVx0HeM5VHPx6r5pUWZet1XZNZW9p3OqF55mD7bqmlSXvcBFqLkHcFU9q+sY825NodVlvg/tblHHmti0COPSFnhVxwU3ZmnltQj40urYYowtuo4L7uY2I2c1xr4q+JVjYtHjobq8Jd5Xix+z9TNedXyW1H/1LVkB4K+8/e5nkFWVWjl0qufapY3ZJc4Ri25zzX21AsBVw3t10jtGYAWA3zFwq4/VRWAFgN8cp+rFrAUu5p390T8t53/0TxvrWeBMAhWgyeXlRbm6upRCVGqpjQ3BGC2UF/IlkiO4V7a0KA0wjHyKt7e2lA075xEw9RaY6oV5KaWUw9W5VmWJGiAXoAo4YHF+e3tLoCFzzgrcBW7LfIj5HciQeX/5fnZ+Xs4vzgXEtnexQd4RhCWHJIvuuehPPQUIBrZuNoQCTo+c31ZgzrAO9SwqWhbnAc0ADSBxwuRBH6gzEBzWFyo07EEH2IN2bS176zyXWqzv98rTZyfls6cvy+nZZdnc6pWNLXIaj8sQG1DihoJSYAul8KTcjCZSDa53Ucta5WjVpaknUQeMk9uU6yq36mQq+9nzs4tycX5ZBv1u2RgA2LulF6ppqSSVQ3Os2NOfQBtZLk8nBS2lhaC2kCV3s3IABwSWfa/sZ9fLw4dH5dHDI8V7b3dXB/bbWJ6SIxrYgYU37RBgFcjbKH3le8Z+1cBwnfoNegLDUyAvil+OBgDTP0BrK4SBwACc4GOyf5YCuFEBGwA7b/D4FVtrEcK0f05IHF7bArBSBQOB57ix7MgN5RKOOlerxziKS8Dz/NerANh1kfo3xphVvtjN3khVztiaz2HqXLMG5VimO5dsqFy1qcIALO13DaIAwJTLediFoxj3hgFZNee1Q12fgDDrapPi+OrEv8MmXj9N0Jg5gKNftYkBtWoogAW+E7IGmEzIpt9lHtqwiwfeCwCzqQSol+N8TmHJPai83cA/VOij2wZ8OWG4FxpV/+gbFPeaZ2QXHeBcmytQRI8dW5TBslK2clU2z7L8ngbgRT0atrtr3cj3eqlNHyg8d3e2dVHNQ2dn5fziUirg6+vbsr09EARmI0TaPcsRYG9P94ZN8DtyB9CcIQDuunF/K9+05hXPW9SX3OE4DJyenkrJDwiVNTljBGX6nDrc9y4KYH+eOqSi3upvg1PGF9+Zd2/Jea55mZzm25ofbNU8UYxy08i8apZ5nI0n3OdWRfcaFTvdoU0fkQ4A1av6LuqpXPPEvodTQNxD2Ya0DY/xoq6NczRW9eyJTRJrHQFrDpwnqAvxYO6l/6gDG2M4qGumPdAmm7QRl2W2IbQt8WcbD5jfBcsVY4+lVEyn0vzszM8NagkE5pmJ+hcIzLMo65cAWJslmGMB73MgOJXlBvdb6gvliw4L6QT69DkKcdVZY9bK9nkL6Mlv/34pR08qXtrq3kwqX0sqrjd3SmWhdTWsV9dWl5dzSkWrqstcdJvvo45LLtP3+/v1Vb1YpAdW/dnVZ35gZb4P7b6POtaO+vrurqtl3VnLHbuLrmN1eS3u2eoyKztw0eXl+3LVOKusY1VZrYZOdatXAPirgl/Zf9XRXnR5S7yvFj9m6++spcW7sv/qW1J/Uy+tzUscY4tuc+2YbdHkFQD+iqDeR/+9rcwVAG4zylfnto3ACgC3jdjq/FYRWAHgN4erekFrgQuEw3/9B+X6X/+BwUdYtFoBPBCoubw8LxeXF1q8V97HAaovq7pY6M7FZ+WSHPQFpqTkGs0rhHtSEZNTF+hiO8+xFvCwJV1nMT4WsFn4st3ljawyAYd8T8WnFvZDnJd5TmXRjFI0bF9TuaZciiPgw5oX2WWvClC2DXHah9IbKJhR3inXLzWbFitbpUa2Ba1y6J6dCuagxgI6AYEBVLQNNZp+JoUZANY5IoG31zfXgk2NBWcAM6StP/7sRfmrHz0XAD58uFMOj3YFGS6urnQ4f2kpozE2rIDhccGttttbK+s9q/sE4HTYEjrzC3f7PV33ZnQn29KL86tyeXFVNga9srGBCg7lmiEwF7GlMgrgUMd112cKYBTWiv3U8DcUuLaONYAFkAIk6TPsUXd3d8p+KH8//eTTRn2NIpvxRF2BKfT7BjbRW1uCKYyTEVa2KIW3N2UJDfzlmHI9lMr0j0AxAJg8ofMA2OPEOYBTAWw1MOBXB+cLFAXRleL3NQisH8XP9HsD4FnqYMPQJs9s/AH16uYE+ig+0wDjsF0O5W2T03guDzDg9/wMxfb5K5AnIVDCMwG6gOj0iVWKVuBLhd8AYCAz7SEPLLlnnWZ3HgALvEdMZ1DYOXR170mR7WM+D29uPhA0g7o3sBT7XhTAAS8D/grPCUgBaOesqwGcoQbmN/SfN2IAgNk44c9kTl/nbHW+XMqTZb3yy3KqN0XohZr/Y37Aqnp93bbUgOXGltoQHItoLKiVyzXActrqUkxCubQR7vetIGUeANhj9wsA1qaHvV2NJ2zgT46Py8UlMB+L6FHZ3BqUrU2rUjOvKwAYRSgbI+RCznp150QAACAASURBVBw0ifzJWFff2t6dNnHOxiaH7d2x+f2rH/2o/OjHPykvX75sLI1tXW/FZ4JL243bbhsAzSEIGxtduH9zbKntkTfYsb3VhhyApUG1v2h/5oG3s4NjOxoB2W+tfCWFAJtsYizxuXwG8EwBljKvziy3u3J/ANTKglt9GTb910PBWNu6O1+v4LjSAFg9nXbMfFfe4P19WT/nuQlNOfcMQH9+3jzXspwsK3Nzz+dHJnc08JeNAobPkW86NhGwwUh5pkMVTvvSFppr7u+7Tjyb8vAzzfnlMw6MU1ttD5t+Ycyw2Qjg62eOcwPn840xrk0Oo1FYvXvjhfKUhwJ4/ff+19J59HHFu1vdm0nla0nF9eZOqSy0rob3AIAr65djvarxlWVWt1kXrzu77qz68u6j3RnD6rpWBf3+T3rbws4XalC5GNuq3EWXWVlePoKrolxZ5vvQ7uo6Vra5Kn5xUn2RdbWsO6t+wX+pY6IyONVtVmPqzq47a3nl3Ue/1I7byhBWQ4n7aMvS+u8DGmPVMVximxc/ZutHY3V8Km+YRZdX35LlzWPVbV7iGKuuY2U/147ZFk2unmsX3Zbq8lo0prrMyngvurya+2oFgNuM8tW5bSOwAsBtI7Y6v1UEVgD4zeGqXtBa4GLe5N//8zL5D/9iphgcjZSXEgCC1tY5b4eCIVIb9QEd1wKaCYAbBZJUY+BTtyTtb6WAFKAyZJalJXkjZTVqlRmum9n+SDcqC2gsiFGXKecr1rB8BqC3vtbkrDQANniyBa7tbA2F16SCJWfk3v6eFskBRizkszDPIj2fMcDesE1p5M4EQt7cXAsUpSpYkGI4FOCQAjhy5M7yZ5pOS/mZsCkW9YFLqR4FuDsf6V25uLwtF5fE9K50+6j7DDpQ/wGjvJDPMS63dxOpgMlZ2u93Sxd7bOIboEtQDwgSdqtYxCZ8UxnXWIveln5v3XmZUdiRmxPI01jDogAelE0pA23/ChSWhXLk0RX8VVwyFy9A39AViG5ANhAokvXz/n75+e98p3znOz8v+23Xr6v+BF7yQaAWB0AlgejaoFe6Gxtlvd+zupcYSn08MggWsBspD3ADgKFnHdvFrnU4HCIJpfV0C/tny2H1351Q+L4KgLF+jj9gQhlsGJxQOL4DgFOROPfiqPtAg5oNBTMNbaOqVc5Tq/wEcKUunFmxAzIzH7XNXJ3vNW19rXa3QlPjLXIAz/KVYo97E7lbb9Xvkwmf75W1Tm8OAKNsdF5twzEr3qXkDFtoz1gAYHJPRx0CvilfajB03YdzuXcBvVaE+ojwWZ2pc7Fz9p1vBbAtohs4P0U9DPj0PZj5f4XtZQfvvN9S3Hc6tm8HAJsAG3wqc3j0Q+weAbJJIX0X9yTnkK848htLASx1qhWqsiUPAEw9DOGxnvYmkG63r/kIG2gAL5bnO7s7mreePX9Wnj97pvgn3Ov3sV537m3KAOSlAhh7aY0RlNkxrsbTifOTK9/uetl/cFD2Dw70OXK7EsOnz56Vp59/rjzAAM0zFKdT7tkE7e5FYiyb/dHI12ZOXA+Iqvt8LVTJVprLBWA69YaCmxvlU7dlsS2uuTbnyPYawBp5bBtr+LuRlLyDyP3eaMljrNPO4fVQczG5jtMWmmeNni3YwofClrGhjTuXF2Hdb0Cd+a7lYEGfvJYXlzkI2MrPM/d7Kp35nrA2nS1o1Xw+3YTGjIWErajDrcLHXtkK4JlNtO32OXhm5D05n2f5wYMDgem0gCamqQDmPkk1L59JAJxQm3j0ugBoq5jzXMpgzqU+pD7gGAH7NdcwB65rE4TyI/8P/6CsPfqk4t2t7s2k8rWk4npzp1QWWlfDenC56PJi9qlr+5LafB91XHqZdRH/mZ1VvWDkB2JVverOiqLehzK/iXWsbHPVgGjX1Utb4PUbZeVXZXwWXd77UMf3oc2VvVw75bUZOV/7MVbdf/fxTFjdV7VD8yvPqwxj9bitHhOVF150eR/UvPiB3Ve1A7py6Hz9x+wH1n9vu1dXALh2hK/Oe5cIrADwu0Rt9ZnqCKwA8JtDtehFx5ryuv/PHxUOFr4z1yAgFSWpIOQdCsJbKcxYWEctenV9pYV62fYKhPQbhSMLy0BboAjXl9XuZGKlWX+gRS0UjRzACSAIZaLoRG3L51ESA2Q5V58PKIXqlLXRXndNi/5SS4ViULC1i7IPtW3kqkQdF/kq91GAHewLJChP7mQsAMxB/agvC/sbsZhO+bJ1vrpS+xuIlSCanLXK+2jFraxCS1F9pCpsAJrtQq22nMjGGQiEtfPV9bXAx/p6r6x3+wJWxJafcb7z4RJvzgVsjcodtr3jaUHZqzy65GoWAO6oXbd3WOCiEjQUTjBs8DzLPyt7VdkirwkQAeGbeE8mZWODPqC/1yI39ETqWf4bkAo8SgBsu2ArvikLqJzjAiCR8P0XfuEXyy/8wi+UR48eB7jFWtpAlXqiXuPweApFd69X1vq90iHPqeSrQOCx4K/HBQq3uRzAcY6RX0BpbUYATmdWzGnpSGIZB+eibk3ZZSoUk2om8GVLRNoXJwiOl8+ZtbGVsv5x5AmOz1MnA978nXPpAjItI853bcPiBGkoPxOmGUQZkirekT9W41cq2E6MvXGTg5qcsKhSOSbcc13APgr/mQJYwD0BcOSHdZ5kQGqq7gPaan6wtbXU59R1bPvkVC02yl7y6jL+tSkj4iIOE9bEUqcCyI24geBp9+65IyzGR1amC8jGBo603JZaFwV76QT0uva4Cttb9Y2U17NcwFanegNGWgrk/UE7DLqzjjEfzuWCTfUo17YTQL8B2MwnjHsOoOlPP/tJ+elnn6nPZupUXxZwKrV+A4B3BVI9R1Hr2D9Qiqzbz88vBPEef/SkPH7ypHT7zn9O/F+enPggz7jyn79Qmw1PmacM7gUpscq+ZSNIT5t6uP+ZExkHgoth7Z8AmGt4Q0wCYDsp5DOGsQcYBgDLMUFjdpajm3hpU8hgw+Mp7g9tJLm7ixzJ5/pOXvTtrW1bU8veuOf+YKPBeFJOTk/L6cmJ2pH1FPi/Afwzd1kZm3MQ3zP/uFIDhNpXG4di3k7AKpvx2GQxrxBOgKtnxMaG8zuzwQC/iLDJpux8jvIs5TrYcSsHcnzx+3TPODg4bNIRZM5oK9Ndh1QFU8+s3ytK5zXA+HpsttnQ3MlnaCvxuuSeHw79zAmr93kFcO/v/G9fbwBcCULjFql7/6wss+bdSResLG9Vx4ruuY9YVlz2Z3nK2xZ3XqlL/Qrd8iDH+7D49oHVsXa81g+fulFZd1bUrvLi1WUuqTwNnQUH/Ote3n20ecEhbNMrH07/vQ/zWOV9eh9jbNH3Ve2YbdEt1eN20W1ZdHnvQ/9Vt7lFB1aXWXkfLLq8b+SY/cD6721jYgWA24zy1bltI7ACwG0jtjq/VQRWAPjN4Vr0omNNeYP/94/Lxv/3r2TTiXoNeGo3S9uyjqVQBLwCf6yCY1F5eH2l86z0JBckYBMl5iTAKHAUQGVVMKC0p1ySU6kaUdHylxm/AzhEokJBpVTh2lTT0kIUmjOVpqGZVF/kFQ4bWMCQIauVfWnTiqIu8yzC2KQoDOtXgAdfqVYmD7FUwmtr5Urg7NK5R3VWp8kZi4IxAXAqHlm/dI5foDnAyra3aeGMik/QCdh+c1Mur71APxjYxpXFeSxkzy8vpfwDuqPgJXfvlZSNozIOaEdbgb/Am8wBTByulafzNhb8HVb3Xao2rVRzXG3Bneo64THZqE5kEa38pAmAgW9SBqJ4Iy/rrfIjA2CxU2aMSEkcikHqBVwi7/L+g/0CgP+lX/7l8ku/9Cvl8ePHjY24lJqKrFXDwDCrtJ2DFfDb6XWlWhM5tWexYLCUwMDfqWGwLaiBxKg6bfNsCS8K36SrEyuVZf3s39kG2rmoG+/dlGqLSibUje9zYDeXh2SRHDbMBsABHAP+J0z19xkA9rnUwbbjjV+xUmSjmPcYkg0yMcdePXJUMyg1bqXM9kYKvtLGmfsswe8MAJO3OwBw2j9Lbeo+THteALTHDQDRY0RK0nVDYB2hSKbtqfBtzltbK1Mt6AcAVp5h63Bt/2xrYm08iDy9tD0VwNyXadOtfNyyJvfcYgCMDfREYFcK4PWeQpfuBB5X3hiRIm7Od45fVPS35fqGeWAU+X5dD7U/uiG/p1V1ugskiGa8WyHMwYaXMAJGzY4adnNTdtSf//Sn5enTn6rtnttmtuqoWzmP/Ork1UU1zH2QSn7fHIbjp6dn5fTkTLH/+JNPy8effqq6Ozf4SMAPgAogffbseXn27JnguzdTeLMAMSe2nN8AYNSyAYYz/3HOwVK7svmiYM2fCuCB4Pbm1kbcPqQCCAUw8HoOAHtzCJba685XHJs7ggDbRv7Om3HOyTc/vCpbW6iLnW/eG3P6jcKeuRtbdPIqM87d9974I5ivXOKew6U4Vi505zPHkp7ePTs9k5V/2iwTH6cd8EafnC89l3l+5TnD7/kZzxP6yxjbMU3gTDmp/E1VMZ9zNzJv4uTgPMcA4IODAyl2Mwe9FcR+3n4ZAG5spDtYXXuzTULpBN38nGcLB88Mb32ZuVLo/vu9v186D7/GFtD3AQQry6x5d8p7s+blt7q8uN8XWuai23wfdbyvMmsC+TM+520LPE11KhcR/Uyt/Fpimd/EOla3WZ3Y6uy3dnh9cXXXrTsrqlV58eoyl1TefdxbS2tzizG26Dq+dbC2GzZ5dlWxi27L0spbYv8tus3vw31VNbhaj9u6SNadVf/MWHR570P/Vbf5A7uvasdt5SO1+u2yOt6VF64u7wPrv7e1ewWAa0f46rx3icAKAL9L1FafqY7ACgC/OVTVi4QLXNDbEAD+Y1tAowpD7YpirlH/+VUP6CR1a+SzxQIapbCUbjs7WkAHvrDYnTk8UYNhu0wuzOvhtXLkArIMW60sVd7GyVQL9BzO/+o8nsCCrbAi7nd7ZaD8wqNyCSi4vFReYSmcZFvtnJ2y7Qzb0MYuc33NtqD9ngBQ2nAmpAEqGVR48R8YkqAaBTALM8qTK2to/9421JEfM+1rp+ToBSzdKFbmTx1ZMEvZpdyqhlnKyytYPHI52Lh21so1P7u5LSPVxxawKHpvBDisorRC0ba0UhR2+Xe3AJgBwBzYRHOgDFzvdnQAYQzQeu4jAc+EiGsGnYKAKLaxFjUAThU3AEmW0WsdqaKBIhPZWvszaZlKnKy+65Wd3d1ycHhQHhwcll/+lV8pv/TXAcAfaSyw4aABwACqsN+WKrxrG1fZlXZRL7L5IHyG59S7BqoJf+8MhkORjHrU7Ymfh9oWU2DUwM4OmwA2FMCp+p0l+Z3lBW5+lrbQs4VXq0dTIRw20eCmObWv6tqAYatRbUcdr3wNAPY9NwOOk5kyVipNjwOVl9cMhR9QTLAKwInCfHhdroeoIxlrxNvjdm29Vyah2pUyV2UxZmcbBbo9A32NmzisxLS1te2wnVvUOVKJq9XkbDhIvXWjAJYFdMxymgOcqzV2nKgsxrbhb+K1ImUq92yT7zdAt8DzdKLrMf4TAA+vr3XuzALa/STb9ciRPLwh5+y17kFtVuj3bfOszREdWUHbrnni/NoBqdVTkUtV1yUZd+R/FVSTsnnNQK/f13x3/PKF8vISEefWRYVrdSxjHAC4vWPoub29JXCpfMUBfmVhTS7hlyfl+PhEIO/jTz8pn3z6qeA2G0Q059yRa3lczi8uAgA/9zykL/rdwF2bZGR/PdImDTa9JADWZhc2esTcksCaNmdOaZS+O9R3E6tqq9G5Z51HfUtAl80h2hAU44pnhZTaod7OR5jnoYnmgqvroZ4jstbW5pZQ8Q4GUhSnyje/M4/mZgrlbm8U296kQB/Ylnqz2QBD+y7OL8rFxbn6lDo5//Esh7Bjz+Ykj30py6/Jwev8xLmxKDMYA6jTehnoi/Ka/s545djNHMWMbcrZ29uXLXXmpGcMMuY4j7Lz+cR/owAGkjfOCHoOWQGc824qnQHH/OyamN3e/v/svdtvZFl25rcZjDtvmUzmrUpd3dXd1bLVGmhGoxlJbcvWYAADBjQG7Cf7xbANv/htAMN/nT03zfRo/GCPPJJagg0P+lZdVXll8hbBuNH4fWutE4eZzOSKdLCjkhVsnGYWuWOffT+H+7e/b2lu4DChA0U1C+jJ7//DcrH/MPHelnszSb6WJO4XQzZ3Xxvdya9kIVeWnyqTu3su1Q3kt8IyLtTXySHx60523QbPpfIse7Msmd+HsMH7IZTxJvo6O17zXZ0rZS6Vly5583SeK8rvmzrGlt0vyx+z+Z5Zdl1Wlp//7ZFpy5WVMTlP8723WsiZaesFuuXrD9NuUf+l58ACHZjOM9mOy84vO14XqPLXf8wuUJllt/ey88usi2sAvMgoX6ddtAXWAHjRFlunX6gF1gD46uZaxYYeALj3N//GFbyuLlRcVYMw2lTfxFp1ZGrC4UBw9nw8UmxGUxztSbmF8olNaosVOSo7ezvl8ePH5fHjR+X5s+fl+bNnAn/bW9uKkQkoCCh87969cnDvnjbGD1++LC9fvFSae3fvlLt7e2W719M1Gg4VT/PZs6dSgR2fHAsMAFBbAOOtLYulubNTAQNAR1j0CpCN7b+JRXtwcCBQQJkjzqjioXqsYsA10LfX6eoCCKBkDkDCdwAIMAK4JBgzPHdVssUR5eeAXu4hBaJb7RpUN5tXg2Vm42zQ11TCbOAjnJwIjgHiZ2Ui6OdboYAAFHyon1FAKu7jqAyGxI0E2M9Kq71R2h1sXQPMdjymscEX2fHKhjfsiImjCRQzZaCA6sWstADAsuxulDGxJUfnglgBUcMy1WJktgRxdnZ3y739e2X/3r3ym7/1W+UHv/UflgcPHyoGNG3L/aWs9hjG1AogY/FVO4JydehoW/1OSgkc7QpfWUMrRrCrglGMEhs4vlcw2GyhIzawaSvDAtrl1a4QDuAsUB7w15XTc7WuzeUAwAKG/t9zpW/ECp5bSMfvuLeBVD4UK4Ddz/K0z5pq2V4PlVxjwSywdXhDhyYckhG3+9zi/0ZMWrOwpR9NbQ3o1FgTTA4rbNS0BpSwH1dcUbcZp9+lNq/BiVB3BvylXBUA9v5U63r83yoGsI/diGVsNNk4e9hQU9OmW+vafHEADMxyJwLBYuI3C/41BUmBv8Ay/l0pd31+cX+s11kvODiCNfbgfCgHA6Am41aArGFWvqTjwAsW65FX2AMb6DU4CHhFqW2W3B5T25XwwDvs7k9PjlUKs1DfEHydTEYCz6HaDLCouL6uLpYVOMrl6bQ8f/aiPH/+Un0IAEYBzHqAchb1L4APaAmofPL0aXny9FkVczjmFflqvdJ4mAj+KgZww2Kqc0VaiwVMfexADG3CGtYDAO9sCwAHOAUUA4W5BICxiFd8Ze8jxeD2+NBh7641x2a05T1XZAsYUzapeLvqU2L/yrLfFfk6kMRnxpTJFNf0ocaLxwKWUllKbFPwqu/d+p+2IiwB68ylL3fAiP7kfqHmJV2ofYnFzFzi8yh5ieeL7fMXX3xRvvrqq+pgh7lj2HNHB4w8jvD2Ns8p1L88Vyz2fCjpuU/EGuZzCkcwGFTpIja1QWA7lMFaubtjzz6eh/F8aXdwVtgqfFcMbR102Chnf+ePyvTOQeLdLfdmkuSWift5kgUyzJXwBmBosozLLp8//XNteYvKuFC9c63za0+V3jSyF4lU+XKpPKtl57ns/G6i3ssu47LzW6DOqQGRHzrpDV57+0x+Lbt9VpTfrarzAmNs2f2cHDXZ5S4WslS2y67LyvJbYf8tu84fwrxKDa7FHqnpFXTZ7b3s/D6E/kvX+ZbNq+y4TT5Sv/5j9pb133Xjdg2AsyN8ne59WmANgN+n1dafSbfAGgBf3VTL3iTM5Nf9yZ+V7l//WQVeTOVrG/GK6ekWzYBFxSEcnpfJbKJNdoDQzs5u2d7dKSenJ7LW5HtAATbe79zZqzbGj18daROeeJdcgCFAAd/vAnrv3HXVnG2W94nfSzzIXq+0iUsJtBqPy+DsVBvir45e6QLmhHoUBRrQUQDYN/3JywCtbcAb2GhWcTrZaA8lG+VBQQn4kT0pcSY3myoLimanbwKmij/ZbKms1jbDOReUfa6p0gRtHQIAbysg4HFIAwADdoC/pmw0NaQpfvlviy98jhqYMo5dTSx71bYgMJv6UjgKXgOjUXTze2AKKmCDDKjeAIgoM/lugk5JOisY2m43pQ5E6WwKYLdxFQDeFPwlJigWzHUAHCADC2fgEfF/7z94UB7cf1C++9ln5Xuffb8cPHggSMRlsWDNUjigKP+OWK8AjoibGqpId/Z12ZeXWRbOrvQN6IsCkRjBAYKBwFPiawKAMW91sCu4ik20U0hZRse/Q+1bg8BVTOD5PkSMH8ayvjT5fAZWb3T2D3vxDsDrSl7Rz7k1dGy1BSQ1pa+ptq3v7L/jvoJuDt7OR0NT5A+Gmht8FxyWxS39bVBdNeL/XKlOmwg8Yr/NQQep6ecKYH6mgwKMbSHpaCPPRHzFVL0C+t5OQC2VbcKhEiCvtYPip3o6U5+72pc4tBsWh5YxaLG+bS6GXTlzJKB2AFpgMPBTCmCpLK2eFgt7Qz+L2L9YJQsoYsEuG/uuoFnYWwPOmdO0m/IXvLS60UYCwrQjKl07P1BtXtHrcUCEHyp+83jkdseMR4tnTOxq7gs4ZJ2kvtUhCo+tTr7Unbq+PHxVXr58pXoccHjlwQOtLdSFdVkA2C3jnz7DAvqZys+6QZuHrTOtr/k3tdjsxD2nTmajPDaFs0NFxZiWSvvC4gaPR1Iq7wKAt/oWHxzY2myV/lZPCuap29wbTI455lb0Gjv2JTW8j+cApPqMxzQ3m3uL58tzgwMNfA8VrCnkTaUdFso6cDNGAT+uYhlLDYvjgNs8V/C73ZE6GABbj9sta3Es+P0wRABgILBsyH0djTHQaUcf3tEhqC+//FL225FntTa4w0Q8fywswc6lmOf1cRR9QJ1DARxxjS3utMdHdsBH+lAiM5Z5bqhvuv3S6wOA+4K/mhcBgO9++AA4855TvXGtCIamy5gsX+3pcv17dzLPW1XG61tlpSmu2+SpCpfcpUvn9yFsln0IZUz2iz3nkl8L5JnJMZ9duoRLr0v6zsnKLDu/m+i/ZZcxnd8K51VmvC5QvPkfXomM0+2zojGWLt8CDZTOc0V1/hDmVWJoLfqYTj8N1v33jtZf9pi9ZfMqO26Tzfj1H7O3rP+um/trAJwd4et079MCawD8Pq22/ky6BdYA+M2mSm++aecvlzqTqvtXPy7dn/xrizfq6tSwi8UG1eAcMRJRlWKZem6bABtFMR1Rgm3t7JSj46Py8uVLAWD7NcBxUwozQLE234HHk0kVb9cccInJuiHlEte2K7Zki4mKjk34jY0yHY3LjM1/wYmNsrmxUQ5fHZYXuudpBap7/TkAHhHrF2UZQEB2y9iLtqUIA7xYU87jm7I5DtQEmAGBBXs2Gm5FTRzJrsHh0VjlNoVkpwyGA8XnZPO/07M4tgKygUY9rigQRtayUiFjuW1KaYtOC6CaA+CC+hHLaanCDAIDr85klWqQK9S+KOUCXgVgw/5TVtCjibeNx/oVxLJYztULoL9xhMqU71J8Avyw8g0AjCrUgeDo3MYCCluAqlmmmiU1V0DFvbt3pAJ/9Ohx+eQ73y6ffPvb5d79+27/6+mppys4zXrc7G8BdxZX2GxaFbtYakwFvzVb3g2sfj2WbxUbeFwupqNywSEGXQbfZjNiVE9sDF0CwPMYwVWs6TcUvwGAoX31/Qf7D1PuAbXNRjzqb5AIa2CbExI91mIAVyB3aiDN4gibKrhu72qHKlA1Y5E8t36uK3JloTzF3tfsuQGDpyd2WOLMwSi/tzltcDRsc0PpyX/P7XQjVq/HkK7FkgYEW1+YojVAvvrILx0wEAA1+GtxsecHD8I62UTc9nOpmjl4gtWuq+6ZM3GIw9Ti1t5mdT327kA9PxUI1UEMt2meK8htTBoUu9CawZpFG0nR6SpMG1cb5exsqHYDOqqeDn7N9r1Z2UubOt0OMdiBFrPwlUW8x002VXBDNsJY1w+HZ34+4KL0+72yf3e/7O/frcYNZQZMEhdcytsJa9i4HB2daI2hDrt37pSdvT21FbbzspKXcrslCP702fPy7NlzrRGsV7QX6zDgkPpZrOULix3LetXc1GEcuSX4mqwY016PiLlOGsAvqmXWaj1jLlgvWlofWVsB3qxtspP2wwWWztKaDbofXnB1eEBZvseRDsZii75pd1y1bLA31pgAwWStwzgO8CMOdFgu8xmzQx/MDxE0GmpjwCjjzKrhh27cASNgPL8LBTB5xn3NwhxXhY4gPnbOpHvy5IlsoMMSPp72l+ybNzd1eCrsmgMSx9zhM/GzUC1T/kol3u6oL6M/41mmeNL9vp4HfqakdHvEa94une5lADz43T8q07v3E+9tmTeJ9GtJ4n6eZInvOdVNl53nivLzV7BcW66ojLlRc4N9nWudS6nieVqFZXiPPDIfuW6Tp8ojv0t3e+DcpZfTd7fmsttx2fnFYy8zJhaUP16bZX7opGt9e8ZYvnFuT51XOK+uHazxJ1V+KH79wURyjC1W5VzqXKq8TcCy87uJdfEmyrj8cZsrZS7Vuv/e1T/pNlzhupguY3ItyY7XBaq8snX2Q1gjbqL/rstzDYAXGeXrtIu2wBoAL9pi6/QLtcAaAL/ZXKvaLOv+5b8qQGCpTt2aGJtUiyk5qWJRAlNlk8ymvquC28Tn3dqS7TIw5fDwUAC4rtDSJjab/QJXbOCb8nPmoAxIAnza6vVlKbq7g2Xwftm/t1+aAD6gGMrX09Nyfnamn233+1IGP3/xoqB0wwY6YBYb4MSd5TKL3KmghixxZfdK/MptbZKHIozeCGXVkFiLp6cCsxYfs1V6WKkVdAAAIABJREFUxJLsdqUC5veDMwMJlJf7nZ0R9/FFOXz1SmpoLuB41B24a4pLg1TAGMVoxQZ5aED9QvE+N1z5eyE7626vXzoCKsQunUrBeYp1bVxnpsgW+NlsVqpOMkQlDLQnfrBTGLd6dlWk2+5qJMpSFT7mcVc3iBds/QK4DAAMFO60UZ0BylHUEWsVIMItTDEXNq9Sh5aifvyNTz4p3/rWt8ojQPDjx+Xu3X2pFRUTFHhNngIWFwbDI9Rv2ZANsOIWE7e2MY9PG0pNA8COjCCJwOrpuBQBYMAv6ksDwQLA0zGo3aK26qXaPisFcESt9QLIHtpfvKu0DvOrzTpV062UFd95pgMONgcMjoZqVaC0ppydx871ueFzJOykqXPEUrbYoKjSbQ4xnwws+72AuVKjhjJ2IoAJkDrD6hj4OBh6TFhT8UoRDtAX7G8K+jMfDexSdQfN3kYRuxRVKHB6DvwNgEohWwFglOMOdR3+CgAL+NnP4ySJoLf/LGKNA0H7ALpuT3MGAMraYwARBevExjcHQxwqKlaqDkfYnLJ5YZa3OvTgqmestgHArwDAp6eaa8SbJa2NiAvN8ZPTM1nUx1gLW2bAIHF4pWFm/XInAPpIVtznoypOOO1q6tR2OZNLwivFMN/cxAq4Ictk2d/v78vqOaBpv28xgRl+2O2z9mLzDLAGAHPQpdvvm6p5zBo31WER6kw/CwA/faa2kPX8dCpQSVnoo4Dzsr9G/dxsCtyOJ6P5mFf9PBYxZZPzwFixfnf3OKyz7e4BReOny/Og262slqlLHCbQS6XH1w7rcMV2HtvhgHCNkKJXttcXFou4BnYDtEds3rBBZj2KgxasuTYGBtYXtJ3iorPW2sGAUAv3e6aMBQCHrXQ8LxhvAZXpY8YJV4QPsLnAfDEADMjlAtIS/5dnYaiTWSEs9rMrxl1dHBbQjM0A4DavmprbOvTgoQjIl/LH4SXKzLhttzqXbNnj9xZT3g7RAH67/a3S6fQqC2ja6/z3/rjM9tcA+KqX1/T72IrgKmX+upcxXT5VJpc6l2qhP0eU+NJBqtrHbwoEX7fJUxVhgY2/Zee5svwW2J1cWRlX2C/Z0Z0vYroVbw8MzTfO7anzCufV8sdsHg+kR3dyTCw7v3xNVgf8vol1zo7ZBabVymBauv8WqEw6zxXNq3T5blGdb9OYXa+LV/fmGgAvMsrXaRdtgTUAXrTF1ukXaoE1AH6zuRba2FriZlnvr35cej/5sYNSs15m85uN8zGb8W6HWT2MtafckAITiNfutgU7wyKajXZZSAPdHPhKXewKRjb8AUHj0UTQoNdtS0UbsBULSxRx9/bvSn0r8IayDiA9PC9t4hxuE0N4qzx5+qR88eWX5fDoyDbr2y2p5sgDKG2UDxBlwJWLjXigGt+jnGz+CQq029rAPz05EfihfFib8nPZVvN7oOvZmWA2CjgubGRfHr4sr46Oytb2Vulvb6sspqieCTzV45ECbQR0TgwqbAA4m82ysbkpOIxNNPB3d+9O2d7dtdjLKBKl+h0pjikKX4AwoDdAm8UINphifWhW0YZ2i1S2sg3F8tpVxZUVtAAotsi2GSoADOgTCDQL6ADAfD8fDi4BYA2JiEVZKUsb5eHjR+X7n31Wvv/975c7xMm8e1fwanZBvxTBX8YP8YIpnyCJLEod6phutlJqm/LUVaey972wQssCempxjAWAUQGH+ndcZg6Ap7OxDhV4cF2Dv2H5rH9jB123Nna+7DDYoLCzy9ofNhrjxIINMFtXxTqcDVhbt4Y1JeSFHY6IQxKyQ8Z+HQW9w3G32hWocpVw7EwFbOe/dejA84rxHSAp7MENpo4N/AI/BdnM8tuWllDuYh9cn8fmCAC4NGU28Ji4uQ1XtAKkfazTqg6Agdaa8wLAwHIHwLqVQesYhxUABlxh/9u2eNWUOeLT8jH+HXG1TVNqFukWg3uoeW8HDFoGgN22Wbj/ogiOc3CEwxSCc00U+xzAoD+mOpiBkpZ5GhblYW3NXHaWKaAmtW6XgxoW0xwwbbHCsc82OI4imHXj5OS4DAdnBYt12h0r5Yh/jnJbqvrZrMqT8oYCOBT/rA/Ui8MTsreOoxs2CRXb+KsnT3SdD+3QDmcjTD0KBGzY2owFND/rdDz+rLkTKE6tygyMNMjNOMUdAZhKvGTWXwB1BG9mPFjc8LbFXh8O1N+KGY7CX+uITZywwA4L7wl2+zG+fb3Umqn5bYcVLO4ulymYbY2aj1+ziLb+smcYBwRsLHBQxWzEbfxGvGBb84n93K5ieCuetjtH0D8C5o2GWfwPBhp3AXZRALNWNTdblTKXe+vQxdlZFTM5ni+UXSuVW0ED+XlWkX/MVYPbAGDro7DGjsNKEX/YnmFmA83n+ZJq3u3MqZPGPPO01S6bzY6+U96wgL740X9WysHDxLtb7u0k+VqSuJ8nSWaYK90N5bnsMibzozbpeifz/Lrnt1Cd86PsrfA3srgJCPxN3Jz8Jtb5JjYxs0M7ue+ehhI3UZf0mEhWJp3fLdr0/xDqvPwxmx+N6fZZ9hhL5pevyRoAv2scLbufs2N2gaUkvdYuuy7p/BaoTDrP5DxYWX63qM63acyu18Wre3MNgBcZ5eu0i7bAGgAv2mLr9Au1wBoAv9lc6c037YLlUmdS9X/yrwsX6i9T1J2XseLlTixuLQra6UTAQZvObZRFplgViEMl2tysLKTZsK7UUoJuZtupOJjEmByxMT8u58OxwMPuTr/sbPV9U78IfOzfvasL9Sd8bwMV8Hiiq9dulb2d3bK3u1M+/9Wvyi8//2V5cXhoG989i+UJBOYySIIydsMUVtNJFZeRZpyrrnzjvNORmvfk+LicD4YGuRzCdVptgWDUwSgqqdPezrZsq4EMqH9RQfe2UJWZBafsntnsd3Ukm/EBgtnQPzo60tVEydXpCEIpXvBkJlvtg4P75e7BQXl1+KocKr7yWRkpTqf1C3mTHihstt3zS/2na+rOqxcCYkC1NrAK5Z3Ud249LB9eC78JqAyFYl0BDLTqdgAPm4IqQB7Z3QoSmWrUhueG2822yrc++Vb54d/6W+WHP/yh+gRFM2ACeMc4wLKWfpN1NmVD2Qa8UOzfpoHBKapeUwTO7Ybtni7ENEpbAeCJAeCZK38nIyl/sX82FTD52QX8dQNuh78ewzdAsL+FGkI3MFzZ2damsR1yMJhrtuIOQ1VmU+fq5w7jBVk9RudcIY/i1uK1kh+fM4BmduJq2/iHx4qOGKzzOKPyVbfYzr5WVN83NgQYTxnjA1O+BlSLmM+UyxTGKM7PdQEmUdwyf2RtLPi7aTF62wagQkEZcX0FJQV2Ld7s1QDYalMB4KkdYOBingC3GAv6vK8fUX3Fw1ZM2rHdG1WwW0ADShmMYZErFTAqUY8zDbwF5p2cnQrymsJ3U2paU8GaPTtzivkTNtn2dyLt46AdJWejqTiu21vmODA4s1izOtDS9hjaOggzcfeAU62xppbtlL3d3QoAM6dYf6grYJL5wBfrr4HJicAmsJT1lzpyaEIxwJstjWSu4+MTHYzhQiHNwQT6A2DLRdvKlns6EWAHKgIdNQ6xWGbcqe3tQAYQm5+zJmJjTfqtvimHza7cVO9mmdysXBJQDHOwo9Np6WCAAWAOANhYYkxV40Jxoa0fFcu4ZTbbAW4BpShsKb8U3zPWs2bpdDuC2Fjwv3p1qGdPHDyoWydbH1vcdh0Q6vc1PsJdIOZP9D2HhXjehTo6YgjHM8OsoG09BwSHGt6eddZfsqLmMEIpuifguR63uIcCuder1L6MOeY6ZQTSBmiu22NHnGgdvtjEGh9nBD9ksLmp8gYkZm3VwYYNlO0WC1sqfSz6y0Zp/fGflMaDx4l3t8ybRPq1JHG/WOyS983nmC5k7s7LfRfzh2eqNunyLfl98UbKmHyfvfT8S7XS9Ynepvx9/ZPLhsDpzU576FxfkfTW8ury81epVF3Wdc4107tSJYfNIiNnrYZdQoPnZvMNzNMVriXZ0Zwfs/nVZGXtvUBlvu5lXHb58r13A/NggX5Z/rjNtWQu1Q20zQrXiHWd3zHavoFj9kNYI5Y9ZjN1XgPg7Kq8Tvc+LbAGwO/TauvPpFtgDYDfbKpVbegBf7f++l9Xtp2yyfSteABjKElR+rJpzmY7Pwe2YNUJMQRGSE3V7Wozm1jAXGeDMwMqrgbWZr6UWQaAASAo4Ha2+25DfCEL0QMsUe/dEyxD/Qvk2gSIzS4UExglLteXX31VvvjqS8XF3NndLTu7BgiAjGyEh3qZjX9Z6XZM6WXxWgM+jNUZqH3ZVB+cnUoBDOgw7WmRkg+gAwTGAprfXUxnrgA2K2nUv9hfY4sNuNlsmZ0s6AWAtNEgzq3ZexJvk3Y9OT4pxycnbsVrm/VgOy6g0v7BvXLn7r1yePiqvJS99pkBYimzJZ6UHaxivZ5anFegFQphgwdh6w2UmOo+KAA73V4Zj4kVOxEEDuDoTGkOgKXoBbZMpQKmDbpdFKNNtQEAGFioOKHU0Uij/k1bc3366aflb/+dv1N+52//bQPyKKMvSjk5OS3HJ6f6GWptwHkAYCAIcMXA4oYkm7z/RgzgiD/Ld8XabQScdQtoxSwGAE+kAhb8JX4u/z0DPKEINgBldtCKwOxoFjtoe62rvvsfRZcsoV/bCuMjstXFkdptc+exQq1tQskcm8kBTavYv4oBbPF/uaTEjJjKNZvKWCvCKnoOfw3ghYd22FAHkJat7GRczoZYhw8E2eZAyaCuAWBTwSqW8NhiuVr84anqZhAYi3BXK0rta/c2IMbMBQAb3JWqHQUw9tWu/rU2cEtsT2cxgM0tgB4RfGw07RAKNsGTqfV32dDPmEPYI0d7mQLYLKBJpfGGQtLbkLIrBvDFxaWY5h6w2azZPd6uORZ4LGb/PHWxgxX2O4unvCkr5K3+tvo/Yu4qtm6no77A8hkwOdWhBA4dYOFMTPFe2dvbtfVu/55iA5MO6C4wqfXA1yvZYLs6VXGSrZ/s8EjP4uT6UYaj4+Py+ee/0gEZyii77wZw0JTKNL3ij48McsYYsKeSxfPFYljKYI8Fzr1kJX52qn4HYHMgpgLAbuVPn6GCRu0MALbnArbTdiDADjtQfjsYFGN/HmMZQIkbggHpONjCuk68eamOPYa2xqKvpy9evJQN/8nJPASBlOMei1hjgJj0HgMe8EqbRMzdmEtz9wQHwIoNzYEVs5IONT3PNQPAYevsredzl/yijflNKHOZgzH/zRa6qQ+G2leqdbeLrh/qCKeAmHP1slfrDApg4jC70pvnIM9khsDEHR84WCMAzDP7H/yj0njwUeK9Lfd2sgDHS9xzdXDVnmLJr2SlV5afKpO7ey7V6vJbqF/S3Zer9RoAL2dzctkbZivLz98JM8Ns2WXM3HOB4q0B8DUNuuz+W3Z+9taW/EqChGXnlyxd9tyHZ5crZS7VDcC0ZFt/CP2XbsMFFp50nsl2XHZ+2TG7QJXTM3XZdUnnt0Bl0nmuqP/S5btFdb5NY/ZWrYvJOZCp8xoALzLK12kXbYE1AF60xdbpF2qBNQB+s7ly21D+uSVu6PV/8mMpgMNCEwCs2JmtpjaqBx4PGPUmG/CoW4EcUgZ6vEYY3d27d6VkY8MZ5dmXX35Zjo5emRoMYOqb9mz+j86JJ2wKYKxEiedrSsYLxQJ+8OB+efjgoWx6J6NRmaEkazR0sZs9ZlN/NBIUxXoZEHTv4KAc3D8oW9vbpjTtdgRXFR94Y6Mc3L9fDg4O9O+6rSbwFhAYEAlwwUW5I+YqijgpgFvtMgGKjQw6AaH52floqHuhrKTd2MQHAMvSGOWhxyCVvadb+gJAaGuAlV5UpahGVdmWVacUb3t7ZXtn19RtR8eygqbNAV2m5iKucNHvSEOMUOubkQZKwIZQCJO/1NECwAAlUwEbaLDXZXP3NgWwWd46AJ4RQxQA3KkAMBAYUAgMtLiwptAFAoUy73vf/175vd/7vfK7v/d7ZsXbbApkvXx5WF68fKn6Km7yzrbqzX9TToXzBfpiQwu0EKxxFa2+m1pZU0ExgE35WtyuGtBbHPjyb4O/BrKnQE2BoVEV9zdsoKUIdpVv2D2bLXS8mplCOODwfCarIPMr1NCyr9YnKqhQB8D2t0cV9LhS+0SaqPOVSiVXvga80hyqW0RfWmasf4FqqC8ZR1JTO6y2WMX26Le5YMpO+tf+bT9TDaVkdtBt3r4e2xclqFn3qrwBdlH2OsCN2LNU2dTCshPw/AFVdSW1ATqLyzq31+YziguMinw8qiAicBY7di7ylzrS7Z+Zw3aexICqlJ4eV9hHjwFgQN94XMU+D3gMeOP3ml+Kj26HKihfr2NziiHIz4DcW1s9xcplrXn65El58uSplLT9Xqf0et3S7/d03QkAfG/fYzafaE3wCaz+jAMazOuhrOyx5rZ408QuZk3mUAdlYV3AieDnv/hl+cUvf2lKakFeswtGLaxYybI0HlYQH6cDxoIskrtdrT+UX7bOWMbPpnZg5fhY48SU6RwYsI2z+oEAA8ADAWCBYg4GufWx4H41llAwm3o2DhCxbnDogz5hndDhlrNT/T4OIMWcCLUtB1mIu/vs2XMdLKFcBlFtTVIsYQFgi3cdMYAZEHZoww5b2LjyWMcTYgCjXm6rfBoXOGTIitys9W199IM+Pm7rUy4ALj+LgxwVwJXdv9n1x9pLuoC/5D0/mBNrsR26iFjrNu9jvprin7HAwQKegzw7uDg8MRxx4Ak1+9wCuv0P/os1AH7Lm2v6fWyJ72Ix5zMv0+ny+bvFUvNcUZ3tKbrcr7UC+O3tmd5AXeLmVlWaZJ7LLmM6P3/uZUZjOs9knTP3XKB4aSgRb8Cp+yfrsuy2See3QAOl81xRnT+EfkmNmTyD9exyPZNLlb/5svP7EPovXedbNq+WP25zLZlLdQNj9hb1X7oNb1Gds+N1gSqn3w/S7Z18Tt6qdXGJdV4D4EVG+Trtoi2wBsCLttg6/UItsAbAbzbXQhtbS9yACwAM0GXTHiipuJC9riDI6dCASn/LYtIS4/bk9FT2qQAJYmZyffTxx+WTTz6RTefPfv7z8vNf/Lw8f/5c0ABL5dhgZ9Na8Q5HIwFgYuj2e32DONNZ2epvlcePHpWPHj+WUvOcuIujUem1mqXXapUxdssvDsshCmNgLUrdRqN89PFH5fFHH5XdvV2Vv9XplCfEwXz6RPdGifqd73wqKKAYkaNRFdfxfHguW1Y2+GXb6Srf0ZBYlkMBUaxSAb6Kryqr4QvFKN6s2eqirFQ9FR+5WVpSwXaqTXeAFKpYysaXxWQFKDjULRul5/ak3T72oH2BJZSyAGaAjcAP4En21BYrEpD64uWh0sgG+nw0Vz3Sh1IID9SfBscNAHNNxqbCE4QQUDVgKagLHBQ0tBjAwCDgiRTA56aElmWs1KCAHI8Pi0JQdty98tlv/qD8/u//fvn7v//3jS5vNMrg/FxA7KsnTwWn7tzZk4Jbaj5snwtKVQNcACvUjQLDDmkMQob7s5fbaKMgpSDwhQHfou8TB8P2+8n4vIyJVT06v6T+BepWSuCAwJdgcKBC02nXv8IKNoDQPC5vBAx20BtbF6+9EBo6nkNie0G3e2TUR5fUxAJDBm3jewBdU0wbFAMGX6Dj13cDSbLD9sXIbKxtPMRlJznsD08BYtlNG5wFZgGAIxa0S1LNHt4BLrAtmk5txpgQ8AMEOwAmrau+gYFhi87Pwu7WALBZnpv9NpAY+3mAIRbtYRluBwfisITKGeV1y+OArEDxAMCavzV1LKpYoB9rDgctNGd1cKSUdtPGZwMsznDcaJizwc52YW356U9/Vn7605+XrX63HBxgb7+n9XRrq1/29vbKwT2LeU7euAhIPesHPczFwMYA8dWZO7Lql1J5orUO2NfrE0vWYtJiK/+zn/9C67AU9v0td2ew+Mysc2qn01OzBFZcZ9YTm8fAX6ypmZNYvqP0Zd3jQA8HTWT5XI0NP4whu3KzL2bNZA1F9R2WxIxjxSefEJPcJjD35BkgS2kByx09XwTXXc19xOGW4yOze9bag+2xlZl1HMUv9UD9++zZC/0blS+201Jho4hF7cv65Ir1UDwTA1kuCLgjeJ4qp1s4m8U5dvSNSs1bj6sd84gxEFbWMsWoxUIPwBRz0crUUz0struFEzCr7bmdc9iq2+/sUFHU3cC7HWQKiBxgHUhO/+3u7pa7+zhI7JfzEQcjLG58WEBTrvYfrwHw215c0+9jS3wXi3mReZlOl8/n2lLzXFGdVZVMRRZIswbAb2+s9YbeNQMpual3E+2YGeLJ4qU3eG/Vhqy9WGea8YNQ1+Zqsro6pxo6X7z4KyqV7YfQNl/3MqbLd8vmVWqALTRucy2ZS5W/cTq/W9R/38Q6Z8frAt2cfj9It3fyuXur3jeWWOc1AF5klK/TLtoCawC8aIut0y/UAmsA/GZzLbSxtcQNuK2/+bOy/Td/pg1uQC9QD2gJ/GC3TZaqxLTstAUZUGiFyk5qKMW5nZY7d+6U/Xv3tLktC+jDl1JjBVBVfFRXPGnjejIxBfDWthRLgpDTmX52b/+erovppIxQ6I5HpUVMz8aGwN2pQ2VTzQI1+w6AH2ujHFUg6kAp/MZjQRDUyffu7QsMKbapK/kEf88BwKbwIg4n/x0QA5CB3aZUVb2em6z6q4ksey1uKDEjuaTABEKiOkMl5/EcI44oIEIWp1JbWtRLVLgABD4b8YsVFxfL1k7XbZ0N7KJA5AK0kT8b+sAcoLziVHq9DfwZmAsbVV7QIl4oUA1V5WwWVrltt/0dS7kXCj9AT8SEpQ6hqlMMT2yBBVyFDz1WaqNsNh0GtdvlBz/4QfmDP/yD8vt/8AcCWbLfHY1lmc0F9ABaoFwLpaLgJLFjZxeywW21OmVzE1toV0p7rOIAwU4kzXBbEBjwa1fAX+IDBxyWivt8KBCMNTTjjM+AIdFU67u4cqifzRY6VMdA0QBgAV4B2xET1DGqq5Jt09re/yosfCXUrdaA6k3arK/nn3rHZm3NejbKVP9uucT/guEa+I3Yxvy7DratvvXYzrU/OP1+oRgOMKx7CibT/G7xK9tnj4/smHuubG6YcFvWwGYBbSpg7MsxAeAwAGMV22AOBJjttI1r5vFQP2dtYQ6FHTpAzPokbLQ5LLFRwVRB4OqywwaCyDpgMbH7MHc3Nyt3AFlZ+wEMgTfUvkDpsqnLAL7Ffgb+7mxva1351a+wY/5CVvcHB/tlf/+uKWy3DdahtMUFgfWDOrFuhX296ubl5HfYu9djfQMOUQFT1rCFBoo+efqsPHn21BTAUtab+pf1kXJzmETuAw706WuzwQcA93WQhzqgGm63mioDYBpgSf+iqI7DIozKgMiUZ8waJBv6mceJZm1xS+TxyFTfbvFN2WTLDLjc3pIdvI5CyK4c4D5Qn1o/mr24QU/iNI8FxVn3TJ1sB2DMbrljcNm/x1ocoJfyWmxqU/Naf3qMeJ+IAsltUwDbGmrPifiMYpIT25hx5QccBKkCAOv5ZO1Ut31GUa083YZbCmRXX9tBEqt/2J3rOedjWQp7X3/08xoS4yPY6FP3/ta2IPDO7p7sn89lwT4TBOf5Q/2b/+k/Ko373yALaHVO7k0rl+oDyO8W1VlVWegvjesTrwHwO94prm8+S7HEza3qlsk8l73puOz8bmITc/ndkq711x6G5muSH7fpPL/uY3aBubrsOi9/zOZn1rLrsuz88jW5PWP2Q6hzdswuMK1WBtPSY3aByqTzXK+Lbx1Ky27D2zRmP4Q14ib677o81wB4kVG+TrtoC6wB8KIttk6/UAusAfCbzbXQxtYSNzF3/u9/U3b+n/9d8BM1LVDAYmeixCwGHACODkTYQA4ICbAYYyc7mZjqqku8ROCMWVsqXiYbz664BawCFwG9QMVepysADACRFeZkJghB/Nud7R0pOIG/KIE3iJ0JbB6fl+HAFGYGUXbKnbt3pP7lImbp02fPpQjb3t7W70NxBQQQNBDUHpbJiM1/t/YUAD6XMtlgsMWxJO4lZQLmAEQAH4p3e2Hgd0p9wnoXdSmqXmJ9XlyUhmCvqdXi0sMdsNZwm9Jm09uHfC4E37nCptTiFtseG2AIhRuwl41L2UX750OBhqKY9g64QF2iP5QPNrGlISgwngIemoIF/f62yg48GgzOrD9Rv21umL0vMTtdMYlqVMAC+HFhdroAYQEhWUcb+KDuAOAf/Uc/Kn/4hz+q7KsVu1Ww/Vzt0moDeW38AGyAvoZfaWuARUs20IAWUymH+tfaEptq24jEnjlUwKb6NS/pAMIGhxlTqH8nI4PAk9G5QLHpUFF2e/4oaHVYYWw/V/zbIuU1lrJm0+pxewVmUDibJawZsvqGdRTvLQC4snuuLQvGix39ml/ypc23N/+msptUoLlSD9trdIBeAHxAxQr+es5z+Gt5xZo0X268VvGG6vcIUAy4YpwEHJ1DUgivqVg5TCGVsIMsOlPzx+PqKt4voHVyUSaKXbrhduVAOiyPbVxSBx14GA7n643mB3N2oPEYbTRXTxJv1QZQwF8dYGHOAgE1xi1GsCx7mxzUaFSHRah2WPmGopm5cTFhnNA2wr9yBmDt2d7eUtmePn1anj57KlUwNvUcRLG1a1sHa1Dekm9AXymyvdFNrQygntTAL4dAhrooK6OV/zcgjrPBWTk+NdcAG1vMSWyWu6XT6enQiuyzWRuktGeuXGidA/Yq3u72lkBwKIO5gdbKMXPBD0AoRreNr1BZy0bZITrrmVS3m02pbK3M5z5PrEwB9Dn4AgTWQRBXuzI+Q+XNYQLqEvbV9H3E96X/dHjHrflZ71H+sobKtQAlt9YYA692MAKlL04UNTcIgPhs6vB/bhVN+TXWOBwUB4tcTWuA19rBmtrgrdqjBoDDOv31dgrlrtPe2pwz1boKBOZ7AAAgAElEQVQpgS1GMAckNGddZUydAiYrLYcB/DnNwSFgOteM9Z5lkLjYsgFvmS32f/InZWMNgK98d02/jy3xXcwW3fSd8zA0mWf6zivKr/5MWugPjmsSXweBMw4ci5bnuk2eS/l93TdQl12++YvMtc2absdllzGZ301sYl7bKJ4gX8R0K64B8LsaP9ng6dZedn4rnFfLH7P5mbWy9k72X74mawD8zul3M4MslWu+q3OjMZfqBsbDCteIdZ3fMdTyAyw1Xhfo5pUdWlivi1d35RoAp4f4OuF7tMAaAL9Ho60/km+BNQB+s63Sm28LbBJm8twOAIwFNKqw82EFP2wD3tSt2tjebErZKrtkj5U5chvjeHljI9oUWN25TeVkYnkPBmV8jupyDoC3+6aA08+mUwGiHsrXLqACMGQAeAZU1Xez9gUaYZ965+7dsr9/rzx89LA8fPRIirEvvviyfPXVE8UFvnfvQABY5XXL2CqGMVaqDn4DJgGoDQyMBJe4ABLEKjZFXFPqWNqWNIBEvgALbKobJBkJJplF6BwIVHagIJvNuWWqQXLi1AJMDDyxuY/tNCBWcR9R7k2nisF5pDicDf0OwGH2u9jsAs+wNLUYy6ZWmwNgVJUTxUB1uIZQebMlSL69vasykL9sVDtmfwrwDgUi0H56YW0vRZrUwTOPpTquMKM4rcff/O73vlv+3t/7+4oDLDAq4IfS01R3UjBiHesHCBg3zXarlA3gm1naNjaw8d00CCrVm8f/1Vzw10Q9tQwA23eHvkiJAwT7d8UAxgaaONbngzI6H2h8mfq3CABjssp/A/hpz42LWQWANQZcRRexqwXsGpQxNMQOgI3dOhR+UwF81eZy/WeX/u0T+roN6YBE9VVGP9sAbtpYAXwGUg7wG005//mbr+CX1hSf9Lg462BEA1tagCoqcsahXbRRfAHyBc91EMEsx0N9aePX4v1yOGE8KWU83SijEfCTuLczQT2UnVKSC8oB782+GlXo2ZnHn52Yop7fhTUxwNEErwGAzXpdB1QYE0A2VzbHAQbSh8pUtrmCiW3lqxitKD9HU11YWVMv2sIgpFnbHx2/ki3z7u522d/fV7x02R0T97qJutbnFIcqOFxC2/i6Yapka0etX3I34LvFYZetsoA5ql4UuhZzPWIVh901o7DbNUt5ZlB1YMRdEugj1jUBYNwOtvqyqVY8cDrYY/iyRpvNvSlVqz/adTbD1jpbLwykm3LV7Jrt4BAxzzkoYapWHQhobAqEK/SAHwIBYLLGxRiKMcWaKxvu0zPlOY9PbVCXwzm0PRBbfUWdHP4yDqT8rTlRsN7TnmElTdmJ+8tl66spgOVk4dA52s7WQKtfWGmHUjcgcIz7OmSq20LbH+LzOL7x3wGKdTDAY1YzpyJtPGeZD1I3e7x52jPW1LD757l9obUUVbvFgqbcm3+0BsBve2vNvDv5ApZ68V12ftWjL3P3FQHbdJ2X/E6baZLX07wNAl/3rH2fe735VH1HLgts/K1sAzVZxnT5bBFMNW0u1eryu6m+zjROsgnTG7w3UZdvYv+trM4rnFeZ8bpA8Ty7XEvmUt2uNWJd5+U8U5c/bnM9k0t1A2N2gUm4sjImH2zp8t2iOmfH6wJVTr8fpNs72X/r942re3MNgBcZ5eu0i7bAGgAv2mLr9Au1wBoAv9lcq9os6/31j0v/b34s9RSQlg16U21twjMquCcQJ+vihn5mADhiUZrilRcAgAZ20Ht7dwQDpNZFWQyYOBsoJqZB1knptNqCDQDfkFCxkc3mf6fdlSoT+CsAPBmVi+lIarmw+CS2JRcwBVUdFtSU7fDlq3L46kgqYn7HhrjiFp+eavNfiqrZtJydnpazk1MHCvadssnaWKo406GyYd7DSrTbFSBBdSU4IZBIXEVUrE3BYbWNA2DFgmyY/Wdc0bYGegyY6H3I7ZENnpgKLew8pQamPUopp6cnqofiZ1KedruyrwaImAJ5YipL5KqouNUHQ+9LA2wowqYzkdrSandLu9M1W13vV6DPvPz2KgbUFQxqbKgfgW8ojhUHulIqmq2woEunXT766KPy2Q8+K5999pmBZiB6q+323CNBH+xmUUQC1gRcWq2ygQoYBeaFxVXVYHTrWBcCx39a470OgD0W8Ovwl/9mPJnyFytoDiUMysxVvuTV3CilidoXjMxYIG6pLKINCtMGjEODmAaeLEguc8YsYW3kiLlWX6HDtZdv+8XrG8xv/PcVBtDVZ9+66tqAslvEynJRLjZsHCpuL7+sF+5SWUO//Por/WUFcKUQFvgLmGv27mHzDpgELsYGuwE/H1uePVBRBwJ0mMTsnkcTFOrYAONCADy0WNk2FzqqVtyDPFmvKARKUFOGGlQFnllsaVN+mvKVOW6W0hZL2C3cFY/bHA0MBJtleSjfZZurwxgcADFJtgTmAOAxNuEGQQWBYw0tHvN8PC69fq+yVmZd2tndUbpQTaPglEUx89YHuQFqixUeh0so49wimnpYXHDWL10Dg8B8N+ttKxdW6sw9ix9r+bJ+CaTOpm773pR6FgDMwRxbBziAgZDe4p/HuhVWzjbEwrbY1jvBcdrPQTD3ksX1yJwO1L76jI0FKY1xniDWuz8TIl67AVfm6vzAjtTLwGjdOmy+TQGLfX5Pa6Opfi/Hzp3H+LX6mMKaQy9cdGo8X+YKXA4bmN04imGzCecAhc1z2Wx7vGg5Frjts7W926B7PO66AtiKPn8+RLzumNbRzrQX6xAHJOKP4vkBIBTkMW7su9anVsscFTrdstliTe3ouxTA/vxq/NE/KhsHawvoq5bR9PvYiuBqfWW/9uV7RWVMt6HP4WvrcQMW0K/f8/XDGZkyvU+a9WbZNa2W3CRcdjsuO79Yr1NjJFnnVF55NpDe4L2Juiy7vZed362qs/3BkRo+uVT5/FI3XTi7XClzqfI3X1l+K+y/Zdf5Q5hX2TG7QLek19plt/ey8/sQ+i9d5wU6MJ3n13ydXaDKKxuzt2qMJcdDps5rALzIyrxOu2gLrAHwoi22Tr9QC6wB8NXNld4wW+KGXvsv/7S0/+pPLQawq5zClpP9bWAIl+CEx7MNyGlxby3WbmxesxH+8OGj8ujRI1WSeL1YkQ5OzyoILEhzfm6b9ai+Op0q7qEAcKtTOq2OIOykUgCPysVkJDhBDM27+3er2JZsdO8KqOzq79vBAKXZyGyMOx1t1r84fFlevjwULBAQaDTK4eFheXV4WI5eHZWTk2PFkERpJvhbisrFBfQNyCR1mFRhxJAETk9UD6yL+d0cAM8sTmyjbolqCkbSzmNZmgqWNucrlGZAlwAZqNkA3YAhAA/W1Gzi93t95Xcm5d+ZgKzBt6kgikHVltSHx0fH6t/ReKJ4kMRWBQDPAKyyLg7lqhkGm3rSlZuuRgxrasqqtnv1Sqo+gDBX2MoCLPr9Xult9aR2vP/gQXnw4EF59PhRefT4sSAwQIXDBth937t/IGWkoBm22SjUAFXEocb2VBdlMdjClwHHdyiABYBN/RsxgVHxGgAGpgDvR2U8BAAPBYBlknoxE/xtbW6UTeAMABi1LDGEaY/ZTNXldxGrU5vGAr+1dnR1pBirubYKuMYfEFcB4CvVwG8BwG//Q8Thr+HnuLGpswP4RqGuWIbqTTo3nZ7frb5GzRXD84yYO2pfj6kKtKrXq4rBSps5twduAYANvgImgcAXZTQpuoC/A9aM8VRzjzEPAAuL7G7b5mndfl4xx91WOkCaWZwb6OM+AeekqpUteVgrc7CBMs0EWgP6XrJz3zCQvcGQGM90CQB7XNZQzUtR7nGLpXJlTWG92tstO3u7ylsqV9Twrv7nPsYWAbWAUztwI2eCCXHGZ7Yeox6WotvaLwAw6tjTs1PFzmUuivUrbqxbqcv+2CCmDrwo5vBUIJH5x7qz5c4MrHNyN5ACmDlgENLmoI37iLUc0JrDGowYpos9PywcgICzQ34pl1EIuyW35cUy0pB6l/VD8YQFqEdlNIz47HNHA8pgkBZldtjmext3LO6xxT7mAICl0yEA8nS7aL3sXlzInYL244tnDJeBbLP1t1jxQ7cKtzjVgv9Y/bNW41rR6/m9DMRa2e1QgQ4rTKcV7K4OQTgAroNi++N8PufidwLevuhRH+oVqmbLj/s6TCd2s1TMndLq9Eq72y+tTtfDO9gBpjUAfvtr6yrexaoHW/Jtel3GZEN9DZOtbCPRFpdUi+RS3UB+H0IZk22oqqRaO9+Oy88uXcKl1yV952R7Lzu/m+i/ZZcxnd8K59Xyx2y+Z9Lts6Ixli7fCvsvXcZkG+Z7L78u3kQZlz9uc6XMpVpt23zdy5gu3y2bV9+4MXvL+u+6cbsGwNkRvk73Pi2wBsDv02rrz6RbYA2Ar26qVWzoNf/in5fWX/wLwY86AGZjWQDC1XnEANZm8+Zc5RqKLr7bJrXZrQr0PXysrQ/gKgBSwG8w1Ea+rIlHqHlRuQJUO24hi5KvWdpsXmN5LNXbucBHk9irjVL6/U7Z3d0tu7s7vtmOrWWrsp02m1eL5hpqKzb8X706Kq+OjlQfqTNnM4EgFMDAEtTA/LdBDqIlXngc3nZpugKuUTYEJlDGtdtNKbIAXnL/dRAh/avUbRXqqxRxpAtb0VDVMRIsrmjTQYTZuFL2iAPcFVzu6mfYvAIr2PwPBfDQ1WkAWLM3nQgYY1kNAHj1ymDt2WBYzrHTlZWowV+7xFmruL2ovOdxg4kTbLSV+wGWae9nz56V58+fW0xP1Myb2LWGMq5I7QgAJqanAZ1++e53v1uwhMaaO+AIcVCB+Xt3TDGuPgPYMCY6HetLAPAsYBG9UIVytYkk8hZBOAP8vg6A51bQBilNWT4anAkCowi+kCJw4gC4oe/C4ka/DH4xNgSuTA0bIKeC6ALB8xjAlXrZDbL5nQ2NiO/75r9jdbARNB9J1c8jNvBbt+PmsUJDAWwW0LV2e8tiYyrWyyV4fQuz+n0Ir6M+HqNVykq3+AbCGoA0oFnFwxYANjIugCm4yfeZYv6Opx7/d9Yow+G4DABwY4s13m4Rm9qV4Sg2O3aIBKV+KHtlQe0K15iJjDkDwGcWU9XVvVLDTs1imRjoHEyIWK+ohAXSHDoLr19EHGhTAs/GU6mArYnNopw8qRegVuN/q+9KVLMkRgHMQQggbtihB9RlvkWM4iqm8nRqjgtYzm9sKD/iu1Kns6GtCRYD+Fzr2MvDw3L46tDUv2p34C72v6YADtt4uTGwfsuOHdcAm+ccLsGdwdYmm3OhAK7DSbOrNjcD2TqzVrhWnucBSl1Uv3PgjrIbIGztH5bJjLiw32YtBEaTp9lj26EN+rOyoK7F2uWzVcx0t31uNefxhU0BbGAUy+gIByA47/eJgzfc0wBwT2OS9lR6X2OlLNe4qUwrdDioS/ziXr+Kacw4j/vQRxEXOdTO1wFgtcdr6mHavZo/rqKPAxWxdkaMaoPDbXs29rd1dSifgPjtAsD+OMi9fy7x8Jw9e3JvbblU+fw+hDrfRBkXyjM3In7tqa7b4LlUoOSG+krz/CaWcYV1zg7YZBEXQdRrAPyuxk82eHquLjs//TmRu3suVT6/5Y9Z+9so85VLla/LyvJbYf8tu8753ltdv2TG1vxv8mzqXEvmUq22bb7uZUyX75bNq/RITDdQLmEu1Q2M2VvWf9e14xoAZ0f4Ot37tMAaAL9Pq60/k26BNQC+uqmWvUmYyW/z//pnZfPf/TMDwLIOHVbKWoFA7EWBAx6nlY3lSvk7GpWhx9W1uL4zWXg+fPCwPHj4QEAY8Hj06pVZZxLH08EMG/ps8gNz2KgmpirqMwCw/o2CSvF5B2U6HZetHlCiU3pdi8/IZXapZrkZV0tKsJ6Aaaiu2Ig/ReHlcYhldT0YVraaKMy00U88UalEDfBZeYhXasoxdv339nbL3u6uLKEFJzyGKHkADDaJx6gYi6b8JY0ps0xdF2pf0phFaVvKNEAI9w4VHyPEFGymNjawPRPo4QoL0MuqR4sHyj2BTtvbAOB2pdYFLAN/AWkXBbti8qSPLSYwAIr+E5Ry1Rp9GmpEgaG+QYSnT5+WJ0+eCJZt0EZNDJNtxFFHKaJ7XeUZ9tc//O3fLr/92z8sH338cfUzVHOAMGBWAA8+0+6iWuuZ6bKomwMmxQ91kKnd4CCWSjSPAXxJAVyPA0z7mMU3qt9zlNODM40zs/QeVQC4RZzmptnKMh4AxAGBBYKJZur2qwaAN8wCWq1Qs4B2BbCh3AC/gXerPyHnSuFqeQj4e/mV0ADc1a+JcY/5Ro/1iVJ7WwUsumoVijVj7g599X3qa4s47oUdAAlgZxDYoTlZBNz3gxJgUtXj4sLH2mUAzHicXTTL9GLTFMAA4NFY9uuA3lBzkoVUwe2u5mocXBDA1Zw2xSxlw0ZZMXKZ+4oNba1lQI/fTyzer5TAdpGf4tL2OIBhByNYD23dapXN0ijT0USXqKCrrgP44YggS/w7dzT/Ffd2s1H621uCuMyVgLyaRyibN4qgKeusWXVb+xHzmPIBv7G752ItePHyhdbZqDuOC189eaKLz5sFNtb6vdLp9hRT2/pqZnb8ihOObTwA19oTW35AaKhKKUKoumM+a52UzX3ELA5be4uLS3PwPKHvaG8Oc/A14b5SV5t6lvaQzbHbMZ+f03co77HvZj2Zg3XKaLF9W5fsk+NgjeYqBzdQ6buzgtbxJmspLgsXFShXrFypgzctrvL5udpf7gW9rtwY5LgAXMc9IeoRc9tjGcu1oteXAjjspl8HwLGeMvcqFbyDc9rTnhXmuBA2tFUM7dqmbQDesJmuz+XIW2lkQW5reW+LeNO7pbu1o7lz2yygbbVNfq0I2KbLZwMgVZlcqhvIb4VlXKivU63460903QbPpRKtENiky7ku41sHUboN9ZK2UOprB24+u9x9c6m8WMmbp/NcUX7Vu/O1rZ3vv5XVeYExtuwyZppvgeLFIEtlu+y6rCy/BRpoZWVMztMPYV6lBtdiy92tObTwIfRfeg7csnmVHbf5qZpryVyqG3hO3rL+u64d1wA4O8LX6d6nBdYA+H1abf2ZdAusAfDVTbWKDb2NP/8npfHn/9RjANcBsKnsQonGpjFKOL4HAJa663xUgRLbsN8s9+/fLwcHB9rUDqtgAWK/UNgqNmeDDXgDOoKdqJbYkEetttGQ5eZgeCal5t29nXJnb6d0OwBTRGcGTS3GrsMJwZq+rKC3t3erjX5ToZkS7fj4uLw6xPL5pLLjDAjFferxZYENErQp1icwa1b2794t+/t3pAKW7fVsKkCAhTRWzNinYgeKnatZno4FLEKtGxv2/AyVGUDV3l8MAtQBcFh8BhxASSab2uFQn3ld/cXPwoo7LKDJAzgUCmDgLxfxastGE4RZJooxeSHlLZbR9HEodAXK+NoopgAGADebgr9cxBoF/oZ6McpM/F9Uk0AMrGhpo9/9u79bfvd3/2759LufmlIOACNLbGIQtyu7VOAGQAVFnZUTqIr1s8cZ9ZizBsYchmryUFYPzFoBYMAT6ky+myqY2NL022w6LsPT0zI8Oy3DwaCMhgOB4E1ZQBv87ckGvG120K4Oly00SnLgmh8SYFCqjG79XM1wkwM79jVlrl7wrnj7ftMC+m0A2Ot55TJiCnRDvhXONfC8geJyrox/y8eju9+5nl8GwAYT55ep6DXPBcrdGtkVwPPYpqSx+KY23sy+nDjAWJRfbLR0KT65nAPGtkYQi1zqUItlzPohVXDDALAse5knKN6HQwFbICv3QC3PVbV1eIm76t3WtHMHlwNBYcY8inba0+yYx2blLOeCzTI9H5fpaCyluk1m1iM7iMHYPji4Xw7uH2i94b6UvduLAxLAT4uhbQpawOnMynnu81xxhzc1h5j7HNLASp2L9ezLr77SgYwYVkfHR+Xzzz8vv/zV56ZWdjVov78ta2dzG7AhyCEbAWDiXEvCfKG2xHUAZbUdPjHbdbNOZ+5Yf6suQEwUwrX1GMBMXwCAOVTE4RsA74bbZgcAprXC/SCsllmbjo5Oy/HRqa+duEQYqOXiAEA4EcQYoM/rsX6Z51zY/AcE5rANF1+xhirOusPkWO9ID/wFAqOkpn15VkgBPBxWqmXmO3XEshq4DPw1C2hX176mAH4dAMcc4HtYTYfFc4yTKFOMGdKGpXWkqVvJXwLAHIzyg0NbO3tlZ+9u6W/vVKrg22QB7Y+n3PvnGq6+tZ3S759q8FzqXCov0k3kmRsVv9ZU123wzN8d0imTWrj85ps/xnLtktxJTNcmmd+HUMZ0nd/yTpjrgKtT5ZsxV8pcKi9L8ubpPFeU3zd1jC27X7LjONnNMchS2S67LivLb4E1YmVlXKADP4QypgbYQo/VXK1zqfI3XnZ+63XxmpGRnAc30S/fuDH7DVsX1wA4O8LX6d6nBdYA+H1abf2ZdAusAfDVTZXeLFviRtlVCmDFDWy1tbEfcAIwCNC7BIAFf4eCFaE+Awjs7OzIppmfsYHO5eJHGaSyaQ5cBZ7EJUgRl9TAzXI+HJTB2WkZj87LzlavbG8R1xZla1/fBWqwlVY8R4NslL3X2xI8NEvZicp3wmb+yUk5Dwvq8dhieG6YUhcFLzAEaKBYmLIMbXjsX/sZ5dP9tyz2rvxVLy7UBrKTHlhsXpRmiuPpVtDE4qU9+B7tFApeQHBAqwC81MtABErmTgUsZJ3tMSX5TCjxQv1mFqcGAAPEmm20xbc0VeNY8ZFnWEDL4Bh4g4q6abF8HYhFOQX1pKCcmQpccaAtfjLXuVvS8lngB3BKKjgpoZtS+4W6+rd++MPC9emn3ym7u3uKgyr775YpuWX1qjiZKICBwl0DwG64jCFzbDxX8X81aUIF/CYANuhLW82toQVyL6Zlxtg4O9UYG5yeVN/BXYLAzc2y1e+VbZR9KAsBqGDmiSmIAZyhyJOC29uueqnXP3xW+1ioFLqX/oKyOK2vq3rrNuL1FUN1qVmMv7GaXLIgv4RqVRyLu3rdHzDXJ6nXTSpaQUGDuowZCKDgFa3gcaRpJ+a+auuAWHFhq/iwFi92NmNctkpptGUXDBgEDmMNT1/wVa05jGGPKRzQrA6AYwxzD82FwdDUlh6vV7F9mTue52Q2tVjc58QCHhdUvFz8njwo39x2umkW0HhW2yKkL9SXjH/m8O7eXtm9s6t1LxS9EReYMmh+cQAkIDptGN3jtsrUT3b8xBxvtcqdu3fKnbt3ta5hxf7ixQuPH34uq/snT5+UJ0+f6qAN9wD6bm0BgLc1T+1rw1Tvso43AKw1FMjKwYxOZ37IpFzI8h4AXLcmDgUwzwqtp0BXwKgcC0o5G56XwTluC3YggXpgAR0KYFMno0g2CE79zs6G5ewUaDyV1T6X2tPX4FjvYgzwmVjvLF6x2bZL4RvrsSuNwwKa8cFnpCZuNquxxJpvcZo7WjN5drG2n/thAqmWuQeHl1CBY6uNrbIrwvU7P2QR63qMU76r1V97ftcPT1SW8g6qWfP5Cuto7kWZ+e96PwQItnjHNp4Zb/SHAPCdu2V7Z8+fT6inb08M4Noqe/076BLfnbwzr79nNduSSb+JZbSJkWygzLMpndWvNWF6w08PyHzqdMpknun8FihnOs91GZcyJpPNuHxV2ocwJvKNs/TDFSubByusc3ZA54uYbsXb03/refXOYZQeEflBlh22Czyqc6XMpcq/Iyw7Pw3FbOsk23tl+d2yebXkbkn39Lr/3tHyyTmQmVdrAJwd4et079MCawD8Pq22/ky6BdYA+OqmSm9/JTfKMvk1/90/L8QBlsouLKClikIBbBvzbHoDNrH1vQyATY2KxacUTg4lIx6jbeYT0/bMoAD2p8C9sHFlg9qBcKUIZYNbir6WVJlnp8dSZnY7QImWLJjv379X7j84KIcvD8vz5y9czbspYC2rT23Kt6tYjZTxxYuXugyOGqCw9z6zoLX4mUOpCzvA7lAktyxOcQ/7425XcLeNTbJAg21Emn22qVy1+Q/sEkhuSLl39+7dcu/evbK3t1epkkMtTT4Ru5PN/lCK0YZYOAONA6JTj1CLkS7Sk4YLMBBfkS6UdarjCCvdYTkbnMvyeQKz2miUdqdX2u2u4A9wiyvaRp/3ONC2R2vWxtGvALKw0JVK3BXEpgo0SBFW3N/93vfK9773vfLt73y7PH78WBf1NE5qSjiLc7lZmu22YgArCm8FUh1Qx15xdIA+z/9dDYCBvYAfYveaEphYvhajNQDwKUq/46NycnSkNLDw1uZm2d3ZLrvb2xoTwCH6dEpMTykhAcCmBIwYqGH9PJ/hMQupRMTmfU0FXMHf+Sv0XKH65mv1mwD4tTRXwORqXFjPvvOvt3pu715DQt1Mk9F3pgqtLILjbVbdZgc/FC/b168AWNjCC6w6XGX8cTChsQnoartFOXGgsUW3GOExby2+6szh5LSKuyqA69Au2pK0xP9FkY4iVRx8Y6OKi8qY1Rd2y64E5jOCm1oLLxzCTrUeoPhUWYDJgFZ1scWqVoxej30tBXGvV80dax8bDRqx3mZSF4+ZTzOHkBb3W+kqu2UrL/lxf+Yh6n5zWjjSRexf/vvlq0NBcyAwwI9429vYABPfXTC2UVlAo2gP5Ti/NwBsoJExToHfDoA3ZANfgUc/2MM9BhwSGmExjcWx1dUAMLF0AZtmAU17BATGtps1kRYy4Nnyg0J2ECdUvTEGWF/iZ3Zox8pcAV7V18YlUJk+Ze3U7/1QS6yXdjDH7knbAn+5eBYxnkgHvN9sthRmAFttDgeYG4UfRPB1MlTSr3+P/q7/PP4doJdhyBimHULZG/CXdZ76xrpan3N6jjYtLIIP8LK9e6fs3tkv27sBgK1fN/7jPykbBx8l3tsybxIL8bvEPT3JEt91Ym5nbp6r8Q1ByxXVuXqMphoo3ULXnjWqbpes90LlzNTl14t0ndkAACAASURBVJgmvUlmL2CpkuVSeVYfQp7fxDIm65waEIt19co2eOP1MFWnZPuk50Iyvw+hjB9CnVN9nF/y0mP2VvXfTTwTkvPgQxhjN1HGVY3bZddl2fmt59U1I2OF8+obN2a/YeviGgBnR/g63fu0wBoAv0+rrT+TboE1AL66qdJbasmNskx+rb/4F6X1l3/qNqtmMSrF2xUA+JICmPi/bkfMZ4A2YVUctp6TaYDV87K5YWpf2WUCF9rAPQdHM+JU2sZ+G1tO2e52y3BwVs5Ojsv58ExqzHarUe7c2SuPHz0sjx4/Ki+ePy9Pnz4rR0fHAq0WD9juIwWaI8Hh4FwqOWAxm+nkL0Wf25jKdhYF8Hhc3b/jyjHUYb1ep2z3t6T8rVtEiz9eFFliA1ZRAgdIkAJNm/EGgA8ODAADHrhQu4VSjNjI5KGYx7qwmG2XnR2srLcdAB8ZDMB6dKMhZSIxToFm29sA4G19RsquxobgQKiFQ10KAEZdhyXraDIr4wm2wI3S629LNQ2UwdKZukTZqA9QivuFQtEU02O7h/c7qklT/2ITbmpixQatNqMuyqNHj8rDhw8VA/jb3/52+c53vqPYv4qNjKrTlXMbqAJRGrfaxiorZWUAYOCVQ98Y5NcBYDKizQXbLJYvKt7hkBjAg3J6clyOX70qx0evZO9MumajYQB4Z1tjljFIWc0KF8vfmdo6lOQKoPrGdnf86VUHwK/t0FV/LESa2k7IPBjvfNGQQtTS2tfrAPgdf+5VgPbty7WHalWCq24//6R1Qh1ABdycl8n6SoBMiltXQLpiWKpPh7/6ztgCAF9slMZmSxDY7kEmDQE7Lo1LxRW3OYMV/YjYsSNiBY/KORbKDoAD9DJmT06w9T0VZI3DGqZcB/A3y8amjVvmleYkilfFCAZuW5hf7o0NMWOCslCnxoXVjS/GxJ094v7ulT6WyzG+a7A3Yt4qP8FJ4v6a7TO/w0WBuc/YkpMBMXqlPG1ofuF0gG16AGAgsA65vAQEvyrYQB8dHwvaCnYDpQWkmW8WP5efxViWpbl/AdmvBMBAW+Xn9t4U2g+EAMml5lWcc7Pxl2U2B1XkxGDxybXWqo8BwCh15xbTMZJNRW79E2DXDgp5LGBfJ+iHuqNCPEMidjv1CGvoiMfOoY84ZBMKYaByfNF3EavdHCYs5voAG/uzgR0gYqw0gfD90u/1S6vlh1iu2JaMwwcBeOsHcy7bptvhiQDA/DsOBumQgmy8gc4dHfQJAExd6gcuKgWwLOmNIc0toHddrWwuDu0//i9L48HHife2zJvEGgBf15C5VsxD5XR+WshzqXOp8vnp1tc1TPw+WcYqeTbfr0m69Cbs/KUpVfKF8l3hxmS6nMsuox4subvnUq0uv9SAiLfCfGVS2eazS6dcq8je1fIrGrNX/EXxjj8W8n2dGWTJKq8B8DWNme6VZIOvLL8Vrt2Z8bpA8WJVTmW7svZOjoebWCNWVucFOnFlZVygX1IDLP8Kk15rV9Y2t6z/rmvHNQDOjvB1uvdpgTUAfp9WW38m3QJrAHx1Uy17oyyTX+sv/2Vp/9W/FOwAmAAgwvI0bCaBNBEDmI1vQAWQpQ6AQ41UbepvuPpzCiyb2kY/8RI3m6ae63alGpwAEscTqQIjxiGb6v1eTxbQZ6fYNgOAicnaKHu7O+XBg/vl4YP7Uru9fHkoCCLLS1mQuvUl6jaAA3aug/NyeEgc3ENtRwbsMbBYj5laBHSAv3wPG2jKut0362cUZFxmKWxvUaHGpQ3n7QAcNBiL8g6gg0rX+sQsePVv3/Tk3wBY4k2enpyYZev2lqCNqRkH+r3FSm6Zks3hK7AcdXaAAYAGv0NJB7gNmAswOzkbSAUJAD4fTwWAiQ3a39ou5wAylLCnp15260NTJo4slmpN6R3qYFMNjw3ie7xS4gLr3w72+S5o1u2Wu/v75bvf/W759NNPpYze2dtV+xCDOK6NzVbZAAoDr5AOOsSqNrJjs7iuAg4FMN8j3q/HA5XWUrTN4JIA8Gwie/Hx+LwMsXs9OirHx0dS+AKHwbk7W4D/LQfAQJim4K8UwIBiV5FaG1ss1OpLb3KvAWD/mZBcvNTre/0yKGg5XfE6WFlAvwsAX63yDdjI3Hvbl4ct9hDLby1FReDnisY5lHY2WKkQDf7G6Ec5jOWxwUSgYAWBK3tgpoZZ7TY2mvquAyKttsY55bfDEudlcGZqX6zezSbdALCu83OLFy6oO9ZhkeOjYwPAYVmscWq27aHipGxhuRzjG4tvsyx25ShKUcUsb5SmDp7YGgZAVNzfgwPNX1PQe1xkB8iXetwVwWbRbnF/OSyyt3dH6wM/ox6htOegCwpg4hIDtF++fFFevnypNe6QeN8ax2a9b/1gkFWWxR4rOdYEwG/YmdtytCH1ax0Am5r0wuBvzXpeALYWvxgwLfWpA2D6TKAb1S823n64hX8Dgav44owMWUeb0jpUuaYMdkV5NXfn8abr4DOsk62ehBPgsMZ8/bF12a4Ar4KtHic46i6luvqxVKCYcp+dnJazUw4OAIA55GIAmIsxyWx9fUYF/H2b4leKZ2/PKqZyDW7bwQZTAAfIfh0Ax6GrmMuhAOYzlJX+7xASYWundIH/OthkCuDd//y/Ka1HnyTe2zJvEmnGmLhfLUkSCuZKmAeX6fxqz/DrKpbOc9l1vokyrjhPf4u6rsm/Vr+/bmPnUmEX2PBL53vL8vwQ6n0TZcwO6nx350qZS7XQzvIaAL+rM5Md+CH0y6rG7Fv+grq6OCtq73T/qTK51LlUH0B+K6zz8sdsfjR+3fsvX5P1GHvnEn8zgyyVa3IpWQPgd7TmsudpZl6tAXBqeK8TvWcLrAHwezbc+mO5FlgD4KvbaRUbhO2f/KvS+cmPDei65SQAGAiArScb/mzUA/P4Od8VX3NkcEVwckiMR4vfqtiagJ6ajJANcNf+GQDu96ScAqKdc88hdp/2oshG9/YWVqVbZXQ+LGdnJ7KAbjY3BGR3t7fKwb17UtQCMgGmgJ+GWw6bss2spQGawEsAMPF/T45PtOEgy16ghm+QK96rK34DAKP8heUBA4AhWw6AAZ0AJgFAj3c6j/FotsxS+KKoM4dcAauwxa5v4McoiJiWtBOxPLn4EuTp9SoQQd1CeQihCHgQm/6hEqPvgL30D9Ar4AhtcYIF7umgDEeTcj6eGADe2in97W21o1nJvqqUaEAE1WnMRd1N+RuqV/r73H9nikogTqM02xYvmDETdQ5FG5a4WEFzffwbH5dHjx6XBw8fyPK52emUBjFKUeWhIsRaF69qj2Xq1DzouX2vJk7Exn0XAMZKmJjGgCCDX1zn5wONj5OTY0HhCbE3ZzON0y3sdomLTTzSVqsCwHw+DgGEEthgWXzZAYOAuAGEzI7WzaLje9hDvwaC38RKks3P81Xd66+hds8KLr+21NiZByDa1a+u+qmPWyFbn8fzWtQzvKwAtrnvGVSsxdKYRbbNOZWYOMG1GMCCwFxaR+gfzVSBNSl0dbVLh/HU7gjghlXw6Qk2vabQjBjAqONZV/iuwwibmxq/r3QQ5JXgWBwase8Of+m/mu0yc4wYtsBZQCq2v3JCADASK7y5WTqypTa1P/kAIB8//kgW58xfs0sfCHhX0FJ2wX4vj5ms9VTWx6Xs79/TRfqTM7MhFjgdT2RJLXt4dwd49uyZHA5eHR1L+Xt8fCL4y9rIPQyEEsPa18ZQ2lNPzQGLXxxzmvWo221r3ati0jJmBIvnSmF6KGyrKbPgots1E1O8AuoN2h61/VAx23U4RX09twyv4vW223I04BlAe0Z/SsmMeldqcVuHZMccB3+8TkBjWSWHTb//fKJ1O2Idz0dpgPCou0JJ67kQY7noABPrAgdz+DFrGxBYALjbtwMJmoV+WKL2l3VdHV+P2Rvw9/WfWR9ZGeJZch0Anq8rRX3NJQAMfJ/NSqvTLS2sqjs96yMU4I1Gefhf/Q+l+/GniZe23JtJklsm7ldLksw0V8LbBYDnK22iSZfdjrp5rtVzqeLRsVDqvLo40UQ3mSS9UVS9OuQ/kU6Z3/FbHZizxS/VFblU+fxef5N6ZyFWWMZU4yxU7VxL5lItdOPVjbNl998Kx+2H0C+rGrMfwpxO998tGmMfQp2XP2bzozHdPstex5L55WuSfx6s6/yOEbdAvyx/3OZ6JpfqBsbDLVoXM/NqDYCzI3yd7n1aYA2A36fV1p9Jt8AaAF/dVOmtryVuvLX/6l8VIHCojYAQrY6p7NgUF9yczbSZz+Yx34EUgnlAYKxWZVsKtHFw49zL1FSmPrP4n6YARhUnsAkUGJxVsRUBc2xeA1tJA4jj93zvtJsCLf1+t+wQy3J7S1Dk5PhUEAIrYRS2AKSzU4DL0NWoTQEloAhABMikzXoBDcprqlqACtBZMSax9cU+2uEIcA+gYMpbgCFtYjBE//Z8aKuwFwVQWUxMoFHHYnZ2u5WVp23QGwCpx7Q8cvUebUaZpCB0pS9pKWts8oe6NuBFxLyk7ypV8mhU9Y2p8MaKBTwcExN4UqYoxLr90un2ZP0s+9ijo0o1TBlDARmAP+JCW8xOg1KjSgFsyl9TmhkQQnFmMTUH5XRwpvL/xscfl48//rh865NPyiff/rZAcLvb1SUI3GqXTSygAYHAXwFg3/IWU3Tyq2/x6umYUvDGIKnFpbVL/83/vP+AX6bERsXNQQHifA7KGHA+Oi+zyaR0Wm0pwk15XbeAtnFgamLUpGZXi6LwkupXRbNy1QGw7Xw5rK1BX48O7HpCq9cbEPgtANhYcLTBW17HfW7WoVF9NRLEqgHg+Q7d5VJEyeKWYQtsECwU7r6iVX3lGTuAjjVjPm9srQkAjO0z1QFeBgQW3NM8nFVrFmsAEBjQGnlpfRoMDQC7spRxHMrYygmgxUEPi98adsZz2G0AjXkhW/RGo3Rk/dzzPp1pvcCtYKvfNdcA2TO3ZXX+8OEjzX2tU6eUzdSn5G8Wzp0qTrYpoS0OMuXA/n13Z1fW/MTy5WBGjHnZD/shGsolu+dXR+Xps2e6UDkPh2bnb+pfA9O2TtgBhQCNNoYDAFs8XrMabgm2x5fWS+ywHQDHQYeIGY46OqzcWT3N8ruhQ0Qoglmjgb9cuDIAf6fmf605Sf/qoEjHIL89f8zKXgddLIBwpfwG5vIVa2Cspfws5mnAXX5mzg12QKT6eeX+wEEfLKyxgraDCawXkbcgvGKEn+h3YQGtwwAcDHFVtYC3A2e7pyl843sc2LE5E/eZH4So20Tz+3iW1C2g45BP5c7h/RH3jTLz32bZf6EDNY1mR+tpXQH8yX/9P5X+J99LvLfl3kySryWJ+9WSJDPNlTAPLf1JkyvrLSrjTdR7oTxtccq1+yL20ukcbyZhenOseobnynET+d66PJObpyutd7KMuVFhqfJZ5mqeS5W/cTq/BSqTzjPZOMvOT1XJduItKuOSq5xuxXRbr8fYO7so3Y7LHrMr7Jflj9n87F9Zeyf7L1+TG3geJMu47Db8EOqcHbMLTKvlr7XL7r8FKrPsMbHs/DJjbA2AFxnl67SLtsAaAC/aYuv0C7XAdQB4oQ2j5GZRektpRfmtqs5YQLf+6l9KHWVQd6RN+ADApsibmkUnyqJGo4pNKADsitdLm9e47Xpc3wpWOoQAolbK1jExac/K8GxQxZVkYzusgrGHHp8Ppbjs9zql3yV2sCmcgA0AXeJcAnIP7t8vB/cfCNQ8+eqJQMju7p4uNsWPXBUHAI2N9fiOhTKq4nv39j0usdUZBTIASXEWUe8BSmLT8cKADVcAYSn8XNkIEAR6AlOAuMBpvgcUl32qA2Pl6UA4FNW0/+7urq5QvM0VlkVtRH6y0naQQT0VP7nbrWIA18E+QMCsShtlSH+PiLl6oXiWXCiA59axBiwNyBGDFLtjV3K68o/4q4pP6na5YVMK9LW4qoDggHdNWUufnp1qA2T/7t2yv78v+Pv9739fdtDdXq90/Gr1eqXV6xvbBf4CbyrbZ/fPrttA15WzFQQN+DsHwQZ4rH+BPLKrbW6alTcKQcViHpbR8Fz/3nTrcg4FmF0scVPNCtviq1r/Y2GuwwObBtgiRu88hm7dajzsmUOpG8ix9l2qecmDfczVXjWvAMBzIfBlAPz6umfc2UHsFau2fu9xXS3iqn8BY6t/Xs6V4gg20U8WcPcSBA5lZLynx3g10GuQbO4gwLwwcKVrakpdg8BNHSBh7nMv4v5yyTb9+ESxWiMf5m3EAI642Yxhxl9Yxgve4XTgsJI+A0pOXf0ZEI015Ww4FCQUANb8Yh0Za0zs7e2WO7s7pSsbdgOZ2D+zJmEPzLjnAu6yRvBFzG4UvNTJ2s5i4koZLqVxR2rj49PT8uTpE8U6BxgLHANI/d9ap4hBPhiWX/zyl+WXv/xchziiHUIiT56MTSmd6V//I0wAWP3GQRSDoLgf2NrVrB3smQkAM+75POloV61hrvwO9b9U5hLQbhTieTPHcE7gUA7lZBUyO2tPUzbkFNDtdRXHPKz5A8TyXXOPsmOV7/HN+XQogGMtZW7bPPV56Guj2TqbvXPA3ji0oPzdqp48w+Y/nBlIjz38ydFx5YbBeslY3Ny0+NGkbbU71i6+TlZx0t01gXLHV70P4lnwOjCOAxJR3rqldXyeNHUV8xxk2zNYNtuNzXLR4NltzyMd5Go0ymf/3T8uO9/5QeLdLff2lHx1StyvliSZaa6ENwQXl11GX4MzDfUh1Huhd9sF6l7NpUxDrTBNepOoetbmP5FPeQMbsfFAT7RtupzJzUF7x0p+JfNM57fieidrvQbA72qoZY+JZH4rHbfJMt7EPPjaj9kVzul0eyf775s6xm6iHTPjdoFuST+1ll2XZed3q8bYAh247HZcdn6Z8br4a2aulLlUt+s9dBV1XgPgRUb5Ou2iLbAGwIu22Dr9Qi2wBsBXN9eyN/My+TX/4k9L8y//VBv0AXPDspdNYm22s+nvKjrgTlj5miWwWQNXikIJNgEapmyNTXSBm01iqGIv2hUEBiCi1h2cnbktr21mB0gEOABZymxatvumssMGWgBvZvFyI87lRx9/XB5/9LHUdr/4xS/L55//yqDwwX3BkuMjS2sxQik3ajvsmoHLvfLw4YPy8MFDQV79ntiiKEIB1LLGxqp6KHUwgMFUowZEpAaWynT+OiAY2zX7Y5TFoeY1yGN2qgGQQ2Wt7xHXt9sTWNrd27M4yQ6bA+wAf/kdauhQmUWcXdoWiEbbUb/T0xMBKIBAs40KrC0L6OH5SLGATfXZEACm/UJJWUG5i5mATSiVGRe0zRlq2cnY43zOKqtrxSK+Igbw6dmZABwgLlTgn3zySfnBb/6m7KCB5LRTb2u7dLe3S2d72wCk4gB728pK2DfyKwAc7e4W0NEPlxTADoEDADuspz2AT1I0Qq1QPBMX+HwoG2jBMSCLKwfBSlU/RZ/IZrsOgOsg14orIBxgmryMxDopq9DqG6pgq6L9vkKwc8Lm6mfX3XqeNg7jM6+vNbYqYO18ZQpXWdehreXgtu4h4q2ZbxrAMgBsY8kPCsg+2u5XtYiDPzsoYYpfPmeK+rmLgH6mMWyxtKtY0oq1a+CxAsCu7scCGqjPODcAbIpuA2R8Zia3AhwMgGmdnik4TQ1rMVMVr1eQ1uLAUrez4XkZeCxWoCygV+vB+VAK/4OD/XL/3n7p93sCmMz5u3fvljt375TmZssB8JnmisVD39Dc3btzR2tdzLNQ62qtFahtKKbvl199Wb786qvS72+VXn9L66ep6g2WAq1Zu3/605+Wn/70Z6YW9q/5koRCN6ygTZ1aAVDGOLFtXeEOAAb+8t/VuhNrndu/B4yMuMRxcIDunk5tPDCdDABbTPLBwEIGoBa28WDjBMUwh44CAPN8of9ko+9TXWUSdJ2XqW4BHes65ZWDQ8Mgd1xRt3pM8gq4TqfV+LKDOBbnPZ5T1PX41ZEgMOMDoC3bcD84AAzudt3hweEqY7Z6To4sNnyolsOxwepmThD1gxCheo7fx6GhOlyuz+pLThvuuEH7hiPHrDTKTHbj2JObfTVl+K3/8X8pu9/9zcS7W+ZNwleJfNLEffPAdqHbLhvYLju/GPSJFlppvW+qnAvkG020UDsk2nVZSdIbRG8u2KkipPNf4Sbn/A0mUaUVlvNDactEKy4Af/O9s+z2SeenIuZS51KtLr98a6+ujOk2XKBfMmN2sexypcyleuNl+Z3FTee5ojH7TR1jy+6X5Y/ZfM8suy7Lzi9fkw9gHUvO0w+hztkxu9K1Ntne6TG7QGXSeS67jEvMbw2AFxnl67SLtsAaAC/aYuv0C7XAGgBf3VzpTawlbjg2/t0/L1yKy+iKzohXKwAMKAXCenzXAMAWFzbAJFDDlGt8SSE5BeaanahsW1GtObQIKDzGiliQBqtSUxsaw3K1pJSObF+X0uu2dbG5z+Y8oCdiawJ87u7vlzt397Xp/vz5i/Ly8LBsb+/oYrM+0gIEQgUXMRaxbr179065e+eOAKzagU171W9cRopTTKzjwZw9mnepW4qahSiq37oaKxR1gA3iRdKuBlQMmlra4la2BqYDYNFGW1tYZfcNH7pltcUgngig7gGAd7bV5rxfAG1CXR0WowDgoyPinh4JcKFgbHe6glqnAxTcE4GY2cWGyoHa0WI6U04D7XOIYva2gAhAMUBX8N/1rtGv9LegWk1tx2cqu1hZvpqi89GjR1IBf+tb3yr3pMK+JzgG/O1ubVs+soqlsQP+vm4BHfPpagBs0B04acAVWG/qQotbGoq4cC9GcT4dj8uMukUMYlfkUhzGiOLV6qAAY4X4sMViwlYW0DUIK+tp//PhEgT2NFW80cuW0KEAnuOy+GPqcmzhiD4a6d4FgBXXV/9reJjuq1Yd4e7aIhX/nv/8sqrXlIYc+gDuVSpgo4KV5TpVV1+Eujds470/mBM2bg0gTkY21kNxqoMXUmRjDYyduSmAUf8qFvhgYGVmTp2PdLDEfmYAmHyZY7IrR+XaMfiv9gDEVQB4Hv9VMbCllrc1MMbtaHReRuPz0mxtlsePHpbHjx+WrX5PimLUs1t9V/zrsIRZSGtddMXmjqv7yU/zTBASNTrqzE2fc0WHVp6/fFFevHwpRbApkHua/wBhYPbJyamcEH71qy/KF198IQt3i6lM23mbOUTnEI6UzrImNgt7WZgTw9fBL7A1gGmskVLH+4EHxrlZ0beqMUSe6lsdjJmVKRfzVg+GhsApaxGXxkhNZS47blcdc3AkwKmU9b6GSJWMU8HmZgXM6wduKjeGmgI41uI5QDXlcoQloN5yRagpgLlfHJ4IAMxnUP8KAAPwmeOa53YaAiAsANzrOWQ3FXC4L/D9dQAcFtpvA8D2nLKDD3XnhVjXNcz9PeD1UACxUREAWLHUNwnfENb8bdXhP/jv/+ey8+nyFMBWpoVeBa9PnMxwodsuO89kfr40XV/nBRpypfVeoJwL1X3BfKNBF2qLXC/8/0qV3myq3yW5URRzPF3Am8h3hXku1LbJcqbzTOa3UB8tkGemzxfLLlfzXKrVbfjfRHsvu84fQhnTdY4/PDMDMpkmP25zpcyl8sIlb57Oc0X5fVPH2LL7JTlks2dT0urfdf9d0/LreZUdmu9Ml2zG9Lhd9vxL57fAcyidZ7JxVpHfGgAvZfivM3lLC6wB8Hpo3GgLrAHw1c2b3sBKbjim8vvzf1rKn/9TbdBL+TqZSPkEbGAD2mwsgXwbApw88GJj25RKpuBTjMlNlLEbZgsscINtNHFTmwWbZcu3U22Sk4YYwhanE5tXwIdZuwJY2IsH+jQ3NxT/t91i817Spiodnwc0KG9XvqJkNZWfWRtTZgFc4hu32lL8AkG5LzbW1HOrB1QhLrFZYQOfDKxdCPJhUz0YnAkgsglvwG9umdpqm2ou1F0BlEgLZEIZSDtQXvKnTAHHgVQAan4eXwJUguYWd9na5kJtT9vMAfBuBTRI2/P4ybGI038vXwCQXgiAoSAkzcnZoByfDspgOKoEtorlK1W0AQv1r8cpplyUN+IYH5+cKC4mcMwgT1E9KTP1NGWgKbqruJQAPMaIj1/qg1LywYMHiplKTOCPPvqo7B8clO7WllTAOhYgThowybeS6yrgaqC/CYDr8NdAtvVfQFLaGfDWwAYa21jaWba4U6SM5QLb1jExUk0lSWEChMk2XYcDOBhwUZoaw9HybuFcceD4Rw3eBgwOu2f/77k2l3Hm+Ug1HK+bl9XE1iLzdNcBYJSLXBGv9/JLrDdmtcZ4aSo174Y7SM9XlwC6c+DnENgzDrtffQfy1gCw/u0Kc/WLd7UOYrA2DIHrKDoN3HnvW4xrt4A+ZSyenKov4iDG+HykOQUEtoMppgiVpTmQULDTbMqLYtYCgHEvMAUwTR3jBItjYtbqCILY5YbNk/F56Xba5VuffFw++eQ3dGADcAqsVP7NpvI4BzqPxqZw1pyw+N4cTmHsxWEL1ibmED9jLgIbUdkfnxxLRaz4rU2Usj1Z2+MQcHR0Up48fVqePH2mgy8vXrxQvHPUyayD2CaHXXEAReaALKynWNv7+s381UEd7mEAmAMsYUmvAzGsB+OJqac7xL5tCSQyp61tie0LeJ6Vydji/Eq8X8XDNVV3KIArTfuFWzOzNjQ2zHFhaHHlDURbW4YCOBSz9e+hoqYc+oyvzfOYuNZvAZT5t/q3Fod9Doct3SUFsFtA82xTufm8j2PGpuzruz21SQBmKZk9REIA4IDRdTj9ugI4YgXH86Eqay0uMJ+J+4QzQzwj7O9hP5ThMYCJ/xsxgEMB/Nl/+4/LdsoCOmbd9a+FyVeT6zOKFAtkmHrfUVVyKXOp8vnlW/Ebnud79H31kfzIutGU6Y2heimSm07xkYXukcx7nWdiWKywLROlU5JkEdObu8pzyTdfdn4fQO7ZFwAAIABJREFUQhnTdV6gE9N5JgfFsvPLDpsFqpwejem6LHDzdJ4rau90+T6EOq+wjNlxm+zm9Jhdr2PXtHyywdPzIJnfh9Av2TG7wLRKj9tlt3c6vwUqk84zOSZWkd8aAC8yytdpF22BNQBetMXW6RdqgW8UAKZlVrThmNnAnP3bf1Iu/u0/kapK4NYBMIqmAMBSplINB8Cxsa0YqNpEt1iMbNSb1SoQwJSjAURRprKhDiC0JtkoKICBOHwP9Sgb21KXAjw2iYXZVtxfADDfuRkAdKzYvPP7YPNMDEbKqZ8rZq1BI8poqrKRQ8ye7heQk3YCfHABfgVAAZuiQAZLAErckzZAgbjZbJQeajwBbQN/AZ8MrhlMsvjJfMYgU1iVwjVRRLPJH5BFYLiKWem2t02zguWe2tTHJno2Lb1uTxAJ2+Roe+pkykBAlMFo0r5wMESbAL6BN8Dfo5OzMjgfCYAxRgE2dghgXIvJOgemlJXPhgJYcU2lMrQxLkDVMpVeFTtabWUAW7axjBFAq9eTsqKGvHPnTvnss88UD/j+g4el3e2UVrdbNhT30y2FNaBfs4Cu/0yoKeCo7YKF5fYFkUdr4LdasNweWGCatt7ctPEJb6b/GcfTydyC2gEwY39SswlnnIT1bChxdYBAYyj+dHAIHKC3BoCj3LVIu247TcTm1z5XvfDOobLN9cvpoo7zPGk9g79cgY3n0vvQEvuapXLX1MDyRK6rgO0OAW0VCjbAvICr/dIcvE0RGrF9I1b2vH8CyltpAY0cjDjHHaAW61Vw+wIl70RzmvUDlewJ0NMBMOOeeSZ7+cGZ6lwBtzio4la5zM2Ik0tZiP8bhx5CkTy3LDZbXakwLyz+c6/fLd/6lgHgfr9rcXY1vq1dzNoXgDytxjEHOpi/QEPgocHLma0HzK/Gpg5WAI1lc+2x1hWvetPgK/B4Z3unPHv+vPzil5+XX37+K7XD0dFxdZiEz5rtvql14+AFZdKaJnt9qw/joeuW9WH/zPqLO8NgOFB7WgzgaXUQRGuoW2bbWmdtZ/bd3tfu4G52z9YPOqoQwv4YE1KBm0JaynrKJpjramSp6+eHAGwK+HqoeN7zP8XogzoAZn22X9vBnRgLMZb4HqA4lM8BuXlmhQI4DrzEUYs4zEC9FJO5Y2njmRex2+v2/fHse13VGzb+AYNJF6EY6irhePZG3GLuFar0AMChEra5NisNwd+O2/+H48Fm+T4A+NufJd/dMm8T6Ved5D3z707+ZMjlu+z3sRW+491EvRfKc4G6L5zvgnnPn3e5YXBTqdKbQvUCJDec4iML3WOBvG8i35XmeRN1T+Z5E/XOjtlkEdObu/Gel7p/8ubp9knm9yGUMV3n6h3/+hZP55lsx2Xnd30N5imSRUyP25uoy7LzXFl+t2yMLbsds+N22WN2vY5d0/LJBr+J8bDsPJed3/LHbH40Lrsuy84vX5P8CbpllzGT3xoAZ0f5Ot37tMAaAL9Pq60/k26BNQC+uqlyW6z5TdFMftP/838rQGCDtgaADdb2tJkdm9iCZx5XMVRNbPjr68IsPAP+BeSpK7TYSA/1aNwHBTAAB6gQ1sV8BgvTV69eCf5iq4pit9/DArpTJuNROX51KFtjZ0GCIsAULmAOIJP6mHLWVXgOgCmubdCbmnButQk08PiSqO9keTrWd8AEoIQL6NFptxSvcndnp+zu7uiPUeIJA1VsYx9kF7DW2hRghapRJqnYhiqWMKrpTf3c4Dv3s/QqJzBhs1FZDvNBgYomsZU7AgQdYti6khHV9pYDYAEJ7G03Snn58mV5+fJQbY0dK0Dr5BQF8FkZjsaVUhpAFwA4YGkVK9TvHQo3oDW2tmYza5auAXpRBUZ9zAYciIOSGTgWFqzWToIXWFf3++V3fud3dD1+/JHbrG6UhhS6poLWl6uNneTMf6Z/OQCu2XNfBoxuA10DyhF/Vmi0af1hyjpifEKp6Hd/LfN7z4DC9BkAmJjJp6eCxLBErksQ9wrIa2A4Xkfn0NYUvn658pe8KgDscFv51z9PWoC1jehK3TzHufPXygDAfL90MEVJPIdq4QBkRq4G3qUadjXw/CMGUcMW2myg/fwEwBhLZ4/NW8Ullf2zqX9V46qIZovOfBmenZbB6ZkduGDcc5jDbaKlypdd+bmseVkzAMaC2wDgUAArBrCBRzkRCLx2DTLrMEUcDDB7akpjSmVXq2oecnBhs/oMCmEBxmZDqt+PPn5UPvrokQCqQq3KJtzWU5XX68ccCFUnByGAswb3TBXNARbFo97EBtnsrTnMEnF2QwVNPsx/5vcXX3xZ/t9//+/LT3/283Iml4KBf87WEVSzpJUq3+tqcd1tbVOv+9xmDQZik68pbjcFf2ln2htLZi7WHdJSFw6BcKGIDoV32E5rrfHZgArZDrx0rI0Vixu7aDvEwzNliK2226kzgkyx7DbI5gWgsRDKV8oe4DTUzfzel6NLsaMjbEAdFMeIn1tEY23tzgttO+xCW5AnBwwCANuBBuagHXKQywEHbnAS0LPFDqxE2epwt/7kjzV2DmzteRpAOp6ZUU/6LQ4LmWW4HaqpA+DL6mgbyw2cMD5UBXCs+Ym3y8z7TvUMWWZ+N1HGW5jn/AmTaPxIkoT1V+WYHg8LFOddSTObN2/9fHJTMz6/0L0WyDud7zrPa0fNTbTltTf1BPnuSZfya68Aztfk673BW/VxshPT9V5RftkxG38z5NLnap1LlR8PKmOugGkZ/sryW6DBV1bG5Ji9iX5ZcjcvMnLWY+ydL1q50ZhLdbvm/vLHbH5mLbu9l51fvib5MbHsMmbyWwPg7Chfp3ufFlgD4PdptfVn0i2wBsBXN1V6wyq5KZbJb/J//K8FCBwWmnw3GNvXBnMoVi26I5DHbIgBhRbn1+KJRpxfNqMt5uY8TifpYzObDfK5ragBTyCcWaJua/MbG1OuXq9b9nZ3ys7OTtnZ6pXtfq8Mh2flyVdfla+++lKQTuC53SnbW1ulT8xYVK9S3GEfapvjfAFTgEVmaY119XwDPTbtSReQw+ypDX6g7gSGtDY3BVhR3QJ/7x3sl3v39mXhenJyLNVyZW8sADyRzSpQ5uzkVHkBOyPmrEHA4G6AIOyvDWphTSpLbdprANgZ6meyeMZq1kElEBloROxR2pjYo5TRrKB7AhOvDl+VV4eHspMdUa/RRBbQQODz8cRji/YECwIARz0oXoyNekxKFIpAIQCaquAxohUf0+MakxefibERMZIBXNE3KAcpE3X90Y9+VH70hz9SPGAdEphOzL623RHAqAVgDi9eb78Y6e8GwBGjtG7DGocZ6ipAwTkpmW3sVDFtI/YngJ7yDc/LGf1+clxm04lA2jxer4HcCurWQXCoi/kzT4OgFvtX6Wb6uYBXhVXnddN9AgDH5121XAfAdSvpWHFMTY2q2g5AzL/catvOc/hXAOCwffa2uPD4p5E2VNQbBknnrt3AX6yVLeay1KEeK9h+FgA4bjiPoc3YAqwPTk8E4BjvjPUAXIrxq/jhAx0WOTw8LIOzgVn8bjQ03wOIxvwG6O3u7ip2NmN6KHWtjeGAo9Td4LCpdukOU3e29XOLYz0uvV6ndLvkt10ePLxfHj48kIOAKc3n8YlRwoY9PvCZtZVyVOpidb/V3+YxEHlTawDrBaMAUMw8iMMlmpsO4X/2s5+Xv/7/2HvTJku26zxv1zxPPfcdgAuAIAEyNIT+icMfHP5gy5IoK8LhD5blECX7X3mQKClkS5YsiZIsh0USBCUCpCyCuMDtobrmuRzP+66VJ6vRw8rCKZ7bF6fAZPWtyrNz77VX7nMqn/2+6/e/3/7gBz8crcuCxixb196wErb7ufEmN/Xo/gxYCfAFZq+vrxl8Lth2+UTr0bE2uMgu+fJK6wzKfdacZ8+et2fPn7Wj4xONQf0N0K37Bwg8O9OWFnnNuuoWS2Ud6t2sC4xd9/7hgdTLxJFNNnYxMPBNq2omxIrmhOeeuwTr5Ilt3kf283JCuGTNB8iPnAA0djZ7xAYDzuPatn5e7tpkXK4zvW8rb21oYOJcTTstoXMDxZve3RM8vwn69vuU8JjxGchTA54NEX7fci37I/27D38zJrmRS/dJWK4DgKUCZi1dWOzef779F/962/iyW0D7zeVNIf2Zn9XOqrfXvTVXrj7uPt7FuAe0eRdjH70HVQLaf2sqz+ztc2Jgl14/vfLg5q2XGPCQ22vswK9i+4PaLbY5qL8TbPMuxl5uc8C4qzNfb7LWy9pZ0bvixcttjrs9JWXt6rWzJtfeXdxf4x5zNWcHTEt5FbyLsYy7zYm1NyDgE+tj8T69i/ugmrf1LpajWH+PL168fOUJtXcX8zexMU/wvhp/ztZnZmLxLuZsfSSTez+vxHAKgKtZPj3vNhGYAuDbRG36mnIEpgD4zaEqP+Ya58PG//cftfZv/w/X1Aywm3aYPNDO+pRSG0V9w5EK6SqUedgUu/d+iI5yCsiBXfOZ1HiCCktLOkeWrQcHUsnlY3QDYn7vGpBYj6IA5kH82irHSltfo0bvWdt9udte7b40DJJ6bV6WqOsb61L7AX9RleWDY/cDYBnKN5R5AGJBDitT+dLCJ3JyrRqwqNpQeQIIABIcqbBdWwGyWp18eWVl1tmZIQhfgE3ZTkvVRjuG5tknHt4Lziws2h6Xg2vKEvtMY0u16+hn121xacGQSJQNS1PXqlxaWW6rK6td/6TiXrGKG7X03qs9QWSAL/D28OikHR6ftvOLsIVeXhZ8TxvwBBZ9ZXinskNhCQDWJgCscLMusoGKu2b1WarUABSeL861ZTjqPuFO7JPn5tuv/dqv6QAAa0PAxrqghW2jbR0ti2YBsACns1G7VzU5UWpTr7eTw46ApGqRWh3bB8CMQXWMm/NISr4OaEadUJoDRKHwAzCRPyi6US2iuDw51nVHCuCcZluIc2hjwZUVlAJpkWfhNd3BY2+xCAgcADkhMvWAdY91psUjgKy7L6CwrW37dthWnRvP8T/biiuHxK/8U/93z2JbkDGtokdK1utQPmoGAoQ5r29olQ3GdG7YAXcqYCtss050x8Y7DXKTOpX6vSfHh4pVjo/4AWyp3y0YdnjUVAP4EAtoat5aAQzA1T1/fh4AlU0HtnlHiao2gGrntlTXRgYU3GERrXrA8YdFglkp2aW2XxAAZm1aXVtpGxurbX1jTfWaLy65J9wu9xJNZJsJRnOTjFTnUiyjOreynxwDmmKLT9+tkvc18++cMzZwHByo1u8f/+hH7Y/+6D/ou+Fi2E5feD0ZbcyJ+0/KZuyarRDOeAF72TDCgauA47Tg9fv8VP1h7WVepHgNRf4ettP7+xqrammH64LupTks1f0zwKPeFxaWVGNZa3TYRrMWA7yPTo68SUY1fG2r31klq9SA8yDLBaQ1MuNJGKo60VKVX7t+fGwC6mrZX49q58o+OTbSaP3XuHj/8vhTaayyBAcHgsAqbRASY2+mYL0LN4lQ0Od7wGgTjeelD3/7//bzgpt/+nFtOTwsLXVW16kAZuOD5i763gfBI+cGr3U3FMCMS64Ry3rP+/p//t+2ta/9UvFzW+3TSfGjSfGacVqx0VoPJwuA83NGKQDFcU+8Td88pSEN6mu/xQHtv6kj9d6Vh6ETKw9s3tnigIdX2c6gaw5o/y7anbZZyKcBc1RozXlZDnztxNpZ0bvixcttTqi9Qff3tI/V1BzTcljLntpZ9Rum3N6Am7Dc5rhz7EPo4wTHXE3oYhcHfVqYWE4UBzPu/n0Ia215zBO8r8afs/WZKcdnmmNvnaZKDKcAuJrl0/NuE4EpAL5N1KavKUdgCoDfHKryQ6riw7BKe3O/+0/a/Pf+qWADD9+BlqmQBaJYTYWSbEl1KwEKgi5Hh4IsAgwLC1bGnZ3pwYNg7Pq6cA6gBpWdH6ovCT5gSYzCl3YFVIB8YfWZNqezMwAbLDnnVP93bW1FEJiH+4AhjlRvEk3qyK5vbEg9Z/vVrGmc1taXgjKoSlW7GNVYwCAD4BFck/UvAEjnYqM6JziNBbXtqFcFgxO4uXal6/1KgYkl9AWQ9VCQSjA3AMZ5gBfitiHV84auk8pCWUCjir5yXUtQBv0VLEfVhsVoKOJkKX113VZRP69b+Ys6me/YQS8tLwliuEbq/g0AfHxy1o5OzgRiOHdxeVnjUXwEiByj3BhArLPeZFqDC6CFmlq1jgOMSLUn++qo+xvfU3mYdZFV23jW0Jh4fPLJJ+2Tjz9un3zyafv0a5+2Tz79VPnBl4DlwnybWYhapmHJ3RbmW+Oc2Zl2dXHers+xzzY8d3+IV9QdDSXqDQAc1uewGyvk5hVTNgCgdrSFNNAIQGe76suzC9Wo5QCKYRXOFagBPC9VYUJVoJUBsOuaGqAJBl/YCFcq3RlqsGYlWsNbfhc0zzBXbDbPcx1qjSqgcGc7Hf1FAppKyKy3LPgdCuCsSe04Oaf6P4vCzgbAWc82aijHkDq7ZEGnhL35DDBwc9rkZi679m/AqYDACS4V97DATgX+6fGx7kHds5GX5CiwF4UwqntD+BPZRmsdYVNA1p5FwUttaqx8Z2e8NijHQ4EcdWtVo3d2xupS7m1ZpTvvVLt6YUFqTBTEHNT+5VhaYgMJ+Y4oHNvmk3Z2jlofECt/4ADAuUnGeZk246h7DYZRuIealLUnlNLcQ1nDN631Dw8O25/8+MftT378efv888/bT37yE9UCFgicMyju4Les+bFeHqnZHW/f30BS7mcAsNa4leUbAFgbQFifzs46R4TczML9zNp+euYa8bKOVpxHNuoo97VxCBAsK+65dpaW95QQiM0HrJeGzWedhbP3JtjSOX20yXtteFla6myWZfcf49DaHTmUZQmIHwpmqZijrrAUwwGHGX8qy20V7pgkTCUXD1EnH/g9j00oWt+ixrwt/2PzxDs+Bb0OgP2cwBtSOueIrk55u+FgkWsyMcr36LxUHwD32/La1WwBjaKa9/CV1dgYNN+e/qf/dVv55JvFz22VTxODOGDxunW4WOthXHaMn6HiDao8nnI/i33U+2P16nfRpt+gqz1wuAadPWzO3tf0ra7da7TykOZ9fdDviw/C+m0NvvaAawxqu9juV67N4rg1vaUkuF0evK/pejdrvaydNWws425z3O3dxRz+ovbxffmav/+y5215/gas7+U2i8EZd3sfwn1QHvOAefnS5+yAsZTjM82xt057OYYTnJfx52z97i/HZ5pjP1eOTQFwNcun590mAlMAfJuoTV9TjsBXAQAPeohVfDhWfjA1xvYWv//P2uLv/3M9VE57SakisUYV0PTXsurLrrWlxaWRgjcUZjyAzgfTPNDe2tpuW5vbeqidkDYVYUAa4C8QmIeGQEqgQT4cpy2sQrmW4GADUsy01ZUl1aeErSWAoM8AZh50r62v65DtqEW8sng94RypkBnTTcVqquOkGosXCYiELajAWbsSQFqVEnmlLS9h/bqsc4BQ9EGQD8teSsaG+gzYcHhkUM7XXKjEABwC4gsLsqLd2twSYOkUtVgLA4B1bX+ksi112OeGilV2rmHDvba+Jgtsxs/39bX1AOtWywKMAGX09fwSMI79LfAGm2VqjwLnbXGboCHBbuZCHwATLwHrAMD5fQS2ZtvCktsEmiqeqmvqeGXd4FQScg4wfntrq21vbbenT5+2b3/72+2Xvv1LirVUhShzgUuLYYWbABhYt7iIzDIA8LknX3Jcg002BRAH28gaVGvOVaeTGFgtDuQDVl0BHLNmc9SqBSzyO2Aa83NJLgHlUfWG+nceABxAW3bXzJXU0VftolNSuua14L1sagMA95S9aSNspbAVw1nXlO+qgyqQawDsdWNkC23oPALAAqsBljR2wJVgnGOQ9t38bATOR+pfQdz4XzRtwNnVy71u1I9O4Bm96XTKWYdZ33sAuFMr6udWrhIT2UUDBMlXjlCeZh1t5gvoK+Uv6lOp+71eCdZ2qk7XYxWYjI0E5J8s1gOGgyJy8wW5gtUzKklZgMeRgI1NLffu3Ws7OzuCv8ury9qkcn5BTgPmjtvJKTV4j6V89lfYDM+5frGVz63Ns6FgznXT2RiDjX2C9nwtaZzn0IfLCzsb7L561X7wwz9U7d9nz55pLd3b2/cmmwW7LLDWYYOdTgO2U7Y62l/c7aHQDwAs6+Ulx8oW0KiGDYqZgxPVGD7S0blAyMbb6vklwOwyYNa5pQ0jUddYQD32NJwKHJ8Lcqf6meuwOQb1tGGslfz5VucND9RNtzKWdaGvAE7wmcCY258xZx1fagsnAE5bbNU5ltW7a7+zjpEXXhpsye+xn6sWNe+P/F5rGs4R2jhhO/X847f7HmA33z9T4dv/3u9zzk3fwjl/ZgX9qC+53ub9068FnK+hbamOWVfo7+Jim19iA9OqyzvMz7dH/8mvt5WPxwuAlfHlDzLFj4zFBgdddtpmKfh3EdO88KC2uxfd6lVvHWu1tfLDrVJUh4Gybg2ptj1adMqvGDS+4gO8fJcpdWLaZilMlZMGhLKMqcv5MeDi425z3O3dRf6Ou4/l9jSY2tm1s+rtVXJ2+JJV62XtrPpYyu1NMN7lPhbz4Rf1PqjmbT2MtZmpnZV/xtXOrp11B/dBPThj3zA1sTFP8N4ff87W7/6JxbuYY+X+TXD+Kn2cAuBqlk/Pu00EpgD4NlGbvqYcgSkAfnOoqg+jqk9YK+0tAIC//8/0QB9bUQ6//918K8I2FfgLFOAcgGI+MM8H0byOB9DraxuCkACVfLAOuOAAJPIgHRtL2UUHAM7zgCE72zttZ+eeHk5cXZ5DhtrS8kJbluqWOrkGv1Ye+mG9IcqiIMTK8qoAwfHJaTs+OZFiGUCyt7cnBRdfVnq5RjAP8gFP/IFsRZwhcNqjovIDAEsBjT3p/JzORXUIBObhfAI61Ta9tiI469gKegGGgQkBeLkuNTdR7wp4hRIVkAW8oT2BBuCE7JatzE0o3AfAss8GUKs2sRWKnJdt0k+gl19vregpc4H9LTVKQ9Gm2papsqSfcWQ7N5Szvd+nsrcPIrJuqmxgAzKq3uf5mWA2MZaqVrbOxHy+U1ffv3evffTJx+3jTz4WbAOUo+5GxQaUy5quym9qPKNuRLEXwNS2xlb+8vMOAANdqd+rXxuEAd8FgIH0KIDn59U/AK3smkVRHKNUq6f6F1CcwBIERIvizowt7Gszr5hDW+i+AQBHnd/QKUeuGCwLMAtaWwFsjejocK3g0c87a2zdvwa/qVTne1oO28I3dMN5Su/vP9/9hsBWJ1rhaJto/0znCKIDydjEcOG5CQWofn89I9DnHKI2rWGWuhcQRvdxwFFtPFBuRbwAu1KZ58/53aUg5P7eftvf2+s2hDBvVnai4AXgGcC7T2HTG9fRfKJKnZ1rx9T6Pj0RmBUAXlxqaxvrbX1zU/cnmxMA/7KjR23PRpjlRa1d2BSfY5F8AWA8tW38hXOccRu+ewoShPMfhtRef1hbR8rZsOeOmOseCYto1g5i/PLlbvvhD38oAPz82XPVQD44ONQ9xNo0UgBfdDWAgZ43IamVtVggz4f7gtdD35O5CcZOALgnsIHG665LBdjSnphxsFbJsjjALHljAIwCGHUzANixAP4CgXEfSCW0rhE103WfoObXBgm7BHg9tjV01vtVbeCeYjbHl/1H9ZzwX/l0gdV7KJWjjrDmYWbG7ymxiUCbLLiR432CfNVaTx32WCcYb9YAZkyOQ+a2v7/+9Sbgm8A2v2c/bP/tzRkJf9ORQXEP232tW7LLtttCH/JrBeCez40MqgeNetqbaj75z/6btvbpeC2gY0kofxYsnViEtblijbPNymeo7nrFfn4obQ6K5y0mflAc+pNajHMpDyZxUvGB1etdqzwcuvGaAdcZ1PZdtPsVa/Ou4llJ1wGhnBgAvov4lNssBqjcnj7n1s6unXUH7U2wj5WcHdC9aK4WydpZX614j3vMmpsxT+LE2hueaO8defHWL0exHJsBYym3WRzMuNv7Rc2xu4jjexO2vtx9GGvtuHP2S35fTQFwJcOn59w2AlMAfNvITV9XisAUAL85TOUHYsUHYJX2EgADZQEJ2AXnA/as80hv/fDdsBT4y/muewuwPOtewwN3QOny8orOlZUpNRSxjT70a1LRxEN0gAtgLdWhPJx+/Phxe/zoiQAACkAe3C8uzLaFeWp7ut7uyclxKNUWZaFq3DUj6+l79+4LIh8dn7Sj42PB35/+5Cftp198IRClB+ZSw/F9XiAk7XL9M2xf56TSXVpYaMtLiwKsK8CNUApfZT+AAgDgAAYJfxWzsBKVxXOoZQ2G3IdUovnzhuGrFYon+n3WgEx1tWoIx1dCWdSkqmW84PrE2zs7bXt7W3MCZKetvDbAItVrKH/PURR2gIrrZ31Qw+us8Zv966vXbA07Ok+1VqOucY4LNSB5I2h93QS/zwR2rtsC6kdq+wrOGS7KknVuXuPYuX+v7dy7155+9JGsoR89fmR1p46wYAVicgDkQ9GryYz29B1FuIA90vFzAWDX1PWPZG8bUFgAeG6+A/IC+6aYyhWrQufbFeAclXbU801pI+2SHwBgge3ICVpA0To6DDM75XjkVJdbYc9LjnFQY9oINrI84C7/ObKA9u9H59202UxorHGoPuu8HaZ78FUbETqbZ9sXC3JlnVq+B7j0d/+OXGCzBWp73VuydAdEegXSxg8A8VmqO12jlb4A/6Fnglyq2+v1xFbZxOm8U1kT79yUgP3zq1d7be/VKwFgzievBFMXom4qILlnZw68NuRckMqXPOW/qR+8T01y2cJbuX7/wcP24NFD5SB5zPmpFpW1MJa62ozQ2png74ly6erqol1wyB7c0Ds3VeQfe8LqXd1f7gOrbufju2rpcl90dZoN3gVOz87bi5cv2w9+8AMdL168bAf73pBj5a3Bt+/w4RMBAAAgAElEQVTfC22EwbqatYSvhIq2TLbVsQBwqIMN+1VI2Mr1zuLdOWsYDxRmrMyjlaZey5cVJynL0cVyjbCAtgLfKnEpgMO9IHOrD4Blo42zg9ZJg2SpdbHKjk0x/Y0l/XdTctLKXq+JeWgDwaU3fyQUZszaGHB9rbUya+vmZp5UkxMTuU6cef1VyQLVNB8p2skdgHZu5tFmm94fprl5JmHt69/TwjpdOHgfyHU3AXDm0ett9635O3cD+w9oKgHACYHZyACQ5zXf/C/+u7bx9V8ufWbzSZVPFJNTANd7OEymXBv1B9SmF4LyvNfPHNbuoPl6vbcD+l8e6J/GicWHVa93pfygMF844DqD2p5wu3fR1w+lzWp61qeoPvLymcWLl9vzm2Bp6LWz7qC9D6GPxRjm30W1gJcjfgfN1a5dO+sOcmKC8Z7YmD+E+2BAH0tJW0+d8QPgr1CO3cW6M7H7YILzMqmc/UrN34A1YhI5NgXA1SyfnnebCEwB8G2iNn1NOQJTAPzmUJUftBUfflXaowbw3Pf+qerD7h/syy7YAG9RcCDrdcp2dga7y9bBWtSvKOdQl/LQPev8rqysSIXLA/ZURQEigUSydQ31qOpjhvrUSq6rtry0IpvVe/fvCza4tudpm5+b0QEEQokGJMjr6aF21G/FPhoFLLV1AVInJ2eC2l988YUOgIbVjFYnCqJpOvxWnjVEu7q/YTeK+o8awGn5C3CSBfTJSU/tlUa5ti4FVHLo3FDNSUEpBSqqNiu33B0/sBc4urByD2tnrLCZF1TXQIGs0yqYKlvT8wDacwI9O/d22r2de52i++j4qFMjqtbnIuBrSZa9iKEBwFJnByhLyJCqXuBDqspSdSbIEWA/QXEHgLGPXaLWJLWSVwwCA3Cn1a7qcKJWDHUwGCmngOgAbbKu8UcffaR6wE+ePBGc43cC4ysrbWllWfam1OT0YdtnwaaY3hl+jyKU/wYqhrJOVrhSqANmUfKOVJnkodWb1Oj1jHU21ADisIimTrCtlmnctX6lIgdaAakTRAPlgIMXhpq8voPH3daFqP0rFaFVlzoCXCUcTmtny0pRGYbf+UjP20FgwbzIrUC56pPgo+qW+tmaFeo99aKa5Lcjxa9yICxvDX+t7GZduLgyuMVymPngXuT3avv6WiCS33EPqI5vqCN976OkNEij5nIHgAP8cr9davMEimDqKPP9QrAO+2fgp+Yw5sIw1ZbyCYtTga8NENr8YZifQPfoxPCPfEDdy3308NGj9vDx43bv/r3uXNuGO1Xdd+oEMz6rf9n8YftuxoEtNf21YpkcU53lPKLuMhtQDANZP5fksuC616lAddxR1No+/lwW+v/+3/9B+4M/+PdSAx8e2FGhX1s5N3PoPlxdEwjOeu5pvd5BYHKi955iGO8cBZo6Dw00tWkh7lc7MPheU/+B5FIaGwAzXm0GQC2re8A5BvxlQ4DqLodVdKcSv8S6GgDsdTUhNZtxBPe5n6OvffVswlZ+R3127Kz7wD7vJ+YunR8Ew2NtSlcK29Obj3UOEbOzXR1q5oIa0UDUPgDWZphLA/OE5rnRKaFsgtp+zd6+apffA/I5PJ/k0siVIcFvqov7MD8Bcv7MWeq54Z4UBFYNc79Xcv63/6u/0TY/+5Xy57aJAWANpfJpptrDenuOYvGr2MeJtzkgnoP6OrDdjGo5vq9Pw4B4F2fwbk8b8GCw35HyQ6YbL6q/qn7moKfdddWYPpzVelE7KwLxIbRZ7OOQxKw3WY9m+czixcfdnlKoGqRpH98ZqXHHcczTkjd3qdlxj2Xc7X0IeVse812s4xO8V0sJVn/rKq9Q5XgXYzPNsffMZDGOH8K8TCpnpzn2p5djUwBczfLpebeJwBQA3yZq09eUIzAFwG8OVflBWPHBV6W963/7j9r1v/3H7ez0zFaoJydtSbUkrRJKpacgWFjAqoYptWTPzgR/gcBWFgIYF2X/vLZKPd65UBhii+yH/4BCqYGPDgVHbIvaBChs34yd8YrqFKru5MlxOz87bQgF4XtAL5R2ABVBxFDzbWxsyCYYODg3Z+ggAHN+IRXw7u5u2919JRAlq9GAMqrj+rr185wVZ6urhpiyf15Z1r+t4nT93a4GMVa9WWNVNWANeA3gZgxuTnqwVuDTcIzxK65Rd9gP8Gfb6tqqrI+xdH7+4nl7/vy5rKwFlefmBMqog0r8uRZtELN793akWjw5xtJ7v6tbSYxRCi+hzl5aaaBNfgYAFrw7A7JZ3ZcQIy2+E1ikui3BRMKJrF9sNaGVzZqP9XVBlLTqFlRmzgE7UiACCQHR5FPUOI4avfSVuX30+HH76OOPpAAmP8gTah1vbW+3re0t12kFcASQQ1HKB3XiippVltEBoGTrfHFhmBuvUx1lNgWoZqcBXYI0+uaND8yPgR+gWQpgoHFYRzstgWMGwlIoS6WsRBBYvL7i/Dwu/dqAaVbqjer23gTABsH8XnbSgrWuC5yHXyuM2qmAc4/DDdtfLTsBFvWH680VIv8O8vdU//rfzmUrTDvAF+uQYh0ATLGdQ9k9FxsP2LDhe4VczRyiVSldAXpcK+4f5YhqdTMnKLCxfD9Rrp+yFpxbme6f+efOR8dAG0GkbvbGBvqVSmX9kdKrVeyxcA9YlU9+bW/vSEX/4OHD9uDBg7a1s92BW+WVavh6y4IqhF9fukbxxZngr0NyrfuJNTVV9ABCbcAIm/FU63b1cmeobev8BmD7OuSf7dFZX1WP+/xca8G/+/1/137/9/+d1jQ277Bue7y+vzKHWROwrV5eXop7zHbnCQxlWR5xGAHHkdo3awDbXyHPtbo3bcDJF+Y9N2hknvAdwK/777p50wiQnw0B3HfKf+cTMdXmkytcEBIAU9PZ1sa8J7kEgRX6zG+C7FxHdL+qRjDnAjq9Vtoq2uuL1fyRxx0neLsCOAGt7jVZ18+1BdTjS8udpTWxpq663AQiP1lD32TT3Fcl922bExJnGQaAdF/x26nI4ybtQ+X+v3W3dp8PRgCYjTCz2iSF0twA+Dt/+W+2zW/8ggJgB6r0mbV2VjT1FWszA3QXMegHf1D7N15461eW5n5sJxUfMr5+vfJDx/4LB1xrcPt30fa0zbGlmT59lCe1fOIUrr5rhuoB/4WMYzW562Gc5u0703HMAa9Hu774lNssJsW426uG8C7W27sYy7jbnFh7AwI+sT4Wc9ZPCopfA9qstFhvrtzDsY+lfOXiYMrtfclzbAqAKxk+Pee2EZgC4NtGbvq6UgSmAPjNYSo/yhrjQ8bzf/MP28X/87/3avVe2Fp5fkEPklMJKhwUiqlUE/KQ+/TkTEpbP0/FfnNB8G9jfUPqLx6cAzISIvIge/fVbnu5u6v6vMAhlFPATg4Ua6o1OktdRls9oxqemwGGWNPkuqZXUiTrgf/ycnsIsHn4cARKBJGs5OQa1MgEPHNNWUirjvBZOztxLWFZhspe1Hao/Pf62mpblyJwBIG72qQCVbYF9cN+QN1Vm1+w6heg63rA151imlim/SjxSvVsKtnSFppzUDGjhMbO+fPPP28//vGPb9hzA9SABYCC/CJ21MzldYwR5bOUjTk31DFdXRUoViRl33tl+16U1j31Ws47r7XS2lAqIXFeM6E+5+c4ODfnk1xKOC4FcNSvTPXoDeAcYF0Ws7Fh4P6DB+3Rk8eCcfSduQDQoc4ECid0EqhJNTlKaqAyoDmAh9W+F+388kI/W1xeFgwRFMY++MpASXHpkdCR8jXsYplX6jELAAP8DEeV56rZyzVtVU1/pEjmOxA3D+CvFKu2Qm5Sjdp21+MeKYCtOAf8ssnA0Bc1ZqfKTHVmfGg1GAs76Ohbpwr0rgNBONtPd/pmj4NNCwl+O91bqOWdRF2J4X6c/MHasMmg3HVsM1fYdGHbdqs6XYsaZ27i5HUmIXDeE4LpQEfseY8OvZkh6o5nbl5IVT+yRXdOWeGbmxN0T0atb66RdahtY+x4a67m59rGxqY2HDx6hPL3vu6jjc0Nz4k2KtB3K1exeTb0tjoZZTJ23IaLuCRYEZ0AmHNVozzupQTsCl2IuOWcsLIqAJyxA/zaHnpBcJFrUff3977//fZ7v/f9tvdqT2Cda7k2r9c9v0WwKWRFGzHYGOM2Ubu7n+prgN0EpAKNuQ5EHd7MKVnjv1Zvltq3pC4bI2RFH/WXuw0DsvnO+TAATgXwCADbtlrxvWLDAO8LttZnHTYAXmorYcOdG1QYoWMTm0w0rpm2rFrES53DgNeqeN/ovofKPTYepF0+409b9cwbuTTEQFkz2ETDew4OEt4UYJV7rm85D2ndTCzSTjrX0r46Wcry+EL9y7rNup553tn9x+aYBL5pI93f5HHjk0VauHM/Kse9qYaD96df/fW/1Ta/+Z26wrV4ZvHjSemzYndSsdHyZ6hYzyqd+FDa9B0/4KsY08HtDoht9nZQv980xAFjGRChn//U4sOpt11o0EOr+AwwpNOD2h8wlom3exd9nXCb1Xmtd7M2S7WzonfFi5fbHHd7A+6RcfcxPurVpnHc4x53ewPiWBvwL+bGhXKODYh3uc0J5sTE+lgcczVnB0xLGfeNOza/qOvOuOM47vbuYl6qeVu/DcqjngLgdwW/GPBKtKcAuJrl0/NuE4EpAL5N1KavKUfgSw2ABzy8Kj+0Kj6cGnd7lQd3p//6HzSOPjBJpa/tWw04XRfXtr1pm2yLS9u3CtyEkhKIsbqyGipAgxYrA20HbCXoeVg0n0oth+3qyuqKbFABqFxHKuOLM6k2EVO6XyNgZqtS4O2iYCC2rQgBraI6DIvbGQEb1ximLi5W1FY6p4UzJwrMLC12ajiuL9UvquSo/8t31yU1SHFNzAAml7ahFQRZBGpRX9aqsIRNxOtNANh/RBjKSAmdFsqCtSuyfOUAUiRAABDs7e0JFiQQ4HWAYw7FLuYub0zX6LV6DZ7BASySVXZfrRigNuFaqtZop69q47oJhW2damUg5ycATjiT55EjgizRqQ4AZ63WvhX11VXb3NqUohnFL1AH8ALkfvz0SXv85InyBrtofj63SG3ORTl7G9pF3gUQJOdkmY39b9jVCqZmPV6XzOxty4w6plkrNNYG1f+9iLyOOriCswFWAcCyXc3axKozaogr8BtA1+TMCDjJqjdMAGgT+Noa/SYApi6wbXnzGL2O1gy7Uo3qdWCk/O3/9+sq4F5XYoZGAFiANwCxgpxf4ua23k7VO2f27cQFXk/PQp0aCk7VwQVCjtrK12T9XxT3h7qfAcDYPY8sdoGJVkf3Vrr4N/HQfXd5KWti7m+gF/bR2oQg+2JvWsFxgIOclfXzo0dyExA4XV426I0NBakAvgxFKfNgAHzmmIcymI0hqHX7uW4A7FrCXe1l+hHWyCiAObhn8r4A1lFTXf0IlSkA+He/9732vd/9nuog2zb7vLPPNsT0ZgbWE9YQLJEzdmkh7Lm2qjxroKfNc242SJU0a2/aMffrBRuMWz1vy3ssmm0BjW21du1IAT+qMX4WNaETAGtdiQ0fqqEeta8BsaifUfKmKwWbdHJdSwUw8fKt6fuVsXLQ59zMYetz51nmmO8/b4rIjQepErZ5g/NZsQwAzBwur/BetdpthrACmPc/r7lpY/46AFbt6F5d4lQn5/pPX1njWdt5fxrZoY9yPpXb/RrCXR/jfeTGjUkMOLjPcGegTjPvsXNz7bu//htt8xtfLQBc+cwzWrfKn7jqYLX4WW/i/RzwObe/zJc/5A+Iw63af1NHbnHN8nhuc2Lxoc/bmq48DPqZ1w645uD276rtYruD+vsVa3NI+hWH/osJJLoPuO+PaDnfigEvt/cV6+P7I+0zimEcf94OuHh5DouDKbf3IfSxOGYNZcxJMe72qt0bMC3lUd/FWMbd5pe9vQ8lx8Ydx2re1m/VWg9rZ0Xvihcvtzmh9iaVY1MAXM3y6Xm3icAUAN8matPXlCMwBcBvDlX5ceSAB13va/P4X/69xsFXWkcm2ExgoJq0CwtSVgEgs+7pHPUQ5xek+kJZe3x0pIfWgoyc12Y6JRvwJR/YA1r5PUqwoyOA7InAgew+s9YjEFW9sm3nvGrmZs1G2+VirXx2Sg3ceSn3Hj9+Iujy4sVLHQIRUevU9Syv9GAdS2geslO/FxtZrpPW0ynHI8TLWIlSA3hpsa3InnWpXb9mv2v4DVjEBva8LTC2pUXxDyvBzrpxJwBg7LaoNYxKQMxorQJcEQRKlR5AG2UY56r+7dKSIDdQ+NWrV53NKT8HiGL52in8IlcMmA1oiJcVd4ALLFltAZ1gpV/Xlz5lvzM/MlekfO3VqEwQAeQAQgPUEmb1QTHj9R9Otg4WFFYdXoPLhF/8HNCyvrEuyEtcATAogJ9+9LQ9ffo0rKC329rGRptD9be01Ngt0EHVUK0DC1FsM1aNpweA+3bKVpfHXSP73YCUAkV+SpEqSWJosATghdGiAMZ2el4HwEUK4D4AFvwd1QtOnuoPk2EFHUCug8JqPKBw1Gc1JAtYxiYEAWEDUduqh6o4YXD8pYqlcKqa84/XjHvf+nqkgtZsd4z1hkI4HQGini0KYoUv5jbr/QpcRi1crtHfRNCthKGmzH4Dfs9ObPsM/N3f32uHhwe2lY56v6NV1HPjDSlWmTo2jokgKBsE5uc763egmOpwz821jc2ttrHpjQYPH9hJYHHZoJaNK944cNGAvq7yHXMFTJQq/kyW8MyBleDY1HvM9Clh3ahmOYD3yptHYjz8m40snMP9mWsvwBjLc2z17WhwKQXw7/zO77Tf/u3f1iYQ+pYAmI0uXN/3IjDUbZLzbnO03jhWPTvxGBmpntbn7juuCHxnDU4bcNvb0yccHPhyney52CbgusUusz4T6mnPHQAYWKo62/FXXuYsmx8Av4K/YRPP+wLgVw4Ns3NdbLhmxjZtnW2zbTWy1O4xH3J44GfN6zKHEHVaWcfa47wfbaLoclX35LUA/ur6WltdW+/KcMsFIeqovwkA5xr6OgDO9TTzVrGJvnnDko/ORpyyB1q/bYudR94Hec/qfs7NGswRecq4ZmelMAdg89rv/BUsoMcPgP3+UP44WDtxQIPlS38obQ4MaHn8d9nuwLYzCQb1/W2ZM2Bea8k38KziA6l3tVp++NVvZOB1B11jQNsfUrt30de7aLOagQOmaQok3hPU8jwWg15uLz+YFya93Oa4+1hsrzCE0Z8A9cGUmi039yHE+0Po44CcKM9Nsc1xt1dKsDip2MWJrbfl2Exz7J3TXo5jMSHK7Q2Yl2reFrs4/pwdMJZyfIqDGXd7GsqYA15pbwqAq0GfnnebCEwB8G2iNn1NOQJTAPzmUJUffg14wPW+No9+6zcbh+1g/eT2ImEgCtKwBAX+rq1SSxIlmlWc87OoZFelUAOoAiWxI/VDeddq7FSooaQCqghobKyrFuTh0VE7Ojo2fBZMw/LUSikpzeawHZ1ti/NzbRFl5QwKLlsup/Up3d65d7/t7NwTCHn5knq/u1IgA55ROXI+sOL07NTK39NTQRsOrgkgArwailwI5NjS1DVtlzkAu/qw4Xqj1tih9AXkGvYKUi4tdjawZ9QvpqZw2LimuplXWukJFAklI3V8owYy8TBoBAqgkj6zJWrUZwaKPQcA7xoAC5JgT6r6lFY8AuL5WdrBdupM2fMGpAKMCkRbZSYbaBTacci+O9TbCZUTmri2piELfc3fAxcAwFiB87O+arOvhiaGVlBaSZ11awFDtlQ9l5oa9SNjEvBYmG9bAsAfCQJjDY1N9Ob2dptfXmpzy8sGr5ocq/sSzsqy+/zMObWwKCDo3wcwjdqp1rkaoAkAY+lNg1IBRq1SwFlA9YwDCmAAZ1pAzwDDlNezHcDt4C9tRQIBIvWlbyHN7oGo/JlVxmn/3APAfdV0WhtLSRxwL8ao+qeMKep1+8euwZ1W7d13AeSwJ45uJVbK+OQqNsorbwiwitQKbANRqz87wBzWyyO1aV95bcSKvTOK36OjA1k/A39tZ+759Px400rXT13H4Fc5FVbdrFkcbC7Rl+phL/heWkY1v9U2t7atWt/Gin5bcyiwjw2+7otzg+v40C+7bFn32iUBBbCtk7k2EN5jp3+p+k/1Jzk1qhXrexwQa6C3oJzLcaAIXl/fCADssT17/rz9zm//Tvvt3/nttr+3b9hMXd0AhlIAB9h0nXTsyGc7KJ61gmVdLwW8++t4GqouxJrSt0FmA45dGEaQ3y4Hjovv/6gVDfxt2OBTGdlOA54Xzr9s52HPn6kpC+qI7jygmXt03vefDgB01EnvFLw9ANxXxKqfbAKJdYnzUxXM9Lse9YnmhrWtqwkctZCdw6P7XPOujRvXWod4/1pb38iy3cprx+GmAri/sSfjqPIKAeTz/ulb6/c3XaVt+usAOG2v3wSAb26u8IResNmIMczMtFWVNFjT2jdcAdwtUu/9rDfgI8p72+pOKDb6vs88Ny74FWuzPkMRheL4u7W+PlvxnjZoNkZvg0Ov87bzB47v1pctPoSqtF95CPQz7Qy8/uBrDGh/UNt30e5XsM1K3uijTTn45RPH/pAzPoLVhlQcUHk0xfamfXzP9AyIY22ix5+75ZwYcOOU2yzGZ9ztfQh5Wx7zBOelmrMDuljGReX4jDvHBgxmYn0sjvkX9T6o5m09jLWZrp0VvStevNzmhNqbVI5NAXA1y6fn3SYCUwB8m6hNX1OOwBQAvzlU5UdlAx5qva/NIxTA/+rvdcq5tE1Nxaytji9l6QzQW11ecT3P42M9OF9btTqNn0kBfGrFKwcP+0+Al6engqyyB15clJpzbX1NEEQAONqambO6LN/PeTgP2OTh/frqSltfWxF8EBA9df1gDtf5XHBNV4CmbDipDWr7S2CnLJ9PTwyiAm6hKAOQ0P7yopW1wE/a50G8WIbqGhs+o4JOdRj9kEKNOrphA0usDJbmDY4CotLp15VmikXWJu2poxPcAsEEz4FYYSMt4BjAAkXwq93dtre/30ESgdpo06pHrGOXdG36ihKPsaP8TVAFvMkap/zMKtkRAO5b2PZVZ2m3OlKPXnXKNABHKpnJdOxwAa9W42XRUAM8w2MD8FQtAl8M3S6ssI0NBQlWgXRpAf1Yyu/HbfvevTbLpgGU4+RRxDSfKAvSoH6UKtMiX1CWoBX+4sxsgJ6ZFirHVEz3AXAoChO0qN5tWEynLbRU1ljh0q6oGjAKGHspgGuVse2COSdBI465HbS2pLWzhk65IWDV9tCGhobOBoMj++RQBMemB9v5GszaytcW66nk9999AW5f/y6Q2wO6gsUBjQPGGpZZ+Tr6G9If30eqxByO29LGAdko967bUz6fnVLDeq8d7O9p0wb5w9wJaKrGsOG+gGzY0Kf6V/cjGwiiJm5feZnuBN6EsqHD9vNrtl9eXPBmjV4d5+yncjWsn/k97dKPtBaX7XPcP8rl5tqv3IPLS8ujNaBd+7zTM0FDW4dTi5h5idrRMTbdS8uoNle6jRnPnj1v38MC+nu/K6v73IDhDTEnatOA3EeuPTnfCci5HxIAezMD9xrrndWyrHcdbCTm4RKR+URcWD80BlYXKcGlq+XO0vqL8lQqac5LJXj8dyqAtSbwNeNNEay3Cwte+9N2OjfbpNKb/ubY0nbefUWBbM16/57oK4D9XnCqeyHXtGzLOWt79/79lJsamA/ev8iX3AhB9w3VL7u1k/ntg+o31QDOTwGj+bBiPIFwguo+AH4d/mYO5utG372WELdzNtT0ADCuCrzuV3/9bw+sAezIVr4GfESpNBf5Ubx2vcWyVLl25bjwgMGX272LNjNOX5K2+9NWjkt1rgeMsdpk781u0EvedXL5odfrjRQfguXLBl3nS9D2XfW33O6AGNxFm9UEq3ez3MuxA+D6letEu9xmPUCTG/dXrI+Tyt1pTrwn8sU8G3ccy+2N/ph8bwqV2yyO+b0X7J1Qb7LWy9pZd7A2TjDe4x6zhlKdxOIETqy9AfMy5iGXo1iOzYCxlNuc0PxNKsemALia5dPzbhOBKQC+TdSmrylHYBIAmM6VHyoVHxZ92durjPn4X//9dvKv/8GN2oU8h5fJKfAnwNL66nrb3tpua6urbW/PlqyzbbZtbGy2zY1NwRaUtXxPmITd7lHU3EURDCwTAEaFtLYqcHJ4dCxlXyoteW0C3FQCo4rd2d5q97a3ZA2KIhBl4Pm5lX4AS9X2PUZJbNtT7FRd5/a6nZ6eq1Zu1ssF3nAOQHtjfcM1MlFmzS8IoBwfHes7oA3IMRdKMcCEDU0BulaPLczNh1rMdVkTHHGS1NNSKxNLwKvhtOrQzs21tbVVxaJfFzKBBBAAEA1IGGVugLfraymuGQ8gOOtCCiQGpFldWRGoAG5lm4ptgFXXq6TPKP8MTIEYaUGqfgLQQu1NHqTCGFDet4NOyJfqtrSdVa1TVNenrrfc/0q1cB9c9H8mVTUKxQAipCSAjNq61AV++PiRbL8/+uij9tHHH7f79+8bpqaiD2DVAVjDxwSlqZhkvhL2ScUrABwgS1bJc1KCJmRxQvkc8kKxRmVODoT6lDipFqrAcABgcFQoywVtA7KmJTrntjmkl1EzNT/5CgCnXXR83IyfuXarlYkARMZilWWvPjX59xoE9jVnpd7v1oe4nm97K3A9L6O8TQW9IauhXip4Fc9wDcg5TviYINQwylbS/U0DadFrlSXXtWoZ6+fdV7va5KDNAaEwZaMGbgTcf7a89n1l22f3Sc4DrEehiO2syRcXraZd31C+YPV87/49qcFZL+ibbOXPz2MjhzeVpMK5s3a+vOis2FPhzv1iYGeHAeeA15nVVWzdV7V2pAqWewIQKeV7rLfKt9fU9l4b3D/aPzs9bc+eP2vf//7vt+9///vadJNzpY05AGBqseeXBNNWTScIJk62rUcBbBUwbXgDyazWwiXs78Ztg4QAACAASURBVMM+Ot0Ysp9pw525RX1krQHa7MD/sYHCzgsoT1Md2206iTljI4otwQ1+vVcCxTRxC8vn2CBhyD9SVffBNv9Oa3zgtWzQY1OElOBSV9s2mUCkstZ20XabyDU05+j1TRVcn/utXwNY66Zy2m4NQO5c31lH89qKbWzM6a+NOUU3nDLih/zsdQDscbi/r1tAZ97n/eQ12UE9B0wzxzhMUDM93hN+7a/+j23zm9+tfy4arRjv/axX/Aj13nZunDCg0XF/Nqt8lur6ehf99Bt7OV71M4e1OygOozeDcr/7Jw4aw9ArDIjljaaLD5uGdife3W/zsiHSObVffrDWvYfUX1E/s/4Ae3Cfi3N0F329izaHJEVx6IOyoDym4sXH3d6g/Bh3H+Mzc2WOxj3ucnsT7GMlLsOXmdrIa2fd0To07jwbd3sTzInyvEywj9W8LU5LNFcbee2set6Ou72JrrcDAj7ucX/Z26vm7IDbqvw5oRybARcvt1nMiYm1N+YxTwHwkEyfnjs0AlMAPDRi0/MHRWAKgN8crkEPvIoPsN7X5tG/QgH89/XgmgfjquG7wMN/avDOCGYAHbB/3trc0nfqTnIAiwDDa2vrshGVUgloF3AIkHIChDk7DVviZdkSC5IuuCYlv+c8ICwqN2xAsZLm4KG8YMTiYtvcWGsb62t6WH1yfNSOj4+ihq6hpev6WpW8hPJ1aclwQbWCz9vh4VEHSwUql5Y0HmxfVR9U9qKzUjYfHR0qFglHrJq0FXVUQ5V6LOtSAqM0HXIJBrdYVdtXVeaD+bQFpX/b29s6Uh1m1bStmDOG/TZ4bQKGhAN85yuBbH6nfcUU++QAOXwAElwHinS1WLF8Bc57PvoA2DWMbZPN91T20nb/mtnHBMACRlGnUn0+dc3N/OrDwT6w6CDMjJXK+l0CYBR/AGDA+ca6AN69+/fbx5983D759FPZQKvdsH9lPLJuli3trPIqY0vM2CzAmJZXsAd2zeVUlArrxOsAgBz8zBQ5AakiILtpILBAZFj5WrEcADh8raW0DPvmVMBmDVqpcRNYhxpZsZLlM6DXNZN9xfzzK6yrQzVrq+U3K4GZgwREvDptfP09bH0VO28gyK+0vgWw2t44LY4vBPU8JmBi2oZf2PEaMNZbn0bA1x/Bc8NA5sFIJWx1swGu5+j45Ehx14aL2bmunq/m9Ea9X9ezzXxCjfs6AMYlYCVg7Pb2Ttu5t6Ma0sr/edflBaCyJgmwLRq05aYC1L+2e75Q3XOtY7NzHWRH0ctGFK6re4F1dHmpsRkD8CaAjDL5/MzrYtTrtS23Ny+M6u3aMYGvVEmz6YPj2bNn7Q//8A/bD3/4Q61TGdMEm30A3LcEtnraEDRtoAXNya9rNljYclmbYbBe1/gdA2yVNU+xbuQ6JkeB2DSQtaJHALgJPnKMcodNCdedMjgBcMJfAeAFlwGw+tf3rzdQRI3t2OTRt25WrfblZa3Jrodt8Jv99BrNGAxWWY8SAHcbPJSbzmc2UvTzMq3kOXdxyZb0znNvpMj1lNzINTTXmz4ATlDNWpr5n4rf1+eNdlSqICB2AuB8v8g11jky2vyQ62Zwf1lwYwONFb3s0FdWNHYrgL/bW1du3P5v+Y/3faKIdap2WuWCo3OKn3lG62Sh+btoUx2oBaB2Vi7+9bPrZ/4ptD0gHm+ascFjKUz7l+mU8oOpN3W6+PCr/9JB1xvY/l21XW53QH/LbfoNtpQytbOiqWKbpQsPbrLW09pZwy5ebnNAfMbd5rjbUwpVJ7I47nJ7d5G/xT5Whzygi+VIluNTHEu5vQGDKbc57eM7U2nccazmbXFacoEsNTvusYy7vYmuZcWAl8f8IdyrxTGXkmvYW/XE1tppjr19NqcAeEimT88dGoEpAB4asen5gyIwBcBvDtegB11jesCIBTQQuAOKJ6dtE2XsxoagxOG+YSx2wgBTrKD3AwDzUH55aaWtLC2P6oj2LHIFFKN+ZtaxXFhasloqYBVwgAfk2PoCQ3lYjcUpKjfiAbDADlQ1eBexYLa6D3Ws62heqD4uyrusP8wDeuxcBRGpf3hx2cEgVHaAG6AytT63t7ba0uJS1Oy8lqIOhTEgOGsN0w+DmdmuBjCqYEMeFHquTcuDeSn7Tk/b5RX2xQEfIyaMM39GfB89etQePnwYYMKAMpXKnJtANUEC8AkABBhLSJyAIyFbZlaqilW/OGqg8jvPx0XYg6L8JR4GPbSV0KyvZBMIZmNAWDu/SQHchxyCZmHBTI4YEAIHRxn+JhVoAo20RAYGCVzmB+CwdgbiZa3WTz79pH3y6dfag4cPgo7OtFlAVtgw8x2wBrYVUDk700YA4gwwW19fV65TuzmqYHcAk/nOWrHA0pEls1V/UrWipJ2bEwjV5ocLaiEbVCfAkxXulaGS1ZaGoCgI0+YWuJ0wOesXyy5ah2On6HXfR39TCkljvyxoPrKvTRtbA6FQ2AoUWUmZ4FFW5n1oLRpn1XKCNyvCz6WQtaX3edRuNhgGfqPa7mDmDPVffU0pQAMg54NUxpMqxj7IU/+lmgfZWwFN7FNxD6xfWWHDhqG78yvANwA+QKEVwF4n3L7HmEATdbzsn9fWuvmin8ehomX+BNp0WM0LWGT8p2fUDXeb9M2eALY6Pzk+kbUz+cS6wr1ni+mVqOftzRB5MEbBZK6T9W611jh/aPNIG16OtemGvH3+/Hn70Y9+pIN5yPuKc8jpBIn9e4z+eWOP1fsG5QaqaUfu65OT2D/bBnpkwWx4mgC427gRtzR/cHNwr1oZa8t5AdGY+3RskJgWNbRE7LYB18YBwV5vtpmLOsCypQ4AbLW01bSp2s31Ltc4fu77zDmUh3TQUde378IgNS33b2f5nBsdPMdyptB4/KVaxLIHX2izM3GPk+thZZ4AOK/B91wbaSv7yfd8L6Ddvlq4U7HHxpv+Wt9XiKtvsUngTeup1hn+xznkE3GLzUC87rsA4G98R+Oqf/YYcGb91PrnxzF97rlxwQm2OSz2dbB8l+0ObjuDXYzzm5LhLlKpnnR3d+agB5Wvd+MWDwYHX2/ANQa1/SG1exd9HdBmNfuGNVmbrdpZdUDOWD6ENqd9fE/WDUu296bwsOZqs1M7q5675faU5LWza2fdQXsfQh+LMbyrNeW9SVufliGr3tjXx3Hn2F3Ee9x9LLf3FbsPKjk7YMjlvC3He4L39Lj7WG5vQMArbU4BcDXLp+fdJgJTAHybqE1fU47AFAC/OVSDHnIVH6a9r83D3/rNdvgvf1PgD4DA9/v37rcH9+/rwfjuy922+/KlVJJbG5sCwYKUe3sCGovzi4KgPCTPLyuvDJ1SjbSxaatoHkADSAVJVYv3WsrD+w/uS9UJHPj8pz9pn3/++ciWVOrc6yatVQe5UP6eC8bwPW2jATeLi1Zo6aF+9MH2uJcBWVz3NxXA9D+BFgD48GAEgF0D99oKPVRkUZsV8EMbgJJ8qA8gPTg8aIeHB+38wgozDgM/WwYnmN3Z2WlPnz5tT59+1KnOiD/qvi+++EKQBmX12hq1kgFGKLSPBeOJf8Lk11XD/bqfCVRVD3hlRXFOC2iAluDWXNY8XXQNy1Cd3QDAUiueyRY2VcU5133wDFRI+JsPiaXglcowLJOlwrNNb8JrKVSvrrr6xe4XdrRW1yVckgiXuC8tKi4cH3/6afv0a5/KzjfBqWqpYpub9VwXF3XN4xPbjb/a25O1MPWn2XTAXDAuKWKZZ9VPtZJVwAQb4IT/Abio66sD9S5qVPILS23qFhNbrKF7ilrb5aay0M8HBEvnDYGBv7yus61Wql+1q4vzdn0RAFg1XW0r7VqrPSAQVtHkmZXvce+FTbJ+rrm4VB9Vr1q1oV0PuKuFCtiUdTWbHWwzzfmqt00ehnpSFrdZozoU6yiFBc0Z+4xtcWV7HuCd12ZeSKm/tKRNBQk/+VnWu6YLVq5jz2uVMv3sFIyCggbfWVtW+RQw2JtEfCTIE5gMqT7zqutjZ64xzwlUowAGAgvOJZBFDYxjARskzli70uaeSQJQ+j6X6jhs8NmAskztX4D16opUwIC8hNJ5f9Ef7J0ZZx8AW106q80ou7sv28vdl21391V79Wq3vXjxon3xxbP27NkXrlUeeZa1bflZqldHALRZPb20YqCaNuQB/wzZcyOAc5J4p3JW+x+4h0MBnIpTx25WNbXTccFx5hpYapM3qKZHKmBWAtvz9wBwKPcBv773dFsZsrMRJNTeNJobY0YbLJrmUgrgBZTcUR871lzG6vck533C1lQAa+56dc9Zb7HI7teOzjUhx0bntNEjxxrFAdJFwe9HdlDg+jm3WRudvmbec090iuqekjc3TfR/l5sl+t/992Xato+gd7pQAH5nFxbbXFpHh635d/7K35oC4P4aWvgE+77PU10Txc9nuR4WLn1zvS+8oNzXbGtAnwf3+5bX6A9z8HgKMZrkKZWHPW/t34AHad1ntaGDHXiNQeMZ0PZdtHsXbeZn1VKYB4y/1N4gGFHvaTlOA8Yz7jbL7fmNshTO2ln19uoRr7f5IfSxFOz6kKO52shrZ9UvXm5vgnlW7mPxPpjm7bszuB7G8sxMAfC7Ql4MeD3ad3D/j7uPxfaqa+2A5WkKgN8R1Enl2BQAD8n06blDIzAFwEMjNj1/UASmAPjt4So/5Co+rHtfewe/9Xcbh2BqWEADgDkMgF8KAqOYVb3cpeV2cHjYDg8OAgAvtIV51JOjr7T75Em+VF0CCXMjKCaQ14NXQBDV7V2QMpj298MCGktPoNL15blgWMJYVGLAFFS/AAZDVrgVEGMhLF1dA1Wwrbu+IR8P5NdRAa6tS3GWNscof1HxEYu0veWasyjSBKLNGfm3ahTPz0uRmGD06Jj6xEcCRamyM8SwnWkCDWonP378WAewgbFgPf3ixUsBHgDM5uZW29zcjHqdAOBTwd+DAwAw7NGKPQNwQ6kRREKRbLCX0JmeS3kNqBMATuWhLaDpb2f7jFL4NZVnqon79qV9i+qESII/Aco1J73cyPMdWys2pTSl74JOtgfP2ry8WlpQ6hdfWWVKXiWwfPLRU9cAfvDAal3qO4fNKfbOVl9Sf7W1vf39trdv+/JXr17JRvzBgwdSYQOTE/qpBrZAr1XegtoiYCPlbh8EpQJYNZ8vDLJlK4w62LLdsGd2nWhbQLsma9rcGgCPoDH3h+v7Gmb5dreNbdak1aBCEax4dzEPGJSq386OfKToxfYXeKUxB/xLqJR+5llnmOsT91RydzblYbFr9bEfFVgBDAC2qjFz2zVvAcDXjfgyVmr5Au6knmfe58LWmZq/ir1VqP6D5Ur3voE89rsBBcN62/0DAFuNnACOe0MbIXSvWA3Od4HLAP62+Z6XYpU+n/ftf9Gyhg2xAPGZLe1VBxkJq9wBUJHOa+5tmX7RQcq8ZxinQWRaE7u/en2sR7mk6wNYrGfc68+fP5Pql5wFAL8CBOPC8OqV8im/EnhzT/XttflvvpZxRlhcUjzyi2uxdSdr6ionBb/5nvkWZ/fu1WxTazubXEJVnDXFyQPGcEpt5FhHsgYwveF8fq+NQvQ374X5kcsC9d5zvSS/ZuKe7CuAE3TnfeqxWTne3wxjiOrjTQA4N754/fORNc+lNuYeSZ//VH1LYas3srgPZzq1e38DDeNLtW4qwvnet3BOu+r+etpXMPdBvm97r6qvuyokmFdd7DgAv3OUXsjNFuHQ8J2//BttY7AC2OtQ5av4EaXS1OicAY3Wejl5VW25n7HeDwnYXbZdz4TXejxgDt801kFjGhKsP6VzBz04elOfbvFA8FbXHHCdwe3fRdt30aY/fJQyo3ZWNFVss3ThwU3We1o+c8B4xt3muNvTlFcDXxx3ub27yLdiH+9i3GMOY2Z6qdlyzIvxGXd7dxHvX8Q+lsc84N4qJVj9rWHIijK5tWfc98GAeJfncNx9LLb3odyrk8rbic3fh5BjY+7jFABXs3x63m0iMAXAt4na9DXlCIwVAOspVO2RUO2sybWnoVSjOKYx7/+Lv9P2f+vvCoBiXcqDawHgnft6QA0AfvnipVSQAFMgAqo0ICeqx4W5hbY4jzWzv1zPEACDEnJOak1UdkBV1Jc8mAbMLWGBicIzHqpLnXlyYsWUhXWCqwAUQc6T43Z2fCwAu7y8KHjE+dTcPDu76ICglIuyH216GI/ilYfkgh9LK7Y/FU1ogtnU/+VnKAaltEXhCFROhePFuT68G9IYiujfAGAB1jnBX0AjB+NAqataotjJnpzYUjXqaeZDeYDjw4cP2oMHD6W6Jp5YEwN4UPox7nv37kmdmjUpEwADgdNClznC5haAnLbRCXwTihjuBHAJJaiscFWr1+pWgA1zk3CvX3dStXFDeQfIot0ERqnmlZK7BySAnAmi0uq0g78ARepFn6fVr/+SSqtdYBzjX1ha1B0B3KRvwDcOgH8Ck4ePHrXHT560ew/uS2lJfUupgzfWZfELQN/c2lKevXj+XHD91d6rtr+/p7l58uRJe/L0iWygDQlRbKMsFd2JvLKiVfV/sfEO1R8WsCgBiR81QC+AkVeMw3EV0A1g29XnjQ0JtoBOu1u3ATCW7XXeS2HVrDjmyqANCAmBeyuGFg6/0n/TGAnn/xMo02ELaMkvs63X15y0jk3L314/uOdtHWxorzhxxyVIDltkfpYgjc0UvlePuydr3D99217ZqCv2AQSB/AvewCAAfXEu2GlQPKcYCHYJTgfUi00FbC6QXXU4A6Tt8+i+QO1+1c7V5pXrky8bjAZGt009qu6Ap6xHUvBKzUxdVq7pzSVsgMEJAQVsuh8YOls5nDW4BRBjnmQZHDH0hPl+yU0jdiy40nrwxU9/2r549tP2atfQFxcArTPHJ7HBxfbGfRvhBI55f5JrwF+tp6HQ1j3cO/KetgI36pp3uSG5bmxe8NwzGNVBZv2nfnnY+uv+YPPDdWsnof5mHc6YaY2epc63ATAHwFl26PPYMV+4LnED4loB7H56s0KnVo/3wL4bgvOQfLSiOVW2BqMje/R0g9AGo7k5rQVpf896yvqP40Gq1OeiH9rMIVv6gNe4G2jjkTdvpLNBKoFph5/lGtivzd6v/d4HwL6HR39S99fYBLx954X+7Zvnqh/hsiDwu7TcKL/A5pR0afiVv/Q3pwB4wOfHQZ/PPsR2B/Z5cDz6iVr8/Pquj8Plz8rVz9R3fF75Idm7+jHggeWNdWHo2AZeZ9DYBrT9IbV7V32tTl09rPWels8sXrzc3uiD7HuHX26z2MfRJ+n3XnqimwPGPe5yewPmphDB3t8slbPrvSyfWcyLcbc30TwrjvlD6GN5XqZ5++4brJgTdxHvcpvj7mOxvQ/hPqisnnlOfdi1mamdVd8xUW5vwD1dbrMYnHG3V82xKQAekunTc4dGYAqAh0Zsev6gCEwB8NvDVX6oVXyA9r72UP/u/9ZvCrAIAJ+dt63NTdkjAwqkON3bFzhYX10VRABUogAG/qiu5MKofqpVpLa/5GEz6ssV6gajvNzfF+BNAMzvBQpmmhS/HDwI1+8BeVinrq3JZnn/1W472N0VGJDidnlJVqxSAJ8Bja3QpE0sVbEAVl3jswSjhh+2tzVAk5VowOsLqb5Q71Hr1P8+DxCgOqRhAb0A1JFS1RAYKAzIWltjnCuukXpOv07CDvpQP8f+GkAp0HByor5s7+wI8PKz46NjQ+Cjw3Z0eCT7YtVi3tzoVHLEFHtpLKr5ApbQL+AvY+ULwAC4kPXs8rKu0yk2AUyAJimFrfqVHSyQNexY+7bM/FvXCYViKu8SIKQFa4KrrP9qW2rXiGVys45oB7iiXq7aFzwJwBM1kzWHAODFBQE5oCrwLwEw9uGp2NvCwvnevba5vaW8AQADfre2AL/b7dGTx+3hkyeCfFazs6EBEPxcsfz4o4/bxx9/3La2tjoFsvoZtalz7PpwZs/aqP1qNXdaMoNojayYF2yNAcDktxXn2abgaackNqRCXZ4qcaVxAtj4cDsCub114103dm9tGJ0WH1d7NYBfX4WkfO7AsWG3gfFIUZwQXN+lzDYs7JSjUiT7I4SsdFGAskGBGt2nJ+Hn7VrY5CbOAgZ6Vulm3eCuJiyq4L5tr+orY//c9PMEZwmmE6yiwvU6dB727aGGl4J40bXBVSf2ui0uGwBLyRpjBf5K0U0eRG1bIKbWlNNU9xuCsgmGOr7sWkkb5IytLLE1PjZceMNIbjIgeNqkos0msebkOhSWyah9gb/PvnjmtXh/XyAdeM0YuS9k6628MkRO8Ml1O1AIqEYhr80JVmgL+KJwjvVwZPecNsyxGSEAtS2gXZt5BIC9kUTuAtEP57Kt7wWAT0+1EacDwGkbHRCV1wmYLwQA1rzYxjrhbwfUo+5tqtW73EyYTt34WJ+JuaE/cQhr9IDUKLFtAU08WEM9r7Y4Z0PNqTbt3ADAcjZwneOsLZ+bANJS3ypvg+ZUZKuMQMQ4rar5nm4NNJoW1Vb0O/6dijuAcM7v63bR5FoqgWX7HBsJPB84EqAAXpQC2E4bi8qR7/yV3+gsoNVG+VPcgDPrp5avPvYNfw5g+frlM++izYF9HTavEYIB/b5V+xnpgdd52wSV56M8w+M9sfyg6H2XLT6Yer2ZwdcfeJ27bH9Q28V+30Wb/uRU/Cr2s9iaThvWZK2ntbOil8UOlNsstncXcS/3cUDgy21+COMe0MdqDtebLEdy7Pdj+crFwZTbm2Ce/aL2cVJ5+5WKd/E+mOga/hXr45c+b4vxnt4Hb5/JKQCuZvn0vNtEYAqAbxO16WvKEZgC4LeHqvwwq/jw7H3tHf2rv984AJ6ASB6AA3l5QM1DYtX5PLtoK0tLbW11rS0vLtqKdG+vXV9etdWVVdW3VA3gsAFFlZvK16xju38AvDjQg3XqnKY1NA/OUYSlYhYIg2Jzc2uz3bu30+7f22mrqyvtJz/+Ex3n+WAeu2ip+C4FQFHFHRwctqXllbazc69tb++0g1DVotpLMGNVni1fAdyyKuWhfsAkqejC/hg76NOTYymdE4647i+2wKgQ/dwYiJUW0K69Si1d7Jr3BG3oDyrTne1tqXt3X+3qadH6+roOzrUC7ayziLXC10DEn5muBVCkLj450XjkSkydzah1ymuAvoBQgDMxpF8AZeAyc+y6kFeyYJW6tqfCE9jo1aBMZR3jy1qtqVrr4IViZ2tVYAqAAegFmMf2t6/OSzAhBWpA0AQ7jDNzVVAUZd78vFXJofJMC2gUwKmuRkm+vLoiRblAG0r1jfUOrn/27W83jq17O+3k6KhR4/mnP/6T9qP/+P+1F8++aJ9SQ/jTr6kWMGpAIKTUn9S1FbixTTKBSoirnwWo0cYD0ZrZds1mBmrqoqwGurDBAdtvqSENoDrlrCbVtXxtR3wT4jAXBkC+vkBXKgMDUiqG/n+JbTsr2rSJHqmy/ZGaDRSyIZYy3utQgkBdz7Jg/HZvqIc7a9pUgaYCGIA/400CgnKpVU67Y653gUX5hYBlqsn9GsPQhHxc39eRSXAHo5WvASHTyl1OA7FZI4E53VZeUs+XusWn3tSS9ZDpm2pDa36s/FTO9DYbqF4t60XYZ+t+CeiXeecawdn3uTY342sqcCG0TovzzH9iA2Rm4wquCBlP7hE200jVe3wkuEtuY2PNGFg/UK2/fPlSuZt12l3T2arftGpPKMq4Elz21aNdvOPetyA51bUBHGMzRm7KiAzxvIWKtq8+JZ6AVimAlVeXXU1lXut677G5Ju6rVMt20PjyUvEE1FoBzHrC5hGr7bnXtFkn7NgTdvbhb8aBuKimMufjPhFrl3IoNpIob6jxCwCONmX9HOsoc8L7lC3IDZFTgcyYbgJg+Ul0cJ04ZMz7ADjf8bVhin6xaSrumVRvs77bftvW/t50FDbycY+/qS5w2sD7OaHhtO6PWDcVb9pcWNA6SX1qcuTX/urfbpvf/G73YeR9nxVGn1oGnFk/tfz5sQprB126+HlK62W9p3cDlr1ol3tRPzOaHNB2dmLwNboX3vqVPzP+8bVUDu07Txz0EOt9lyw+OHu9mVv1YeC1Bl1jQNtf2XYHxOB9aZG/H9ZkLbK1s6IHxQ6U2yy257+Mil/FNsvt+Q23dPHaWfX2Jjru4phLgRmWPuXZLsd7gnM47eN7MqSYZ+U4Ftub5u27I3AX8R53m+Nub7re/unmRHn+PoT1e8C6Uxn3FAAPWaGn5w6NwBQAD43Y9PxBEagAYBosP9ApPrD6src3iTGf/N//sJ3+m3+oB96CD9i0xpcgJEBrbq6tray29dU1wc600gUIYJ27sb5p+CMAfC2FMMARuKLfb2wEoAVyHHfKOtd9dF3OVNvxgPrBw4ftwcMH7aOPnrSPPnratjbX2x/+4Aftj374g3Z4sO8H97JrRaE2I9j4+ec/0cG1Pvn0a+3jTz5tr17t2e734FBW0YAbHuYnrBU4EnCydXVnnxnW0UeHB7K7NiyzajjrlmL/LEgk4LDQ/dzWozOCsnt7u4LlH330UfvWt76ler8/+Qn9/DwsRg3as14p4NHqNcDnpZSTwOG+3XLW6O0rdWV3e36uOQCWY0V9//591bcFMKN6ffVy18rFsICW9WrYdZ+dA5Fsx3zj6/pac4ilMm32lb+dfWkAYCm3l10Lmd85Bw4FUztgE8o0Ap6WqAlo+G5AbPCX1soAftSDqssqa/AZwRvyiEMfmJLEx7/X1zfazv17qgv8q3/hL+h4+skn7friol1fXrQf/dEftT/4/u+1H//xf2xf//rX22effSYltgHwvKEaqsyc97A2T7Vpwl/bU0ftaUDm/GKb1eaCsNeeXxB4YbODPqeGrXTmmvsNIB6tTIKNxEE1TNPCdmEE7hPSd3a8qcbM+sSGxj5GNYMNmFEaMtdn7eLsTD9QTWtszWesJk/r3xt96moIAjItowAAIABJREFUj9SFqmOsfoaVddiip51xgt4Eb6Pv7q/VxT7077DXFsrWz6xqpb+Z/5kzwCvmAqt2bSiJcSb45J5i0waqYwBwvzZugnkU8murq9o8AAxmwwFrEJCVvFUqRdASqrGR5OgYpf6x7lvyHfg544LmbVZ6Wv8vNyhYBW9gg6MBmxNwMMgYuO73CynSgb3Up2bt1EaU8wvdR/yMI1Xvvqc8b6wdUtien3d2x1l3mP71AbB7efNdMH+WeZAbXTLW+fsE81awj3LOKlus2rHcv7DlPhtrUAAHAGZjC+uT4OXlhX5n94ComRsK4ISxAsDXuANYAYz9co6Jc26s1bGmZLxzHcr5IQbKh1jfySdcGoglay3uFaxXCVYdYzZCAflDvc09HCA6tyVYAQxk9WYWHAboY7oiEKPMu8wBfsYaQ7z43ql2r6J29IVLGfTrGfPf2hgRa1vWFu4s+mPN1qx2GyhsmZ/W6KqerXyZa6ura21ldU3X+TN/7X9qW9+6DQCuf1IpfjQb9PnxTuDngI6WP0fGnFQHd1ft1mer19MB8eg+L1YH+vp5t7jWuy41KI637fM7Xld5iDPosgMeIPXbvVU/Bl5r8DUGtD+o7Qm3e1d9reZJffj1npbPrF98CmvfN6HFWJbnRn941M6unVVv731DvbFW1S9earbc3ATjM+3je6ZymrdvD1AxNkrv0h1Tv6/H3d6H0MfymCe4nox5mqO52shrZ91Bjk0w3pMa8xQAVzN9et5tIjAFwLeJ2vQ15Qj8wgFgPYGrPZaqnTW+9o7+JQrgf2DFXCig8gG/ATCQdq6tBjDpA2Agy8b6ettY3+gAMJ9LpaQCSIZyiwfaQA0UbsCA/MCX4EYPriN7AI2PHj9ujx4/ao8ePmyPHj1o62ur7Uf/8T9ItXmwb+UxkGBRSuUVQahnz1+058+f62f37j9oO9s77dXeftt9tSfwa5jTq7VKzVtZvBr8JjADLgrIph009WaBMQEarBpMgGGAhVVxgmE+bjMaVGZHx1be3r9/rz19+lQqU0DP8+cvBLZk07yy7LbDbjZtkqW2w7C5b8FLTccL29KmBSzfqYF8dnoh9dzm5nrb2FiTepoawsDbV7u7DStZgNilwNqoTvP5OfWaGe+F0JCU2QkCo8bnyvKKYFfCDaZqVIfTCmDGw3lYfgM4sLkGpPBzq45R843qeAo0BTSU4i3Uo7St3wmcznW1dVVf99rQGhCXmwzSzhudpuuzngnErJGXG5vtu3/2z7bv/rk/0z79xjdkDb2+udlevXjePv/jP24vv/hpu7e9rYP8zk0Msgmfi/rU2FSHHXSnS+W/L2zz6lqb11bzYfssRSkAeDHAosdh8Oa7W+pryy/9M4Sj1EyOuTYA5o5gM4Fri6pv/DsV1wJPo4+g+mf334Eh43W6vzrrZ6u1RyDP0N8KXue11J+zgOhQhEd/ZAHcdfnmSqXfqQ50QGd1J5S7Pcjrez/Ab0LksMzt2hcED6XypZWghmUjoG1FNvbHYdUMaE0F/PKy1MaHoXzPdY1rY0dPjuJmsBq27SgjOZRbJ6j+UeD6ntdGi56iUpsRzrl3l1RX3DbLkoW6Pq5iBvxzXe4+/JN7gCyv57S+sE6i/H350gpfLPBRAycAln02CtrYvOKayuedzTMq0b4COGs6426Q9ZWZj1SJp0qb8Kcqug/eu3SMmuEJ3gGwN1Xqo/rS3QYaKU8937ZDdp3wU21OcRy03madY8V0VPe4vxbo3SDqEKe9OIpZxe4NAJg1XOD2DAeFy061ixsBSmC+e2MDSnrWPiuAiZ9qAM+iOo57GRVzwGrfB94UYQW01ekew3XnomAlf5wX9s0MoW/TnSp9NpiojADryxu+XKM3lOlRr9ewGXhOLuaa49zkZ/544Xsjc5XNE9rYo00ss1pPgfUuybCmtenXfv032uY3v9P1ovzZIxeBwie+4seeQku9UwY0OmhMd9HugDZjaa3HYkDbg+KQPRjQfveSeu9vnnmLa1UudatxVxp+7Zzyw6ChbQ940Ntv+lb9ucW1Bl1nQPuD2tWHitoramdFJItt+jPNgK8B7VZbrTdZ72n5zPrF63Eqtlnu413kSLGPg/Kj2OaHMu5J5W85PsV4T3QOp318ZxrdxVxP8/btEbiLeI+7zYm1N+H3mUreDlhOyp9sJhbvAYP5svex2r8pAK5k+fSc20ZgCoBvG7np60oRmALgt4ep/MCq+MDsfe0d/PPfbPv/4u/5wXIHRNNylfqe1LqdcZ3b1VU9UJdi7fkLARhUwetrayN41lOYCY7x0PoS62LbQqv2YljtEoUODgaAQiH39MmT9uTp07azvdW2t7faytJie/bF5+3ZT3/S9vdeSaWMFfLGxlbb2txuC4tLVs/t7+s5EP/Nw+69vX1BYFSkAEHUsJeX1+0U4HlmW1qACq+RCnBuXqpb2TGfoag1NGAMp1KNce4oNvnQHbBjALxosBYwN+vgosrd2FhXDG1Vva8EAEABvAUYQvlJLWCpsGdaW1y0GixtqVWPNEChoO3pqaHn6WU7PblsC4vzbWdno+3c21Dctre2pchFPbi/tycAfBE1MLM+KvDYqjKUebOd7WnWdAVwpUqXQAE/gDwdAA5Yh4U2cA1LcNRwssCVrfaoTiv1llPdZgY6skslV4AisqmV9bVteoGlHJco6tikcH4uoO84Hrj2bNSO3dt3HWlyivlnM8CvfPc7Or7xy7/UPvrss/b0s8/a1cVFOyIeBwdtjnPleGyLWKn0Vlba4vq6rIGvqSGNWlZJYivVC6y6T09tjx5gBintDDV/520rK5thWQ0DgKkFHBAXCIUiOAFzfOob1bIN4Mj19H/ODakGsaKddT5eXQB+XMPVcYyHoAJV/reUmFhrEz9Zm5O/qCoN2Zkb+k9OC/726qvye1v6Mn+GThxW7TvmCb1kN0sclEMzYa3uuVXNWI3FSvu0HVa+x9qgTQ0A9VC22pqczQ7E9+Y9l5tTtC5FPwxIjxUX7idyEHCK+n/v1V6nsAdMcl9QN3p9bV3ncn9QH5VDNusov6NuLW0AFnODhuYi1gQDYNaZeUFo+o6Fr62fDYm5r3TPpoI6wDc/A/Jy7O3vaYPG7u5u9zPWH1T9HNpAoU0GoxgTm84ePpSe/fxhHoHT3rQR0Jx7W/XL5zUXo7rguQkmaz2jPGd2XIc273NZ58uW3fmUalNixEH/8ucGr4vKe60tF4zDqnbuMdVJPztXfjnNfROkOtn28lFjPWo++/quX6x43lDlhxU28Y8ayN7IQjuGrVLls8ZzL8QGCIYx2uzSe+gfNuQOQ9S/jo03GWfAq/qT9tdR4zg3QfDSrM9sVwM/QmR9w1UDGO8fXeu+szKYuuG2FndN5NH6fywrbauSue9oMRXXUvKHA4dy9ZrSCK6BzftDqrRZl9l0tLyyqnn8zl/6H9rGZ79y48PI+z4vjE4ecGb91NLnRydLrdHaWXHZYpvO1QFfX4J2B/d5QIxfj8Sg2PzMi3+uV5cm5ee9QvVBTakzbztpwIOt15u4df8GXnPwdQa0P6jtD6ndAX2t5s+wJmuRrZ3Ve88sdHaibQ4IUrmfxTbL7cXngUIoxw7S/emk+FUcd7G1/BhUPL3Wy9pZ9Y0jdxGfaR/fM+XFPLuLOBaTsbrvqHx33cVYxt3mxNqb4Po47jHfxXoy/pyt93Lc8Rl3e/WR1N8Txt3HantTAFzN9Ol5t4nAFADfJmrT15Qj8FUBwHpGVh118SHgn3Z7r/6vv9P2/tnfjT/C/LC7U+bmB67ra8EEQCaw8+WLl7IVBnZI9RnqUF7Hg23Va1xcEBDCLhVbVRRxHMAMgCKqWfGQUBcmNNvc3GiPHz9pT548lroY9e/S4nx79fJF29t9IVvlg33qCe+3ra1t1ddF0YS9MSBCECZUeFg/cwBuqAkM+AF4Hh4et8OjY8FEQV0UkFJbLbSjkxMpd3lwLui2uCibT9eyPHH7oWpNm1RqRaKMZkxYDAODUhGph/5SdNkK2MrYUwEOWSuvrXZ1H3kddZIZG9B9ZRVF7Uo7p4YmYEpqL39MAKBkrcrjYwA7iuiF9uDhVnv4cKsRR+ywgVSCpfsHAttSOF9ctNOoj8r4GROHLFEDZDOPWTM0a6V26mSp/KxSkyL1ymO2onlVbdjKN1RqUafUkHxZkDkBcNZbBkhJ5RfwFPgKQAW4UlcXC9OTszPVEz08OhLQBvhn3gA9Xrx42Z6/eBlAiuSaad/45tfbN77xWfvmt3+pfeNXf1UH+ToDsKJ+9OFBOzs4bOfMrWDVRVve2GyrO9ttGTiPPe3FhecoQOH58Um7ODlu51gMh2JcLsCqbW3YZADsOsaqcxtHQuIGiJOy0Gw5YaytvV3HM9WVfAdmczAnCYCl0MS6OZXFAq4jJaqUxxzUZ1Ut7zPX653H2pY6uQasCc0EjLvaozMdJCQ3rBq+MqAC0KPyjPECQLm3yVONP35ny2tbRaeC0sAN+HUtiC2gRn3gAMgJH6HYus8EQH1et6GEfszM6n4jzrZttm0yQBewyyYBWZ+/eiWIK4vkhQVZo9+/d7+tr6/ZCn5lpS0sLbWFJcNSNgdw5IYVvqd6VZbccU3dJyhS2RDQqxvuerznWvtyc0BCQ6uCregld9m04gOL532tDawzbOxIq1+7oXvzQNam5v5fWPD9x1fel2klr3rDuteWosaygT2QkfuL+9IbYAyo81BdYam8A8img0Moab1u2+YYdSw5mkp8xqp+qq6u1brkCJCSQ4rZyOmExly/s4fv2YynFXuCUNeJHtVcvgmAvcYAmHEJsDLXb8ojG/RZbUphvgyQw/VBynK/h7sOtVW8Vh2P6lGTf5rP3PARkF+2z0vLrmGvuTsR4M462Gk7rQ0Q8Vmh74LgMGMLvdAptjtwzUaSedeq533q8OhQ655q1wOdZ1EYp8J3RvetNiuFQtlrPOvlaVtc8LorO+xwc2Bd+vZ/+dfbxme/fOMTTPnzR/2TT5XVVj9J5eSWzy+PqfgZbdDnPifi+PuaLQ5oe3C/B/a961J5tG85ceCYft7LfeleX3zw/bZ+Vx8k3Xj9wGsOvsZdtj+g7UH9LrZ7F20OycliN6PJWm9rZ2WTtbNrZ9UfwPrds/g1IEjjbrPcngZUO7t2Vr29u4plZXaKQ76b/C1evBzvCc7htI/vybbiXFdyNs+pN1mbndpZ9fu63N40b9857eU41hPiTt67Krlb72J51GMfS/nKxcGU2/sA7oMpAK5k+fSc20ZgCoBvG7np60oRmALgt4ep/Kiw+JDsfe0lAO7DlbQP5YG+QMTZmSxPUQCjck1FKWAlH5invSgqM8AKB3APG1YggQCwLIEv9bBaD/f1UH9WwChrNgJFd3a2ZeEMpNlYWxXY3Af+vnrZDvZfGZIe7Icy1TasV5eoU0NNpbqOC1L+csChbEs6LwB8dALMxS4UeAAMEAHQg1oD4GMBYBRsvIZ2BVeklkR9NgIkPPwnBgBbq2YRCdp4NaEZsA2owbhTtQtgcJyWuz9sZWWq+pOnAo5Ly4Y4CddcD9W1XbOWK3NwdHTWjg7PFaeHj3bao0c7UhyjeAbEYCsLVFaN51A3CgCdAakCOF4BGRfb6opBQVejtWcvmiDK3w1K+JLq+cq1kIGUrlvpYQmeBDAR0AiL01SWo5JTH7KG8PKyYA0WysA25gC1LCpgWzyft4OjQyk7yUNvTFjVtZ49f64DFXXWHL1/756ssB89edI++uzr7aOvf03gfQk1MhbTZ6ftIqAbCmlADgrgJdTZ5OLGZtve2PBr6BuW3YAzwHnYzqIaV41NIAz5HEpJwd/4N+MwBGY8PQWwes589uxxr66leFZeWghsVS0W0MDTgGlkWVrbzsg1N4JuWWVnmcxvpLa9sl3s7JwBF3VWDamuBLHSThu4l+rsrCGb60PaVqc9rtSIoSjlfpfFbUDvtMzVJg/uswC3qVZMK3fBtVDkXwdoZgDUpeXI/EkomjbIqSa20tL21EBhNhIwJ2x8ODxg7SFv2HQx17a2UMZvCfwmJMUWF9gvOKh+GigmcE07Z8bOupI5LBU0Ss/Ib8fYEDXtmrO2OvfewcFhOzxk7eK7/80GGcPm4xhnWl9bFa35SnWnVMauKXzDgj1U1hkf5i7H1r9nWVPm52bVv4xppxyONpwLVv/y/4ilYhqqXtW5jU0CpBigHccC9Stuem0gihq/ruPcU0HjIhDjeL3meIJSg1grgDvwGxCY8ei26FlIC/7G/cNabVt1DcCbmWZdQ9hQeo5dR1rDpQCOe0iq+LBRzve0zn4/1rDO1YANM1hNA8SpfwwAPrXDBQA6rux7K458x+ce5b1C96oHornsakoveCNSp7wGAGMVziaH46NuAwbrDZBXcQ/wTmxkAY3NNa4Vp14vc11eXGRtt50/69Iv/8WfBwB7fal8FT+qVJoanTOg0Vovo+mvcLv1GXttKgbEZJTnw6bzjWff4rpjuOrkmig+zHpXBwc96MqGbnHdwdcZcI1BbX+F260mYj0E9ciWz6xffOwPiYnPuPtZbk8Xr51dO6ve3ocy7vHnb33k4455ub0J5sW0j+/JuOL9Ws3bAVNdXqnKc1gcS7m9AYMptznuPhbbq68S9TV33GO+iz5W87YexvKoJ/c+XBxMfSSTy4lqH6cAuJrp0/NuE4EpAL5N1KavKUdgCoDfHqryw8riw7H3tZcAuF9Lklq1gBIeHKfCa3lpUVbPgGDDi0Mp1lTvF7iCteXcnCDk5rrVpzzoN6w9CLUqarpzD/4ai2Osk5d1yLpVx0pbBYyuruh6G4A3APDey3YAAD7YE9Dk4AG4rGOvou7k3LzsLbF3XaMucQBcfn90DNi1tfMptscXl2Gvy0Nz7DpdY9YAmPPOAgqPfg9kAvD1bTgZSv9BP7bNSwthNYr67QooNtcWA4pZjYgSc0aAl7j2IagAjMZjJTWqxXPB81OpIdOm10DOAODw4Lgd7J8I1Dx+fF8H8Jx4GgDvO2bURD0+1oFF7cW5QZeh8qzUwmuAz5WVG4AoISD9AVQwb0knBcQDehnWhD1wqOgSNgFPDLJsKS675znDwwREbDBYXV1ryyvLtvEWbJq3CnhmVtbdWHEzjt1Xr1TXGMvwzY0NgZ0vvviiffHFM9lAA9TITytwFwRw7z+83x48eNA2NjdsAbyyajUg9TJPz9pB5DWbBYjl2vpa+/rXvq6DOs6otWnHdV6vpAo8OT0WBLueuXZuzEcN5VD8GgbPqzZwB4Cj/rFsdANUWfFrS3TloiBvrBOq4WvoBWlOwJT1dr3hwBsRRv/zFKWtda44WV8Va9seJ/O5YmchiezqwNqq1iDPtbfTzld1YQX6svZtbAIAYKVVb88Gnns1leVSfkZdVZSVZ6feaGI1LWvEtdSqiwvzWjNsxxz27GHNbNWwlb2cizqS/MqNK7Jyl507NumnuueYP9aVxSVvEuH+YKME9aHJb8fYltiCha1F/fLjqG9rBXR+kfupDJX9b8BT8on+okzOXN3dfSmrZ1TJAGF+x0aFhLCpCPXf4j3L7MiRkWU3CuCwc46OcL7Vx2wSmemAZ1fXWspWQ87+2jHa+BO7DWhP0DTAaR8A9yCqYjMz021o4bqjOroGpLZajvUhdjMk5O3Dw595KwsRsmBpqucDBqf9MbHWvcLGH2A98xD2x+2anMw624bAWQ/Yc+cbSxt3QvHL/gdvagkoHDbkWvtkR247e5VJ4B7Asj4toNtMOxYAPtV6ovtTqn7fL50SnmvqurP6noro/gaoVFnLQSDU9lhmo/7lkNI3HBH0ns2mIPqtDSYBx7Eyv7x0bXjujzmU8oB8LKB5v11R27/yl/77n0MBrEQpfeYrflQptXXjpGLDtV6O1tpqR74U7cb9Wu1zfdZea7EY6/6rBsXnbQO4xXWHxOJLc27xQda7+lt9gHSjjVtcd/B1Bl5jUPsD2p54uwP6OiQv683WI1A+s37xsT8kjj8ja6Eq9rM8bn9IK127dla9vQ9l3KXgDBp2OZJjz7X6lesDKrc57jybYO6Oe8x3cS+MP2/rvRx3fMrtTXPindNejmPxXq1nRH09GX/elkc9ufW2GO/6SOrxLrc55j5OAXA106fn3SYCUwB8m6hNX1OOwBQAvz1U5YdmAx6MvavN3X/6vzUgMBAiLUEBwBzAKyxKAbiA3831dSlWgb+CugDgUAjz4FwP2ucXBOQ4AAJS4R0eGE6EPWqCgqVFVMUAX4M1gCUPqIEbqAhpY3tzU9c8AADL/hkF8J5sU1GwWg14rQfcqEbV1jqKzY2o6zsnC+f9/YO2t3+oB+LnFyiksLPlIfu8ALDqAp+ft5Oom3h2ftHgEPxOoCEUZwIS2DlLiWbI4PqfAJCLtiQV7LzAwuWVoYEUXlGDMqEVD+0BqYCojCFzABwFkvVtuLtaqFHf0rapUZsSyH5wLAgMBHv85EF78uShADpAl/4ehdpQauyjw3ZweBTWw64dm7CJ2G1tbcp6Oy1wbdPqx8Yoma1Om+tsUjO3ZB2ead3BQ9uoGp5YzShlJ+rmhUWB/QTA5ETa96IATlg6C2SJ2pjnxPnyUvAMFSVzSq4QR9p5+dK1VMlPAWDVzJzXYdC31tbXyTGr4LiOa2/OK1ePj0cQh34Cuz/99Gvt008/bU+ePGkPHz5oDx8+lH2uj1PVnuVAkSdr5AXbPUvZTi7IJnbJ9YA1Dtv2uvIpADjq/Aq8gmfJmwTAAYXD0lyKyWvD8/lZYGeazRoqWREcuSPVr2vT8r1T3aJMv0aRSf5j2WvYZ5fm1LaH6jjgG711Pee0C3ad0VFNWIN8DvomBfDsXGyMCCV82D1L9S8baKC24SCbEQCmrwNg1Kq2WLZdMRsn/O+sW+2f9+2OU63LRos8st+pjE0lqIDf7JytoMmHsDdOe3PyImEy882XbK+lxB7VsE4L6A4AtyZFKOsjmxGwzH/x8kV7+eJFe/nypYBw1i1WDeawwRfaj3ZT/ZoWyZqDqKtNnGWTPL/QKe35Y6TrR1o3k2+havW9qYwzqA3bZAH9rNMcmZmqWTY02JId9eyCIWqoaG3LPOsYB3jOOMstgZ8BJ9VmrFcBPfO1XCffC/z8IZTrsXFBoDTsr2VnHhtI9IdXDwCz/hsAu362ATCK9tzQwNoVNYxlie59DnZumG1zuo5F8Hofu2Y7he9Qq4DzPgqFd9gsq0753LzWUJUIwAkAa/nQ4su2POq2uwY2qvaR1XSCYeKROZxKZdcDtqU2m15UM1q14S2Lp29sYlKMtemGTSZzKfwXfJZFtOpysx55Hl0b2gD4O3/5b7TNb9ysAZyzVfswV/60MsQFuXZpdXTA9eutfnjtDozFsDnuFoUhEbxxbn2W3nGJAXN9645O4oXFh0Pv6lr5QdSbGhl4/cHXusv2B7Q9qN9fgnarqTigq+NXocX7cKWvdxH/ibY5IPDlfhbbLLd3F/NT7GMlJ/KcepP1kZfPLF583O3503jxa9rHdwZq3HEszkp1/0c0V+tl7azJQapp3r4nO8Z9rw5Yw8eft7VsrJ2Vt0Ht7NpZd3AfDIj3pPo4BcDVTJ+ed5sITAHwbaI2fU05Al96AMxIig+cyg+3JtSehvKOmXn5T/7XxtGv7ypF3Pq6Hr6rfuzBgeqmUlcWi2CgMPa7PPxP6WDCJh5wYz+8sQ4AvvSD6yOAI4+sbYmZNTWpyYjqc23V8DcVq6miu7e93R7cv982N9YEfw/3dtveKw5qe+6Gfa1Vd/PzS3rA7VqHhnwJbYG5QE8O/n1xgdoXy2OUpsuCBqg4sYbmobpgQtSU5LvrKo4spq1Ks/qRQwo0aqleUkd3ti3w4H4GcGwFmJXOS4IpCUmIrUD34kI77+oXXxhIzhuepU2ra6jerM2ZbAOocERN48Nj1bh88uSRALAUjsDGmaYaqRyCvwcA4EOrHxcWpZi0HfS55vz+gwft3s6Obb739wXY1E/UkVJ6Yp/arM4MqKJatNiPBliSCk7gCTCYNTrTBvZK8GFtZUVz31cudra1c3NhZdpcTzcsobkuB3WMUdvpODaA9fcTQVzbbFNH9aytkAvY/cqa2upNqfqw+m1NalDAMNeRshclZVgGc7V7O/fazr377dNPPmnf/NY327e+9U2p2oHPxPH4+EjXB6IuLAHJFsL2eV4K7zWUxutrbWF5uc1Tw3dhobNjznqlIKOsn0riGGiFsrEDdYA7AJLtbBmPav/qU2hf+WvlJu2ltbI3FgCTPB9Ao/PL85Edt2yB3b4ZnEFwAiiuYLtZNlu4zqoAOTVFBev9ekHlGcNv+uZ8uJKtslXy16EANqzOfBEwFACm/VEN7VRn20rd8C03RihGAaUTmnkTwEsdbBJwfetzKynDQjhfb2DtsTh/WUOoxWqV5AgYuoZzgl/OI69TgWs7duyabQ9vMHklG3L6sLe/114AfgV/vUHh1d4r1/vVenPeKcq9TNOftCwG8I7gercehG0wimfVU44FHoW1NlpgVT1n4GlBty3pU91soOk58Rrlmrj+28cbNEb1fA2aVW85agG7Xro3IHSwNzZ5cP203MbaPWPfbVoJ+2rWE77SeSJrPNMXZQ9K91hX0nGhD4Bz04oVzGzQsQr4bQD4Z+zr2WgTNtOG7X0AHHbqxCbyROtewOC8R7QRADUuAJj6zmdnNwBwtwFDdZX9x6o3PwCdo8aw3B4MgKX+zRroAYAZsxXA5NORN4zovcUqXw6NLazmU8FPXqu2uzbehPMCDhlsflla1jV/7a/+zbb1ze/8zKeD8meaogJ4wMep8mdInVj8TPW+z0A/G4C7iMCw/t5lnwe3nQEaEO/XY1qP6HtS4Ofow7DkuuOziw8K39eL8kOoNzV0iz4Mvt6Aa3xp2r6rPg9o933znr8f1mQtwrWzogfFDky0zWIf/emr+DXjPVDSAAAgAElEQVTBNst9jM8clRGV2xww7sp1B3SxPDvlsQy4eLnNYnzK7U2wj3dxP5THPcE4TipvP4R4fwh9LOfYBO+tu+jjpPL2LsZSbnPc60SxvUneB1MAXM306Xm3icAUAN8matPXlCMwBcBvD1X5QdmAB2HvavP5P/6f24v/83/pOsRDdwAIqji+gL+AQKyZt7c2ZQ+MhSkgQ3BQwBKb4jNBHB6Ub0hpuSawgJIUEOJav7bfzFqVshxeXRMITAAMWEhI+vDB/fbRk8dtZ3tb8Pdwf7e92n3Rdl8+by9fPO9AhWDNguvGLsxbCcx3HshjLXt8etoOj07a4TEW1GFh26jBCxykn63tHx7qMNqylSY1fzkMg60yszLVNsdZ19Ww1oo3lXeVysvABWjAw33AOd8TtCcABkpiT3sadTQBqyhjASOAc8VOquCbdVkBUamkpI4owIn2nz593J48edzZ12oOjo8ESAHA+6GcxWoZ1TWxM0A+apubm6F0fSiIBrgC5qyskg/L6hPzyXc2BKwur3SKQNpJdbNrFbu/AkwJm6IeKGPe2tjUhgKgYCo1ZXk9P+/Yo8Qmv5YM5BaXl0NZa4Crup8Xl+2LL37afvrTnygfzd9sKW01+0Xb2tpum5tbio3m6OJccQWEA+CwdqZGMPkqm9SFxXZEnPb3pSCmpjGv/eyzb7Q//+f/nI7n1Bp+9rzt7r5qxycGwOQEwFeq4kVbd5PTm9tbbWt7uy2trqq28NziomoIUz/YAK5JaT6HpS8WxsDvgLGqYS3lKypRwCIK1DnFHbV2Vw9YfGmmg2YCwHNz7RwbYmpdn1+0uXnff5fXlwJKAHJDPVvNJtjVdQIWOtdRFV63s1DhSoUcdaEZX+ZQ5rVtqf2sRvN+EXVQdWMFAGPjBEpnVPMBDG2Nfu76rKEax/qcw3DSoDZBWW44kBo2oBmv/9GPfqSDdSuBadYkZ5xvqiec+cfvsa7nkLoZNfOC7cNznJnXuVnB9ccNXjMGsmUPO3E2UnAfcaT9M7kle+rT03AOGEHYBLDZ525jRWwIUYx6NYD7Fs+dlbSUyobefeWvrdov8az32hQbHrhHXwfAqdJlfHlfYsmu3A4A3Kmjewpgxq717PRUMXH92UWt1blfIYE94+A8YpHuE9qsMIPDgEFpQmDlesB3p9JNdfzbALBdGvz2lnNnmJ9K+lCkvw6AO2cE1wsOD3a1A4B1e7zI65Fsxs95/3Ptam1wiLyQ0jceNqQFOt/Tnt2lE6yu7jYeYFWtDUYzUlOj/uW9gN5oY1NurGFTBCrmAMBZv1tlDaI28nV0eGZm7oYC+M/+tb/dtr718wBgrzuVrwEfVyrNjc4pNlzrZTRbbLM++t6QviRt36rvTvph89Mf+q1f+YYX/hz9GGc3Brc14AHT+9ouPyR7U0O36Mfg6w28xqD2vyRtl/s8sL/vm/v8fb3Zck8/CAiqt9PxB2nsbZb7GJ8PKkMqt1lPjrGPuzKOu8rhcnwmGPNpH9+TIcXcvYs4VnO32MUhK9XY78NyfOqD+dL3sTzmD+H+HzAvk8rbX9R4l8ddnMNqe1MAXM306Xm3icAUAN8matPXlCMwBcBvD1X58dqAB2Dvs4DGBtqfhfwW1FfUpd3z+tpq297eEqyVjenuruAFEBc1out4numhP3Vtl5YW9QA8rYRl1YuqaTYUc5eX+m/USMBEqRpRE0pRa5jy4P699vTx43Z/Z7udnRy289OjdrhP7deXAsG22rVd9MISbfB6Hsi7ZiqKX9W9PTlpZ+eXgrn8znVC59oiAHNpuZ1dXLbd3b32cu+VZGCy6Z2ZleqR31kFbJUZP0+LVD90xwJ0pEa0ba1rSVoxdi3lKWPtAyimL5W1tum1RTLwFyUvMVDdU2qXRrViqWkFsG2tKuXXTJNyEkhAHB8/ftQePXqk39MGwBM7ZA7UscBiYAI1cF33dFE/5wC0UvsZEIzajPOY14QKPHJJAIiFs2A1869j0SA36rM6w6NWbigTrdi0JTZQf2dr2/DkFLXueZd3UhZiX3pxoflZXl3VNfLhMyDettmAtoO2f7AvhbMUb1Kq+uBaKMJRqnY1aQOccC7XBkJvYDO+vBLQb94A+GBf0Fw5Njun2sFf//rX29e//jWrHqUuvVCxT2nb04L26spW0PPzsuHe3tlp29s7bWV9rS2vWQksK3Ssy6WKtw00wNg1jw1jpUIHAAsCB1CnJur8gpW3yytS2V5fqoC17agEmqwmBgpxDSBw1l92jdD/n703/ZFsy677TsxTjpVV9fp192txkNCkqMGwCRigIYBf5H/EFmjLhiXIkmxCNAzLsOlP/mcEkm2SLZhgkzQHQLC/ua1uopvsfq+GnGMejbXW3jduZVdV7hMV0VlVL7IZzFeZN86wzxA37++stQXIkcdUeV4FbAmdmcNWSmGWYXmLCYAtdzVVxciFulxyveGF+c33uaUubXbdgtoOANghAFc/cnZY7mg/OIDxdtCGtnPejkZyvcWBh1qNcxRzAWPn840qcYDY5ZL70uXVlRTANhc9bzbaJCWn5hwU49ifHNaiz+5+UAag/jPATAJJHJJBnvJOh2vA907MC9/vXEGP7/7yAx24RmvTVMP2ceB2z2iHA1z8ysHuTyiAMT4lu/iynXLx8wLRCWIi33XhXUZ7e6mgqQp2m2JXAFerBQjHnKb9u+UexhpGXKngZd7muazL7fCFrPkxR9a20cwtDLcGKwPj4PHCWHou5VpVFuKFnTlzEgO20vfAdhZ9XuE8gs9d7M9rBbDtmiaSLw4owKrdLdpppa7c9a4AZg1YB66E98MHtgd7H4q20MZ6xf0XhyQQW8Frfc5RAc+8wMrdTXtxqLOxFrFecSgCAJg5euHIoPXIuYBGVbUXylJ8IqWzqZ093lLqywJan01mvW+5kfl5CFvr6pcXAGPShO+teHH86viVeeXuss1+B5rV9uJNG72L7978nW+4Z84Yp/AfKLu4MPgQKFp19GHRa8vboC0b1ZdRT3b5uyr7PSg3Ogd03xG9Onzh1h/w6y+B4Fe8Q1svM9zGjMA/aJkPGMvgaNu9c/TqWDRjV2Utno9rrgXnRTiOu1gPD9jG8GwMByh84cPNsweMdzg6X8Y2BvscnbMZSzX8qR0ev4zKw2UG47Pt8nZxTxNt4x4A58z2/bW5EdgD4NyI7a/PisBDAeCsB1DBB0vhB1rbLo+didX+tqtu/+RbCS89THdgKYtPPMB2C2cA4NPTE1rm0tL08pK/Z87dbldQzBRtUjlVCAdgdQrYAkAIWOz5VglGa4DCUhC74q6wVF0sDAA/TWenpyktZ3xNRoN0Cyvom8sEUID30vq5o9yGfBg/RU7RWbq8uuYL0HNp+VUB0FwlDOAG5TAUwi/PL9KLc0BlKDEF4gjfABWh/rU8wOJsK4JggQwBIAA1qhFr1dSoS2HmlqEOjfAYBJAc6kt8se9QYFpeVEAsAuBWk3CAAK9QRQL+zqW0Nutt5jB1qLVcUXHKPLWPHxPG0MqYajzAgxHzVE4m0zSeTAl58QIg5c/HU0KWAv6b6g0WosirijrXuVHRZoxxjbBaCsmu1N7DIesr7GUNdAnOSs2KOXD26FF6/OisgHEoH3APLz8EgPnVAmjr9gg9CzA6m7EfiGNZdcnYcg5CjQ1bXkB1u62y3JuAI1Q1UtnYJKQlyENuUwNfAyiEb28JwAUpV6ndgQW6YgbQTitVzrkWv6MtzJc9GDAnJ8YGZZ+eQmF8lg5gn35wkNrdjsFty1dqcIvqyhbmXZ1zSXmlkccT32WlizkpS+xOqrfbqQIxLvrIXL+yWsYX877iIAXny4zf1+BK+4agL0Az2rGGfwDXVEIDRgHymWU25gCtym1OAXgBKGGssI7dCUDWyDrs4NbPGAcC+dmiAKi8yZBk2yzUPU+0QCXsuz13NeuoS42r2Le59/BwCu3M71gS+7w3wKtcqAKSOjRRIfz1wy3XV1fMy4v2YH/rmf092oiyqQo+OmL9/n46FvR63NMctgI6Yw7gBRCNF/4bP8c+6gC3rKIu2xy7TTHheQmOOyz292OM17bW6zy5vof7hzFhoB6x6btZGANuujW014M9jUpgEFWAfMvxW7aDBijlHoDDCrCfhqLc1jftl+1Vhtvl/MyyldbhG6hw8R7ERrBe+xrGSYBUEFgfc5a013KuU/1rz+80hVwVq0MMyAFM1avBX1z7KjwHzBb4bbAuWDmLtwIb4/8qZnPuWbFx0KbIp8wDFpZvF+cvYBuPvW1uB3PMWtoPMq1zQ1dsnejgEA9sFABYFttYx1yTVPYKAuPAhRwRpvwd9zY7JOLXEf7awQs/SMDUBIT7AudRAJx1n5SB9IK3K1n3ktF7oLw+xe+tssvNuG/bddnFPpEXcV39DoMZu2vdoFHv0KYNarv/LcGHU/cX9OoV0QdFry13gzZtVF9mPVl1vCdl77LNkTmRF4ZYa2NXWeuCDdiXGRjNYCx1Nxf8CpYZLo+VZ119b0PziovVHbsqry/bLnPb5T3ovMgYxG33e9vl3TthSxfEux1rZeyqHe29wc58VG0M9vlDWVvRuRvvdmy0Y1d9XPttuM8Zn5nRMvcAODrT99dtEoE9AN4kavv3hCOwB8BvDlXWw7HgA6+3lTn4099NeMlS1xSaJUUdIAngBSxykRsW9s7KZekAuEP1ZAECoGS1fLXzqRRxgMAAZQCbALaucCLYMfhZ5OYEYDUFMCynHz86TacnR6ndqKV2o5qWi2kaDfppOOwX+U8BaQBjYGuMB95UtA4n6eLiMp1fXtL+2RVVyPkLeNdsdaimrNYbBH1fPH+Rnr14SQCHB/H4HQGwPUQHWuMLsEFPQAVCCgWwHtoD/iIPMGyg1UC9+P+XSwHZ8Zg/c+taxAUgFapaga56qvr9EsH8Iq1MzUugPp4I1MCsmowA9VUJ4h+dndHWGNDPbWanAMBQQ84AWObMgwxVI8AWALCDbgFr3e6ybU2pKgXihmwXlI+AXq5ow3Wy7+6wPswVtJFtdptSqqgF4dw2/OzsjPmdAboBgABQYS8OW27mBzXIQzvybi81261CCQlQpHk1EfwzZSbz8Q5HhbKSY0ULb4CZinKYNpuyODeQqPdDSQnFoRSKBHjX16k/6MvGeCFwSWVvTUDw6PCQaulHZ6fp9NEpwejVNfK73sieNsn6G+pfvACADw4BgLtUoiPm1P+aWlcAGPl0cfDCFcwCOPMFVOSCnMghXMMBhWaLSkXA38p8nWPXFYiAR8pNa3lhLZ5l4Mj5QFvsuXKLJqjSm0VuXwIlKGuRb5R2zIj7RGpEWPxajl+q6WH1WyjC2wRdbjMM1TBV6tPZGrDZFohVQhBtccacwf6Bww/M7TwWhOdcr1V54ATzDX1jfvJBv8h363lp0XfUh3kFBTEOONBm2PLtIkaA/FTm3t4yn/j11TXbQevlbkcKVNoE+96ieUn796ra0eki17jyqeKFuY8yYZHvNvn4mc97xGNtQyx47mrf8ncq4G2tlL+7EhjlvAkAyxp5/aeE0J/9m7FFGwQzoVTVoR/NH4e47nDgsFsqcaiSBW958MUgMMfN4a+pictKZB0oWR/wATT2GKA+qbxtfwIAngoAY525Anj9B7h6oi3KITAO2ti+zJ+h/1X6NPM6m9du8y1HBimseWjBAPBdBfD6QadihwNNVPaavTrWrddL9T+Uz7bP6HCMYov4aJ/WwQPMUawTfHeKjWvXNubYJ6csT59ZFctJrz0De5le6xzOgMTMSY8Xob/6LoWw5hzyAGNvgeOG5mw9/b1f++9fmwPYwha8n4vfsQRvV4L1li7LKDje2jzIuaty88bCN9Ws1mQg/DtDkxH31w1qXiszp8U7ti2ztvXl8adr2VVEHxC9seAN25Zdb2Y9uyw/q+yMdu+q3JxJkdHcMDbcRb8+ujIzAh/u+wOWGW5jxsPs6DzO6Pb253Cw8l3EJ1xmsI3re+RA5INlflnbGIggLwmGcfvzNqPybY/htsvbz9t7Zlt8kkWn7cPN24y+bHuePVh5O1irewAcnur7CzeIwB4AbxC0/VviEdgD4LfHKvxgLPiQ623lDf/s99Pwz3+fKk8oZQFKoOYETMSX5wCGMu7RIwDgA4EXy7HpD7vXuRrt8TNUUdNpofByxZUry1xtKRCxztPI3KFUQC6phu20W6nXaaWzk8P06OQwtep4sD5Pq8UsDQajNBwM+aD76Pg4HR8dU+sGMAhQdXPbT9c3t2k4HKcZACpsp1sdguJ2t8cH4gC9/eEoffHsefr82XMquwDZ8Du8Zwa4hmfBUKPRQhdtlR0pYYbZoLpFbs3hCnIB88G8+kcLU+Q/nsK6eMqHrrKAxkP5Fh/MAwLAohXAq8gLaT9DTJDL1YE6oKTbuUp9WScYOzk+plU3wIOrhaXgnQj2zaRqRq5a5qsFPKXVqAMLqU/xO9oup1UBgKFYBiDTz/XF8TPLWs/9yf6ZaI+qRKhTads8pVUq7E9hjQwbaOZL7Q84TzzXKg4LQEWKPrEdbcVGuXFl/+xxcKiL+SdQPSAAg8IOc473nJYnFspOgG+qEgFcWSbUrwLfvk6Q4/f58+eEwN4/5tWlZTIU3mrb4dFh+uyzr6evf/Z1AiUoyR20I96IC/vU7aVOr5s6vR77o3m1YD5PAWAcJmjSAhrzjGpCt4g29R7txk0FnDAX0R6o+uzlWk8HQBgAdN1tfWl9bAphHztAdyqmAa4MRCOeOBSAdgqgIY8zxlAgGWOI3MyY71xnE6mwqQyt1jgH0WdAJqlOk8ZrNCHoc9tngmrmC5baVdAbc095gWmby3WTOKa3NzeEhVTjHhwQSLL906ngM8azXufPmTcVikkCZOSXBTzTnPG96/bmNt3c3qTbfl8uBTi0QDgo0K7cz5ojZWiLdUkFuR0mwO8B0/AzxNIPzLjqF313KFuoac22WeFVDLiWSj/XYRzPAa14K046flIui7l+rQyvy78TAPv2agAYh0boOlDTmi+/sJfKfVgA3JV+5f1dOa7hnlAv9gFXH+P95bo9ZzqhLlW3yPGtP8doc16Abh0SQL+VR1p5ov0L67M4TlNSAOvvqwrXEgW1dwCwH79xAKy5aorytwBgqKT5VZF6mnscIDCV0VLjy3pakJd54hcL2aDTNl6pDIrxMuAu54FXAbAU7vo515U5abgCmLE1hbZb46Mut+3mGBn89ZARThPqY49Rm7Gn4nNGlvj19Hf+0b/cAgBmkEI3f8HblVBZr1yUUXCspT728avjV75fZXscs9tfvHHjd2p55Y/2Zu/ImCNZFWQ81Moq987F4QdYb6pkw3ZuVG9mXVl1vCdl77LN0XkSD0W8teEr45VvXbHKz/ztB+mDKDPcb90YhaIUuypeXqhSuyjYxJwR3/o4huPzgDHft/GeWRefaOHpGy8yNjqxq/LW4bbL3HZ5u9jLv6xtjE7c933ehsfvS7rf7gFwdKbvr9skAnsAvEnU9u8JR2APgN8eqvBDseBDrbeVN/qLb6fRX/xbqdeurwlETk+OCefwINvVbALAj6h8LJSl00mRz9SVlQQmymxKS2jmnB0OpYJlfkSooPQAnOAX1zJfrj72CapMWbhaAgbNU6NWSZ999RO+Tg57qdGopWa9ll6+BKh7QcXv2ePH6ezsMUGWrICnaVjkvFW+T1zX6nSZ+7bbO7S8iXXmCv7xF8/S5188S0sopQCSAOIAUQFcoN4CFGbOTbfarKWVUU6AKKkNh2ZrC6vZitlbA3xIcQYVGPPgzhcCwMyrWaOCutNpU43mds2I5+GBYBdALwAwYIkrgJlDdj4jLBPQbFFBe3R4wPdQlcZcuIKJgLL8N6HEsmg7QAbUtQB+eI9A9pztAezF1wh5lIdDgjb83AEwrVdLkMphDtpaKBoLIfSK8HA2n/J3tFM+PCLEu76+IThDu/ECQIQSWNbMgE2NNTjCwYKZWYuPxwUgBizp3/Zp3YzyqVTutAt7bZR1+gh2zKdsPwAIroOaFfNZ+Vj1x9Xnn3+e/uqv/yq9PD9nbs4WDwTU7Gk1rM0B0qGi7qVv/sI30y/8wjdpG4x5Al47pEJ9wHGWkrpZtBOQl2poAmDP9VnhoQOsC8xfWL0CbGIVCTYJ/tIS14HpciUbbsJH/E6WvJhjhT0nVIo8eIBcwYu0guqY6nqBK1p2j0e0rqW6mGBTcwHzz1WhbrmLuUAL2jnyac8Yb+wXmFuoA8sBgBYHMTCGDs+5FvsDHdaAItly3/rhj/VcnRsQhN24wfNeN7148Tz96Ec/ShcX5zzgcHx8wnnhCkzlHG8rH6/lQMWcB6B2sIv+Yo49++JZevbsGe2ZAYD7/cEaQgCy2T4FkI082YgD82dTtQ/bduW+1oEAKS9rNe1nRd7uqXKhM0d0ya7Zbe4xlvrbRXviXetm/M6hrPJNyx65fN1d62gHwP5ev9bVvoLxTJjLecMDOXXlm15bN+O/sd9VCjt0B6h4u8Nq2pADuDfNEptzTLmK3d7aP+H8/W4fjznu9XmOdMxHxgv5pTFHKVReKUeux8lSXBcxK56DrDXOHDv+fK0AliY4mRW+H1aw/tO6XDbQawvodQ5gfjxZPl7AXx3okdpbSn2ppgmAcUBnseT6U57fNQDGPHXFtQNgHCIpHwzgGub+L8t+jDsPZZgK2Nc0DjLAwQF7iKC4Tq74Z5E+Z3Xww3Mjs82W+sBt9lHXL/3n/yId/+w3X3szEr4H4bvjVwdvWcL3kqo+o/6ckjPKzYtCXpuzy86MiYckHsU7QcyM0+uGYOO6c8Yzcq33Jf6ULFLqxtdkPQx7Uy0b9mWjujPryq4jo/z3puyMNkcnSl6R8UiEr8xowJe1zHC/dZMTGvrYVVbUtssMlhfqSF4TPwwAnBGf8DgGywyXt4u59hG18SHnbngMg/HmUEc7FCxz2+V9CG0M9/kB11Z0mDOaGJ494fhse45ldOZjauMeAOfM9v21uRHYA+DciO2vz4rA1gFwxgOv8IOm4EOtbZeX9bBvC210AAw4AtgLC9Pjo6N0fHzEB96e0xKK4NPTUwJgz9VIoGd5G6FiLdShpjTD7wGZ8KIVL4DISvkrZdfqf/jq43mds5LCK8Ib5JQFtPr6p2fpa5+cpdOTQyqCu512ury6pM0zgC+tjx8JADM/LHLdjgF+oQZWvljkvgXgane6qdXuStVbrREUvzg/Zw7gJUAW8jtCYQi7ZMAqgDjmQ5XyjTa8tMZVdk1ANFjRQoHqOjVYQNPOuQ5YIEtQqh2phgUAhlIMr2rqtju0lKWK0GxvEe8nZ49pk6w8ymMCdcZ+Mk1z2ITOpmk5nxNSAQDD1hjq7YNuj/F0a1cAS+aDtRy8zFVpalL0i0C+USccpoJ1Oi1Uahgigt3pjG119VqRK3i1sgMBghZUri4WpqSUrbI/3CA4nSN3bJWgEGpczA3AOCgz0WeoZaUihdVvj/Fzu1tXBaNItwx2u1paAiP/ar9PUNqF4tZy+wLYUR19CjtmwMMmFdZoxxQw0+yp5wB302n64tmz9OMf/zhBCexKdc9Diu+y8VZe62/8jW+kb3zjG+xPsyVVpPJmDzjfFa8GITuVd40G40wLV5EhAgxZ6gIs1gSIoSas1gTaGq0CvuEtGD+AMtTl8L8G23JYQ1veVP7lZzlEMReWGJfp3OyUNSSYt3ihnbIzVxtQJ74XlsMoyuYLADAgLgA1coEjRgC7atOcAB9wHwCYuVwNjDLH62RaWGoT7hF+Ire1oDIPRwAi4tBHo5EOcZjh8CB98cUX6Yc//EF6+fIF8ykjf/QaUC9o6Y65D1W3xxMwkesFYwXl+XTKvez5s+cEwNjnuGaHI85rzzfLfMjLpXKbQ7HdbNAuWodYAICVc9znAw862BoC0HPlblmtW86n63O5/IEpG+Y1DC7/N8orA2A/KOMwtqzM1ZpfA2WUKwgPpbgO16TlgnMa9u5yHNA89PYi/rQ7t/Xh6lPta5IS4308NNLUfEP88NsyAHYg7YcIaKdt+0zZytr3fV43dytw5bQGwCz6YypYh5uKgxFaHHAo5fu9C4DRv7sKYO5lZv+svcByAEP9jN2ZeZJ1qAGHSwoAbOpfrAfPM4617Dl5HQAjxj4XEGMfL4BfWkDXZK3uSnefF2wn9neo8k3Nrpzigs9UCOMwDw50uJaafbecx26DzUMeUkXzEInNUeYuN9vyv/eP/rs3KoCz7kMeGgBn3P/l9SsP1IbvBX3xB+/fisuz7rLz2r5xHRv25XVdyY5fbjw+sOvDD63e1q/gQ7e7RWxUd2Zd2XXssvyMsrPanVFuzvTMKzbW4thV1spgA/ZlBkd12/EMlsd7xmATo5A6WpzuV6NXxy6MXbWjORzvzNZjHu73h9DGjImxi36HZ2S88lCR8eJiV8aueti1sG/jPVMjY71GJllecbHRiV0V3+zD5T3gPhFuY0bAo2XuAXBkpu+v2TQCewC8aeT27wtF4EsJgBGZ4AO/8IOwLZRXBsBUxd3cCMT1uoQHAB+Aw4AhUN8B8EhZanlKqYacEbYBsgEKuIqX0JG2v3qoDRiDh/9rCKIH4LSD9XyYtNoU9BvcDtL11W2ajMbp6VkvPXnUTY+Oe+noUC+o8tA+wKST00fp9OSUUACgF/DXQTDsYN2ikxbPyP1ba1A1Rcvo6Sxd9we0jAYAxs8XAGQoB1AQMKBaJzRtIX8wQV7TcgInwj7ayVJ9KstnfJc9tkGE4j5byjbUrGuT8pp2ugQDAMDI2XtyfJI++9rX0te++lUqs29urgnDCRUQe+bLnKbFbCYgY/lXoQIGHGcOU1Mo01J7KftexAYwvGlWoICGzFgLSALVpNkYCx7jlmTF/MIAG4IxghnIf4sXVbQGrR1eAOQppyUgf4WqQ1lBL6ggBciAohwAGMrpy8tLzjvlp2wJiNscdHAOSBRfHVsAACAASURBVON2ylTwUsFYN7U3QP9I9r63fc4d5GdFXmKoq6EEBlhGDl6AWtr2GshZIRdnvS6L4NvbNL7tE2oCNmI9SJUItR2sVGXXK4vxMfkTYCcOTPQOelwzWAeeuxZQSwDX8urCyhoKYLPyZXgpVqxYvJB7us55hTHBYQUooQFtBOKkwJ1Okcd5RvgLSA7YXW93Uq3dpjJR0kDqi7nnUKmNtTeZQBpY2NgyZ7MDYIO/rgSGQpC5RnFoA+1jjuKmrMWRX3o0Tp9/8TnV0leXV8q7PRpx3KCc9b0AUJaqec7/9WEA2FFj3+A+YjGmMt6gG+D6wWGP+w3qAQA+f3menj55kp4+fcp4AYRhzmGcUV+72ZISEocWANHtsAQOBdz0kev3Ol2cX6TL8/PUH8J2fMy1QFBtNsoCwCtCMqwlxAM5wtE3jEnTAJ4l0hUANbimv0cEU9cq1zXE9D2urN71D8y77/OflwHw3Q/XMgQu/86V+QTAAK/YW3n4BArwOYEtc463mqa0VXt9XqJcOjTAFt7iIeAqH2bMA8QHBx5kFQ0AbBC5BDtRjh8M8DKxbgH7pWBd7/vqv5Ux06EA/zf7U4Bqi2fRYRysEYAuIHChANaaQR8QR9lxIybKZ0wltFmXy1Vd+7HMp9263/dy29dLFtCyFtdhDG8f2sJ4GwB2COxAXHb9Uoz7HMGM1dxAbOxzFYeELHUAc4+bQp/7M+38sS794a0AeDH//BAAv+OzC2VL4S8FcId75H/wa7+eTn7+F994zxa+D/G1Hbj7C96yBEq6c0lGwVn9yijXdrh423dZtrcis47sPpR7u0FdrwtW1vjEo/3BXBl9EHRvhzIePr3y+XFvwa+5YIO6svuZUcd7U3ZGm3PCHi82Hon4lR/Iw1x9IIbCGrvKitp2mcHy2J1Qb+L93lWZ229mrOexqx52HD+ENu5iXoT7/cDrITJ3M5oYXrXbjk+4vF3sk8EAfVRtDPZ5F2srMmczhtk3yFCx4TEMxmfb5e0i3g/Zxj0ADk3L/UUbRmAPgDcM3P5tsQhEATBKCz8MCj58erDy2JlY7bGrtlPe8M9hAf1tQl4AktvbG1OUNhl7t3sGYAHoArhzBReAgvL1Lgi+AN0AFvhzKLjs94slgNEojYYjPoRf57oEDAUcRF5GWdky/yZgZqOZrq766eLlVerf9NPxQS0d96rp5KiTTk6OqATW14oARzmAT6RsJIxSflAAIjygh8cnFbiEaIlQF/kR8UKeX+Q1Hc/maWGgbbZcpQEspGEPjItpv1tlHle8GrBMNqvN2/4gXV0LnlMpBsUWcz76/BW0ePVhhHJLAgRTbYjY1ZEDUvl6n5ydpZ/7mZ9NP/ONv5HOz1+m85cvU79/W+TThfp3hlyR02mRtxRWxXjADzUkQAPzmULNTFvQJUE8gB9BXa+XugcHqd5sESZC6ezwl3lTEbvZlE8cAIoA1wAncA2AytMnT9OTJ0+okHTgKcXllIAa9rD4HfpI0MGclQI8GOdeT1bPAPgOgN0eFSC41+0wJq4gZt7gkxNakwMwdgB3Ox3lqL6B8veWdr74N+AG3os5CzhKSIr/tjmKemSLWk+1bifVOl3CyMHlZRpeXabrq+tCDY/2jUZDgk8Hbp5/GHNZG1SF7T06OkyHvZ5ZOE8EDJstqc6hUO20ubaY+9QUeg6u3CpaOZmlGodiGG3vdHuF1SzADw4s4HAD+n94dMRcxHWopWG7jPcDVpt9LlcI6sM8Ho3YXOVvbUoBPHILaOQ1ltW18pxWDQAvUqVWSS3kfm63qTycTmYctx/84Ad8vXjxIt3CDvq2TyjNvQAvzkXljHalMkEXgN1ySWU77benBtFomV2nsrnTadFiGy8ogFEP1sAnn3ySvvLJJwTABLPMWd5j3BFjqirTSqpiU6SfQ6l8cUGgj1zCOFCB3MVU08+Rk1prhZDUlKa0tIequlaTVTbgOaC85X+WNa9An+Bcw+y3pRx91Vp5nQvW55AfgnEwiHFy22iBW+1XZQBcvrb8SXv35w6AddhGkBOOBFBWc23WajxoAetsfLkCWfbwCwJDb9/rYDbGEocqYBXuUBvzmOpwa7u3X/vIrFAVo1zC2Pmc+4jbYmueypp8DgA8k6Xyuv4SBDbAKdtxA8C2DgmBHQCbpTfGtFDjEjqvD+hgf5TKH1u8AWDYONN+XfnN9XPb0zEuVOTWtG8yb/GisFxm7Ay4uyMCYuJ7P3P9AgDXaowXHSEMhOvzCXskbLB14MTdAXx/wHyHbb0DYM/17fPBVcUmsNfBFfO3xmdsGQD/h//4N9LpTxkAZ9wGxW4mX10I4feE77EyG5xVbmbZWffDHongPefdwGX34x3re93AbdyG8Cx4vy4MP1SKNDv4sO1uURu3IbO+7Hp2WX5G2Vntzig3MqR+TV6x8RaHr8xowL7MwMg+YDzD48MbtKyr7+14XnGxumNX5fVl22WGy8uIebjMYNDD5X1kbbx30toFwTD61aFiwzEPVr7t8jjUoZ7E19e2y/uytnHLw7Kft/cEdNvzNlxeSmkPgKOzfX/dJhHYA+BNorZ/TzgCewD89lCFH3wFH+69rTwHwHiwPOj3CYIJKcxCGA+xodBD7leo8QDSpOTUg2tpaJMUZQYeARmWyOXIh8+i+FCvEjYxX6i+qDLlA3DkpRT0Qo5NgiMoKQcjwj3koK0s56mymKd2q5aODtt6HfX4gk0s1KQHvUM+jB8MoFoeGdCc8qE6gA6sdKGLhBp4Ol8SFMP+Gf+G5TPypQLM4YXfAwAPAEPnS6l9U4XgtNM7KAHglPqE51fp+ubGVHK42hx43UbULK7dUthtWREf9BeqV4ABqH9n00k6OTpOX/v0q+nTr3xFZV9fyQ6bNq4ry70sBbDyw1YJzZm7l2Upb6yUjWTXBF6wsx0MB6mBnKmwAoXVrykWXQEMkEuoRRBoqs1VMhXdlFAGSlrkKIY6jVbggKEGuV3th1zNAEpuXe2qYrTN1bhoE1S7mHcE1lBZN5tSAAPOArgA8lerUvEC9LVapphV25WHeFoAYC8fkNlBFqAVQCGAIqB3rQEIXE9zWBADPJn1MPLk3l5fp2uDhbDehpqcfbB8rDoAAbtigR38D22ibXWnTTjDeCDPs9kpY21QudyEtbIsYwHcYPVMu1fL8Ys2EcDWlbtXKkjlMUWOU/y3W0gD5mDeI/9w5/AwdY4OU7stJTleDlvxZ9tsPOGBAcAgtAMKcMQccxcHJagSBPjygwONug6s0A64XuSJxhoG6L26uk7f+9730ve+/7304sVLru3hcFwcRsB6EwCGLbnWJ+YL1er1BmNDe3isvxksyqX4RBypAu91CdTx+vGPf5S+//3v07oZLgQnJ8dcK8q7urCyD2iDTrcBQrlZkVf2+uY6XfFwS58HUfAinDOFM2CbnAjsUI3lfcXMw5fsfc0a2QEf8jKbSpaLi6p/2fTiO76wDsqWzA5q79o2O+R0laoOSaztsz0PsEPVcrnaR1/982Gd03fB9aS9oJpWULIvFrRV1x7bskMZAq8E0CULaMJag8L4nR/gEADGgQCzJrc4US3MnO4C47RqN7Uv90ObY4z7Ys7xdiDOVWTjgLTrywXWZCk/seXaxQEdj6kDYCmQ5dwgkbnlADaYvzBbbwfdNq3l0IA5b0AYw8gDPJWaqXjLANgUwWbLjDHnuFDFDgAMkA5oawC4WrVDNJqHPkY4bNBsYDyUMxovTjx+TkjSq9W+PuCFAxE6SOKHHkbMA6zPVq3R4jO1yIPsP/FP6ArnZjkH8H8EAPw3//Zbb0bC9yLxo3rRc3Dh+8niwuD9EEObU3pGubsuO7v80jzK6fJG9ZQryIzZ29qWNVa5nXwPrs95+HNvc4MPh19XzsbtyKxzo3oy6sguf1dlZ5R777iWLsgrNhaN2FXWiIwGhMvdl3nvFAjHUjeF95bHy0JX5Y97pNhgE73ySJHx/mRUHo5RsMxtl5c1jttu4y7m2gO2MTTJ4ssra4Vte15su7wHnWfBOfFlbeN+3r49AtteCw9W3h4AR6f6/roNI7AHwBsGbv+2WAQ+JgCc9aAs+FAs/MBrC+UBAA//4tuEg56v15VzBLl44L5cCsp0u6lD5auUnGgnISNySjaUUxIP1Re0dJ3RRhNqTzzshooSABPqVn8QL4WwILAryaA2FTDqEW5Ox6M0AXS6GvBVWS1SrwuFZy19/etP02effSU9fXpGYAz4pVyfUIX2CYAB76jQhC1t74AP6ql2nc7S1fVNurq6SbP5IjWRL7bdSVD+Ii8s8v8ORhNCYDxsJxherQrlLACqFMAAwMMEyAQFsOfbXa0WVBQqfySAiKxYqeSqN15RCRN6NdtU5lEBPJkQfj5GvtPTR2nA/MLqjxIPr5j7dzGf8TvAHeABc93SirtT2NoSctSl6GNs+rfpdtAn/EReyApenMSya/X8zgJ2B4RchVKTUA3gZg2oXDWJOeJwT3lvvc4JQSNebiGNdrp1MspylbnbyUI5TADcEQCuVVKqo3/MdSz7ZgdHmJetVpvxpQV0f0DlMcoHpHZLVcxBQmtYQAN8t5rs+/C2n4a3t2wbVMXID92/vUk3l5epf3NDmIiYQPGq8m+tbkE+zeUlIRvbAoWvAeJybl/mTAYAbgD8CP5iXo2Rm3o6ETs3y2ZavtbqVPrd3PTTze0twRIBEW3LtesAKtPqGrD05IQqePTP1dWurqQV70T9EATCWukwXzLKhpJWYwM37DqtfZknGUrhpnLeAj7h35jj5+cX6dnz5+m73/1u+u7/+9304uVLxgkqeoeoGDcdRmin46Pj9Oj0EfP3uioYc9YVyNgvCMmWK0J0gP7DowOC3uOT4/TXf/VX6d//+/8v/ehHP5LCnXHEGpJambmCDw55eASHG3DIAXuYK8/RT7xgVQ4giX3Nc7bSUnsie3oqb03dSRg7RT7rJQ856OeyBsaXxwRzFgcIYJ+M/8b4etx9T7v7qVhW7CLuPkcd9KIdhPSw07f8tfhdOX+ww9jyd6+nbAGN/Zd5i2s1wt8EANyo86AC9grf32kBDQBcAt3Mc2tqXc/vi++u8sb8888/zEnPSat9zxwXsD5waMW/oGomANbeXwDyFa7T58qKMl7A83VeYYJog8Csiw8EAGixFwjA3wXAruYGmF5DY//TbUWrZzk1oBwpgAGAoQqmMrjIvYvDEcTNxRpEfdwbHABbm9AWz5/sB1+Yr9cOx7jDBUAw4rCGw4LXvq+VKSkBsM0Hz0eNgw6eI1iDYHcNJVtozTPtF6gezgJ0Imi1OUd/+b/6H7YIgLPuhHYDgYP3Q8VUjN2u6qqMssP3b6U1kdWUnIs3rGOjGP3kRrdJS9/4nuy4brX27RcWfogUrTrjIendIjduywZ1ZteVWUdW+RllZ5WLAGeUvZshjrc4fmW8X/syg6ManCcPGs9gG4M95mXxIuM9D18ZrDxcXkaHwmUG28iqo4EPlrnt8h60jRljs+Uw5ozMfgzfFvzgvH3QeRZsY3ht7eft25fjA8Y7PIY7aONeARzdpffXbRKBPQDeJGr794Qj8Ju/+3vhB2rhhz7BB3TbLg+d3naZ2y7vbW3s/9nvpcGf/T7VTG4BXFhXWu5TAgko+jptquzEoRyFqP8ADbK2hL2rcpDi4bxbESNPLgAwFJWy9jSbaLO79MkDuOCgrlZdEfguZtN0/uwqvXx2lebTSWq3VqnVWqWf/Zmvp5/7+a+nr376SaFsgjUu4C+Uw7KAhhKzwlyqgGVQbjkEfvHiPOEF4As75O7BIf97NJ3pNYZl8oQ/AwCeLZeEyN2DXmo22/wZRKDIJwowBgUwrZnns7QykHI3JzDiCFBFMM4clFXaK8P2GLHi+6dTqsR6yA0MKG0/A/BlbAFJzF4b3wlcEgAw4LnspD13Ln4nOF+nOhJwHPlQCUtIPdaqRSlplZcVABXqS4whweegLxtn4YQip6tEaMpzTBV4UxCUCsZGjXMKtuLIj+wQBm2BnfjR4RGH3aGzAGfiPAKgAtRvQsEIcE4rW9inumWrVIaAtrDQRn1QoeIFAC0Q2mP9gOpoIKyj8bN6u5VqmMcAwDc3aQTAWkmpd3iUekdHaQRlLH4+6FP9jvEcUuWNMb4uclR7jlSMSQHaAHgtjyetXaHArlYJ8wBxAFLF8GE9Pk+jCeyFx5YXVflnCRuRA5v22Ffp8uqKCmGqKjFmtte5VTQAka+ZoyPkZj6hXTYgJeKC9wBmyooXbUE7mukGAPhGANhhKZTRhE2EwLKvRjn4Ofp4fXObLi4u0/MXL9Jffv8v0/f/8vvp8uKKalocpJD6tOQK0GxyLp0CAJ88MmV3l5BMuZQnPDRBx4ClIDzAJBTiUPsenxzJAvqHP0jPvvjCDlNU2S/mJW42ZPfdUZlQNOPABFSZvo9SnTyCahKW5spjS3DKl6yo0RbMf8S+iBfszBcLwmbMWanh9Te9wLjsumUl7wAYoNzs16nmtoyy/taSghVglEpwAGnA19K80WGHJtvIAzlz5O6Fol95tRVnyz1rCn7fQwsAvMChjDrLwX6CfaOyXOqgSFcA2AGyt4NqdIBRg5/8LChB4FcAcKvFKh1o848it71/zeexr39XVNN5wMBukTMZiwMHWhJyjgsA6wXbdH13AKx9B+sC9vwOgAGOBZB9fPFdf0sbprYxkMYeTg0OgKEArhGWN2zsHALrOkVYvhcpMQcw9kvsxXaAw6E/vmNfw/7zigLYUhxgLUkdDThM3bRiaYeFmNfY3AUwn7CvYk7gswZznIc5DLL7wZBiLCxXeWGP7Q9bK1U7/NHmXNquAjjrTiiHp4bvK20yhq8P32cpsOFy8yJhxe66/A364B3O6/mdMGX2Kxrkd2pTtJIdXBd+cJRbd/BB0+uK3bhNG9SZXVdmHbssP6vszHZHhzuv2HiLw1dmNCBcpj6cQyGIXWVFfVnLDPZb9zLBr4wygyVGhzynlVvvTzg+u5jDwZh/CG3cxVwL9zsYx+i8zRjq8NwN9yWj8nCZwfiEy9u38a1TaRdxjM7d4FDv5+09AQ2PYTDgOeX9+n/6D6PDvb9uH4HsCOwBcHbI9m/IicAeAL89WuGHWxkP195U5vUffytd/8m3+CAboAQPrNcW0KsCCAJOeh5PKCzxAsCgpep4TBhC0EDYIAtawjrk1wTMMntpqPAILlwBBttPAxiAAHg/1aeHh6nbbqZ2u5HqlVU6f/4yXbx4mabjYarXkDN4mT772qfps8++mj755IkAb6fL9tJSuD+Q1a49nBekqKY629giuPn8i+fpi2fPqMTsor6DwzSazFKf1tAAv/M0mQH+LtMcMGKVmP+320Xu3CatoQG98ED+Cgrg2xvVZyrZkiiLN1SEscghCsjm36HGawtiQt1aWBEDosFCG+mHDbi78pcgFjCHtrUqF4pKxB+qXbwc7OD3GpcGYwMFMAGwWabC9pqKtXqNUAkQSgrEJscbcALqSUBg9AcACopI2thankxZvlY4zlS4Ya5Qmds0RTby8/YFOlbK2cz8rj21E4CVik1Tm6M9nXYrdVrt1G42Uhu5jQHcvGzaBLf5coU52kPwCmAHG2ko3TBGlgcWN1icm8jrCgvWeoNQFQpqWOMCuMISu9lppznUrJYHmSr4xYKHF6ievu0XanUCQaoCFRfmr4XSeoL80xPWrXFYEVa6DbRgKkDwMo0Biaa4Xnl9EX+dsEjMU4v80lCYwxKaMBn9NKUkbdthrT4eF33D2D86O6PalvbTyE0LAEyQjb4sCwCNcjF3AWGZj3SJdVUj3AT0xHthEY417FAaax113t4O0svz8/Ty5Uuqux0S0rqXOU/N8rdaoSU5VL1U4UOhbsAecH39klUuD4wgB3C7RQiMF1TXgOA4SIDGI6YAdYSwaCv2GMt1jVjgpUMpGg8cBMELY+lPnQTXUBxyzs7pWsBcrTjiYNbFAHSA0og94qJ9UQdfCHb5M1efanx8feg7oLGUsBhSxH5tqay8xzwIY33Cp4IfrvF9E+3D2AGSuy006hQ4tTy5BlH9UwXrzPc+7ClwGAAABvDECz+DSwAVwLb38vAH1yHmn8YO9bilNn9H14E5DwjQArqUA7gMgbnOaVsuS2TmfEZeZt/zraG+36BsPziAPcDrJgCGYruIm4C58tyWraZrPMhCa2zabou2y6Fhfb2eS8juGy/srVrBdhamhj0Mh03qfFFxjXVHG3rX0uqhKcqW1bupeC0ZAnNC22GNMgD2saGa1w5muFMAAbX+r8g7jInAmGC/LKnymfO8DwA8MVhs88smjx9gcBtuh+MYeYyF1P8CwH//1349nfzcL9x76xa+H4kfhcvlqfe2sbhgC/dEb6zsPSnb2xcfl1KPMvpQjsNGdb1SwDuX8OZhic+OB7ky/HBnk9YFHzC9qeiN27ZBvRvVlVlPVh3vUdnRoc9rciwasaushRkNCJe7LzM0/B9KPEOdiTP/jwpG8B50ywEKl6cb4FDtsat2UN4DtjEUmOxtMBbJ2FV5lYfL3PaceMAxDPf5Q2hjcFz28/btEfjY5sQeAOfM+P21uRHYA+DciO2vz4rABwGA0aPgw7Lwo60HKo9decMIXfzhb6WL7/wWwS8AMAAPgWGrxfe4KhjABRCxyM/a6xIIXF1e8gWwhgfLVO8RQvYIgWl/XKkW9rkAxv7gW0phPcxfW/XC0lVWvcdHB+n05DB1Wo108eLzdPnyizQe9VNlBZCzSJ88fcocuY8fP05dAqZems8WVGvCsleopkKAMDI7aEDiw6Oj1Gp30o9+/Dlf4+msAMCD4Thd92EjO6blM9V9lv8XmsJO9yB1ur1UrzdpeYsXHsgjxygAsMMFz/lI4EAbVNmAEnAhDyTBjCDrASxvmdu2LW0ZbF8n4zTsD9N4MKC1MGxvmZPTgCbgryxME/NYIsa4hnlTDw8tL66gmudVxXtlh3trfdIchxU0oKRDY9p7GxlRbt0+FbwAEbIQbSlfLNVqAB4CwFIiA4bWaEsMyIRxxXsBTh0Aox+AgK5AFFwywGSK5jbmU7OVep1W6jFHspTFrYYUn7A7hopYoEtW5WgT22H5pNE22v0aeHJI5bla0Q4eVDDFMlW2sMq1Pw54MAGKw+WCQNitrAX0rC7Lv+zwG9+hdsf8w1qSre9M0AzQGlbl3Q7VzbAHZ15hHr7AoYMRQaXAD/JUw6p8yvkpGFUnnJTycJ7OLy7SF8++IIR1dSVyVD958jQ9efqEBx0wZogHYCPGguWZ8hb5r/FinR4jjCcBOZTLUldSdWyqQrfhpYW12WPjAAXGEG0qQB5BsEFlKN3rTR5+QL+7yBXewAESGAVA4Qq7Zc8jLQiLdksN3OZ4II8r9w23l69UBKkbOjRBNeVcscQL48B4N1uWM1lt873QmJsU7QZg8XtCVQPYWIfcN3UCQ/PbDj6gTZwnmG8OewHKaR2sl2Jv1t3IPW65oV3xju9sk60bWqfjVaupnYD9JWUwVc9QHdvP1+pYzyWrTd4VwFLrIhezqfKRzxm5wptNWszDLcDL8LZ57mq3IpaLgvJfA3hiD+FezxzAAokOPP0jhpCb6QNwoEBzqbzHu0qWcNvmEA8gmCpbVvB4jwNgjK3B85JtNJTCfi3nJ3MvQ/kr++i1ynudN7gMgN1OX0Bf8BWxxwEWHNB5FQA7pJVVOpXZc0BzywVOa3blDC4DYIyx8vxqPJkCoCVlvseenw8WPM4vyyHNtcYY1gpLcOylsG3H57LH0cdK+5o7Ovi4aB1zvyrs3zVuv/Sf/Yt0/LPfvPfeLXx/U6yue4u0eMSuy74qeJ/1tvui19aZUW522Rn3m962vHEpJlh2ON+pvnJtmfHbpKEbxWSTiu55T9ZDp03rf8cHhO/Uxg3qzq4vs45dlp9Vdma7o8OfV2y8xfErHxb48N5mB8H6spYZ7rduKqORD18XLzJWd+wqa16w8nCZwfJ2MYc/qjZmzLVd9Ds6eePDHWtl7Kq8dbjtMrdd3n4t3HcTGY54dNpmbOOxumNXPeyeG25jfFFv/T4kp417ABye7vsLN4jAHgBvELT9W+IR2APgt8cq6yFW8KHaGwHwd34rXX7ntwmFBK5GBI6AJ3iwPB6NmTsTD6zd4hdgBiAH4AX5UvFQGpCRcAeAC/a9yDNIkKEH51BQAjB7rs3lShbQUlhajsYEQNqQjXGvlw4Puumg10ntZi3dXr9M/auXabmAPXIttRq19PTJk/T06VPmFwXsApig5fD1Tbq9AYxVnGezBesG7AJgAbyAre3F1XW6vLqmxXMTFsytdhpNpsz9CwtoAIYV1HZQYwEsIKexWeLi54DKsImGIpK5GUfDV2xGCxhmdtdokOexJUQBUEfO445smxFDQiezfQV0nI4npnyVAhEABi9cAyBVM2AACIzxOUDu3F6X8JsKPChfzcIWMALwgEpK5jWtw/OU1xG7uT0t1McGgAHxqGSbTgR966ZyBOgw+2gAYPy323rjvczh2+vyZ5hTiD/VlVQ0GwipN/gzqvSWawtcgG20mbC3DQjc5nfAPB5A6AheAXYq/7FA9nqOWz5Ni4EmgvIx83qH1bBmZmyaBfAURNKfJoRIAPeLJZWQPAwxhvJO5azhN4CVACHnm0OzKaCZwKiAoOyBqQRutwSbAb3MBhsKYEBVz5EK6DZBvdMZ66TCETAUhxIWUGZLGXt9fW31zAiJcXji4PDQoJupRM2amWVOpmmMumbzIoep70hcMhWpY2UxDXtdzBGLik0M/BsAjIDd5w3aBigGVaQBZ6puLVcr4gX1Iy3Czcq4mjBvVqZ8BwRUzliALB6QYJw8/3GSWnc+ZyzchpkqYubsldIXL8xJtyN3y2HUY/ROQNtVoyDRpqqWwtTsnC0PLK8z/19ZsGvOot/sG2A54S+uq3FuUJkOAEwlp1TRnAuYcWh9zAAAIABJREFUG2azjjazPMsvCzWz28M7vHSbaOyR+j1sp3GwAeMq1TLz5hYgGfAT80NqeFr3OwCGuhUWxw0dfMAhFELvwmYZaxCwEuvf5jKAenE4Q5bN2EM9J61bRRfWx5Y3GHsU2uZxIOg3i2u/FrOMP2OOdR0WwNz2g1cErQvNdT944P2VCpiT1Xyn1xbQytaLOat9AJd5P3UIAD8xuG8uCxByV6twJwAAbqwBMIEq9jetb7QFaxLrFOOK9mgaSDGN9aLc1NWiv57rGK2VNb7gMqG6uQS41XThoY0xpHuA1gLGC/sHc1wPhtyPCgDs+1xKctzg3i7LeCqAzbIabcTnDg684Oe//I9/494cwB7h+N1d/O4leOsSr9qvzCg43lorPKPs/NjFDx0WXc2PTvhg4+uKzo7XawvZSinhnu+6tvDDm3CL77kw40HVm0p6pzZvUH92fZl1vFflZ7Y9Oi3yio1HJHxlRgPCZfJWO3Z17Cq/UY1dHbtqX2Z0jB5yLofHMjjf9Fdg8CtYZri8XayLYBsftN8P2MbgSPOyeDNjIx67Kqvih5u78eDs2/i2SZcRx+jcjRcZm5Gxq/bz9r7xyYnjHgDfF839798lAnsA/C7R27/33gg8JADOeigXfNgXfsC07fLYmVjtb7rq8o9+O1390e9QgQilJyAwbCI7BoBHY8uraupPqFTX9sAr5vSdjseEv4CYeJ+rwmhZbHBhBhVZYcOqKQIgMp1I+YcH7wAmnmsYkA9Wpa0m8jFW0mR0kybDm9SsV9LRYS8dH/XSk8eP05PHT5hjVCCwQvvny4vzdHlxabmGl2k6nafRCIB2VDysx0PxGW1PofhDykjAtWqaAvZZzt9qvZmqgJQALlSW4TpAYb23Pxil/lCqTan65pYjF38grG1YCbpZyYp5lJlLuSWYgz4ClsMmF31Hnk5KIwl1pB6WVHJFEIk8wAAmaK1DCcBfAFjAcyhnMT5uxY2fAU7i2vFkzDzFeDVgCwu4Vq8LMs5MjWh//VVrUqLhva4wcxiFdgn6AnZIAYyXq/kALXq9DiEwxxmgg7mYS39a2h0Ppq8rK6HghKIO1qywD4cSr9tqUf0LAAyFM+YX4uSwDCAK/ZWiToCKEJH01myI2T6350UOVe0CZUtrWfxajl2Dv5y/bk8OJSaA23yhuFD1bPmIDeQyLzNzlMpiltDJlIsO11GzK1cBgzHn8SLgIlBdmIpVY+JA09WR7JdBWK4fAF2qeseE7IB+bk8MFTLW9GgI+G7weAFLYdQh1TTtZ/0QQa0m5bjlfCVEwiEBQEy7VjlKlVfYwSF+73AbYGwy1nqgsheACwvH8DznDA8PuD28cuvyf6inUCLrkECzKQWpg0ZZrCPvNezcpZil9TeV1hYHWEDTbh05o+tF24s8swtBNQdxyn9sY2Z5gR1U47urKjGmblktECl4L0AsAMiDCIyH8gD7PifVNvJ761CAbJ9tntqyoE04LMphx07oCdeA9ZpxC3Mp2zUfZbWsa3S4AbljZeWOF8qjA0Crqdy2mG+E2QKgxfwuWSv7Yy/U7W4Nroqm/TYOgRBIKh8x+sz1xVzjDc0f7PXLhQFJjIHFDnbr5hyAtyoPsCA05u6cFuVyXmDfjNl7vAWCpdJWLnlZrBPy2udh1fICS8Eu9bpbwROo0iWgUlhA89ANNp1kalsePmmas4H2Nqqv64K2/f6ATgoab4275oDAq3/++T6Efuhgg3KCy0K/yv0YB0rQeoHZRmEZrwMAeg8OH6B+lIt1jvcB1BcgnfGSXbnaCct2Kfe5pnggQGud+43Zmf+Df/6b6ck3/+6992tZ90wsLXhPErss1L6fuCh4XxRvrdWQUW522Rn3c+X+bhTGzH68c32vG8V3aMNmk+In3xWNXfgBzbYa9rpy4k/v3tqKd+rLBm3YqL7MerLryCg/q+yMcnOnSrzoeIvjVz7sQ9zSXw6xsAWDtYv+f3RlBmMZGxhdlVdkLKKxq/Iq33aZ4fIyghQuMxj0cHkP2Mas/SDY7+j8zSsuFs3YVR/I3M0I0Lb7/WDlPfBa2P7cjUUydtXHNW/Dfd7RnNgD4Ohs31+3SQT2AHiTqO3fE47AHgDfH6rog6l3B8C/YwB4ZDbN/SK/KhXAeOA8HvHBPuAblMG0KjV1m0DbUgpg5FBtNu3xL2COclfi4Ttzj3ruWgNOBDaWdxi2wlLHwkoawKIFcSrdV6t4tL+cpLScpl63mc5Oj/l6fPY4nZ2dpaODwyKH6c3VVXrx/AVfsk+VghUwDIBMuVABEFZUsQGEooYJ1ZDzNFus0gxthdoXKmbkC67ViUuWlWqaLeYExMjdekMQADWW1G5QqwkAmQ2r5aQFBASsQKgARvEikAEwqddo/Qy4CeWZA1+oYAnFq9U0J1wGUJsxZy3gD3G1KYAdqBHwsMx6kWsVsdRf2yvG+ur2hirgFlTc3W6qNmppOB6nIXIz06pUSlpBXZXn4AlAye1rWecdCAyFLOYLrhPo7rwK9QyOUaFo/QDEgCIRdWGeMAcu8wQjF2eNKukuVIxU/spiHODcrValNO4p36+BQNrJGkhyEEfrVVNCE4baHyksx4FUya7XgW0BDe16AjBCnrX9LP6bc43qbKh9PWcsAJsUjG6xi+scKBJwmhrYpYq4XjmBLTcwYmo2sgR+BdSG6tQUfpWKKQMHzH8rG+Rpurq6ShcXF1To0waWKm0cvEBbFwW4ZO5aA5aIoSDTRCpCWmJXCOYwxwGEBU7rptg0aMZ+tKUuhq30WDmQEY9C4e/Q3/qAwwn1BqyhAaUAJqUi52EJHHBgDnFX0woCy05duWWlpqxzLtFqezJNOLDCgx6lQwrKRiu7aT+Qwtjj4AAtpKWgpVKTivSV2abjsIGU2hhzzCtaVU+Ur9oBsBL3SjnudXk8MV+wZrhu8DIwW3wCGFjHdVLlAgCrTwCi1LfSRr+yVt2WrM0drbt1MOZzYbe8WOiQCZTUsPXHAZsGoLTWH/ZmV6f6elirbzVY5flfWA2XVK6+TminbodKZHuunMvoC2JR5PudzYq1S0W7qccx5oqNIDDyrlOxzaCuDyDgZ4TbtrdThW5rnUbKtLnG/uAHBzSHPR8v2uEHVhhbTgzBX+B87DuAvwUA5tpwp4AG18YVnSOuZP1dddiqwxJU/3LeysbbvzyOjKH9Tq4UI44x1g6cM8pKZamcYce/3qM8JzPmou+BZQU31hT3R0JeHRDDuuX6XQgm+xj/w3/1v6dPfvHv338zEka6XlT47iV6+xJq4ysXZcDFeGuthoyy8Y5dl79RHXxTdsuKEG/+zjtD+Q5tyJ8UH/A7Mh6qvq2XWQ+v7ha0QRs2qi+znuw6dll+ZtnRGZlXbDwi8Ssf9iGu7q2CXxnB2pcZiGlGPAOl6ZYuHvhokVufH+EmZnQoXGY8QF/KfofjmDE20YmWMTThXSvcn2Dl4fIy4hMuc9/Gt06lbccxOm8zhno/b98S1PD4ZQQ8XOZqlfYAOGfG76/NjcAeAOdGbH99VgT2APj+cIUfsAUfoL2pvHPkAP7D3+KDbagFkeeUaiTLNSnl1JT/Zv5X2kfK/hbgRvll268ABcKGBux9YQmrHKxm1Fk8DMWDcEEbKYNd4SSrabM6FXZN1coqHXQbqddppG4blqZNfn98dkYIjFyw+EIobq6v0/Nnz9OL58+lFDMAjIftUEJS8QiD0FqN+XxhIwx4MxrLzvl2MEg3/WEaTiaEv3jVoAbDCxbTUDjO5rR/vh2OUn8wpJ3uZALoNqf9ppRxyvnpoALtgJC322sz/yYAMK5dA+C2YmbqXyocqVqtpQlzM4/SbDKRQtJtWi09aQNQrqa4Se0nGM/xajQJEVAu4MHAoIMrgCv1WprMBBzLOVLXeUzX+UwF1JFXGApky4dKmC+1cAF+FogDwA8UbVD+CezKBtlUeXbHo9y5qsNVi3g6gLjwBTVlJaVGtSp7a1OZS+XcsjyxsvR2eKjvAkNep/JylsGMGrBWI0oth74ISknF7TbeAmT6ucPfNQQWmHQQ43auVN8ZyPoJAFyVYlIK5lah6kU9rlZ09S++0xaaeVVX1g9XHUKRnqQABvwtQUZYREPtjcMPgFOY88ilCjg7Hk9VJyXYUuQCsOKABBSGmNNuT43DEj6XCwBMdavmACBfs6nc0FQATwR/dejD8u66UpIHOjRfqBq2XKtSbcI2d1bkj9V4KHeq5yCmEp65eQHSfN7N09xyybLt4zGhl/YcWX9LqSoITNhqOcsBgc0RWKp9s4AuFOOw0KWNsAFfVyA77CPMUxwF2jT3eHjDQJ//zOcHD8KgH9gf7+b4NfVmkbfa52gJ0hPymmK3/DTNAa0/LEUdrgjFXt2E/XizzqdvtI82tbVD2OL9OsHCogW6NYbaY6X2pSqb46V5CUjNQzzt1nofmC8E8Q0A+7z2HLkOqwWsZQEPdbpW2tqtG025qwBGTAVLHcQb5GdedMtfjTkH+/BSO10BzI9NFOy24BWogJdcB7Cex2Ect9zGOgUYxgEFrLHr6xvmfFd+bMRBinj8t2KDtSYQXwbsjKgfgsGBHB6umjCmsDrHXvAqAJZCnADY6mfebXNrKHIpY95ZKgUeAMIBDSY1dtt4+/T19W5t+NV/+b+lp7/wkQJgvyG4/1ZL8zp4XXGjkXF9VtnrhZZRg63N7He8JxA4c6w26eYH+57gw9RI/8IPmV5X2Abt2Ki+n0Y9GXVk9SGj3Mh4la/JKzre6vCVGQ0Il8kblfjV4Sv3ZYam1y7iGao4a9jDrfxSglC/1w/FPbguwhEPlvegbczcYyJxjHc7HMmHm7vxzjxcGzPGMBzxYL+3Xd4u1kJkzmaE0IqL9Tx2VXzDD5eX0aFwmdueEztq4x4AR2f8/rpNIrAHwJtEbf+ecAR2AoAzHiKFH8i9I1z9iYAEy2NXotEMlvmm8l78wb9JL//g3/BhNEARYRHVnco568olKcmg0nWbyiUh48nJSTo5Pkk3N9fp8vKSVssHvR5fKMOVv1Bz4iE6LTkNJAAMOhTwnJMCy7LrTcgTvJynerWSnj45TZ88OUmdViOlJaxPF+nJ2RktoE+Oj1OtLmDqAPj582dS+zEn6YzwF23DQ3uoDqHsOzw+TkdHxylVa8yrCDvn5y/P07MXL9PlzU2qNQCAm6kJe+ZON7W7XeYI1muSBsNxGozG+j6EBe8ktdqWt7RaKeAI4AbBxmrFfLbdruytBYtrVP/Cdhvgwe2eYevMOFRraThA3sd+Qk5g2AzDClpQFyBMysFWHcppwWVAUowV+gjwwzy2tKSWyhk5PWuwH24qn+hsCeUz1KUoU3PPAbDPg/VcwJioL4AnYgoCDQ6VAJZ07yNw6JBfSmIpcV3dTEBlOTELAIw+mQV0WszTEqrB1TId9g7S4UEvHXR7VP0iDzAhN/I388DBGqpJ4Si1LcANAc1r9gjl8l3bXJdViVTguTLUgB1iTkWoHYLAfEIdsouWYs/BjMfAoQ76x8MQVidzqTImTUJY2TSbOnoBGDaXEtgAOqEqAbCUv1TzAVhXUqHMxnsIwJdLqguRMxRq3hpBa51rYQDr8v7Q/qCTNbSPIdTDgL94DyCb20FLOT9bK4CtPNoB19UHWBhDWUxFvOX+Rcy1n+iQgseb6xAQFRblZt9OW3bYJEOZSki6tmWmstZu0KHaNBzPn7nF+DoH8ERw09aJcrIKWGofrNBlAAr1VqetNlGNakB2ueDcFhhd2xMX4Lmk2MS8k5lyhbFyhfz6YIGpzW3+3FWWY04AmON9/h7mDba5J8tt7cfF70tKdQfihYLXFcPFe5SvGgBRCuM6Z5nDaG+P78m+P9sm/Qpo9jniewOuxTxBGgD8jocZ2m0DwBOuP6m4oZ6G9bgOgpQ/X7zdyuGsNeswFTFdg1/l2y1eBMBri2jMhwJTYz4lW08O/guQ7X8O2tq2/ZQHDapIjV4V/K3V5YTRkTOFVkmii8QNbfRvU4WgWeCXNtCYRwa8/UCLQ/bisIXBbdg7uyocv6N6uoVDLOuDJDqAoXzM+BzwQzaII8r1OfGKAtjgNQ8fWN9l+wxVsOzcXRn8D/7Z/5IeBy2gs+5JbI1t+RYmWtz6uuC9UX7f8sFp+H7OW5/R9uIt+RHSOzaoq1xVdt/e1s53bMumIXjv3hd8GBVpd/gB2JsK27AtG9WbWVd2HbssP7PsyNjpHjJ6Ja8OXxy/Mq8Ruyh3X2ZwWIOTZRfxDLaQlwWbGZ7Pu+hPuMx4Z+KrM1hmuI0ZQQ+XGWxj1q4ULDPcxox+R+dvsInhufug8Yl35uHm7r6N0an51usywhieu+F1GKw8XF7Gug6Xue02BsvLXf97ALyV5bAv5A0R2APg/dTYaQS+tAA442Fb+KFa8IHZm8q7+M5vJ7zKCmDZ+8rC0hVqZQDsUBgA5ez0UXp09og5d1+8eJ76/dsCAAPy6SH9SqoqwL+SNaaXDVjkaikqzMxeGLBzsYBlaEpPH5/w1eu0Uq2SaA99enKSHp2epsODA1PcVdOg308X5+fp4vxCf2WailO5O2dUHBJUNFup1emkdqfLG1sqgEcTAuDPX7xIF5dXtIEGymzAorl3wFd/OEy3A+QTHqcx1I7TWRqOJqlvABgP8ZstWRRT+UeLUllRozkCtB3mAJZKsJraaAsAAGAS4BNylCLvIyGZADByM0MBzHyqtMHFS5AMwALvBZA/MEhKIAeFJSG8oCDhAuKBhgAeIoiVlJYVN67VssdccQvbskpPv9V4EgITsK0hcBlEUPlm0GeK/M+TaZE7GvOA5QMKmkUscwjTwln5jaFWBASuQH24mKfaakX7ZwL0Dmyfu6nb7RW2zrQkd9VlkbtXuYoJSwu7WRrFFs/JCLUcANv6lEpUcSoDYL/ndKi8BnJSiaJgRJI/Z35QTD/Lacq5AAAMS1dXzsJiG0C8aSBJINHHlfblBK+yOPbcsQ7QAH75SlJQKjeqjfNyKXgMNa5Z8QIEAeQCAA8HyodNs2WqnTUHHDpT1T6d8KADbJ1pPWv2vciLLftlOAVIiS2A1ZaKcwrQp0MABMAVz4uqnLEAnMXPoJYnrNOQ+KEQHCYgzschgqWU9IDC/n6dP0BsPXey5g4ONyBOnn8Y5TkAJqwmiK7pgAQPD7QEJO1gitaIxp1jR2viWZpijyqpimHX2+50CL21HhJjBHU14s4DAlCfGtwutmmLNcYJ4yXF9JjjtAajrvA1+9/CbhzzZg2E0S9fi1KaajB5iMYOWiiES0Ie2Klj3+FhDTuMcBcASym9/rQoLKCNE0FR7esM9bi9Nd4CVwG4P9CCnLblsoC+qwAmiDcYr7XoCmDlAaZ9s1mPF/bFlvNXQNhefLOtGTlFay7T4l1Av7yz6ZCRg32MseYU9jEKZpkrvWr7bpX7TLeHvbpV7Lf4nLx9TQ5g0mPMa+5pa9tpxALtdZDvFuPsl+dz9/FqCgDz4FLJjtwBPlS9nkdaSmZ9TvvnKH6GPV8KYMtHjT6Z1To++xQuje9/8k//5z0ALt3phu+5/D3Be6/i8ty76szyfTXkVqONOrv3r1Tzbu9+TYvfsT0bxeB9eFPGQ6NIc8MPv95U2Ibt2ajezLqy63jPyo+Mn99zRq/9oABwxnhkjXWw3H2ZwVkVjGewtAz4W/pD7Z7CH3QsM+ITbmewzHB5GRtJuMyPqI3RuZsRxu1DtIzKtz2G8ZUYP92xb+N9m1o4QqHpG1yuVlas7thV+zlx3wDlxHEPgO+L5v737xKBPQB+l+jt33tvBHIAcNZDreBDo/DDqm2Xl/Gg7afVxv6f/34a/Pm303AwTNc311Q36SEyFLiylsWLds9mAU3wsnQF8CkhLPKNnp+fEwDLFho5fKWMxIdbpwVLYkFO/yK0MLBDZReUowQYUq1B/buYz6jtOuy20kGvnY4Ouunk+DCdHB2mg57yv0JB6xgAKllAYEBTB8kEqQZ/CNyasF9uWL5Jwdn5Qgqzy+ubdH55RQUwFMFQ9sImud0VAL68vuYLEBgsFml/AYJhHw1oVkBImFdDwWgWwIQAlQrBJRSsADHeviYgmqlileMXEBR8tppqlYoUgpMJY0EAg4i4JfBiTrUaoBZyCQOGQyUrlW2dsVS+XalHqQDDz2DNvFoQmlTrBqsMygDQec5cQAaquNl+qTml9hXQXCsPpSoEcMN3qTelAHaFpmybpQJ2+CuIASBUEfyzvgP+Ys61AOuQXxT/Rl7guixaofoFmHE1G0AIoR5yR7ta0uyJZcmNnNRQEJr9rqhnYcm6Xm8+bsgFa3lhAYQNRmIul5WYZaWnwzNZF6tEPwDhuWfdDh2/K+feLRSqiK/dqTPfqVlZ017bcrZSgVmtWdbSFceyrCx1SOb5ZvFvqQDrBNAAunjR/dZtfi3Hr1SsspkdDIe0OIftreckBlxTWy3na7NFEIqDFMgpDYAM2C8lsuXFLhTG2A+cQa1BZqHWLAFgxF7W4hXBZ1pbz7QmzJZZOVIB8gTs8R3jO18u2AbmF4fFrsFYzANZpFsec6jgAcsIpDWvC6tpQ4so03Mqc15bDmJZdytfL/OrzqHonJgidrKGzoSdKl8qZh0KcLU7yyZkh0pb+bu55mw/dMtl5o22NmL8ZU/cXANw7KMWg2IttFuEiZg7iFMHudXbLQJ4X79+yEEHOcwq29T7+JkUt1Lbui2F24V7OzlWsKy3HNvqEwDwgu3Ez12pjd/xy+a4Dh5gP1urewGAmXt6Zbmnsa8YAMb3tf21dn1AcbJvHGbRmR8CeR0QUB9eVWRLWQ7wi4MseBM+qqqwFHeL8mR79eEBP/ew36I/GCco64fDEXPHS7Xv0NzguFlA+2cn2iwldF3jZXmuBbKleNaBikYxhhxLGwf+nvbSstl3e3U/3IIxpgU0ATDm0Ks5gB0Ao/5yDuBf+af/Oj3+W38nDP/C9yQc4PjVwduse+8rX3tBZuHxVudD06yyvTOZ7c+L/J2IbVDX3Zhv1Mf7RnYL7bqvigf9fd6TuVBTww+U3lbahu3aqO4N6squJ6OOXZYdGsDSRRnNDkMHfgRHG5LRgHCZpXuASDPC5e6irfsyI0MUviYjnOFZ+iHMj3AbM9ZGuMyMoG+7zHB5D9zv6ASOhzLW89hV1rpg5eEyt13eA45huM8fWRsfat7u4h4iPIbBefshtDHcZ5u3ewAcnfH76zaJwB4AbxK1/XvCEfjYAHDWQ7fgw6zwg7R3LG/6f/9hmv0/f8j8vxcXFwS5UMe2TY10e3vL3+HBMhS/gCcONpG38PjomBbMAMewgEYOYdholu2eER/YEkOxCYVY8SUa8goQocqubCk8n/Lhe62ySvXqKp2eHKWvf+1TvphrGGALNrhUcwHEzNJiJuAJm2XmxTVlLGypAQjxoB0Q5OrqOl1eXRNuCTrUU380Srf9Ybq+vU0vzi/4gpax3e0RAD9/+TI9f/Ey3fT7vL4CkAyoBvAF6OVqSoNr66csUuYdHBzwhbaj3VScAegAGlQEQefTqdk7y5oXSjqAYcAovqdSJXydzSa8Hv/GC3Dr8BAA+IBAwWHtHLa6U4CXlSxKa7U0XQAoTtMiLWXfCyDtNrmwJDVrYrSPKmazbvVczQ6wZAet2yxavJrNq5v0EjRBfT2fF2USThNIAiQqNyumcWEHnhLHFTE5aLfTYbeTusiTC1izWjBO/n5XHSNOiCsOBGCMHWD7d/xeKlkDk1RMouFmiWp3isr1qt8V6kcDja8ofAsLaIFMKfwA1wUS3dL8lbLmUuc6rHUFX9luW5bbKgtfAFkOIaUAVl5j2quvlmlmgM7rRI+kBDYFs4EkwB/MV3S5rEgHZiJoZg5Wy8MKxetslm5ukUNYecFHhJtjzm/GrFrVgZB2h+u6d3iQegeHUrRCBTuR3S/KdHVqAWthHW55gGU5zEy9BGmuAEYt9YYObqDe0XhERTIPO0AZTptkU1wXANcVoDi4Mkr9Wx0E8UMPUCsX9vR1qLYdzgJBO7xTDlcqeGklnMyGe6rDDTxMseAegheAGu2xp7DrRm5l5E+eFPPT19RaratDBT7XXUGL75irWHe0D7YDFjpMsLbkpx2wHcYhmCzBZLcbxu+xV+OFeiaTEdvdRf7sTkeA2Q6alOc4R9aU8j5PkXt6Zvl29feHKdwBpEu21OU57H1CezzHdbnPd9dVcXjBDiMop64DYD+gY/mVqYxVOzTntV7KABiHHJY40LNYChwvF8V4qH8Cr/isodU31xTGX7OQLguLJffSo6Mj5hnXvjZLshmH84MdoLBzJDLjRxlV5QCuVnmAAikVMJaaL3WNFw7vlGzyCafNOtoP1HhM/MCJ55QuADDazANCOixQBsDMq20KYExgAuC6Div4WsBY/so/+dfp7G/9UhgAZ93ncPcK38W8qwD1zfeewfsjLyDeYnvHrsvXogzfW2/cj+KN+XXdbdy7l/CG7m4Qh+zA/TTfkPEQK6dZWQ+U3lTwhm3bqO4N6squJ7OOXZcfHc+8ZsdbHb8yrt6xW+ho18I+wA/e1oxBCLf1IywzOvDxroejufXDDPGa4+vjQcuMB/3hYvmAbYzOXf0NFL06dmHsqqyKH24MMwK07X6Hy/vI2hiejeEAhS98uHkWXITxnsTXV7jMHbVxD4CjM35/3SYR2APgTaK2f084AnsAfH+owg/RMh6Kva7M8b/7P9P43/0Bcxs67KVKrtniQ3b/GcAElKuADlBBAXagagBhWA/j/XjYDTtTWlYWeVUFFWDfC0tN5lMsAJnyyBICG3ArFKWWf5OWyGmZ6sjPWE0Euj2U1e1Q0dbtQNEHECyICmJGtet8zp/rpXyf3XY7dWDr2e2wHZdQ+l5eEdzyoXmjma6gAL66TOeX14TAeC1WldRst5kLeDiepCHyJY/GxX+PCX8EgFeSpOrF/1vnl4ViC5ASgBb10wqXVs/Y9nn3AAAgAElEQVQGeFYpzaYTWj1TcWslyU55wX+72leqr2lamKIOeVGhCKTCuGcKYANZABdS6y4LheNkLltfAuBW08C4oCxehMIA5QTAANCy33Wg9QoANnVsYUXqVr1V5ZB2AAxwx/Jp/wy4BygpgIo4FDmAV4D9UL1V00G3k4663dSjmnHOF1ALVYhlpSSuZV7gXsLBBMSCSm/rjwAwwMvc0ERJ7cifuJJ0rfylercEbItn5ISDAnOu7qR0EF+00NW46+8MESIqLQGmLHezAJash1GOW2ErL64sZKloNShLJbUprgm/6wDAUAjPpXA0m2DUCbiE1wqTwuahbLCrBoAFIcvqSY7T0uA3wfMy3Q4G6bbfT6PRmDmiqUA24AV4ShV2262UO7RUBvwcwx59jLy2ZgdtAJHxpOpSt9BSktYsB6/AudT4UsBT5dpspDGsqEejNJ1N1gpgg4WMr8ebcZaSFG2AEwDgtQMUxKzTxr7RXtsz2yEM5SS2udkwq2paCa+oPp7MpoJsZrXtyla0mRbZljdZds5Tjg/HsgRJbZaxzMIuHfnBzQqYhy6gKq7B6hc2ylDuQl1r1s+AizwsokMteAFuOhTEfEH/6QYAANzuUJUMeA6AiX0QYyQ1/FrB77C3OETgymrOL7cWp1m4prgpqhEz7GnFwRE7/FAAYHOJQFtcAQyAyvlpitUy6FznyVVCXnJYHOopQK7mjquGff5iXgMLo3VU/C5WPwGAfV9zAIy4YnlQ9M0JhPVo6x3zdb5IBwe9dHh4mDqdto2X4L+vL7SFDNl2FD9QgPjgSzm4AYDx+SIrbFdUY9xsw+AewhjW64X9M9enqaN9f/B5gbHkQRDE3/dAs/Sme4fZ4ft+1DCLdhyAKAPg//i//h/To7/5t7MAY/i+xGNy/61OsW0GL82/LOMeifM7p4bMsrPL98+UnDYVM2uDN71DfXdry4rjJk3dIPabVLO19wQfCG1aX/jB1H0VbNjOjevPrG+jejLqyC4/o+z7Qn/393lFx1sev3IHD0Z5IxRvQfzKeLkfSpm6Zwx+BWMaLi9znIKtzBj6eEvDVz5gjLbdxg9lbnwI/Y7O3bwlEet57Kr43vag8yK4vvZtvGfGZcQxOnfjRcZmZOwqa12w8nCZ2y4vY2E/dBv3ADg64/fXbRKBPQDeJGr794QjQACc8aAp/CAp+EBo2+WxK9Hev2dtHPzFt9PgL/4tIQLUa4C7ZQAMgAIFMNWlB4eEDvg3rJ4BKIx3rfMQmrIJ8SC4YCrCigFYgdfCjtPAIf4ifMV+tFBn4r0rltOo41Ul8Bwh3+5wlA4POunosJsO8er10mGvSw4H+IsXrKE77SbVtp6DGH04Pj4ijIb6F4pnKPjwkBwvKHw/f/YsvTg/T8PJNI0mUyq7aBULFVWjmWrNRprOF+nZi5d8wSZ6Ml2kyUx2nsopa8pQU3P6Q3zAX0BgAWADEJYXlUrPyThNx2OCAE9WK0tgKe883y/AJNXOhKJSUQP8EHR3OlJHMw+wQwVTvgKVrFZpMpvwBftgh3h3VbMEwFAbU4EMAKyxxGzHzwqII/Qiq2jmBV6rVAkxASmRE1ZsVLk2LfdvAYUtl2VhA27z57Aj228ogNlfWILTstVtwgX8AEB7UKL2epyrzMXMwwampl0BjEqRyrEwMFzY8hYHDmQZ6zmTC9Wqr2+6BNv4FvmDZe9LNa1BpWI74NCZ9W+hJJZlsXLhap7QupXKaCkF8R2xADBjTl2LIepxq13lR1XeXx1gqLNah8W0M7b5aBuu8v4CkEFNXsBxgWG03dWIrmAEwILikWCN/QMkU55VqDuR9xXtgcIY5QEWD4YjAduxrKaxvgrVMaDZQvBZ9duhAwP6haK7CsAMq+8m4Sv2JoDFMqQs7IslzTZ1pcAmoOegj9zZwwIYYs54jlRXx9Ne1w4juAUzYJ1DY6wrAmDLaeuHAjQGsrN3q18pn2WX7Qr1NQD2Awd+rMNzaQvGA3Kir7TOr9UI0FEu1wO/Vpob9TrntQBwi+9z4OowFWsKcF6Hdca0K0buWFcYozS3JPf36OP4jgU01OQGFnlwwb48ny3t7s3aGHNZu5SAOV7oF1TH3V6P78RcppW32Rgzr7Pt9ZqnUhXrkAEOj0CIawcTeEDI5p+B0eKgDY+EYAfC2rXr7iiA1ypqy3eNPcrHHhCVh5DgIjGXg8Rsnro4THNwQABMh4niMIi2ZtaFtYQ1T/hdpQ0147tace4NRiOuRx50qKEeWbYrnnIf8H5T+W02+HiPf1Hpa4dmPB+4VMuvAmCsKxw6WANgfcBwruDwFSzz/UMnpfTL/+VvpNOf/8Wse7Gsex3d5EXvjDYRuobLzik83mJfEHnvyLt6szpKH1fxGN29Mniv+rYKNurrJi3eQls3qfbe9wQfVN1bzj0XhB9Kva2cd2jrxvVvUGd2XZl1ZJWfWXbOOOcVHW91/ModQQfezsRbEb5yF2VmtDXczo+wzN3M61hEY1dZC4Nz5EHLDLaR0yga+GCZ4fJ2MYcfsI1bDqNPtlCx4ZgH4/Og82LfxreO+S7GOjTJsj5yY62MXbWjfTc4zz6qNlqf9wA4OuP3120SgT0A3iRq+/eEI/DBAGD0KPhgKfyga9vlvWMbb/70d9PNn/6eHq5bbkLAUsINPMQejdJoOCRYPDoEAO7Q6vnq8pIPuAu4Z3+KuOKRuT6ZM1YqVyiFPYewgyejNqzHFZC0PDarXj60r8tOGorieq1CZd/VxVW6vLhO3U4j9XqtdNjr0Br65PiISmDYd1ZWy3TQRb5d2Fab3XKlSoUsbT07nXRzc0vrasKXdod9++LF8/TXP/48PX/5gpB3Ol9S1Qv73Gq9kTpQQfcOaC2K6370+efpdgB14jJNCYBrBt0EBBx2EzY06oUFNHL+WvZIm2IV5kMG/AW0AXBlfIqcqVC9VqlshSoSUJiQ0nMoG9gE+KXSD/AbILTZtHy8skKV/ShsXZFvd0ZoQgBMaKrrmY/YbJoBdlSH5c00iAlA4ZazQJ96oGPtNaUwbW/NnpQqYtoSK5ewFLqaZwAWGH/l3CXJMwvsFZW/B5126rSahP8EwLChNVile6IVAYtU3h1ZQLekAHaDYbd2Zj5cs9wGLKFy0PLIek5OqWEt/6+RUVZDdgdoK8vgcs5YAiFT+mojtFtPvwMtqSoJhKnAXcNkxABxB6Bk7JtNwjfktMahACkhpcLGPELcygpgz22NNhISmWU3rGUxBwulpcE1dIt5mJEHF3a7VLvCLrbOcYFtLHL/AqTOMBeZJBV2swLkfH+jmepN5ButS/FcqQgAD4bcNwhETQlc2EGbohN9lwJYanDl9q0qny7zolYsp3NTNsZQxiOXbfH3xBqgytJXqlqHizjIAgiNl5SUeKfZKRtsdHtlzw++PpQgkM5DFgaAAS6V21r1Yr4yT3qqFAdnpP6F8hlKZVP/eu5e7oOlQyF2eMDV4Wg/ALDnsHaIul5niwQFpyvb/Vr8XnXK4h1fiKfWcqsAwGgT2wy4TXi5zrnuMfV4+Ad5Waksxbi+1rBW6l+8MPZS5ppiejLhv3EgAxAYZRd214CczOmsHOIoWwcPYJ1c0zqSO7N91wEKAn9T1eu7FiV/Z4cT1gBYBwIAWz0HsAA33qf5onziOiSzWMzSYimnhDkA8HRG62d8XuBzS8mbcVCJJ1i4t0NprLWAgxZSs6ONsnlecO1gHTCvuY0322mgXB/dOqThgJr5t6cTQmP/Yq5wsz5nXm+sAx7gUPyV+gAHgRbaS2tYk9r5CIBpB96l+rs4sVWppF/+L/7VHgC/4a41fD9XLIq8d+Rd7Qtvo3dlIPjXBCN4v/qGMK73jPsu2MXvt9T2cNOCD6XC5QUuzHrA9bby3qHtG7dhgzqz68qsY9flB4a0uCSv6fGWx6/Memoch1G8uYq1InaVhSxYJquPDsS+zGikQtdlhDM8SuGx3MW8y+hQuJ3BMsPl7fsdmpuRi4JDE567u9iLPoR58SG08UHHJj7RItOW18SLjI1O7Kqsirf+ufwxtnEPgMNTfn/hBhHYA+ANgrZ/SzwCewB8f6yyHvUFH3S9rszLP/5Wuvrj/6N4AM0HyrQcFgBzAAG4BvUqYOrLl+fp/PwlVbiu6qRyj/k+kVtRts60graH1ICWDi89ByzhB6DKEuo3wUfANVgTAxBAXYb3AWgsl7L/pSUvn6BLLTsZA/AsqBI9OugRFLYa9dRuNtLj09N09uiEltGsh/a/uiVAGwFOoLTDw/JuD/ljD9LF5WV6fn7O71D/QgUMGXMdCuFGM60A0yrVNJnP0+U1cgjfpPFklmawKTU1mOeDBCSgLSihYeLDegAFKFUB3hyaulqaakMDSMyFXMqOSshJJTQe8CNfsOYQILIDWvybIB0WsG0A4LapYNkMATJaP8+kzAaUQr5mgFja7baklsY4GJQj2KFtr+eIVW5XKghNKSsotmRuVgJMACFFmdcS/EygCNR7cCCAOUqRQ9ZgNcZZhwfsttvmUL1aSU20ER0GgDHlrFtA0/rYIBRVtIWCFnBTuZ6Zy9UAXAFbDDhKVai5TgWztdEBsBEnD3YBgDWmhYRbAExyd+Ed64evBVnXLi2WqEswkS7NUHcS8AjQudKTcA+5b6EIN7CEerl+GorX3JSJrngGnJLSeV6orAmmLCcwJIqMB3PJSlEK6ObqSsImxK1e1/qYTAifK2ZLDUArC1yMYy1VTMWrsgSNoTjF9+lkxnGHApj5l80+V/vEWvVPCGZ8XQpHWKkD0EkNDSCsvMYGYM1C2skGARiuwYENzDXYNaNOqDkLBa1suR3Cru3ZUzF/ynNKqlzVCwU2ytQhCM0XwWvF0etH3cg9jDXMecY446VpQbWzrV/ti8pd63B/rUQ2+2iASfZJUBkHGrCH8oAA41415wZY8iOPudTu2Gd8bLGPYgwBxv2QDWacr9/iwI7NZ7cvlmp9bQHt6lfuOYVaVwcL+DPrJL4JYkoBzHXeXVtA4+duAV0AddBeA6H4voT61w8q2AcMICuhb8n6W/BYil6AXypruZ758VPkiMbaKaublQd8wQMXSHWA79gXaakPKM3PCn0mQf2LtWWpyjmeVNYXABiVwdEAhyZk8awDGDPGHeuAoLv4Hz2nXzlYVrbUxjzjmikrgLH/2SEZt9NHn2kBjTmENVkGwLambWA0b6jUhwX0uu5f+W/+J+UA9q93uI94+x1N/G4m2IT7b6Bed0VG4fEWW0UZZRfh3qQXG9Sj+4R3+NqwztcOwTs0Y2tvfdf+xJ+kba3JdwsKP9iKtOAd+rNxOzaoc6O6MuvJqiOz7MhQ+DV5RWe1eusPWe2OPd69jM5l9SxY7i7KzIpBsJ0fUpnRwc/oehiihcczo/Jtlxkuj4Meuzp2lY3MtssMlreLORzud0Ybtz9/w63c+n4crjkjPtsuM1zeLtZDsN8fQhuj8zYjjF/OfTc4J96H/WwPgHNm/f7a3AjsAXBuxPbXZ0XgoQFw1gOx4MOi8AO2YHk/rTae/+Fvp/Pv/LbZikIF26KKDyCD1pWWZxB5c5FjFaDu+bPn6dnzZ1S+ueWk7D0FGvDkHQDzldymhIO1woZUytQVVZ2AEcrNK6UY6sYLdUGdivfxZ6MRH9YfHx+nk+Pj9PzZs/TF51+k2+vr1Os0U68jNfDxQS8dHx6kr336lfTVr3ySDg96aTpGbl3kBb1lXmPkB3U1Hx6OHx0dp8Ojo9QfDNPVzQ1z//aHI/4b0LfVhoKqk4YoA/GZwkJ5wby/Ui2mNKc6EtDE4YORH4N8eNCvXMgdxm25AtByK2Ap6Oa0SJ3yv2kPLMkaiQYhEsElFJMVyx9bMVhfUqgl5GZuUdFM9bPBovkSakFY1E6oNmwiVy7Vnsp9SmtZANmm5Yos/naUqk2AC2BPOYpd0as8uUvlgwYwaTTTYin4xhykNp8cqKE9tMLuHTAWeA/GWWxCK8nLXNHOewpKZkpw5WqVarNGuAEgivbznYibWcm6qo7qaypb13mNvS7CN4O+rqYuFMCMu6ua1+BE8FdQ2YEKQCjgKb7zXtIAGg9EAEyZitpzrxKCuqLU7LsFdJTLGvMDuZsx58ejYQG/tKagnK4TKRFUr6AelYq7UgMAdlto9RlxIiADyAX4dWhL6Nwg0PNcq3g/YgnlMKyfAfNQvizQ6ywbP5d6U1AOP2+1oLxGDuCpxhvQEdfBvnqmvKnrfMYCq1p/UmQyfy3mC9W+OizAmEJ5XGyumoeuRsXeBAjrNsXKmwvbaalP14pbrUNXjbPM4jnLq9f5/COkJLieGcCG3fpaAUxgySmxPuTiABhrbG1PbH8yVJLZT2sOYvw4hrAmN+jtoBhjgtyzB4eHhMvD4SCNRkNa1GNtUXFrMwIW24g3bae5LjwnL2JXE4w09bLAsCmA3X659Jeh22IXf+RgP2Le7LL98UoA2OC3r2m8x+2ufRzwO6hOsbYxHq7OLpwDSnnf/Y9txANHX3SIRqpzQlf82/YGPwwh1begLxwZsI6pEoYPM+em1ifKLvYV9knW+fgsoWNAs5mm0zFzTDPHuCiz3BCwTzZwSMLy2lueY5ygYa5h2qFXbW9pan1MBORhsT82pbMfYkB/eHDA56C1jT+r1eywzOQOALY9AYchZuvczdgveDjK8jkjru6moDmu/tN+2vMC+yRLKf3qf/u/piff/Lvre7dd3Juw9PDdUdRwJet+s7g4o395rbYaMsvfqA6+KR7PcqA2e9fmfXvbIL1TWzYb/Y/iXVkPJSM9znjwdbe4jduyQZ0b1ZVZT3YdmeVHhsOvySs63vL4lXEQVdwvRDuY0blwe3dRZune6L6uhdv5wGVmjVVGTO+LT/68jkc0fGVGf7ZdZri8XcyPfb+j0/Pe6+KhjI94+Mpg5dsubxd7xr6N90y14FjfO2FLF8SLjI1O7Kr4fUS4vAfcI9+HNu4BcM6s31+bG4E9AM6N2P76rAjsAXAsXOGHZMEHgq8r7+I7v5Mu/uhbBAO0zm00CutUqggNwgDSAdbhYTgsoPHCA32o9PAgHSpFWF4SDpotMQAE804yR6isnFEPraBbLYKc2USqK1iF4oUH9YNBPyH3cLPVEFBsonzl18QD7sPDAwJE2DdfX16nYb+PxL+pspyng147nZ2cpMenx+nR6Uk6O4UCuG1eosvUv71JV5cXfK9yFFfZnuPjk3R0fJxuB4N0dX2Tbvt9s4Be8OF5s93h6/rmNl3d3jDPKUyaoTaD8lfKSAA5gGD9HJCAEMJgoHIht1On3WE8lGd2IWWigV7AX1h8es5fgEZZK8PWWko2PFBHLPWwv2bgUzdazGW5XBJetACMAAABSxtQeQJOCABDlQeoT/AKFS3yowIAmwrYlX3+HTPWbXVRBoCdrFTdKnnJOHKONJuELHg5NAY49msdAEtRDnBZArMG1rRCVmkBxeAUltiYa1LIAugSyFQqBWACNHPVOgGtqYJpq4w5CIU5DhO02hp3eswuBY4MmMJ22+GUrF11u+frxi2fHczj34RSgCyEplB4mpKZwyFFsfI1Kw+yvuu/Xf2OuNQ8VzSAoin7oPabTKQAdoWlbNFlLyzlI02sC1hFmGtW24iJAD8sbtVPtL3INWz5dwWzpOolKCXIrlK1O6OCFrbTsqUG4MKhh6lZegMsVysO4lsEXlDVA0zSPcDgL3Klog1uBU2YanOHEA/1Q/FsAJe2wJiXZmGtvNrIPS0Y6Upot8J2q3HZIU85br536e8FjeXaClsK1/J1Dozx3cGm2quX1+1qWLaDubkF7jHfsTZYP+exwWudCJCKk5bDAsDuAgDoPZu6O8GK6/Dx2eN0dvaYcwgHVvqDW1r7ogz0XetrTtAOW3zE28tkv03lrXGH4hU26Zpb+CosoEuxeQUAu5WxAWCH3+yz55WmXb9iA0grFwFZdrtlNvNZQ62OAySW+9fVuFw/Vo/bJnMuOPzlIQt3UZC6XmxWBwF8Ts/nsnmW3TM3Xvg0r1XJBlup1sZnDhwmZlPmU8eBJ9hAz2Y4vISDA1qLeCmeGCtZlDM+tuejFiwNiZer3Fewx3BM8FmIeYg4zKXmpXXzAgeqzOra1N+C02tVdZEfGQpg+1znQRez5Pc9BHs9gT7V+1hXM6YNcAcBAWAzPvfDKYylW0dU0q/+899MT98zAMz9NnzjE7uPeuWqzMKzm7Lr8r0zmfUUb9sgZO8Sv/uqy47vfQV+pL/PevAUiUH8aeBrS9u4PRvWm11fZj27Lj8yJH5NZtPDih3dUWd8ZTQkXO4uytSNXbhj4St3UWZGW8PtfOAyw4HPGqZ478NXBsczXN4u4h5sY9ZafsAyP5RYRudwPJSxnseustYFKw+XGSxvF3Nt38Z7ZlzG2ETmbl5xsdGJXRXf9MPlPeC++z60cQ+AIzN+f82mEdgD4E0jt39fKAJ7ABwKU1w3E3wY+LqHbdd/8rvp+v/6vVcaVM4/6cqpVrNBWIeH4njAjRcgoANeKNQAbZFzkzkU5zPCBoFIqNaU4xPvByjEC9AHwGY+nRW5cfGIAnD25uaa7yWkbLUKG1g80patbyUhVzEAF2jrzeV5ur68YM7Yp4/P0tOz01SHWhK5RBv11O20Uhfq5sEgXV9dEQS7HTCsiI9PTqgsBvw9v7hIN/0+H+r7ixbQrXZ6eXGRzgGQ+wNTqVXSbA64MWcO4GWqpuXKwK8BYD6GB7yFMrcNANwmCGD+5CXAD1GRFMAzKCYFsApgw7s35cUlwFoCJtUSxoTqV/bT7GQJqmT/66CJUKABYIh2Cn5Abd07gKq5VeSyxXWExmYv7EpLBzYAx1SkQuGINpl6Uyq8hWyn221CCFigOsxwIOTwDUADanK8MB/KSk2HULSyhZ0xADBzIs94bdMAmKzAlwTZnW5X9ty0cUb+WB00QAx4cAEqv04nNbqd1Oh0CNIp0zaox9zIDmcNMBKkFwBY8FEQUrDcARvEhoSmqA9jgdzZxd9rK9rJ0lbac4tCfWh1FbmVCRKlKFVuYdkVYxxdEV7EyBSIhFmWcxjtdFiFvtPSmj8zAFwDAJYKF+U0G2a3TqhlQNCsnXmDa3WgDORjRX5T2sg2sQ6XhMLIC+xW0AwTgWON8wsqYCh/XVVMdS8PDEB9KSXwwqAdQV4JsnJvoYJ3KfjGHMNSAiP+Dmb9IAnWk89PV6ljT1E3BO3KMJdxMHhdzEez13XI5ipZP7Dg7/Fy+G+sU7Pd1far8ZKV8FwW0bDIJrTUXJJi02ygqbpHjmzkzNVa4XyrrLjPfvrpV9OnX/kqxxJ74Q32K86NKuc41iBeOBwwHklxir2Q+ZsB8HWsRMbDprRWDGXb/DoA7HF8BcoavPQc3nifrwX0WWAcB4XqxVr09S4wrEM2WAMAoviZ8iernT4GzPM8mVJdjkMVVP8aAJbtssPLig442IEFzifMXc/bzX3WVMP+frd/NwCsXM1wr7AcwFDWAqgvZrR6BhjGC3ss3RFohy/7cB40sLViZ0hSpVq3gygdgl7mnmbubORa12EJ3w95MMUU9joWgDG3/QVg39W8lgIAv3MAjJgp1cKcey8BsCmA8Zm7zgGsQzJF5msqtpWbvvAjf50CmNM4juTiV2p9RL8ymhAtcn1dZuHxVlsVmeXnReZOdzeo653q8+o3rPdtg5Ud5/yR/yDfkfXAKdrDvKeBP1Hqxm3asN6N6susK7uOzPKjQ4Pr8oqOtzx+ZV4jPqRyH7ytGYMbbusDlxmd2xnNDB9VCMcoY2E9aJkZQQq3M1hmuLxdxDLYRla9mwkXKjXezFgrY1ftaD8OdibcxgecFx9CGx9y7gaH2p9cxdZC6Kr43P0QxvB9aOMeAEcn3v66TSKwB8CbRG3/nnAEdgaA+XQr9igpdtUOynvP2nj7Z99OeOGhcll95Io3hwGwYZaaUhai+JJdrRS+gL+0Vh4MaDkKyAjgQSviVksKqppy2DIvZKfDOgEwAIsOYAl8cEAgcHl5QYUxlKHdXo9QUUkYpXwDhERu1K988jR9+pVPCXb/+oc/SD/64Q9Tu9FInz59nD558jgN+7dUB9cqq/QYauBHJ8wbDMvo4aBfACK05cQA8PnFZXr+4gUVwMenj9Lxo0ep1emlGiB2o5mevXiRnj1/ka5vbpTzNVXSZAYlHnI+zlKq1FOq1PgiyMA1liOX0JrWzIBWsn5FfzQXoRReEixhHPB7tzAusl8C3FheUsSxUM8aUEE5UrfNir4pL6+ACyAyQASUaMhFfHDQIwDmjWklEU4xV3O9UVL2SmmGttDOGTlpaXFLViWYZNCU+YNbUhyX51LZJhbvA7ToUYHcJch3RSWVuwbt3OJ5gf4UABhzTbmTBcrnqYucygcHUpSbzTLzGkNl2WzQZhpK485BL9W7Xb6o/gVomskKtgB8BmkFVgXt2CbAtHIOYbPmxs80xrJBxhxhnk0bTo67AWCOtYE+Ko0NHlJJrUSm5huuwwL8J5SbBWADiAIsF/jluvQDAYCLBqoI2wz6CQDLMthVrPhvWDUD5jpsFw8X0EWZxR8qlu+0ynkBaNzCMQTCNlwLCCxlI9SYsj9n/lfOQVhEQyFpBwXMi5fwF9fPLd+yqYJ9vhSHS5LZWrdbAsBmm+sADECahxh6PcF+AK5KhQdKcIDFLaDxM/ybFvWmTHV1qs87Wv3ay620fY8r5rfFx+OIfQRuB5iHDjGVP1rAX7mwG6XxgnIWBwdMTWq27ILWssqWXnPFvfGzz76RvvHZN/izq6vLdHV9ZTbZK8YXttD9QZ8HcSYj9Hkmu+LWGgBjYjrU9VzktFK23NGuci8OOhiILOzdqZbVfuSfB3iPPsK0a/nawVw7OJJttef9xvs8xrS5NhCK/mEPxHs8dhi3/5+9d/2RNNvSu3Zk3CPvmZVV1dV9znjmnBnfMN/wmJtsLn8MIBsBxoDABuh7aVAAACAASURBVMnICMF/g8H28Yyl0Xh8ZkDCfMAIJCwbmJnTdc173CMy0O9Za70RVV3duXdkZmdXnciZOFmd+ca+rL3fHW/u336ehasC8NRyaVuudeVQ5pCC2uaHXFy1D/yNVyiAmW4cRDCLdoOeUpKvHAaIFANVTnVUtAvLC4yzQqfVSV0+s3zeGfy1Qx/0d0yeXqzRddvyu0bq9Hqp0+2pj4PBIA04CMWBAO6TOfeExVEAuGmHABhbi6Y9Z4RCOdTWEWPmt+ZnAGC3Ikf9awDYFMDcW1rrtU4sFcA60OGvVQD8F//q30onv7FiAV3wbBJLXPUwcOs/sp+4Ihy3lrj2BZnPiNXQlFZUWH55LJdzprRpa/fpYxWt0c/b2ls2S24r7dP9fdFGU243y3YBP1rqndq1Rv1r1VdYT3EdheXnDo+eu8obk118UdEFDXn0ch+5rZ9l/wtimjsBy4rMi2reVd7CzAZkl5lZnu7rew5SdnkFi8qjlvmIsbznoYnJllVsdswfMT7ZbXyIuZbZ71/WNmZNsqLnivxIZl9532OYWd6jrrsP2MYNAM6d9Zvr1onABgCvE7XNe7IjsAHAedtceVfdDVKf/fxniReAJNR3sipVnslkOQknZi9q+WGBGm6vyYOFAyw27tn4ltWvW+o26wGAO24BjZXlUgHMhnVAFOAvMAdgAAA+PT0V0OBnwAKUiMCkCozWasrtC9xrNrbS1fl5ujw/S7QaFXCv3UwX59fp8uxa1pgHe910sNdLTVhCwgp3mS8R1auUpN1eukYhfHkpC88d5QXeT92dXdvg395OL1+9Tl+/ei2lsLUppcForFzB5AaubbXSVp28qnWp2GQR7ACY8QS+KVerADC5VKf661CLrlt5fgiADRBa/tH4AgYAW6XKDgBcMyDDaxWmAu8BqlQk2+nFTaUORRks7SkQs8qt21jJtbrMkUq5AsgBrQX4AuQBT7CaNvVZgB+DqLR6+bFCPQAWxlXWsKh8UbX5VDbwjWV4XTmip5NxIhewckK3m4oX8xWg2tvZ1sGBDspeVJ+CyOS8NPXe3s5u2tvdk0q41mrqBdDdQmGnHKJh7ztz5frMlbUAYC/PVYyCSLLXXeYADgWwxhno4jlLpRYOy2FiFDbC9NPVy1KFqwBgugFg2UYDR13phxqceFveWLv3pICU9fPyS/VxSMI3G/hdjCfgSvBtiip/S1a1zPn4e025hAVwzUpXqlza4wcYTPVsOY75ufIJBwQWjKIDANioh5hiHc1QuRZValgUlKZgXzj5igMmBvKwvMY+2hXArabZJGsCGfQOJTPz2ZwEsFMHjnPQIkkJy0EFs5g2kG8KW/IKW15yXqwllp8Z+2xTRCsvtiudTWFqc8MArVn56sCA2soBBIO/pmjlYIyNX5SJtTAxMxWuqbztTnA1OQcIdJjBDgRI8c+a2W2n4yOzgKYfqH+vri5kEw1YJz4A4P6gnyZjg5Echmi2XFkrW3jLH24A1Y6QmAU3kNrHeR5zyEfJFe4Ckz4PLD+xq539fRVU5jCA/5647e7tpt3dPcXJDgF8EwBzfRwA4n4W8l4sZBveHwwEgN/LASw1sLWfyEmVHrbtOnjgFu5+IMIAMHe4wd+wq16O+9ygubsYyO5Z/RZzVr55bPB5mQODA2RX5cvimfzvY+aTWUAbAN7WGhMKYOVKlwLY8mWjBObQhIA0tuZ8vjr0VcpiP8wRuYLts87aJQDcfB8AEw2tt8DrVQBcN5t8xt6OEywsl/aqAtgX2n/jr/2371tAx3JSAPayn1F8/HIfEguakFvkymJZ1ur49CqqaI0OlLcq/9nvY21fq74PC1qjn7lxvJf25Vb2A7gue0NtnbYWbEh9W/F3at8a9a9VX2E930cdJcNV1vz81udfWbRbnA+24mEzMxiP3t6CgXiItn4qZWYOZ/W3Rt71+b3PvvIhxjOzzOw2Ftwjj1pmZr/jb9GsMc8s8yH6ndW+smUxG/ln9yczPo8a800bv3MqZY91wTpw/3M3v5XZV2bOi/su73O9FzYAOHfWb65bJwIbALxO1DbvyY5AKQAu2oDL3JDK3lzKLO9TbeOb3/2fEi/sRGXhPBjKmhfwyqa51EyDgdRHPfLXds2+GFAhNRT5PrWhPtbGOpv+hn2SgJU20906ms11fhYqOyALYAWgEmo+ygT+np6+E5gB8LU7HQMNs7nasbuzK+i3VTM0UIMmkUsXaDGdpPkEW+lRevf6Or19c50mw0na7TXSznY97e910uF+J+3tdqpNdeWVdRtYLEjZ4Adydbe3U297J+3s7aXd/YO0e3CQfvHylV6nZ+duhXsj+Ht+eZUur/qp3mileoO8ugAhA8Da3HdLT/oOgKvUugLA9uizBMDLHKbEWUpQ5WI1GMvPAC6dFQCMXS4qNVOGuqWwVGuWLxiQYYoy053ZtDbybKDIrFoNoC4BbpWLGMAmkOXv4x8OgAOi2nutrDgkICWvxzbezzXAMeULnUwEfZg7VjIW32FvupXIgzubWl5pqck7LcWL3NGAY9S/O7s7mj+yvAZ+BPipb6X9vb20v7snQGxqXbOWBp4Ipq7meFXO2unSWlltsZiYGtCUqPqZwzK1GfBOmwTILNcqkEcxNcJV5cWWRbXCblbmyvcLOJZS9iYtgDnqc9g/jxUjA5Sm2l2175XSz8fdLF99LrkFcqgIQ8kJHAMmodaWglj5gu1wBd9lbxu5fz1ezqZ1jQ49yBp6aYWL4rLZbFuOYFcFA+YEjjUXUOjaPQbwNivjFRvt6iDBTQVwLQcwIN/sgw38mlqbl1lZt8wi2qEucz8OrFTK1akBTIAk1zFPePGlPMyLm2o9qpTAzaagqtY0rJZlszzS4Qep3XXAxSA9ZVZq9nql5Tc43e5q7tusXtq3A6a1ADj4kz32/MZy6LYNRHc6PVmXU+f19XWl9sXuGQXrYGjrsuAs1vPzuZSlsi2WZfHSglq2z2mRxiPsuccaI0F+IKM+uJb3rGyOva2aDw54V/Mfa07552L8nrbv7e2nvb09g+YAYLfathy1y1zKgFLGgHhHnlpi3O+bcnausxA1qWN9mTHY6nNPNsnuOsDBBc1dVjXms9tkVzbQbh0e6xFtMQvosa3Jbs3PQRgOEtlnVkvrE4cKQj2s4arhsDBNQ3L8DslpjnsBVv3YXxsApm2hYp+QA12HfGZuUW0A2A5rmC0z5QvO+0GasICOPNfEWrm8Xc0f849hEwDm82G2ogB+DwC/nwM4oLMmf62W/q3/9L9Lz/7Uv/jN57aHeOaxSrOfEb2JRdcXXVzQx/KWe0sK6/g+64lYlY3Id0R4jb7mjte9tTG3wu/5uuyNr3Xalbn5dlvRd2rjGm1Yq77vo5416rgttvH78qLzo5R/ZRnp+JTKffS2FgzwQ7T1IcrMndv6Oym7AdkX5h9AyKw8v+b8Dj1qmZn99r/q84Yzs8xH7XfZhMvqd2a3s+HvZxfz/AA93n37mbUxa+LmL1XZc/dR7+3MMfxc27gBwLmzfnPdOhHYAOB1orZ5T3YENgA4b0sr76oyFciHZb78nf8hvfqdv60NcRRY2Cvv7u5KOcmmOfABa2fgG5bB24IntrEseIdtZ4AIV8gJfAUABtqRP5f8rQAOz+sJvDHgaXCTcoECwAkDwCiA22m7AsBm94mC9uBgPx3sHyhX7gx16M0sdclR3Gql+XSchtdXer19fZXevLpOo8E49dop9Tq19OR4Oz072U9Pjnc9p2xTQM8UWMAwg3koOdueO3Znd0/wd+/gML19d5renJ6ls/MLKX8Hw1G6vLoWAL64uhb8bTgAFp4GZFCuA1yz8mwpgmbXbLA31KJSFip3pkHQAMCASq5ZWtUaxJPFr0Mf+gFdrKCO76IDVE21ahVRtgEUbHqXqsjlRpTHgmCAVNwC1fI4u3rNc7oK4ocqmHrQHq7k4BW4AGq1mpVlMW0JRRvADpAl5Z/Uk8I+VZ5n5eacTBQ/O4BgSl9UnkDgUAAHUELZKhDufT88ONBc4X2CK9i8VjlIGwYV3fpZNrcBgB12A2dDBSgL5sgHKntaA8p8TclxKqXf3PIBo/KTRbhZZZs99VyW0BoLFLoC0aa2j5zGqNUDbk9lZwwAHkvpClQE8FUqbyxgXU1oFriuErcJ4MNpgCzAqO5LgfKlzbfZPrvF+oq1s9nwArmYq0A9V0djJh5KTIHaRmq3u6nV7qhtHNQwFbpBdpvHwMmmqWCxzXVlatx7ApJzU4PLonlxYwCuUXcl7lKFKjjGPHNr35jvpqZ1xaXAqL+H+4+82fW6LOVZa5gHppydfsP+GdAeNsa0JUAwwDiUmra/YOrfvd2dtLu7o34qVze5vtsAYMbLrH5NfR/W16YSDmWw5UhOqd0B/GLPbXFilgBSya+O9boAad/uFSDwcDwyiC1FuR08MGiJMtSgu+WtNuUs0JL1irE0BbTn8/0GALa+AVVX7Z9DFRzAWPPerY0Bp8BfFMDcU5bv1w5T0LawiuZ3PaUAAAA3dXiCuacDSG4BDQAWBL4BjPqBA58flfpXwDRyS5vFniKv8kwB7cm038uxqzzonqKAe22BCvxmoYMluAuEBb4OBa3YR5sO2fpLDIHALOm0EbcHDgvxQo0bKvbRlJzGE6l/zZbdDovYreZ5w8kDjZLaFcJagzSm3D+2xqxaQFM+v+PLAHDD8iFjZ48FtACwq+19jlnOYVu7Vi2g/+3/7L+/MwBeXWnyHgCzn2pys3nkVfuxqwqhZX7LvbLC8qOJxfX4Z936gShF899S05r9LW33WvEpreQBry/amLpLOzI3yr6riju3dY02rF1nYV3F9RSWXzp0ZcXntz7/ynhkzH9H/pVFu9D3Dgj0vFYyIAWDkV3uZ1hmbkgLup49Utlxt4f1rKbmXVV2nzxqmZn9Lro/Msv8VPqdNTHyp1D2/P1ljfmnMi+y23nf90NmebnztmD5y5672bEpqDy7zMz4ZJf3ibVxA4BLZv7m2tIIbABwacQ21xdFYAOA87aw8q66KwD+2+nl7/xtAzcOTCy3bFt/NAF/r6+v0nZvOwHTgMAACZRaKH+xcFbOTSkYXeXmNqhsUMu2F0WVKxgBgpHflUkDVOB9AQXYzCb/r3IAdzpSeKLetNyVgMOmYF6v20sLNtZvAKMLAeBuu5lqqAWn4zQbj9L56WU6e3eVJqNR6rbJ7biVDve309HhTjrYR0FsClmgAIpLQKYptICcjdRsoWpsq/7u9o42+CfTuUAYds/AYF6A3+vBMPUHYyl/sYAGnhlMBraa+o2+odQFLgBYplNTd65aqsqi2a1qgeZs/gMoKQMgEQpG5ftULC0nriM8V6Yuc3TqIYjxUO5OsxUFQMj+ViDBcvzyCotdwWF/D9+1vyygb7kolbszrIJRuQkCkfPZgKYsp92yWKBX1rpL4AigBY4FaAsFeeRPjbL5LuvdCQrgmZTpvHi/5ZmeamyYO3y3eWbq6shvenx8nI6Oj02d53Bduaub5CpuvKdMlEpxRQFMvw0Au6pSttJmr4p1bABg0NBsQa5Py6OrfMCoXYFvYn8LwRlgNt+VUxjAT7yqPJ5zWZVTP3a4cW/Rd2IrhXxv2/KALszCl3nEIQnGY+YqWc2EyCcq5TFgNayVyY17k+qehzYAmvoptS3W36iALU9v5A6lLpSjKEgF9Nxe1m55wKPdK7yWCmCzIWfmmELXFKmmdo11wuGe50QOe2NgIPW0OqjlW4K1loOWgxGGRs2m2BXMPhcjb7Os0m3ia+LGoQlT49oXB1f619eCqZHjGvgaucjjZ5GXVRbOYS8uNb2VQ+w5MIP9sQ5WAD3nswqyS6HtIM7Avdt7c58zNv6df5OPmxdwPuaigXfyF0/S9XVfB3JoO2sV8yL+FrLm2LwSAK5U9wb2iRXQkrllylyLX3ytqvYFU6UKJ2e4Kai1Brnq+RsAeDZVfdu4Jexsaw7QXlkeO+w0+G33R3y+aB3xOJJXl7Yxz2LdnAkcL5XmsgkP9bUDYPtcsM9AHcbQwFhu9thgWf1DUGDb7dXNznumtazX6+iASavF/W220ALAfgDEl03B84gj7ZvNOSDTMADc6yluyoNNSoXxSJCeNlsOe1NXx5rKGsnLQLt9/sThjlU4r/vcDw6ZGp4DEB8BwHy+sLbxGeR10V8pw7Ejl0358nnh3/xPsID+iAJ45ZqcB7vs55TqkySn1Peamv+GkivXAJZlfS17NqvuxZI+rF67Rn/ee/u69X74vju2o6QZxeNRUvg9Xlu0GXXXejM3yG6r5s5tXrMda9VbWNf3Ucdt8V39fWHzszdq4zMwuy0FDSmK4adU7i97Wwv6nzuvyorMm1l5V3kLMxvwqGVmtrHons4s81H7rQ7ltSDvqvzycudvQROz1+bsvhRUnl1mZrw/u7mW2e/sOD7y2OTO38xuf1Zz91MYw3XauAHAubN+c906EdgA4HWitnlPdgQqAMw7MjeLsjd67ru8z7yNX/8OAPh/rPK0mjWrvYAQwN/rq6u0t7ebTp6cSOV1evo2vTs9TcNB35Sks3kFyfQ+31gH1Jl1ZVOb/l3UbZ7H1GyHl/kw+V2309Xm/MXFhV6ofXuy991O9XpTcFFKQgE5MJpZ6Ta2Uuq2W6nXaaYGG/fKIjlP1xcX6eryQirhdpPcjthAd9Pe7nba6XUr1SWAA+DGhj3gTnCQDfNGM9V5+X/zM+V67G5L5fj//eEf6YX18xDL2MlM0GxRQ9VVSwIYqC9R+irP7bRSQwKUgHsoPMN2GfgcfwihII3YGTycmdpwf09jQEz5bwCF2avOBXpNpWvKU4FewUfgs6nx4gt9H9cLJDgsEvBxRV/A2MiTyu8YQ2ArkIqctnFowPo3NiDp1s5hWVrZ6qLOdkjJvLA8oD0BSVPkBfww0Ed+X1n3CjwO9bP9PfL57gpyAEyIJ8BX4Ex5bQ0AE0MDhvN08vRpevL0qZSfjAHxDgUwitSwFn8v16kOMFj8VgFwxCnGyyAL4MmA88xVuEsAvLR21gEDFKfkevU8sFJKOwCWCtnBkRSfg2GajEcG0qZT5brG+px+SlG+WOjfxJGDEooZCmNBfst9GqpL4mhWxmPdqy5ItRy5yjVKXmBTk3NTWo5Yt7J2q3fUmSi15V7M/PK+M58Au9g/c98IGMZ8fO8TwYA5dsWR77dqn/ebfLYoXVGqEtPedi91t4FqBiKZg1I9ClTb4QA7fLBUB5tq05TRkZuX+4UX/x2W9udn5+ns9DRdXlxUrQQAHx4epoODA1ngE1t+poMYTcuvK9tp1gZZphtcBgDv7O/Jhp4xQ7kd1uF6mIr8rm5dbCDTc097rBg/xpP6gM+VswL9dhh7eUku4CtTyzv0XkJpt5rH0njLrIyBiwFIuX40NjUza1dYQK8OUWWT7JbgzINYD4CTAqccDPC1Rbm4Nd62rnFIQUr7Fdto1jEp3D1/M+9XPutW0xTTWsRrrjBnPGd2aGaBKtYBtNuKGyRdqpdtNXNrewbDIWvIbA22ujW0j4EnHfY1whTgrHG7O720s9NLraYdzmEBYJ0KBwBhZdpJDmC30p7OF2kKjN2q2+fC9rbldFb/Z2kwMuU296XZxzNvDWIDfXWYptXWPSvlO+kL4pAA6uyw8G80tK4x92JdNgCMe4ApgAPSA3/5maUDcJV6i3i3Ur3FfFg+c/2lv/rfpJM/+ec+/tyW+RwVUyH74a+aPHnvKGhGXoEfXlVYQfZz6Go9hXWsF1OvcI263mvqelG88xy612rvs7A1yira1Fmj/G99S/4u36213rkPa7ZlrXrXqKu4njXquDXIKxeUFV/W+qKrCxryKZX7y97Wh+p/7hzPn1b5Lc2+Mr/yfJX4I5aZ3W8GJ7Odj1pmZhvVnfufcLkl5oYyu5XZfXmIcXzEmGf3e9PG7Ll524X5ocwbnbyr8tefh7i3P9c2bgDwbbN98/u7RGADgO8Svc17b43ABgDnbyNmX5m58fdhea9+9++k1//w75jlJ1aiKO9cvclmNAD16upSitv9/X3Zp15cnKeLy3PlOpSy9GZhG+V1y3sailXL02ngBDgISDE4Sd5ey2cbdsHbXbOApn2CNMOBwBLvBf5awkyDm1KZ8lLexnpqtxppu9dOO92OwK/yAM/GaTTsp/GwL6Uw13RadamYnzw5ko00EPNmZvAXZR05kA0eAVdbBn4bqHnrlSoN+Nvt7QiE/PEvXqZffP11uu4P0xhlMKBW+VGVZVcwGEpkdrLk3pxValvlTyYX5WjkoMHsck0N7DlwFbO65YMFHG5tyWoWlR0b+spj6/bBUlI7pDBVsynNUIsarDVwEjliAQR6CWSZSnNVBR5WzPruICFAPvPDbGfNjlTwcj4zYO2QjDym5HAGxFmfsNnmeiyDt5RLGljEGNNfHtZk36vcodg+m/KQGGFLTvuBv9jtogDlZ4Awg2bA37bmRABCwZFmQ3N2b/9AkDigWygkgVOW+9ZzcIa6MJTsEU9XAVO2ctlGjmMdPwj7WYdNssy23J5SwK5Y4Oq+mM3NBlngdJkD2FSJFssxBwOU43hshwem07TTIy+35Tk2pTHzYUXp6SCNepmzQOhQkVIGOWyVo3syTfOp1WX5ZMeaKwBP7Nbpn9h3rSawDJAEol1eXaWrq2vNabsnsc+mHaaMZT4CRgGygrJuWU4/uVcMJM4Ed2kLwEtqYj+gICga+VVHI83J7d0dOQDIvlZz1KFu2OZ6XllF03M7r6p9DT4uVfOR0xzAfo1q/+oqDa77Ggv6zPwmDjvbO5ovHHhAYS1bYCCaDkqwNjQ1l5n/xFuq/O2eDlTIitdt3asEtpUzgvVXKmsH12F5zXcB65bBZUDtBGDPX26ubEWxLAXwcFjF08abgzFYZdv8oS/6mdv+EjfKGI+5nyw3b6i8tSaEyt+V41Rp+XeXMNNcDGzeBSDV4RKH2kDniD3lGSg2i2zixlfYTttYsja61TT1rCiEZ9yPUvFzgMYOI5gS2OBpgGDaqc+QWh3Zs8C3LMulegex+seGTBBceSsqatxZbgscmljcpF6HwxSor+u+aRZtN4Adh6IMAKNUnqTxbJ7G0xvV2e725ELAWhLQXIcuJqYAZv0zVwhbM/U5q/nVUWymMzvMECppc4GwONlnZ0v3vh30mOk9LazcgfxKH272+QGF475TnupwLsAuPvKj12rpL/7Vv/XtANjvqVsf5vyC7OcUXV94ddnluU1eXpf57BRvWKs5hXWUR2ml22vUtRq0tfr3XVG/Y3vKB/Tj77jvfmVvMN1XB76tnPzdvayW3Llfa7ZnrXrXqKu4njXqyAq0X1RefH4P8q98oM1aPVzltyL/yk+s3EeOwUPFNXee53c/v6XZV+ZXfu+AMbuNBffJo5b5mcUyd/4WDM/9A+DPLObZ8/dT6PcjtjF37hY08dHmbvacKLgRs8ssCNB9l7lOeRsAnDvzN9etE4ENAF4napv3ZEfghwCAizbYMjewsjeYMsv7Ptr45h/9LL39+c+qnJeCTQ5B2FkW7L0418Yytr0AviHKpuFACkyXGZnijc3llY11YK1sg8N6UnkQzQKVF2pVNrDbzZasV3e3dwTtAigKfE7Z8J+nKUBwMlM9XA/w6/VQpHbSdq8jBdfeTlfgt399mQbXl2lxg2ptmrZqi9RpA4Ab6fnzZ+mrH/8oPfviWZpPxmk+Hqdhv5/OXXVslrVs+qOaAv50ZPOJ6ms4mui/ec3nC9k/vzs9S8PRWPB3OrtJYyyRgTBAMex52231R0rOFQDMv5XLczgQuJANM+DQ4WKozwA8ARSILbCz00WVaApg5YB1xac4kT9RSF3pcGYJOgyCKHepVHiANdR5rgj068NqV4K6yA+aahov6mNcY66bCtv+RwrghkFgKXLbLa0JArpTgxZ81RtbAosCt1wnlWVT+TJlKS7Vqyl8gZYAQ/5tKljg+1zKzcuLy9QNFWyrpb7TFg4r7AF+XSkt9VsdXbhlrybemqtAWgdHknN6p0xxaUA38llj+RxW0MpzvGJFLKZkqW2XSZYjQCYmXAHmnqPZIatBeMtBzYVWtyktZfPr6miAZLfdUduBeCMpyg3kAYtQ8NJPy7ds4FJKRHLYYkcrYD5K4yGK6nGaDCfp/PwiXZydC6hJ+Xp0qPcKKtZdbb6/L2Xl2fl5QjVbx4K9Q/7Wlux6dQgEGCVQ2nLrW8ZwapbJDjOv+/3Uv+4nVKyXl1d6XxwAsWd6i7mspscjHWzY3ttLO7u7stbt9kzpLHtx7LX9kAPvs7lkL7OS7/phFJu/oQo21b2BdbMWN2tjjZrOa9h9GMp6O9TCIRZTrOrnutfqS2vyxY3yW9N3LevAVFfnku951Y4aUGngs1bleSYOrAO8woaZ9oSzAiCcAzDA7IHnyOVaDsjwnTihfOd+FjQmf7JbyDO/OYSBkwIwGAAMuERlayptU8nLlnolH/AyTyzW0cBUy+lcvSdsq+mnrydLq2/uLTvwofXdD/7YARDLg2v282Z/XVkea+4beJ6tHqLRosZ7l3mnAbDYMPOzeuQ65vARa1lCTYwF81TzUgcxtgwK65CMJOxLg2g7N7HQvGrqgIff20DdSF/QNNv3cMUY8pmh1zwNJyiWa2ZXjhI/8m3rIISpemX/74doItc8bWBcmNPEZjY3FXuoh2mr3BzCztvdL1gHI2+8xrbVtrzP/rkRLhmWYsCsqC3nsMVB7gR+UOsv/bXvUADHTZH5VJf97FOVl/+OgselzNZ+cNkaFeS3fqWu76ueqHKN+lYjs1Yfv2sE7tie9Qb3M35XwcZVThSyN6O+rbA7tGetuteo7/uqJyfecU1ZN8p6UHR1QUM+23I/pRg8RFsLysyd42VF5s2svKu8hZkN2JSZMaKZsdTfdBnF6ZLMMrPLKyjznpsYEy6r2Oz+ZMbnU4n5ffc7u7yCcxpbDwAAIABJREFUeZFd5iOOTdYky7+9HnXuZsf7Ecfwh9LGDQDOnfmb69aJwAYArxO1zXuyI7ABwPlba9lXZm6ufVjeu9//rfTuD35LG8UCkqORVLLYoAI7zs/Jx3tqajeBv1qlQgKomAluQEDPzon6ShvY2Bib8tcUZLbJTZ5M/s1mNfACpZ2pO/ekvHPBmxSKg+thGvaxnx2lYX+k3KtAHiCfbDt3t/V9d7er75NRP52dvk0XZ+8SDqO8mo2a8gN32s30o1/5Kv3ar/9UEPhGAHiUBtfX6eyUfp6bcsxtcdvtXuq0uwIn5xfX6eLiyq2oUcAmKX/7/YGAiuxK5zdpOBmnwWSMWDl1ugaugCQBW9iIVw5b1JBSOg8rdaPZNxtgDWUusTCL5IlZ4Dr0laraX5U1MQo4V/SZtXHkHjboLvguCG/qM2INWDLwYBbMoQKPHJgGF0x5HeOChluwzCGPKWNRY5vaD6Wawd2WykbRHYALyEV7252WrsGaGciHipK5B/wD3gQMCUAGzJA6s9dTPM7eneoVttRAuoXPu/3d/XTy9CSdnJxU9ruapA59lx2pyeq7DiCWWtLsgwP+Kkeqg1lmtgH6LeXwNQBsqkblh4WWu7ouLH+lzFt5ABcM/OArAPvqd+VY3cKCncMPpgCWArCF8jRpzgBz9X00FOANFSq22qirUSNKee62v1IAD0dpOBilke6lYXr96k16/eqVfn785El6cnxcWRAzRvzs+Mmxxvbd2Vk6PTsVtNrd2RNk7btSn34B8plTQMjRaCgAHICX8T8HIJ+fp1Pye3NoYjis5m+lSkzJFMSTiVS/O7t7aWdvL+1ie76/JzUwBxAAdfEexoH5w/qBFbOUzMoTbYpz1qEKdIYS3hWUjODqIQdTrhqUjDzUaLztPrPDEvZlCnQObzA2QEPuFzu0YXMj1N4Cq5pDYbXe0r1EH4mVchEDx/v96t4jngYm7V4JS3qu13uGQ1NkX7Me1TVmAGjLTTuSQtybKZt1bLSBhaMxuaANjoZSewkcLWdzqPXjYMSqfXXYPTMvlT/X6wmwq3hzuERttvVJ63+jaeDbGxVzmu9hF607QzbOWxUA1n2g+xLgb+CcAxKsucw97j2cGpqNVnWQA4CsQyOjsT6UeK+U/n7oyNZ2z5Vc5fklp/dCcyFAr2zqWZ84WNBu+T1vltdD5fcdp/5omvrjWcIKuuEHMPgcsIMs5EDmd6xlAbotPkwGym93ujpUxaEOctkDxKVu5mDC/CY1mmZlrrQHDoA5vIBDAAuBADLOBz4/5bCh62wNi/kSazrxi7FhPP7iX7tFAawxyX4CKdX1Zj8vFjajqNzq4oJ+2gqwxldhHVHDWnVVb77Tu9fr522hWTMOtxX7S/P7gk3H3JgUbW59rNA7tGntuteos7iuNerIjTnXlRef34P8K8sb8lBlZ5dbELjsMgsH5CHKfYgy1a3cSVkQ14cpMq+leVd5CzP79KhlZrbxocYyu++Z7cwur+Cee4gy738O57cy+8pPIeaZbXyI+Zsdx4eYa5n9fog23v/czR+d7P48Ynw+1zZuAHDuzN9ct04ENgB4naht3pMdgQcFwNqdy9v0yrvqAcr7AbURBTAvgAB2xIAJbHN5sVF+dvounZ6earM/NsdN9YXJsYEKNs4NtjgwI2QOAkwdBzANsGIgko1wQUZUYvWG4A3qTjazDdhMJaarLVBvLdKwDywZKw/i4f6BIHW73ZS1c7MBnMRa9yYNB1fp8vIsXV2epWYTBdpWarfrqddtp+1uOz3/4ln68kdfpS++eJ4aWC2Tv5V8ja6uu77up/5VXyrLTqcnteP19SC9fPkmvXz5Wsrgeh1FKUDIoNDNombWzzcA4EkaTsdpdjN3IGiqK1MP1jwX60gb/QZcPSerAx8pvhyohgIsbGJRhAbgRekJBEcNbEpLAyzvK0kNaAmsjkaCJ8AQ1YGCuGWwwL7icckUcpGnVsrIlbzQkWNYVssCE65Skz2vtT1yrzKWQB6Un/3+tatjzd5agLjTlq0xYA9QJXVbqFpdmQg8RD2KalV2zyhbp9PUv7pOWOLStobn0hV8rmMHzsGA5XySAhhrV1SjDmoFlzigALjstJXDFnUrOZ8DepnN9ULqQb7s+EPNv1v+6oi3ETtT2X0TAJvy8RuP15ED28k675VttFtmy8LbbamBaKjjKcYsaIGBqHvNWhzga6+wLW6bajNyKbvi1XLw3qT5bJHevnqd3rx6lfqX15V9LxDKAPzU7LMP9jWegr2Dgcbq8OBQhzWY49TBeIaS2+zODX7xc4A6IArr4tWXQW0goQHR6HvY/sr61i1yeztmT93p9cx+29f3gGnMHeWf7XXtYEO7bXAe23PPRx4QuAKBsja3wxAKebVXpCMStpaFrborgTU2vlcqC2fUtoLJpi1nagUAjrjLktnt0lGrmrq4XuW4FjD3tadS04a1serFytzUxzbedlCHWF5dX+vnrAH0WeDRc2kbZlyYKhyVaKORplOsuG/SWNbqgEQOF+CyMF2qhkMdz2EHgUlTzirHtdtA62eeMsDyAgPMzV7+PQCsnOCmnrYxs/iZqt0ONpiidaoIKl8x9yigN5S/gGO3xg8lMKB7QJ7oRfKczG3Pwb2QIt7Wy6nZguOQABD1XPX63OGgRxxo0bjVUkd56lsCszFHtnvdtEMeanKeO0BmHil+02kajGcCwJP5Im0BX7FnxyLaQb25MMQ6TxwtPkqBgMIYgMtc9Tq598wK3fNdy8abNAjMG0B3ww4OcHDJ7zsOpfD7AO42Rz0FgKu3Y02JdAtcy7//1f/wb6Ynv/Fnv/u5LfNZykav9KvsHQVNKW2IXV9YQVnrvUmFdURH1qqrevOd3u135noh/c53rRmLB2jJp1Fk5mZaSWeyN8m+q9A7tGvt+teos7iuNeooin15g0qKz4d+8VCTWXpRswti+NmW+8gxeKi4Zk6XwkMOea3Nu6rsYMMva5nZ/S5YJx61zIL77f7ncH7Ps6/M7E92eQ8xjpltVNX3HPT7Lu9R21gwNvccxpKR2YzhPT0PrzN3NwA4d+ZvrlsnAhsAvE7UNu/JjsAGAOdvNmZv3RVspq2W+fJ3/2569Q//7nsW0Kjt9vf2tKH/7u3b9O7tO4GOVVVqgF8p6ECvsgW1jWuUoVzLRjOb6ihBDfo6KFFOVV9myAVcS8q7iQ00G9MoCIGWHWyeu9up1WynkQPgXmc7PX/2ND1/+kzWnUDf2WyS+v0LWT/3+7wu0qB/mdqtemq16qnbbaWd7W7a2eml4+PD9PTE1I7YR6PwAlpabsab9PbNu/T65et0cUHe4+1Ezt/zs4v0z//5/5f+n3/+/7oCmD510/7+oV7AFT7I54uURuRbndkmPf/mO2pJwBlqZykgz84EPSI/ZgAWwZOw/FQ+UPKONh1oOPBzuIDKcxeL3O0ds2H1/M32HB4qN7NwvboCil8p/liOAh1C7Yods2xB3drZVJuWu9YAGPmahRSWcJfck27tqva6atngtVm/ytJa8G+k+q+vqd8ACHXLspf4e/5UYiQbYIdvyg97s0hXsg2+ktpVYByb15ubNB2PZaM7V87VqeADeXJRCHNIIKA7+ZK3t3dSq9MyNa4rgU0N3EidnoHTVreTGqjp2u0lRPe8pFJP63CDPSNvLUz9qxmsn7mtbMAXB2GRO9nA2DJfcLVQusW27qCAv7qhPH+wok4FfojAAXAALgNophzUuGKR3DY7YF6CxwK+gFCz+gVjb9WbaaveSu9evU7vXr5KF6enrhZkrFC6k/f7SupsAL3KcttfnAFQVh8eHVXz19Tkni/YoVMcNmCOC4q5u0AcZmBeCk4Co9ySVpDQ7czDklv5VTks0O1q3oYiWxDS4aPlUrUcxOQ7rfJiKxe42TwDGm9mduCiyl29cgBDa6IfdtBZihjXlT9sVxXcdjjAyhMcvJlptOywRPIczhOBXqllyeFd8xzS5Nt2VSigeILq3XMxxx8EoeTUQRM/tCHl7ngqpe9134A6YxP22GadTx5y1tql3bnUvDVyfHNIBUeBqSyMpRYWyLZ1m7jpxRqgHNYGgC0PL/1cya3r2HvmFuV2SMJma+RKNvv/VQBsM9/stw0Amwp4akDZATAHM2TnjJKadVUfl6xLZvEs6/HxRBCVzwYAt2zOBcjdPQAwj0OBr22hyCYw4aJgaxwHh1La3d1WfnE+l2RDPxop1/r+HodTOhpPrTnEmPVnPk+DiQHgMQs/Ma6j7Lbx4cCNWVzb50qsfTGH1HbBeazDayvxNev+yOfLusx6FteGclzQ3A9d0R9+z+etWan7gRWH+Yyp7Mz9IFIA4N/8K/9lOv71P3P7c9uazxYZBd9+ycoVBc0oKne5Hmc/ba0u4eV1rdmR8tbdb/DuVP93RWnNeJQH/hN9R8HmakkPszef7mmz68Ni1q5/jXisVdca9RTFv7hR+W/Iv7IMkhVtjhduZj9Um7PLLRjv7DIfKgY/gLbmzvX8puZHNfvK/MrvHWoU3SuZ7czud8G8e9QyM/v9ELHMnb8FodxAtFuC+ss617L7XXA/5M7f/CLzWpl3lbcus/LsMjPLe4j14ofSxg0Azp35m+vWicAGAK8Ttc17siOwDgCm8OwNqMwNpfsu71Ns48vf/TsJCGxWnKYI293DTnVHm8mrANjEiWZzKptitzsFeABBUDvJ+lmA13JnAn8BnzEkCLoMctaVLzOsiQUCuz3NocGgnwb9ftrb3U/HR8dpd2c39a+GegFlv3j+PL14/lzgZDxCmXidrq7O9RoOr9Nk3E+TCRazoQBuSAHc7bXT0cF+enJ8lJ4cAW8NdEuF5bagr16+SV//4ut09u5MCi3gwsX5VfqjP/zj9Id/+MdSTuJ8iu3o8dGTdHR8LCtPWQij0gP6zlCITfQaTcbanAd4cg35lMm9Sryl3HLFqfLNpmS5edmol+qrqVgFNAv7V2x/sQ5F5YrdrcEoU+XZHytYjBpE5HfkXQXo8dvIlRq5Mfmu/KZSGYb6eMvUkZUFstnY0paweA6wg+JW0FeQye5RqYYdPpj6830ADBju9joCV9EeIJ6UaoLPZq2MGhRrXOxuUWiH7TTtEtjDLlUgeKz2GQDeljJZuX4BO1gI72FZ3EGeqfIFmBysCZx2O8rf2Wx3UkMW5JbjWDAF6DWbV/bSovzwXsbLIZv+Owhi5KY1+lvlPXV27K3yU7CrCuCPAGBT7nnuTsAc90zCGpp71cBvqDGZp0BQVMwB94FPtD3gnOA1ys4GitBWujw9S5fvTtPV+bnZEA8sR68A8OWVoC7jwlyMtY28ygeH3Dv7uq8t96/ZffNvgUefhzpU0GjoHg9r51CUUl7kscYCN9Ziy1HaVEABmbI9x0UAsM29EnM9clzPZg68zf5WgJ95D3RFoSsI7FboqO0dxgWUlXrVGu3ztmbx07EW+7J7y9TgBvPtzwubI8R4qhyuzAnWRn6ufLzkWnbYicp2aSNO3m2DgowPvwMUC5/6XxkAUNmNB5Stb5k6dDYXjGSsUMYzNhxgYA0D1ArYKm6W79vuI35Gu7HFrqXpbF6pVPm3KU49N7bALwcSlutHlKsw+XX8no4qn/TYFKmaI7WwujbbbNYJHCAq1XZapOk4clsb/A2YCbYEArOOYt28wA4a5bHGxoC07LelgiXH9Jblu261pQjuDwfK1R79jtzqxJDx5gAAAY7DKYyXpTFIaX9/N+3v7Wotoz8AXBTAe7vbcivgZxw4AfxGPAeTeepPZmk8w1of1TLjvkylEHM97ofVAwTEKqBtrNOr+ZZjDZe1vmJoEDg+C5b5m+f6OQdomANxKMSUzu72IAhu6nO9XAH8m3/5r6ejnz4mAC56YqrmV/aD5joXZj47rhad/Rz53pvWelf+M/DH+r5G3z5azDpxzX3PPbUxt7of7HUFG12lfcjeyLqt4Du0ce02rFHnWnWtUc9t4Vr9fXnxZb0ourqgMZty/ZnwAQb70WNbMA9yu19WZF4E8q6Kh/e8q/Ou+iUvs2Aws+P5yGXe/zzO63neVQ803x4x5p9Cvz+FNubOW+1UZHco78K8qx537n7ObdwA4JLZv7m2NAIbAFwasc31RRHYAOAfjgIY9e+HCmCUuKifgAKn796ld+/eCeIYnzPb5rBvtryXW67GcwDsSs0m6iXgDda6st2sVfCXPJ6Wc9NyzwI02cDmZ4JR1/108uQkffniy3R0eJTOz67SxdmlFF9PT07Ss5On6eLiLJ2fvkuXl+cCvuPJMN3MJ2mxmOm1xbZ8jdzFbIaT/7CWjg4P0rOTJ+np0yfp+AgQfCQIGQrad29P05vXb9L52blgA5CBXMRXF8Cxa8FgcgFPJrMEDNslT+nOTupt7yjX5gQLXKxSgU3GMk1djdoNUAS0RJHp6lpBuZWNesWrhRVpmDCTF9XUcmz+m53z2PPoGqCu4GM8c7kCVYBpPq9yO/PryNUqxSkAv7HlUMDy91rOyborXGuev1TkR+Mc1s+W39MgDxCY9wZUQxUZAJg2C+gP+lWOUSBEd7uber1uBQEF0D1HL+3GphglHHa3/cFQwKqxZZbV5PqVgnA8STfEEri2WEgxDpQMO2ypgnd3087uTur2egKJwA9BUlm2NvRvrLCxgA4FsKBboyEIJgtowB8QeDZLaRUGA8Ni5YuNa74DlhIAzmDhEhqaClgP5fyPH6iobJ8tIW2lABb0cjAMtFZeWxSRrioM4K/cnq76BV7Gl8Ad10plbzbhlOnG7WkyHNnLQSUqSssbSi7miduE21wM8IrKFhjLvAM+Mu4GbX3eeBxkSw7ErKMiZTwNwlrAzOo61KYEKUC2QeGmxd7jCEjWuDH2KwA48vVKLevz1mILWDVrY+aJYLAfTom/hmS/7srcOEDBe7WeuUUwTgYG5+aVyj7AqnFm/hcHAlTGpkIPBTAAEatulKSCweOx+i2o6+Xq/QBatxde5oz2eNzYQY6w0oZuM5+UV3s4TIPhQP02CN9ype7SNpzx15ohG3Bi70rgm4XWIF46JODzydYrm9HxR6NgqsZB2nFT4jqUZm5aLuSRfT74gaAlaLQc71J5az2z+0IgNVTAng9ec5V5sEhmxY6atbaVpqhttVaa5p52AX85XFOr1SsAjEU5bgHD0Xhpo668zNxDW1ozQokb66Xc4Dl0U9+SAnh3Z1vrn4D+dKac8dg/k8c4FMQBfwHqw+k8DSc3aQRE93Yy5qxZrNNV7t1qrvi9L6BtDhnEin+HcjcgcKh4eceqwtdU0/aZaeO0kIsCKRQijzr1K2WDH8LRvbkCf7lvmYO/+Vf+RjrOAcC6ZfOBZf6V1eKZ/fxY0IzsMr9x4RqVlPe5LKarbVyrrg8/p9aPTvXOO7Ujp/41xiGn2B/sNfk7dWt1oWhT7LYa7tDWtduxRp1r1bVGPbeF68Pfl1VR1ouiq8sakq+SXH2IyAjOQ7X50cstiO9DtPUhyswYzuqSgu5nqycfok+fXZkFgc/u+yOWmd3GwnUnZy4XdPv+53BB5dkxyiwzu7yCmGeXmdlG+3s/8yuzzOzyHrnfmb3eAODbAnXf8+K+y/tgnm0A8G0Duvn9XSKwAcB3id7mvbdG4JMDwPQoczMqe1Psvstbs42vf+/vpTe/9/cqwMjmstS4vZ425M9OTz0HMECVDXXL4VpZ/TqgwA4VRSIKO9SgUi4p12yoRlEe2b9b2Ac36gIrQFHgTChL2bgGAGNv+uWXX6af/OpP0rOnz2XN/Pb1qaASqmDg7auXX6df/OKP0tnpW9OO1W4EeluCmrU0n5OjEwDE92m6uZmm46PD9MXzZ3o9e3qSnj19KhtowaTZXOrcs3ensoA26Do1xWdqpK1UT3/8x1+nP/qjr9PF+aUsjLudTto/OJAS+ODwKE3nM6nEUJpGPtKLy8v0VqD60nKlYmVbqwmCAGjsZ1jo2u/0e4E+s+81xadt/IcFqPJbKk+n2bZaHtWALAaJQiUW3yvo4CpRARtgPoBNkM0UYoxF5P2VnhHrbmDUivo7ALAUfkDBZtPAoWxlJxV8oM3jsQGRABIojpX7d3tb9cdXgCVsoLGlVV5qt3YFYKlt9aYpSoem0mO+1Xgl8jnXZD8e9yBtJ3cs9tu97Z5shFFLKidwq6mXFMfKFRoQGBDcSvV2WxAqbJ8FgCeTtJiYlXDkdpUtukiubkCH/qb8lSmuoJb9SYH6Mr7sn4BQB4lSXRr8jRzAlRLT2ygFJMxQ6Wvd5tvteitoHXbsbt0rCCXIhVIb1X0y1emMnN4gPYecaqdZxy7Hw5WYlAks9JepIJeAaZkb14ClAKcOGNi/dRDB1akxX22uWtiUX1Ywcl6pHZe5qV1N3rC8rYA8KXIF9Cz/bMx/QUaHxrpn/P4Ke/r4S0hQV/bRbo3tdUsd6s4Gihd20tggS0lrdQWgk/uB29hLwesAuFIACwCPBEcNkg59HbF4M5d10MIPDIRdODGhDtYd7KEF9yOHuKzWG2oPZWM1rFzJzGUOYIRds6ujOUCBcv56gDJ2bKp3qeOB2jYvIy/tqmLYlKv2O1mys/4JjJvKelVFSl7o4WDgOWn9kE9YDbs1sQ5l+NrEWlLlNPdc08RO1tVerx3GaFUAeCKVtt0/tNny4E41v9otDg515BJwcXWVhsOxHwYwsBqvAKzL73xOkT+8nlqNuq9HHEhpWKoCOR6Qn34rNTyvN2sgd4jyvZOLewr8vUmj6TyNpyiBp2k4HAkA87J7fmnHbzFY/izmgOa1uwWszrFQEGuMHRbHZ0KUy++Av0dHR/oeebaJUdyXHwPAxO5fxgL6EwPABY85tz6HfusFmc9mq+/Pfu77sNI16op1c/0O5j/P3lbH2v2+reB7ilNpNd/79ZmbRXdtV9Gm5ndVdsf2rt2ONetdq74168odo/Liy3pRdHVBYx6qXH0m5gbPPkCzr86+8iHK/IzbmjsA+WHNHqkHmSvZted3KL+dn1mZ2bEsuD8eosz7n8P5K1l2fx5xbmS38SHG8VPo9yO2MXfuFgxN9qdw9rx4xPh8Vm38YBA3ALhk9m+uLY3ABgCXRmxzfVEE3gPA2s3K20bKu+oByvuM2/j2H/0svf353xcsYfMatRp2kljmssmMHezF5YWgS6jbApIIBMs2OCCe6ccAk8AmwTF39TVg2NAGeyOgsYMV4IqVaVDYVIjj9OKLF+lP/MqvKufo65dv0+tXb0yZ1THr4LNT1MlvUv/qMjWUyxa1HCAQkMM+AUpglMvALqbZIu3u9GT9jBX0iy++0GtvZyfYnaxvL8/JgYqVtFm4wgPqW03Bl5dfv0pff/0qnZ9fVhsRAOCnz56lJycnUplKVeqKReDU1fVVOjs/T4DgyFuK+i5ACH0h5rJDRgndaTt4MovSAArAUFkSAzwVW4NiKCaJr5Rkrv6V4hiVnauNK2AQ+XmBW7LoBdZ7zt6wgJb9LGpFy2cqe1yUyhpLqxOAb4phwKJBY4GcgGF+TwODpVoej0z16TADILu906tsqgE7ynncagkLCnYDVSZTWb4CLAHNWL4CYIFOw/4goVUWdAPKYItMrlX9zPoE8NV85lDDzrZeAryo4Jqm8iV3J/+NutV+Z2MIVKukuuQ4RUXp+XRlq+y5NonNqv91jAE/NlVjAGBfJl1pWcFfzwHsNNisbt2GN6B5AON4FrQqsbO2+8YsvbGItoMDejl0rexg/feCp3OguQEyU1aaOlOK04CTsvW2MpXnds6BDTtYALCrcsUKKIbS2OaHbJR1QAG4RRzMQllQmHb4XBWQjoMO85nmkhSv1WeCQVnmqSmRTY1uINYs5CNGeouDNOaicuZiA+0qU9YwU6kCYS2vtdVvIHipyjf7XAE6h3YG3k1dG9dZdaYAZr5uad2x/OeyEZaVsCtCh0O1PRTAOszAHFtR+q9CQBTYvN4HiHbgg/pNATysxkxQ2+eajaR9WrKm96VInUDSbTz13ezQDaxa37jHOMBicN3mrY1XjKkB4GpOAkHJ144CGKtuP0hikNjWB+5XAWB9RjBrOdxhB1+wvSZtAIdzZG/ta5vdgy3N7RkKaTkZsO6hJDc7cdYFBpF7Fhv96/4gXfX7irms8xvYiBtsXVov01/GkHVirs8tPpNwXdjuhiMBducWPeZH9bI03wLA8VoFwKisR9OpQX9/xUPRKohefVBagn233eZQkB/04R6L98Vc5PrVgz32WFKTAwW5uQHAAvLDocqJ7ahqLmuNC4V9Lf2Fv1ygAC54BtKlRU+E5e/IfGQsbkX1hjUqKO9zfB6s98713rUSkjX6+G0BvXNbSkfqHtteWvWdri/YFLtTPf7m7I2wnMru2Pa127JmvWvVt2ZdOeGLZ7fca+26sl4UXV3Y14cqe1Nu4SgXjFt2bAvKLJm/+cVmtzT/jsiv/Je2zPyo5x+8eNQyC8Y8dx7nF5nf8+wr8yu/9zn8WbWx4MP3U+j3/c/d/GeNTyE+n3MbNwA4d/ZvrlsnAhsAvE7UNu/JjsAPBQAXbTtmbjhlb4RllvfQbTz9/d9Kp7//21JTYqMJWCP3Zwc75mQ5WPv9a1EC2aM61FU+SxRSUo2aAtUgLjbBlhPW1FbkTyVPYTO1seB1dak2t0Ne6RsdJoZzS9Sbm/T82fP0ox/9WBbQL79+nV69fJWur/qmFhMExFr4WorTdpt8w+SaJHftDGKV4EzwlWYDpVhTlp4GJraktv3xV1+mH331VTo8OPB8vA1BxeurK1lQh3UrANhgVj1hEf3u7bt0fnZhYHYwlAL4ixcv0vMXX6S9vf20S37UdlvQCwhHXFFmSaUGUL+40EZ9AGAAJYpry+NoVtiKk/Jxblle1svLSkWr/KCeo5M2RX7IgEPUCzwajUeqI5RgCrORDYetgGoHOoyZw10BVYe/jJLMqAWATfUIxGLsUc8JGAr4WU4FRnJnAAAgAElEQVRnXqt2pqZYNgVwtAMIEQCYJpn6by5YCwSnTHKTovoVAB5PBIdQW3c7XY29xujyWiC61WimLSxZHQrTZs034JDy1LZU9o7yAe+mOkCqsZVqnqPWrKAburYC92FJvfBcsMBL4CPQF1WtlKgGtEwiGfbNDuFX1L8fA8CrVsjGYA36mvrXX2H/y71U4TOrTojPfw8oM7tos1sOoBqwUhbQPk7xd5Dy2YZFtVNAypTdbLutWNg9apbRUt26UhcIx7yWVTLjLkAMWAvL4oDSds9UIM6NhCO7rlkLex5cbNOBXiu5d4H6ocqVGldzzKCtVLkC3RyGsLlpK4qpN0MtT77c6dQOclQHTeRgwDpg3ytg7qpgDhHYoQhXAVcHViy2st/1/LEGxc2inQMSrH20RSCPuT8am1oXRShziHuntlXds9SvgxyerztijGKXFzGJ+8nGGIviueUAHvQFRMOm2f6Es3lhELShdWCgAxjkGK4JXm5hpe4W6EKdDoDH7jAgsO5zI1wBzKLdxlOjIoUw64yBbgrhvhbU9vhSP2tZp20AOKCq2T+bJb7G8Iax98MF85vUaJpCH8VyzPtYDzgUYvmkLWcyimbqIwcwamd+b+1oKW5aW/yQgOzPHdhzUIXxJ3c1n3U9d3Pg8ywOLtmhB2uj5hjzyw9vcHxC6l9XALNGDd1CnfFmvmm5Xb2fP/jMDwAc9unco5HnnXGPQwLVYYF6vZrXq/MCJwXSEQCCwyEiclsTP5Xv7g7KMe+W3H/+3/vr6finfzr7uS33oF4UmP0sVH0wPVhT8gtevbLgGW29Pq9UtkZdRc+G3xaBNev91uLWi/T9vOue+3LnRhVs3t65rg8KyN4Ay634jn1Zuz1r1rtWfWvWlRvCePYqub4EDRb3uaC/P5iyH6rND1HuQ5RZMImKxqygrbnzt6zIvNbmXeUtzGzApszMEb3veGaWZ3/XZH4VlJlZYoHhQHYr770/+TU/AMgviHl2OzPLzC7vIdbNR2zj/c/d/LssO+aPGJ/PuY0bAJw7+zfXrROBDQBeJ2qb92RHYAOA81XKRZt8mRtgqxuzZ7//2+nsD35bkAJICfANoEjdYxReWO3KHtUAoG3kLwEwyk0DKmYzqw1nzwsMnGXDHwCLEgyQEyCwshlWg5Q1VXMoLGSfPDlJz58BVfdMefuLl7Jo7vcHaqcp91A6LSzXJACYcm7IRQzEoY211G410navm7Z7HamA2RynL6h/v/zii3R0dJh2el1ByRnKOzbwlRfVwRFqTwcllxeX6eL8IvHdwOyV2vf8i+fp+RdfpJOTp+nk6VMpTgWBZjPFD7Xedf86vXz5Kr18+TJdXlwYPJmMBTUNAPek/gUCA+Ck1mo2ZcHNC4hUB+wIshj4UNwddAI4AvpRrgA2+XEdQliMjeaa2nYFALtyMUCaORQvDP6CAQHAnlMzVI6mZgxgacrvyPUcSjViKEXceOT2vECyumLd2+6qPbIBv7mprMeBTQGEDACjFLTfb3d7BoAvr6TWxk68TR7NRUrXl5cCw/xbVtoOdIkXAHh3f08vYIjJmbdSq9NOTc+h2lRuWwefAor2l2ftxri5LNC5x6RCdbWp/Ji5wMqrlK1SCroVtMO0mOUhN9d9oP9362cH71WO3JX8rwHkzNDZqpc603MDB0AGzAG9wlJZ9seuGI9yBRJrWKSHrfHcSl3YwQAgPIdArGV+TMOVlIBeyr+ZAxrNQpznfOAvv5OluNuSS83bAAC79a3bCZvDbtgLL6Gq5cI1sAuoAwDzMmWpW1j7p4zZ4waMdcWhOqGoGyhT7l0U6EMp0KUO1/rEgZCWWa63Wp6r1WyoBYw5NBFz3ZXAytXq9sxhzWv1u9U0tucCwOaIgFOBysPCHBvokVlAhwIY6BgHPeLghYF7XihJLR/zqiLUJsuWymUtue73VT6W3JZf2eZTgFfWEe5/4CT3EQpaxol80jrs0Da1PVST+4/6yLXNv22WcZDC7gnuSdTDzDm1U/1DpW+gm/lUXVvlgG+kdsfiTMz1uVGrpZnn/zWIaeMI4KUs+i979iaHNMzGmT5L9Ts2S3jlL57OXFlvhyboo4D5fO6OCDauoVi3vPXAa5sbtLnVrAv+0r4eh3C6HXNS8A/d2RSVsinI9SP/BbmJaRO5fwHAw+lM9Q/HpmyO13vK31iD44/isPbW+m2wnu8cDOKzjf7GHAmozhiEKwV9CNU9B2OAwHzmhMNE/I7vsrcHAK/UA2wuBsDLIGQ965UB4KInnZXxyGrK+hdlPlOtVlDeb3/3GnWVR+1bQrFm3d8W2LVjsP5Iffs777lv36goc6PrIbr2YZnZG1+5jbmHvq3dpjXrXqu+NevKDaMer4obVvaGoqsLG/NQZW/KtRmUHYeCccsuc73JeevUL2hqdgQeok+bMm8dyqLFKzueBRPkIcrM6LXdm/mVZxWZXVxB5dll5nfm3tek7DZu+p01j3Iuyh/u/NHJvjKz8uzyHnFe/JDauAHAOTN/c826EdgA4HUjt3lfVgQ2ANjDlLkxlb2ZtkZ5pz//++n0578lSBEAGBUUm87shMuuE7gBANMmukEh5bGsoz5t6mV2wEvbVDaYAS4GYUaW47cZvzdIHBbDtsfvlsNu90rZO7u7UtS2Wu306tWb9PrV63R5eS1IwSvsOfnzGSgImGiQA7hVT+0makiA0kxt7nbZ5G/L8tOUV1zT0mtvdyednBynkydHAtVYimJTHbawUvKpH2Mpg9mgR21KzFD4oTBFfbWzu5eePXuWnj57rryzAkTK54kadyyF2qtXr9Kr16/S+dm5AA7lAU6klOt0PG+wAThyDANxTmV1/U5KYlmw1lGukTPYXmHXKptUh3pm6euKaoGqGwHcUPQZjTGIJ2gvhZ+NgaCfA7awf+ZywG8F+F0tHMauAeGBKcR3CUIcAI+GBizchheLcfpHOwFYqBgFeLe31ZawhF1aQN+YlXOnK/XhaDBMwz6qSgOF5KgF3I+Ho6VdOTlCPUYdAX6zgIbkzFEqY5+6t5t29/b0c2tTV2BJMBJ1pX8HXymnteyxTfVsQHCu+syO2SXnZsTt+X/NMtZy08ZWT+QMXsn/66DrPQUwimu3djYVqOcVdpAfFuDKt+tQihoizt/IJ7pgDpDr2VSAwHmAmtnNGu4FALfaHc3JOPRQ+aOjIFU7zCLY5pqpRSWNlLrU7cSV/9sOMYQKmN9rXKdAaffU9TUrrHoFNMdYnc9TvWZ5nSvreCy5I8+y2zFHLmZTNJv6twLAUr6OpZYd9PtyCggoZ9DMcp1rzm/VtIZYHuuxQ2HdQVW+Xsv5a7b2shWWwtTmHQcc+LkBYLOylypaKvaJ1g4dItDcMfDI3GyGpXJt6z3YK5U1UHQC+HSVratPGa/+cJAG/YHWZuAp7dD8EgA2iM/9YjbqBoD1b2zMWbtR2TabFfhnHKWsnU7NdtptoqWgb7W15viZh6pNsnGWvfbM8/G2dIDF3CBsrUf9qzUh1vstPlPMKl4q1VBsC5bbgZkt2a83pe5VO7a29Dsgq7XPrdX9sIPgtfdxNnNlOkppFOuCyjODoJ5zGWgvhS0OFspT3Ez7e7tpb3dPnwuAXwBrZQ3u1wOCUUyrXfV6Gk7nyv87AgDLqt7aH4dfjBeH3t0J8goA1mem34s6wNRq6bOFz2H6E/ng1W4/oKPyq9jZuiJ47AeGbC5bLuywgVeOdz9MFCpt7tPfdAvo7OcL70/WQ1484pRcXGgcnfm4U9SCb1y8ZiVFMV2tdM36/NZ/lL5+V6Vrx+FuPfmle3fRBlVudDI38L6tuDu1ac26165zzfpyQ1mwd7lSZH5v8q/04gv6+4Mp+6Ha/MjlFsX3IdpaUObDzPf8CGRfWdCn7DILbuLsMh+inZ9ZmdmxLBifx5zHD9Gf7DIfcW5kt7FgHLPL/BT6XdDG3PmbX2R2JB/vYEB+Zx6vjd/D3N0A4NzZv7lunQhsAPA6Udu8JzsCDw6ACzYqszeoMjfmsst7xDaubha++72fJV6rCmBtGEupmyqwKsGkALCpPi33bF0KOmw0zQracsEa2EUFh5JtKBWxWaoaQESx2hIYss1xyg4bTAAlv2NTXkrXRlMb/m/evEtv3r4TNDU4yAa+tRMAd33dlz00qq693V7a2+167llyb96krqw+W6nX66TtXk/tvrq8loq012mnX/mVL9OPf/wiHR8epSPPp6g+p5raj9r38vLCION4pL5R7tJK1+xvUQE/e/5CVsPxFCLF2mymfJxv3rxJr9+8TqfvTqVmBgQDJyxHMvCtrVe3t512yFm7vZ3evgUAv1XfA/Rt77jt5/Z2GpJnVIplg3mCG4phS3FVLtTpRP8GcgKGsK01mHJj9tduCyqYmIBhgBPsTw2wCjSQ65dxRtmJ2tch6AIIKoBrbQZcWN5fg7/Ei3kQbSMwQHNePHZi/wysAf7you0ofmcCO6b8AxKTH5kX7ZvxM4ALau3xOM3G4wrWAgVNpTo36OvqOOAUYGyGRTYKurRIT06e6LV/eCBoz2tVPQr8J1cpIJLDAh3yBHveY+av1KpYAksNa3De8a+rXJeWzdWzYSwSEi+66bEriCMnr/Fgzw1KPbLcJS+r6bj1uO6K4VD0xvdYiImpIJDsdQ1OcW8rh3a347mlDSJW9zRAqtXWPSp3axVmgFRgSZ0AMi/sIIZgqc19QK+pf80+mXlMDlj+bSCsJktiXrLlBWwpVzBriuUFxtadwxUA/RaAThbn5JK1gxmh3JYSGRDGHPXDH7of3TTY7JdHfrDlMl1dXWkuRq7jne3ttI8l+O5Opb6kTFT2I8+hahBwvsyRHbmy3fZaatb5TO0dDAdyF5BtdPyeOGERjVoWJb4foiBGAGjmolnim4W3HTSxezi82lEkR17XOELAvTAEAA+xPDbACQTW0LgCOCzluQ+Y69xHrBEDxkvWyZbjWjDV55bKmVvuWdlEs1aHHThA1dXfsrQemDNEHDhhzAG9vGwe2Frf5WduaS8HCWKmXOGWd1k8n4NGM1f3YqVdb6YtB8BxAII1bChF9MxzXhvg1XyqVMF8Llgc+KJtzHnWAzv0Y585YalteeFrsoI+PjpKx8dHavOgb04YUqGDqOdzW8eYP4yhw/PhZGYQeDJLYw6gaL6Ygl15ouOZoTr8sTwIonod/rJOx2Ee4C9zlbp0/7TJB28q/OiTygfSV84Oy0cvyop88MvPAkAzdvh28ENzbmsr/Sv//n+Vjn/9zxZi1wdyL6m6UPQEVepKnf2M+t6Fmc9+HxZe1pOVd69Z3+pz3Xod9Xfdof5vq3ftWNypI5//m/O37QpiUbDR9m2l3qlda9a/dp1r1lcQ0QIVWZRa1puiqwv7+1BlP1S5/oiaNzwFsXio9j56uQUxyAtqiWqyaLTufWO/qPaCOGWP6WdWZna/Ffi8q/Ou8pmZWeZjzuPs/hT05b7LzC7vIcZx0+/c6XnrdfmhzBvxvKvK7sXsMvM7c++fEz+kNm4A8K3TfnPBHSKwAcB3CN7mrbdHYF0AXLTBlbmJlb0xlVnep9bGt//w71UAWKBhMBDA2aobnGUjm3ynACDL9brM8QsMrKx2HRorNy2flp6HE3gKADSoUBOw7XUt3y0b8EAbrjUl8RIkc51Zlpoy7fTsPJ2eXwg6hbo1ADBU7OqKjfO+8vvu7nTT9nbXlFye+7MhpWtN8Hd3Z0dQIvL5Us6LL56mFy+epefPTtLzp0/Tk+ND2QsDZYFMA4Ep8gIHAJ5YDljlIrVcv/Tj4PAoHR4eyY4zvgRWZBM6Tufn5+ns7CxdXl6la9p8DWgw0gYQkzVyz+w89ep2Zf/87vRUKkaUZ4C4ne2dtL+/L2CJMrjfJ86WM5QX8ACoIKXnlPqnBoB7XUFggOxwNBB4EQBWzmHL6QtwMLADpLGct8RY4+f2roL9/m+zhq5VCl7qlO2zw1+LmQFqxhJ1JKCfOgFWUpDWkvoKuAJMMfYAYFMwAnRv7LBBqy2QeDO7EdgcKe9vP01H48quGthm9tcTxQd1dqfbM3jdagomj6fjNF8EAD5Jh0eHUgJj5w2QpgxiBvzFBpaDAOQabqMOd1tg7gebv9wfW7Ks5RXqX/vuCmD/99KG21aKCuII5piFtP3MVxLzza1U3pWyW7/21csPXEQeYIOxW5aDWqpwV6HSDz8EgCLawKXZCNsBDLNsNntxy7/KAOned7gtKC0lcNL8BVhRh4ElO3BgNssNs5Jud/QzN2kWkOUgBPcDdXGt5atF8VlP/eur1L+61j3X2tpKTeyaWWfcstwUoShsAcAG5wF8zAXmVYQFtW8A4IvLCx3eoL+RE3Znu5f29/bT3t6uw7eu3hsKYOX3BrBOxtVYsCaxHgDH7UCLtYMYsnYy3uo/8fdcxoKNkYc22QEa5o8UugLA5C23q6ViBXJOWFtsf4R7iPube99d6A18usW79cfWnzDRj/KpYwKYlDp1Yi/U1cBDV7Eyvna+Y6EyeEWuYam5aZ8rr8Na3A52mCo5ADD97nTbWlsMaNta0XWLZdYK5ZDfAgAblCV2sXYAamONoG2m/jX78EoBrAMu8ypPOm0FgjOftMb5QZtlTmc7AMG8iLzAui+IVQQYhXd9Kx0BgI+O1B6b11d2Xyvf8c3Sxj7VUsOt5QcA4MlMCuCJDlkYmNV67u4L8T0U7jY/3UEjDv44AGb9CwUw4x45ghl4gWXPOW5nRbgnzUlDoNvtsw3Ck+rA81BPp6Yy5rP1AwD8r/0HfzM9+Y0/a/fM7Y9tyysKnoWKyy5vzQ8WAhfF9MP4F8Z49e13qjcKukP9t02le2nfbZV8xr/P3oxaJwYFm2zfVvyd2neH+teq9w715Ya3vIqynpRdnQ9e9NmV28m4rqCzRWVvys0GZsXjVhDb3OlQVmTeTMi7yluY2YBNmZkj+inEM7ONmT32Z/iiq7Muzp5zBf257zKzy7M/cDb9/o4I5EUnP45ZwS5bBrM/6bP78ojz4nNv4wYAl9wBm2tLI7ABwKUR21xfFIENAPZwZW6yFW2YFZYJAOYFdBhKrTuq7JhpZVjcSiHoCmBtprt1puXeRfXl9sGuGkaVB4SxPLpjdZh+8F7Zbe7t6WeANtR+KBKBB7KedrYVCkM2+a/6/XR53RfAEWSu1Mhmd2nA0WxWUQwC+0zBaw9WphScCrrs7BoAPjs9S+fvzgQEdne20+72dnrxxUn68sWz9OzpsXJCkhsShdgWdsm1lEZDILmB4LAylYpZ1rdYira04c5/m4KSnJNmbwrgwAYatSDKPsGbWeTenGiz5eDgIB0cHsiKGNUWEABozIs+KgdwoyFV687Obur1uiqzPxhWdr7AMGxb212z8jUISC5IrKNNedsfoHK7Vj9CnR1AQcpMo3+C3JXKNQBEIq8ylqXkdcbK1lR+YVlKOVJSOgA2O2izGzZohGWs55MWzTB1aeSepX6DUQtBlSmwd76oII4squeor2/S4LqfBtfXsg3GnpkXc4oYU//2tgFg7HZ1sKFRTxMHovPFPB0eHaWj40PFfH//IO3t71u+UiCN5s0s3UznmkN18l67/TPQiH8HrBX0ZM69B4Aj161bBgcUcqhr89zKCPAr4OXKRDtHgerXQHLA36A12NHGw26Uo3Y0GrL3lR2yq4BNhT1W3BmvVrflMJZDADOzcG+SczXy9S6VybLzlZ1zy1S7ANjFQgcZzk/PBaDCktxAsbkBxM9kAe1f/WsOKwx0P2i+NdwRoN3RfXN9dZn6l1dpNhknHdqoJcsfjjNAyyAx6tQAwKwxqEkFgOfzal7JfQDr5NEoXVzY/QNck6X9ZKKDBru7u3rJvn1nR8CSAxGUBwBEicnBD4Nv5JbF0pi5bvcVQI2hHHCYYjgQcK/yvkqgLc9mGzfmD3PHLaKxMjcA3EjCxbUtt5I2sCp1O4BxyL2N7fzAUwCbDbcOergSNAiY7LkXpsYOdSnQF+Us4JfrOfzAvCFftQCrZfj23NWe2tr84WWR7mdTBB8FgD3fcBw0Matqg/myaO8afOSL/gIkcV+gn6joAcAC9nOzmg6QXo2X8i9jpW5tY36z7Ggd8Ly/5hSwo3gTF5wRZHHtTgeykiZ3r0Cv6eXlOtFqKTZLm3zcDQym7u/v6QWKJ78y1vw4G2gVJJewHwiRZT7rcquVhpNpGgDXBZ/JjW25k2MOhNJ49Xv8zhw0TGUdCmDix3hzmIA5EF+sfdMpOapvUqPB+0hzwP1gfWI+8z7U0LKxZ62TbbZZWX8IgMPt4V//j/7rdPIb/0L12Vz0EJf5nBGf+0Vll+Ho7wcAx0NJWUcKe/JB4QUx/rBZRc+M39WnO7ThtlDdWxtvq+gz+X3RxlZpnzM3cW8r9k5tvEMb1qr3DvXdFofV35dXU9aboqsLG/NQZReV63/D5ca8qOyCeDxEuQ9Rpv3lVvBVEIPcUsuKzGtt3lXewswGbMrMHNH7jmdmeUVzuaDMzF7nss2iOy57zmX2J7u8gnU0u8zMNj7EOGa38TPrd+7cLeh29vzNjvlmXnznMGXH8SODuAHAJXfA5trSCGwAcGnENtcXReCTBMD0MHMzLHtj677LW6ONb3/37woAY8tpsHaisdQmvvJ9Wo5TU2oZwDAlpil2gX58V1ckiCVvpeXxBM7IenZqalk2wnkvVpu8BG5RA04msg7e2d3Wpnhs0F9dX6fLq6vEd0EMlHEp+Ya2wReTxRkQiZynsoJdLCr7UTACKlFetBfYC8S5OD9PF+cXaTwc21/MNyl9+eIk/fjHz9KXX5woN/D+7o6up327O73U719JpQgYMoUh9tYWE9SB5A8FtLHxHhv/AhNu71pZpgrSWH7Ny6trWUxP5zfp6dOnegHpBGpSze2nLwU4lJOz3UrdruUvZbMfQM4Lq2RAGJBmFQCHnawsuKUCa0gReXl5LvWirLiBM65sFZjAxhUQukjKY2oqS15mfR0WtsCYAGmhWKPfSwWlzQPml6xjAefMB0GxG1OLojpVHktTqgnSoP6WAhzwZNbHstdtNCxHMQ+YNwupRXlhA91uYNHcVqwZJ0AKoIgXhxQWWwspjqU2pE03c0GfvYM9A++C74eCVoynFMpAHVTQDpz5t0CWw6yA5sDfJQBewlrNAc8HbM9yq7lvQ+27VP6u5gCOfLtSl68oCgMYKwRY1FKkqwoVRyx3uSd9VZaFrStamejNTjM120uVNnMyrGO5DWIOGVQGODUtR3W7I2teFJqop9++fpPevH6jeYFqnRfXKt+q3rNUAAcElVL/koMHoTque77rntpwdXmZrrkXOJhQWyR0yOQAbmMDjSW8zwEAsB0wMQBseYVtnWLesh5E7tzz87N0dn4uuKyDIsOR7psAvzH21B/3LND47OxU917ks2Y+4F6AiwCwjjJ02GE8TIPRQOtPjJPZ4C/zpev+0j1V17zi/uHVrDfdBnyrUs3r3hmYzbKp+/uCwKZ+tsMCcTDA1NampGaeSE3vB1K4j4YoiDmMgXMCym0/bADc5bAB1tsAeqCrLL5rW8pZHXnFga6Cr65itry9tpbzspzOM7WBwyg4DOjrxiyKlQMYG2kcIhQDACzW8thcW/5aXqyXYRufavW08HaE7bR9N1vlGC/aeCVQf601dzSxtTfcB0zNbPFiPVQu4y3mhtnbS73voJ580KzxfJYAlVFcy8YZhwfPXa75pdzWtk4BfwfjifIA41bAesX9Eirw+Dx67/2uzo9rAgBzfzGnwjZ/1c5/MiE3NQeF5qnbRVnfSN2u2UbzHvpLDFjvDMJ3dR8sAbDnCHZ76ADAf+k//lvp5E/+uerZLfu5peA5IwovKjs+1wueKjMfpQpK/JZL16iovO8rda9R32rL71T3ewXdW0kfDezDln73YX+sEoo2itZpZMFG3XcVf+d23qEda9V9h/pKwlxeTVlvyq4uUxn9YMouCGJRmzflZqv3Sua8PQPnviP7wnyonV/545ZZEKjsKH0qfX/kdmbPzvzA5xZ573Muu4mf2Xz7Ze137kQruMV+OQFwQYCy51pmmdnlfeSe3QDg3Dtgc906EdgA4HWitnlPdgS+AYALNhSzN4oyN86yy3vENqrq3OgW9vv0936Wzv7RzypgMp1isaxPHdUYVpmRIxRYYPB3JWdti3yhXO/5EocGRm0T2yBw5AUGBgQABiAAUVG7AQ8AmmxcB7gR/OA15DVK18OxNt/3D/bS/uGeVLRhmWoqPcvJS9OJF/au5Pmk7gvUimdnUvmh7GXDfeL5Y4G2vCajcTo82ElPjvfT0ycH6YvnT/U6RiF6sJ8ODvZkHTyZjtPV1WV6/Ys/Tq9/8QupjAGhqIWBZ4IVqH6B4FJWG3RChRfg00DfMvcp8AW4ZRbNPQFL+gpIu7i4TNjYAoAFnroGflG1ch2gQUq8G1SQlitWCmnlWK37UILBHdykG7O0HpqSWV/KX4odrwEZ5fvl/coHvAqAZwaAsWvudgXRDvb3BVKJOmOAwlfWrANylE70fuVKle30SAcNQlUp9Vu3K7Wy+ouKdos8ujS7Jvg0AbDMgXv2O1N0z5T7lfnDuAGpW/VmatYbmk/Wv4Fi1O6gpiYPreVIJc/pBAhEXmEUc11ThWOpvX+wL6AN/N/u9hz2binPL3VgObxFy1BaVnk8TfmLupiXtT0g8FLBK0W1ADBQyg9ZSP25qgA2KLyq6gxLWR8oy8db26ogIOPtd6sAlXL4tluesxfF6I3m+ng45A5NWw2sfbf8cIZZ8YZiFGhmakdX2gsAA2Btrpk1rwH6d2/fpbdv3mrt6HZ6Gsdmk/zBZpMMcAOURVvph+XqRuGI0tMgKWPU7W7r0AM2zaN+P83JS0xbAdb1rdRCKeyW0bKnpp06XGKKXcspi8rdlPjMrwDEFxcXUgGj6JXtdX+gdUBQu9tJBweH6fDwQPcd72WO8cczDhQAACAASURBVJ7zs1Pdd7EecU8w53lFflbumdmNzW/mFUpW7kWX/toRDrfolpJaedKbgr+9DvEyC2jqtMMjZp0eoNrU/X0p2mNVFniV7TP5iQ1IAt0FhqM+cjFvbQn8olDm+1xnJpgBdm/xHfALBDb4a9+lMPZ8v1i2o66N9UWHEcKmXHl2zQKffrF2sYbzmSE1dkK9bYeFzDreDk6YtfxUrTBL7aZZ5CtdwNhyANcbap/ycTO2nv+a+b0n6+49tZMxxYactTUcBrCEpiziJGt21LYo2MkhTQ5iDiZNJ6Z9divlcC+gTfo8IM97WFULPNtnihTofsgBBTCvMRDcD6yE/brmxcqhJLOdNnV2HBoJpTSxCzWv+uu53JeQnbmMAvomtdscrOB6W6fNbn+sQwL0OxTASqHguYhlt49ttadYCAAsC+hfNwvoomeM6g3ZTyXrlZ//1GPllzUn94nq/evWrOROTVuzzrXH9dsic8d25Ab8TrHKreQHfF3R5tBd+pG5WXVbFXdu7x3asXbdd6jztnjE78urKOtN2dVFVK561sjtawHxe9Cyi2JSMECPXu4PoK25c6GgqdngIZ59s9pQ0IDscd2UmRf6rKvy16Ls8dEEKbo6q6X5RebVnXeVNy2z8uwyM8t7iHstu40F45hd5mfW76yJW3w75EUz76r8yrPL+2WdFx+ZuxsAnHsHbK5bJwIbALxO1DbvyY7ADwkA0+jsDafMDbD7Lu8h23jx899KF7//W7bRjgIYAOxqXcME1hup2VwFzKY9qjypUfm3A2A2rAFzbEajoJLdr6utLGcsyqWugCo5F3lgj7yPpmbqaJM83o9aFHDB98vrYbroD5UX98WXz9OLr55r8x8Fr9Rasru1KVhbGFg6OTlJJ0+eSHX2+tWr9PrlK4cSBrCBEQjqpuOxq2yvUqdVT71OKx3u76Sf/uRPpJ/+5FfSFy+ep+OT43T85Djd1BZpnm7SxcVZ+r//yf+e/un/8U+UIxfQvLcLbDZrYIAUoImXFGXkqh2avXYo+AyeLNKe4PKBbJ0D5gLQur1tQTVZQF9caIy2d8yyFgDFNYI/rgCkbJ4XeAFM5oAY/cB+JlXkxPLxAvpDmStgk26kUBT8xW63YTbfygfsNq8CGlMDwLJh7fUE2Q8doPF7g/KjCgBTh9k5zz1fJ1bVwBWg9UzQCKADgJV1MZBPFrCW+5P8vyNZu87dLnlLwIkxU37nGQrduRSHjRqQySyggb+RR5NyATfAX2g94DcAMLmusYYGBJIDeHd/Lz05OkpPjo/T4f6+VKe8UP4CmnlZfXPFJnJX15sG23lFLtbIAWwAN1STvuBoGnB0IHL/GsF4DwbbbH6PbFgubQOGqwrhUBnyO82NdtvgP3mKAWkor0ejdHMzE+xf1AxMS+WIqt7Bv2IzRlk7dXhW12EAygTohkqUuXv67lQvIH2ofbEEb7lFcuT21cEAtyfuXw/NAprDEP6JgbKYud/pdNOUuTEZyxYeAFxb3KTGVjJ46PBMBwQWWOKS7xoIDJi3eWk5jImN/346TZdXl1K8X1+h3kcxznrBgQKD20fk7T46NKtwLM3bbYFfDozwXXmLsV/f2qoUlgHMqU9Avm45VwVux2MBUOXPThwUsLzaxIN7Cpv4nqs3W8onzLxtmPrTbau1Lo7Gqpe1A4hLeXbAAviNMncq1bnZURvwD+BJjADl5Aoe0KbJ2C2cb6Te5pyM1obIs+vwN+C+ygfKet5g/s16wr0cEJPvWl5uzNpfh3i2u5bzeGbjEQeFsExn6VsFwBUgbrYUO6UgwMpdoLIlACxFr6uXpa5tNN22e1ftB/7yEvx1lwXgL+NA2wT0I791vaGFkEMprB0Ghi0XeUBZpmTYW8cBHv571R4/bNCHis9U+X+JqRTA1Rw1FXpA4MoGPPKHs064ijrmIXMx3mNqdjscIvitccfK2qzQ6Vd8ETMOCvDdcgDz2YCdu+ca1sEaVMv+3VMU/IW//DfS8U//zHvPbdnPLlqaiq7Of86qWlRW/hpNyn5mfT9I5e0qeob7WKsKY/1hEeu1+FvCc8e2lAT9XttdUvH3fG3RRthd21awIXpbVXdu9x3asnbdd6jztnjE79eroqxHZVfnb8rShx9M2QWBLGpzQblF8Sgo96Ha+1DlPszcz2tt3lXewswx2JSZOaKfWTwze13Ik/NmU95VDzSPM8fxIda7Tb8zZl3B+GSUVjB/80cn+8rMvmSXp0mZd3XeVQ9Q3vfUxg0Azpn9m2vWjcAGAK8buc37siKwAcArYcrcTMveCCss7+oPfjvxYgMecAcwCJhEK4GZsRFt8AmQwaY5uTtNvcULRWRYMVeb8qiopIibpo6DFaAhajuAJ19AZza9KQOQwb8Bu1jBKh/nzTyNp9N0cT1IF9fD1N3ZTl/96Iv01Y9eCP6enp2m66trg4P+fwAn8mqenDxJT56cSH325tVrvQBHyl/cNCUzuUVpI5D18uI8LW5maWtxk7a7nfSn/tRP0p/+kz9NP/rxl+np86d6bbWbaatVT1dXF+n//Mf/a/q//rd/LLXiTo+8lNuydOUFMBTIvjb4K4XWCLWtScmUU1Nq4Xk6fvIkPX32NO3u7gkSYwGLAg4gBgDGApsX1/ZkabwtlacAm8c/QLAgYqrJkhRVYiijAc2MrVS4Q+xq+R3KOtSKMikW4JL9sxTAgL+6cmJKSUaOVSmsb1T+jvJwkkd1T6AUhbTylWJX2++b3fNwqPcKvKZUKYANQDMvZml7Z0eHAfYPDiqL2wBZqBMBwENsVidYxvLQhoIP0AwgG5mKD44FYKtZDmAUwAGADbibxbKk2rVapQBGscl8oO/Yau+QE3ZvNz09OUnPnp4IBPeAk52OA2BTGy+kYJyrOOVUbrUEHhNQBghfRXSZ/9WeDT+mAA4A7Cpg2hsW7LqX7RVqwVWFIQDMLMUDhlpuZdndogDGrpl2cSAB1bXyL0/TDUcYFgD1gM6hStyS0lCKV5TOwCxAYsPuTaBcQGvqRZl+fn6hedxo2O81Z1Gmt8i5bDBfBxIEmxeWA7tvsCrWGeAxcxoFLrFV7tWbeaotyL1sKuBaDZBKiE3ZqsMm6rupf6UAvjElqsbC4TbXKJ/v9ZUA8NWlry0+/4g18+/w8FCqUhSstIU1SGvCpdlG654kT7Xnuq7GQZbbzdTqtAQgY/4L5LkNvA6FbNW0LnDPAn0rJXGT+9gss80m3nIAM7+JkeVuNqhsubxN7U9dgEzuVdnwM96KtwPPFQBs9vkA4BtbFxwi893ySFu+X62hW2YlTR3YPqOs5QUQtoMcZqschxDCJpz5YS4OuCDQdxtf1lkBVtpl6b5l/8yL6dfBAaDV1noA5Kbvcjjo9nQfDIZ2mIQ5bDmjW1p3sBsnHuT/JZc5KmE+Lzi4EApqfX65RXbkyLZ11z6TQkGr+9djx3sC2uogxNg+nwJ6xwEIDlaQ+3fMWiQ1Ngdulgrf1Ry8q9bgUSf1VSkL/H28J+4J7hlUvFy3unbEQY3VayPHPGNm65HZ/FdztGlqYQ4L8DkbOer//L/7X6Sjn/zp957Zsp8z4l2ZzxvV5VlPiKsXlbWosDnFranesGZFZb35oHlr1rl+NG8Jzz20p3QA7hS/0soe8PrsTar7bEPmBlpOlffS/ju0Z+3671BnTlzimvJqynpUdnX+ZmfV/gfsbFHbCwK5Kdf/RModu4LY5hZpzyq5V2dfWHYgIbMB+bXnd2pTZubY3/cYZZaX2Tp/5i66Ouvi7PlR0J/7LjO7vIKbPbvMTb+z5lHORfmhzB6d/HU4s/LsmjPL05TMCc5DzN2HKPMj/d4A4NwB3ly3TgQ2AHidqG3ekx2B7wUA05rMDarsTaX7Lu8R26iqU0rXf/Db6fp//gcCCqPhQJASKMjmOt0N1Rrg15prEBiowQa1KdqWaiPAWP/aNuXZiFcewslEm/Y7Dld2d3fSzs4ue+jVJniolbge6AIABhxiZcwH+tVwmK4Gw1RvNpWzFRtogdXrvtSEAVHolZTAi+Q2xT21FUvqMQpc1I7kwqXt/h3oNBZ8GKYp+XvHI/3uV3/1q/Rrv/pV+tGPXkgF/OLF89Ta6aX2Tlfq2V/8s3+avv5n/zQNrq4EewAfQJ5WoyUVclgnG8hxu2qAwWxqykvB2i1T0+7uCJxVwNYtTyMXp9R6ytNrajWpr2Wxiyoz4E3AessVCqzgbQaVVnIye15moAtjrfycss51gAS0U95L8j+jrDZrbYAwNqqAc4Ey5X21nJNY2gY043vknyTgBqobCTtZ2fLqu71Q3QLAAXCohAFMZpNs0HY8nUtlB2iZz0z9SKylzhtjE2xqb+AvqmUU6UAbrIaBcQKnoboW8EQBOJWyEYDG76iq1WmbsnB3Nz05PkpPj4/T0eFhBYCBvcqFPJ1K8Y0ylWLtAITZIi+Av9hMfwQAh42zmTW7n6yD3cryWSp7U/YF8F0sTNUdsHbVQpY5FEpq+gL84kttAmo57JGqU8BzYvBtMUvo2AMWVgc8ZLmNStzGxuaa2YHLQpeDHg4MqZvDCgDd2SzUinUdWDAL8475bcsW3BWMN+SGNpg6HmEPbypTVLco+2XBzHDB0YkTamVgMDc0MFhqWtSyFiOz1bUYyBL8xhSSyhOtgBlwxw6ctUKOAReW95v/Zn2iDZFTFgAc+azjeuZQQFlKrA6qeE5c7rMuQHK7J0irtevK8wYDbVFyugV0qH8DAGMxDrzlngKeh/0vc3vEYRzlEjf4ijLb4KDlO6curgGy2zrQrNS/pgK2vMC0HQcFDtHIeYDDAKi8WYe4B+dzKbhDvcrNUEFhlOOAYL1srCarudax527gQmB5fgMAc39OZfNuawsvALgL8GX/DLhnFJUj2AGw5sVkknb39vWiD9j/MxY1chU7KDd7cTsshDU2vwdux/0QOZu508LSOw5KKKWB7jtTvYf1cuTTVVoCYsvc4GCB+st3O6xDmcBy4ogrAerfCXPBHRdk6++207EGBgCu7k1Z+1veY1uDl3+yVodEVlT5tDXWj7Dpj0MQtlZEnZa3nc82W1NsLapU4fzODwzx/n/p3/nPvwGA47kg+2Gu4BlmrbJtNXyo5hSV+42LM58HP3xfWW8+ePeada6Wcqf6Pxaxe2jTXQbi3vtzl8Z85L3ZG1L3XG9VXMHmWU4T7qU/d2jT2vXfoc6cuMQ15dWU96joHYUNKiqbTheUX1R2QblqxgMN0qOXWxCHh2prbmgLmlo0Ytn9KmjAo5ZZcN9kt/MhyvxU4lnQzvufy/kjlH1lQX/uu8zs8j6z+fap9Pux5u+nEp/sdmbeY/ddXtGzygYA5073zXX3FIENAL6nQG6K+XgEPncAXLRlmbl5lr3JlVletBH42/9f/oFyqcpqlM103+RnEzlyI1YAOPKYui00UEPqIt/0FnAJFegQu2GzHMYimTyxuzsGOnmxWR3NDetLNt6BKLyAhuSGBWT1x8M0QFEMeHOrXTboUXsCJ1ERYiVLgfMZuYgNlvAd9KBck4BIcuMCUtVeY4OGmLlungaAw6srWdB++eJEr6++ep5+9NULgeDtw/20c7QnlWH/7Zs0ePcmnb19m969fZPOTk9dAdyyHLpYKkvpZZAK4BIxBuhazttmBQwAHqZgRA04lboNC2ngWKe7bdBA1q8zAR/UloA2KQPdytcUb9hzAwHbKlsqueu+FHICkDWDHLwWi3nqyjbUVHAAaWKonLHjkcCavaUmi25g9Y4UeD3lyAWgBPA4PT1Nb968Uf5UAy5zjaHlLe6ajakrkwN+AN1Onj5Nh8fHUoMDgABUAi2pJsgC/JXSDjA5sTEnF68gZbLxJN5dcrq2O5rLlxfMoasq3y59wr6b/6MOqQ2xgVU+3LrmGXMTAHx0eJCODw/Twd6elODkam1gx4rFK3lFUewJRgLkDbhY+aaltvMHkfvXHh+XAHhlTfQ8wEsAbBa+ujeBTLLX9ZzOAjpmw645gs2xADBgDtWjjWeoYM3y1UCZWcsadAPqBwCOAxxYYEddlnPZcgDHoQqzcgYEWw5VXUueWGy8ZXVMG+XCbYcBetu6H7Gs5XdSjkq9euPqTMu5zaEEIBkQMeYIinzymwKCUeMngU9TjNJ22UAzFitQKOYabQqFo93fppwOS2CcCZijZ2dnBmrJHTscKvcz85DvwGC+E0vLqzqswCzjoly29brl9cZmmFzjrGuugD8/P5VyuFLAz+ZVrmO5A7gCGCcE7iHl8gZoNtvVWBKTULHqXpCLe8wjU6jSLuYw8yVcGMw23XOLyz7YcgADgBlTOxDQEvSl/UO3Vw6FL1ATAIySmDUE4GpW8tSJMtzUwDgJcO+wDnU7HP4A3qP+7UjZrEMenkPXDtmYBbYZnqPcJn+35dLmfsWy2FT7ljf+6PhJOj5+Yut+f6D1S5bWsrtfHjYy22jLNx/rxVLha44BAT9trnF/2BwJkM93PuMYf158hYOFgK8rzamDujTfTZPu8PwmTbWm+Rrs6mjmXYBoyokDTgGcmUOh+Ca2Afft0AKHIGrLwyX+IUlb4t5fdeWg/TaXutWmqtwB4hCPr0fcu/oMdHXwYwDgomejaqnMfvpZvqP8Les9rhc8b61WcKfmrVnnhx28Uxs+Fq17atd6A/HNd917/25pWPZG0X118LZyMje4bismfn9v/btDu9Zuwx3qzI2PPeeVXL1eZIurKGxUUfk/kLIfqs2bcsvmc9l0yItu3lXezoIGZJe7KTNrEnwq8czqTNFant3z/EMqmXMuv+b8DmWXmdlGfS7ec9Czyyv4UM4u8xH7nRvGgm5nj052fAoqzy4zM+bZ5T1iG+96P2wUwCV3weba0ghsAHBpxDbXF0XgLgCYirI3djI3pO67vEdtoyrP6xFXXfz8Z+ny5z9TntdQaAaM5TMXSMSmsyCf58w1lZJ9jCk3sFttcg1fADiAFMrfUEEBf/f3yF+7bRa1AodLlZ42y8cT2QSzAQ98aXc6qcf1nVa6GvTT1eA6TbAO9Ryxgrzk2VygzDMLWnCuKQ7JR3yjfvGF6o5crgGQoi+49speVgD4Jo2HwzQakG9zmo4OgYE76asXz9Ov/dqP009+9VdSb38nbe/vpkazniZXF2l8dZlOX79OL7/+Or15/cpsXrcs37EgMHknfTxoU1jEEj7lVW231T5iCiSIvKmoMFFRA0DCElUgT4o9clK6nWejuczn6eBQ4J4co72eALPyaEqNPTab1JmpL82iljydWGKTJ5cxlqbW8kEDiMmr6nay2D6T8xdQKqCOJTDKWM/5CfglVzHjZ9PQ8uuGAlgAmHzDAoIGiIEuKIAPDg89jyeWq0CWyFOaDEDNF94P5pXlImZshaxlsbtVKYCBd1eXlhuUeAmEiGLr1EIaTwFZBrGUCzdxgKAl+2csrU+Oj9PTE1MAb3c6gsAtgFiqJQxZDWS5sDhuN/e3RfQqyC3QGnl/bWzjpVvHVX0Bhqtcv36QIvKrxkEGyw9sQMsgZEN5bM0SOHIvT/SzsPFGDQtcBVJjB87YA1MBq4B/wLdsZmU9a8A6DisAtEz9b7bFVT5ftdvAdIBdlKFYdU/GU5t3UrZywIN1o7GiAl4Y9OI1GluO7MFQa8F2WJvLWr6ugxlS/96YAhPraqyhLZ+urUUBzu33plZXn1SvwXKBOB9rAKPs5aUEvhCoZY7EgRRyAO/vY0+/vwTcAuy2jjHfwqIXxbXmz2KhwwP/P3tv2mNbkp3nxZnHnPNOVdXdIs0mKQ7+4A+2IVgWYf8Vw4BNW5YgGIYByZJFCP41siVLliwbotQcLAlQWyQhWdBANtXVXVV3yunMs/G8K9bOc6vuEHHynMp7q042N/NW5t6xI1ZE7LMznnjf1Wy3pCgfsYmG/NNR6Qyk9MTcDn9RPGNhjCtCq9EKjajmZ7MFc1sK9sFAdRM8jLlgTaEP+F8VdurmCmBqX88vfjvWyoLEA9TOk4k2lpRrNd1jgBX3aGR5gaOyGADMYTlza6FcrWjeWc5hs50eT2ZmzR8tofUsJ195q6WNITzfee7b5pGpbZDg+cFzNs4ZLPPJDQ8MRjnMQdvNGn4eTk5Pw/HJqcYcdaSuckCI+bD1icM84zNL42li4DpuTvDPryI25BL3DS/cUzblZlXuBxDVHBiwDDfLfT0ylIN3GfOXDxUH5U/W5pR5mNBnhQLY6mifa6UiP7Xy+frmDanpLYevb4LRuIoW6f4iRZ96fnHmvTlDoNo3lwbPh63zGnWzAa83os08yvjbTShFru/CscA2Hf1H//VffK0COOv9xSuc+M5RnJ71xphfo8zqZNfmlQs2vFnaW9pbqrbhfddLvHMdXle9LdTrbh3yLb86cbEsJ0pZC2tvKviO9dq4Dne8b1acsiuZd0He2emL/t7GXZafVXZmn+2q7G9suZnxTZ0D6cWmRzb9zPTxvi8zsUcTO/RDiWdiq+OaTOrZaa1POyvec9txTyxPa1HJzU4+c+tlpt95B8+Ee47l9rsnLZppZ6XHexdjLbmOtuiaFMq0s3ZQ3hvquAfASd22P2nDCOwB8IaB21+WFoEPFgBrHTJtySztrB2Ul1nHlz/424HD7GAt56cvTAONZAG8ivlho/rNVUrAQc/D6SpQFsyVAxJL1mjLyQI4ts8c2IQWijUW0mX7u4iKuZjvMqrrsFVFXddoNsLFzVW4vLkSAEbFhhrMQRTfZYOJgg11Fp/Y0TrX/g2sM2hkOY35DjhBCWymtqslgGluOUjn5KdchmajEpqNavjko0fhF3/h58Kf/IXvh2a7ERrthq6dDgc6Xj5/Hr747LPw7OkXoVauCgBbzsuyKVSjSpoYoQAGRFEtqf9aqLZuAbBbtwJCXAVI3ktTCpvStHghiRa72GTrd9EWl3gKMElt3RIUpA+kru6jfOzZy48GKaWBMyx/pZR2pbJZcwPbgckxf/NB90DqSACwwCV2tKjwgOZRISfQPLP8mhzABwEZIJ0UwKaqs2FakuIW++eDo0MpfIFoUtkJslAnlIg19avyxw5HAsDkWF4t0OHJ0DXCJTI/l0zhO7A4m1XuREBWOVKrZoELBKae+j6dhmq9KpU64+3J40fh4ydPlAu402wIADeAoMBXYhQhsPLMCjwuRIMBZqUq1rAGW029afNn3brZ4l56BeAWcItxGRW+tI45ZHbsESADf5inFcuta1bdADrLg4tS1ADe7QEYLOxmyQEsCBxz/EqFf6vq9c0TppREPWxqSbOAZoOFDR23IgaIscGAjQqDwUjnyDWg2QqdNvO9I5jouYwVlzi2UWhzMA8OD4/C4cGhqfLjnLQcwDYOlbuYPtQmFIP+tIvvGluyMTZALPCrINs4U9sBdXFDCv3NRgXUwNdXV6YeXZHPuSmXAuriuZ3pN4eHbg0MvNac0sEGgrjBwJXbYSUAzJxwcMx8wqJcc6mOkt5yDaOgVV7hesNgrNTcY+VWBlDTNuU9jlbPxFaq5gg0zRo+fo5E2991S3Fg5k2vFwYj1MIVWeoD64HC/cFIwJzcsJQv++cSINlAs3JwY7cuu2izf+a7fd0CeDaMWB8eaJOPK4ABvcorHl0X3HFhPpuE+XQqG3WB13o9AnfL49ztHoYuYwGlteyYJ7fPhnm0LsdunQ0LUYVuVu/kfjaFNAfjQHOpWtHmIvqP83yzAc9H/g289muk/NZzBttp+0ykTH8WKxey1LUrWdPLSl4bVizPtdu7Ozg2m3L7uaro9txlcqsb1DULaNtU5fOcOS5XC/KPr5bmfjCbrv2ejRKW79fVwHFXSVSL2+YbfmcbNXBVWGmzBTHn5//xr/+lcPZzv/Tal7bk9xe/OvG9qDg97VXxS2fl1SqzShvVqLhow5vlteg1Vdzwvl8u6c71eFP0tlS/u3XOt+DqxMWs3EgkL369q+A71m/jetzxvu9q1vrv82+V36rsKzIrlVX+e1L2ruq8Lzdn9Cevp8dC06ObfGbGeEwu0//gSQjFvsyEIN1zPBNrmMqGssbyvY6PXcyNxDL37U4YdYmxTChJp+QVl9ZDaWfl3XzbZW67PMVyy0FPLu8NHbkHwKkdsj9vkwjsAfAmUdtfkxyBPQBeC1XGAlnyIl1imZT39O//jfDsN/+GFoZlw9psFqpdz0kpq91yRSpR1HX+JeWhoIotrDsEjvKjYrGanxvwwMoYZaDBKbewVS7HaD9tKjDPD3sQjo6PZD38/PJleH7xQvkWydfK4rgZihq8cqUkOVPJFwmUYAFfh8SElstWauWYxxiYB8gF9gowzaehisVuOYSqLGiBwrPw8UePwq/88i+GX/3lXzS1bB1IGkxROx2HixcvBICfP30qeFp1hWJMCCvI0TLwLQA8HArkmrXzLQC2uJrVr1R3MQ6OOaFjpvbDmpVcuJarGUtPADFfbgncxqr54ECAQ4rRalXKxJcXL3Xc5ookzyeKYOACgJM+BqTI51cQF3tRVJ0A0uOj44BSUjl4Aa2AJOU97UXLUctt7NbhAD/BweHAcvxGe2fPZQkEOzg6Uplmb23gFCYCaEHVBkxETdrvD3UAEN2W2seawVgDHdjJul1tf9CXmhLYW64ZDEKF7EpqQBh1A5ag/AQAfueTT8L3vved8NHjx1EB3JB6vA6Ew4KWXjIKGvOEAlNLoVKvhUqtEsbTicCQNkFEAEQcBVKrKMKtn4mHzTFy9wKALAfwbX++CoC5yucY8fMvAJOpqsFQcDD62/KA0qeUbSpW8lSTB5hjFoGUgTzfKKGxpjdUU6ObZWxddtICwDrXFPYC3TP6dyRgeX11UyjTm812ODk51dFotKKKtVz0EXa6WDFzMLZOT07D8fGJGWgrT2vMsxwYMwC9WwAsJemaUtpV0G7Za+/NFhO38NWGhmiTzu+Bqy9evAgXF5dmhzwaa265FbB/53no8A/1vtShvZ7G0PcUoAAAIABJREFUCzAVgKc8taOh5iDjubhmNA5TwUubK3IhqDeVL1t5vwHAPHNlX39rAc3GhZcvL8LLly81hnyuECfmInNBz13yOkt9agpSf3yQo9ZtMoC/tLU3GEQ79LLGJvC3L3eBVmh3WqGGE0HJILB/Rw0sK2tgs+61DLPFynKQS8VaKWzAqb/lUj4Kc/IWSwE8K+z22WgDS+U7z8zZZKJ+Rv3MoZfO2AbGDhtjANCm8L21zufzwT8/bNzaBgvB7ehAweYZ4sYYqdZtzrkdM2Db7b7JMwzsJ6aedoA+Ho4mGhO6PuaT5r7qR21mQeG/DENU7PycPL7amPPVT2iB6S99ve5nfoqPa+4rO/VWS880bWYZj3WaNmRVKraBqNF45XPUY0g5/rxx232p1dls0GADUyX8qf/2L78RAMdPouR3Oht7yW8oPlTzyk/3finKzaxSZn2+0rEbXZ8XtdfcYkuNvHM93tb6LdVxowB/ky/KW+nLikTWQtXbSr5jHTeuxx3vmxOszW6V17K8s/MWYvW5ktNg+yBKviL9zLxys+v9HtR5V7HYVbmpnZwR2uTRtqs2JZeb0ah7LTNjPibXcxdl3nM8P4ixfM8xSh4fifVMLu8bNt520e5v0vjdRXySy0wcu1nvF4llJtfxDfNhD4BTZ8H+vE0isAfAm0Rtf01yBF4LgLk6cZEoeaEqsTzdOrX2iWVuu7xd1fHlD/5WoQD2/IIOVNzu1Cwso/Ws7GJvLXwBS0AgB8Ba3I6L8gIFAki10G5hSdzUorQysUallqvyBFnIVQmkioo+FMDY8gJ8Uf9e3VxLyQmswDrZ89VSlnKMzoGPQFKsns161gCYWdZy2DK9q36BTagGye0J8ELduQxlANRqERazSVjMJ+Hs5Cj8zJ/4jo6jw66OVhNoYbBq0O+Fa/KKoiYEwmHburJcrQBzYGz74ED1vnz5Mly9eCHlKLlSgcAO0qUukzWy5S92uGF5OIFZruoyJbBrX6X0wgJWsbeBrHZHSAZQJFezWb8OdNBW7H8BlwJIUV1p6uWKVK3UkTLZHAD8Q+EnANzB5hVIP5fKcRAtu1X3+BK0rgA2BebMADCK1QiXqSqxUQ7Vg4OYx9MspV15aIpSNg3UYr5P+mRhgB9gSiHRklzADzXszOzMGUs3/V646fVlhSvAvJhHL1rL/Izl+HA8FNDzHMDf/eTj8Ce+993w0ZMnUv9yNIGhlXKolcumPgYmyn7cIKP6oFqOCmBUkwAzrJajgn5NkesPG4EZFIxzzvN+Q7VoFs+3+XZvgSZnref/dGWh5xClvwTIooqYsjhfoHCxCNPJKEyGgzAe9qOSOObULWBxVAOzUYKxoLIcBJMDOM6nmBeWcgWAL6/C5eW1xp3Z1wIET8Lx0Ylsodm0oHEl4fhKFtCAycurq1cAMB1qj1izf0aVD0jU+FnMC+vndUvt9eeRg1+Hv1JHx40UtN+/gLiXl1dmA62c5UPVG4W75wKm/mxakWU1uXQZ68rLHTczLBdhOp9pbI1GQ0FyVKUARRTAWOFjhcxmCWydeRYWAFgW0AaLTRVcL+yxmVMGJHt61lofsAGnoXsQY+okm3YpdM2SORoCqIlsoOA5K6UvuY4nk5hzvC54Sf5fDuyDeZZWKbdclUp+ueKZwPBemQIX9azmsG2ckEuAxlWlUOBSf4vdofpM9vLLuRTzZrtvG2/4PpuiADYAjJU8hzZwRGBPXvN63fK5K/aKv/WBlL1rm41esVXX2LI5xVyX44M2fVRjPed6lp2enulAnW4bc+pF3l8fC6iAub/PNf8spFyANPEgNgaAiX06ALbn8+vfEDxHsCt1gbWAZ08d4KphxoCr1C0ft312eDy04aRObOtF3nXOc2icAoCz3jl8YiW+HxWnp753Feclv1ndXpF/SXattnGzO1UzM+5va+Cd6pESuS3WNeV237hzEheaNm131gLVu25yh7reqR53uO+7mvTl3292q7zW5Z29Y4iqP6jyapR1dkbZuypXTcwZCPdc513VdTchSK9t+pnpY3IXZWaNl12MlX2ZOUP1neemhzN9NCWfmX7z9GdUYpnJdcz4DEguM7GOu5hryXW853a/c+DGE9JDmd7y5DMTb55c3j3G/H2s4x4Ap86C/XmbRGAPgDeJ2v6a5AjsAfCXQpW4IJa8MJdR3tXv/J1w9Tt/dw02GtBat67VIrhyrZqxqttl2qKzLTzz5TmA/VqAB4pfW3Suh2aDfKQVyzVMLtq4qC9IEhf6BTIE8iy3JjCl2qiH/rCvPMCYrZr1pYEQAalVyexTAYNloHNjza42Rk2CVlGRQt0KiOBA9dvpYFnbMui0QClJDtyRjm67GR6cn4SH56fh8cPz8OjheTg5OQr1muUrxep0CuwZj8OM3MfjiRSiUvY1m6F7fBy6p6eh1mqFL3784/D00091jsBwu2MQdWSWxYrDZKp4AgGJFza7gAcghBTNUZnmuXV9NAFkLFdrVWoxIAb5MWW5LeUptsNAWvK7Wt1RQFtYVtEWG3Uzyj6z6qUv1P9lA6RAnm6nq9+Rhxco4+ptwd0IeAs1eMxda/c2+CuVbrRpBYAfYit9eGC5a2tVAXByfw5HY7UHmMj36RQbX8ASuaeB9WbPyqE2RGjuYwFAfX1zE65ubsJ1v2d5VQcDKTcBaYAh1LqT2Vjtw5683WqH737nk/Anvve98PFHj0O31QqdVis0gOjkaMZSdTZT26FksmOO9umShZcZi6gEAd42l7SBYk2x6iJbU6dGe9a1N02zbgXomz0zY9wBj42B23zCfk6hhFQeaRThKI4B9zW1U5suAN7k0r680FFjDMiq2yyGAbSWm9hsxt1WXcCP3KVSQ8Y5F3OjWl7rkZS0Fy+xU5aPrXIP069Hh8eaA/QfINm+SoLz2C+jHJYC+PQsHJ0cm5KaHRnKbzyVKh+FOhtNeNY4/Ft/gq7DXs8tvb55xS2c1wFwvz8QYL3pGWiVqrdclh05StazM4OE3YOuqbSxC5+Mw2hodudmLW6bVkYTNhGMpKxEdc+85lmg3MN6LlgObgPA5Lw1BXAXANloCtTRT8qdHnMHS3k7Gtu8jM8Btw8m5srHy9jl/mPyWU88tDEnuM012VZPxnqGSG3c7qh/3NZZmw3UN2a1XibPuNTdwO2F4O8rAHhmduc8l+gLbSyYL/Q8xsKbTSJsjNGGkrCUm4BB4GD5s0srPS9RCdPHjD+OIp3A0p7vqM6Z06iVeR6+bvyvq+Gtv22Tg2+qEMDVZoqKLZSsgmLw4OGj8PDhQ20sYWMC7WADgNwMBoPQ65EDeFBYOmvMaQMHeXvnYTge6xgRGyA8n1lxa9GXX4LepvZ93e+onzku3KZKkHW/NgTc6P48m4mNpVKoFs+YYrMAMa9VLS9wVAi7Ov7LCuDz7//yW9/bkt85vJTEd4/i9OS3xvUTs2uVurdwo9p85aLMGNytZZu9S6Y0ND/KKaXurr4b3P3DuSRxUe0uDcpa7HrXje5Y3zvV5Y73flfT1n+/2a3yW5d9RWbFssr/FpS9q3h8aOWmzoW8IZEehfQz7xcA7+uZOFISB8ou4plYQ52WWM2sbSLJbUq8eXJ5GQ1KLjOxjvHPrrTQ32OZye2+51imBfIbNn734+KVbt8D4NRZsD9vkwjsAfAmUdtfkxyBPQDebBEseUEuYwFy8I//r9D/x//3rQqVhfkoUTQbScBPLaaLNRXteo5gBy3R1TZea6AVKKDF7Ha7gE20fDxFGWe5HU0ld2v7jEpUDCkEKWbJ/wsUlMpuYkAERTH1Uq7KEov75Di1HJWoFlGPAQ0FBaM61Nuk/wbMYWcaATDKTvITHx50THGoHJUAHMD0KNQrJUHgbqcZnjx6GB4/fhjOTo+lAm42sEIFRa4EfeeTWVhMp8pF22oa7OmenEQA3Aw/+aMfhZ/+6EdhOhrL9hiYSn5OVLS9AfayZjHLF7CIGFoOR7NWNoWY/ZzFfSCA5UAlN6fZ9nJgfQz8RDlm0CxadEstXA71BmAVUIhdtlnGAgBlFy1ln+dxdkXyMnTabSl1+S7IggUweXsFogB1lmuVuiqPa8yh6WrUAgBL+QokXUiBB/wlFvQrlq20lxy+AGxTlFYFRJWflny4gRzOlqvYiCV/h7kdrKtl4bNLwV+Oy6vr8PLyIry8vLT2twBv9TBb2GYEYuSKuY8+ehy++8kn4fGjR6Hbbuloo9KsVUOzVg3LCL/pbykY6zVBsVUJA+OVQXaB8NvNFNJrC+baLLZ9CGal7PDWnwoF4I25WGm75c41qOz9JQBWMoWv7oXC3RXAgkA1tclspw3qjoeDcHP5MvQuLvRzbN0BcK4yNVt1/wPCVObKZR0hpFvtym43gvfhEDtnFMBXhXodYEbO6IODQ4E29S2AMdqyC85fX4fr6xuNAayiD4+PLF+srHxR9E91zGZANv49E6invW7t7M8fxZI5TZy0WcL/pAOCoiJFOX6rtAbgmqJ3FOtxpdjJ+vnoKJyhEj0703gXVFxafl4b71GRiZp+NNCzCQtoNrscHB6aRToKXdShPOdiPmBiaDbQjdBpd0K301ZsBEFrNbNbZtPG2JSu2gzjiu+YM5a5xc9vlbGW45r2ERu3QWaTh2ziBUQtNzRxxl6ZDRCLBXlsl1KuMjb0LAUCV2oCvyPy2ypu5Lm1PMDaiAIAdmVsuWRzcmnzoNulTR0NceUUL630PKnhNqC8zWwyYY/NzPKLsxGFcar6mFIbyE/OcxT/GIG7+vfVRXfPqw2INst6s5e3DUnU0fJhs3dCiXcLhw/g/OMnH4UnTz7StYonjgNq6zSwMYBnhdTsPDML5b7Zx/N8Y2OKbMMZQxEAezqCVz7Z44fiGz+3FadXf+u2z4wlc89gM88k9BwAr+X65vcOgN3i3O2xmW9Sd8f8yr75ATU+dt206z/5s38lvAsA057k947bB1jyu+BG5efX6OsFwGpUdtSKmG1+ZSziDvd+XcfduT6po2HL9U697Xt7XsbC113akLX4mXKjO9b7TvW5471TmvfqZ1HuFf72l35ddjwyY/BelZ9R913WO6vsXdX5PSg3dZRmVPVeoVnW7Mto1C7Gy77MxNGX0U+JJW4dAH/j+jIj5sltTywzuTxN9rSz085KL29Xz5lv5fhN7MNdxDx5XHyNY20PgFNnwf68TSKwB8CbRG1/TXIEvjYAnLEQl7zIlbFIte0yt10e4Zn8038QJj/8B4J4yk87GhVqRctbyiKyKfcszy7g1PJPYhFsH5ARYkXoAmADIqI2arXJY9hGq6k1URaipZpzhVy0R1XuWsDNCrtpg06mYqzJVleKu+nEALBUi8AKA4MAYAMFMy3qkzMWsOJ5UXHrLaxCXaUqG9+FgC+L6N0OoK+t3Kio08z+2QBUabWQRXStHMLpyVE4PTkubKCbzXpoSd0M7K2HWgmb4EqoVQysUXYbW9jDQ0Gwn/y7f6eDGJJ/EuBkaj+zff3i6bPw9ItngirtdlNKMMv7W9G/saVFpYiq0tSdFV3LQQwF5UIIwyE5PvvqU9nFTix2BvrKyqvcahtIttiY4hiQI2AYVeCWU5frpwJXqGTpVwCL5SA2+2hAitpBv06npubVYepR6i+QTcxjzk5+BuBngwBt478ZO1jUuhKSfJue31mqX2CkFIXVUJVi1dTpBoLt+61KtSygftPvC/x+8exp+OLZM0EvbMVrjbqpksG2heo9hPOzk/DwwXk4Oz0NB3FcHHa64figG466XYH+8tLymZqijty4K0HCxYo5EefD2neXINq7rKlx/b3WNyrYO+TtK6fBHFNnAsccAEuJLwhn6kZZ8cqy26CzHnuAWymTDRC7oR2bGkb9XhgN+gbnagC4CICRacac2rfVcJAf+xFQGO/pFuQAKlPT9rQRg3lMX6ByReHuCm6Upq5iZQPBDQD45kZj+fDoWLBYAJj8xQ6A43xUnuoF89vay6aHW2WvjRFZqWNJT05lKaHNClvgNlrk+riWrbrsoefh6opcxMBrbNnteXV0RD5by3et4eUhjNC717sJvX5PB/OsN+zb/Dw51py2/rI6kvMbsMvYtWdCXZsoOKQAlg1yXWpexj3zR/GPdtmuIvdcxcBez5et72xIIBe4NnRYjDWe15fa4KDELuaGNsUqz2PGLeNGyaN1AH0Ho4lUrlICa3MNqn1T1xowNtisMcjzrlbT86/ZbMTn90rzQyrzCukD2LSBDTRThU0MK22a4RzGs/ou5tMFQqNGJgZs6qF9lrMcG3FUuAb5+RJAxuI5WtYzLtyevlDgsylDoHopdfZHH38SPv74E8VoNDKA7rHq9Qbh6dMX4YunL/RswhmC7z5fKR8nAj7/sH8eskko1kVzZ+1D+vaf8V9f+gB/3ee5f7bRj9hq83y2PNumUC42XLFhRRuhaprzbG64tYBmwwafn/FZzmd3dA4AAHsO4P/0z/3V8ODnf+Wd723J7x1eUsY7UnHJO2vx5ROya3UXJptdO3sI59dx83i8pop3uP/do71ZyIqrtlj3O9bk6708Y7FrGxXLWuB61w23UPc71WcL939XE9d/v9nt8lqYd3asXWbFsu7xLSh7V/H40Mrd3VxIi0TaWfljPrncjLH+jSvT/hhNGgJpZ6WXZ38hJ34l1jGxNJ2WV2RaTdPOyhvLyWVmNGjbZSaXlxH4ey3zHmO5mzGcFs20s+53/H4IddzGs20PgHNmwv7c3AjsAXBuxPbnZ0XgrgCYmyUvrSUuJG27vHuto26e1qLl7/92WPz+7yiHJcpTDs8FvJ6H0BV3LDRbftVpsagMcBAIjEDYF6YBO65o4ndLKcg8Z6bZHQMXdQAXyJnKor6UqBFeVQANBniBO7cQ0wAwcJFrsEEFRAGZmq12aDZbhRUoi/9So67lLwZaOnxo1KvKUdxuNqVOQ3GITSl5gJULGPg0HStvJaD4oI1dNPbOBjwOu51wdHig46DdCYdYu9YBIQaeFYd2S/f/9NOfhJ98+qkW7I+j3azZPpMT9Tr86I/+OPzRj/5YdT846EhVB6ylPQCpTz4BXnxs1tiy5C1Fe9Br9aEAHLl5I2QHDKO0BC4TXwMmldCNZTdbjQKOC0RF6CBbY8DiYi6ANRyM1CeAKuUTjvdhXBiUKyuPJuNHdrfkDW7UXwH1UiMqB29JeWEbDYPJKNU43+EJMMdzfhocx6p7JjhtdtY1QUvyFVuOToChWRNLHSxoijK7FvqydR2GFxcX4dOf/jR8+tOfBBAt6nLqx9jisHuiZKaPO+HoCEU4/dkOB51OODs+Do/Oz8LD8/NQB3iVK6FerYVWqxGa7aYgDJCSnLAuTF7/IPX8xNjyGuTlu4Fcg67rP7cc2Q7WsMMVxJQCmJzVNpbdlpnvr9qyo0COSnpXHCuv9UoqWsaxrM/jWOC7lYdJb8wfKyptzxBTcht49XvKOjfCdvqGXLOyHJcd8VRA1tSGlmPVNgPQJwabGd+MFcYlYw74S/5cr1MJq2ApRYF9ZgO9WAICsSquKBaMNxTuAqDx2eJ9SP2Ym8A7y5tqh8NUA201xf/i4kIH9XYAh5Wz6tRBmW45bzlfltmVWrgmJ/n1Vbi+uRb4vu7faHPE2dmp5intUy7ryTSMlDd4qFgyr7gHVuMOgAX6apYDmPFuwBOwWjUVr55J2JkbMMce3RSvZvOsnNrB5hTKUWLtX1ZvcvvaM3q+NKcAh7eez5b8vmyMWIaynqW9wSj0h+TNZlwvwkyA3b7LMCACYM3feiPOSc8TbzbetBWb/Dp1IMe68gADbcuy3Y+O6YLBbDAZj0eaf6VKTQeQWs+MpeUKZpMNQFn54sdjjWfPs65NKFEFjL34dGKQ2J85s2gN3ep0wne+810dfI6hQAeu6nlVr4eb3jD8+NPPw49//Fk4POyG07NjPSsNuFufmtX9KgyiFTT5gG0Pyps/c99mBb3+8rRuGc/mAMYvY8DHtW9kYr7qWYxjAm3TxotZXMC6dQLwtAz8gn9rw0qzqb75tb/w18LDX/jVpHe3tLeJtaIS3z/8iuzy7cmUVPf1kzKrlV3+Vy64ww3zW/ea6t7h/q9r/FbqtElUt9yOTaqwk2syFhS3ef+sxbKUG2+hHXeq0xbun9JMP2ez2+W3MPuKzIrtsvxvRdkZ8c6Kx3tQbup8yKhqDtpLh4BUNLESu+iDXZSpJu2gA77NZW4/nMnR/Nb2ZXqEdjCHE58Ju5hru2j39sdvesuT2/MNi/m2251c3ls+0/YAOHUm7M/bJAJ7ALxJ1PbXJEfggwbAWndMWwZLO2sH5WXU0QDwbxcKVKCK20g6yHUbSVPUmqUoAIbFagdH/nM+4FoR/HKdyqjXtMA/HU8sxy05c6fk9LT8kUBGVwBL4RttPaUkBkqVgnKGkgfUATB2pQ5xAAXAJ1SvAj+yOm3pGqCOLImjtbHUUlKtAhWiSjcCCpRqWJMKZC/nAriV8iqs+Bmq4PlUtsPADSA16l7KwB764KAdjg474eTwKJweHYZOC9tryq8I1qKGBKT9q3/1R+Ff/+s/VHsfPz4PTx6f6089gAIKrx9/+pPw6Y9/IoALqK1Wy6GLlW63K+Xv48ePw5MnT6Jy1xSj9Fm/b+DVc8oqN2dUSV5cXobLi0uBJFl616rh4LCrfJ3AZSn6omLSAavn1wRUC7T1B2qzADG201ENKOvkqDQD6AGbaQdWzoA/B4cAI4MnC/2s0z0I3YNDXQvQ0yYC+ibaQ8tCFyAWc6ICGYEXgHXdr2zwXzlwJc+8tSRGQVjFRrZaUw5RLGyvrq/Dp599Fn7y2Wcaf8soGBYIA44tlzH/8kSbAVD+oQg/6BgAfnB6Eh4/fBiePHgQmrW6HXXbAABEx/xZ9sPLeYTK0fI5PhVdgbhas4W2d2WLfWFVvpZ/G5AnyFOrFbbr9K+59poy13KxmirSVadu++uLIrqN4Ker3hnfbIAAJBuoc7Dk753UzeG0K43Nyvv2IO6cQ9vMgn0W891iYUxeWB8DptQvuZ1u2ax3GS+MLeYxqlupwAWi6VPmBPmeLecp6l9t2tD4JR/0tNiwYs8QU/N6zluVGZXl/tyibT6uBXNxFyiVg82PCylBTYVesRy9na7KcCWxWzWT3/imB/i9CTd9lMDYt/e0yeP09CQcHx0V8wNVq5wVhkOt6Kh9ZRT4rdDCqSDCXwFg5eu1zQ6uai+euYtFVBz39WyIPsva/OBzDFU7c4Tx7Pmw3Qacn5lV+0TAWFbRpbLNj2j1jMqXA/Uvmyb6wzFpruOxCoKojD9XlsveGZtiNmQArAHAqJwtt7Spf0u2maeERT54eRkVwWX7rmcpOa7tWQ2UZf4CgLFu1rxZraSy53OFcgfDgWLKs8k3Q3gycOKl3PJ8XsTy9FkVra4ZZ+QAfvDwocYMeZYB3g7Sb3oDqX+/+OJ56LCx5/gotDutQtlu1u62WYMcwCNtXmJTy7s/x1MgsG9UYKyycYj+VJviJiHb8GI5mP25a5sE7DPUvzxX9vp3rvG8wPz7z/z530hSABdlJr/hxRMT35M2Ll8XJr9lrcUmtyF3PD8zDut3y2/dG+p6hzq8rsSt1esuod1ym+5SlaRrMxbHksrb4KSsBaiU8rfUpjvVa0t1SGmuvx+lnnt7Xn4Ls6/IjMN7Vf4u655R9i5jklX2LuqcUWbO+M4rNj0KyWdmVCC5zIyJvi8zcbQk9tMu4plYQ52WWM0cRP9BAOBdxD25zPSgf2tjmTqGM0KZPIY/hH78RtXxLQ+iPQBOnQn78zaJwB4AbxK1/TXJEdgD4C+FKmMhK3nhLbHMxe/9Vpj/3m8JADuQcUUn310NbJ9HtvC9vtjsijkHuJyn3LbdjuCAg4oRFpaDgQCE56csooDVZwRYBoCjLS1gUICrZIv5U/ITY1UcFXlSQNX1Qkjuxl5/INAkC+hmU3bE49FEKjC3InYlMzBMts3kGC6VwmJhOUZ5+5fFbykodyUQQ/ACRSUq0dHUcnTODD4AhJuNaui0sZGuhwdnp+EcCARcbZqqmDyiHMCaH/7wX4Yf/vD/E6z72Z95FH72Zx4Lblgu30V49uxZePb0uWAPlrCT6VhA6Tha0p6dnQUOU13boj/KucICWhFC4WcAj3NevngZXrx4KcgiKN+oCf4eHh1KtRhTAJvCU5bNFeUwtrjPQh9Q1zPLYOIKAPbcn5zrSnHg79XVVegPBlYONt3Kv2mwSfB9udSGgKMTlJInGl/0H/0OQCQuPhYcekywt57NBURkmRsVwChkDf4CUGkrcJ9NCUBCAHA9LBivq1XoDQbhsy+ehs+++EL/xroVS3GNL4DZamU5jLlPvab8zYDgWwB8qvzPHz16GDrNlo5WtH9uYJGOvTn5o1cLy7dcMWVxJENx7qyrUK3V6+95URhczDPl6CWPZ81sYNnQIAteqYdt9jg8luoRGIU1t8OgaAMs22OBq4Whclnxmu33q8+T23Kt7FuLX4HXQsGLFa+pzwXgOZSPuGRW7dgYz8yO3TZwaDCqvlLtS1m+lHqXeUs5ltcaIOvgean5xjxdLCw3LPV3ZTltRT3MsVwYJAQESx06GWs+yYK607GNB4uF6slckyU19ukVy418BQC+vDL1aVS2AgrbHXMSAEj7s9DAcdXqPuiHwbCvPMD94SC02k2pf48OD6MiE1vjqVlAj0aW2xx4V+aZYbBWlusVU7UDgJUPfTo1BfE8KpfjBpHReCj1L7+rYN3NJpj4DGSzhUAsudE1781unTgICpfLcgggVzHPGQu0qX1R2GP3PBiNpWoF/PYHI/03Rs02d0OYL1cCwMwZxQ9lsTYB2EYCz9+MFTT50WmbVL5lvKxxgJjKYQFFsA420FSryq1t+Ypj/nCswlFny+IdW+WS4uUAWLbb/Z7iJDX90jYiCXyvVjH/srkqMB4ZK6bwZbNGSxtq2IBCX8sKnM3HxuboAAAgAElEQVQI6s9huOn1w/V1L1xd90IDV4hOR7nWpX6OuaXJ881tsX7msHh+VbHxOuD7Lgi8bvHsbgwOgGmHb9S4HY/V4jP51gLaLeINFtvmJ6zVq9GyvqHxnJoD2D+nk989iguyr9gA59rnXe5X4utRbrFvPv+ON8xv4Wuqcsc6vKlxW6nb9iKdvEFzm7d8pay8FbidVcMLTl4Yy63JFtp557ptoQ45zd7sdvmtzL8ii1zYe2dOw9dfVBOu+1aUnTEYsuLxHpSb0MXFKRnVTR519x6vjEbtoq77MhNHYEY/JZb4QQDgex0fGTFPruc9lplcx4zPwOQyM9q9H79vj8AuYr7tMpPLe8tY2wPg1JmwP2+TCOwB8CZR21+THIE3AmBKSFykSl50SixPt05tQWKZ2y5vF3Wc/7MfhNk/+4EAhVuqukoOgGX5Rm0h2UAhtpy3+QYBFwYvY+7PEARADg8Ozeo12v72bnqhd3MjOGPAyFRMUjCS1zECXhbwDToDnOLvHQBPIgCOuWUNGpF/tRSulYO0b/bCjaYW7VEEowxm4R4wArQwi03AUjDb51ZLf5SOR8MwHg3UXuCYYGe9GoB7UqoJ3IRwc9ULN9d9WSIHXHWXIdSrITQaq9BqlMPD89Pw4PxUuYKxED7iODySkgwA/Lu/8wfhd3/3D8J0Og4///0n4fvffxwOuh3BKmLhEFV2r9dX4ebmOpwcH4eT45NwdHQkuA5MBowZ8DMwbnlDV4UqTOpLwORqFV68eBFePH8hKAX85Xfdg27oHnalAHYo4Wpug7amQQQAa2PAjVmDo1w0VZptBlDO5QizgHECwP2+KQyxV17L0YujMKC33miG07OzcHp2brmBAdnY5aJyi1bf1jasXMcCY6j9UExyoMAEIhoAppYGcmYzLMYBfcDneiijLkYlXKlIqff0+Yvw9MXLcHF1Fa5urpQbWDQUEKRxYepwwJQgcKMu9S8HUP/JwwdSAR92OoGcwN12S5DLwSWAEiUw8NcAsCtrY07WeA+3efV8v/oe3wwLCBxzXZvFLvbADoDnhY2xl2MWsWxMsPy3jHdg/62qGJBouZoZ30A3NjZYwuiYr7iwoPaHYJyf2hRg8NehqcDuGgB2pTL1FADGyjeqWOl/+twVln4tddb8dGvktVzFjG3qZhbqADosnmcGgAVw6xonzBUsfC122HgTBwDwROcwp7BwdiDOBgegLtbLlo+Y/OGhKEcbTOKY1WYDNjvEHNk8VwroVqmG8QS74nEY6RiG0XgkJTibKg66B9Gy2wCw5/iWAlj5zUuFfS+5wn0sOwBWLtyp5bKVvXN89vrmCACkNnLUa4WVOs87g9emJndHBs6jHdR9ALAe9GOudcJW0iaZIeB3OApXN71w1UPNbPB3OAaIV3UAYT1fMLEDqOp5Cqdnw4ys13lulornKiAYxa/U3LLRn8hKn/kF9OXZqnmmZ7jlqaWsCs4B1XooMXdl0Q4wb0YAXBH0JwcznyU8F/RcEww3S297HlpKAGIPCCYXNTCXzwb1fTzfbMDL4fnLi/Di5YWeCWzwQRXNMwSreJ4hclSYL2wcxw0rWFMrR7lvtHjNB34uBHabcka0O2i4BbQD4FsVu7lg+HOL7/4Mf0UBHD9nOdef1YyHP/Xrfymcff+XU996dF7yO03xGMm7Iu/s22dVViPiyYmvcZsU/fpr7njDzWLzmqrcsR5vCsjW6re9iL+9pNw47GCxbpdNzVpsyqnIluJw5/ptqR6pTd/8dvktzb4is3LvVfm7rPt7UnZWvDPqvKtydzMn0mubfmb6xoddlKl1+h0E6xtXpgKV1qq0s9LLS+2ejCrGItNqmnaWF5l2dtpZOyozsR93MTfutd0ZAyS5nhmxTB3H6UUm13Lrz7j0O6fP8+QyEwOUXN7XPC72ADh1JuzP2yQCewC8SdT21yRHYA+AN1+US15kS1zcmv2zfxiAwCymo2oDyJjKyOpon5UorKIytFCeAtpQ7pl61QEaC9Bmn9rRcjF5e1ED9q5NrcfiOpa/hYoXmFuuFBATlairirWoL1BTDhMW8pX3MRjkBCBE0Mt9rrEfvrnRi4oUfvWa2kJuUgFg2dHWYpvso125eZtNNXI8HobJeGT2zthryt7UDlepNaq1MOwPFafJaCL4YYphYjELldIiHHSxDG6Fk6PD8ODBeXhwfh6Oj48ExYnhD3/4L8I//af/PAwH/fDw4WF49OBQ0Ojw8FCL864WVF8MAc0DWUij1AWCWI5UX/QHxJsdNzliUSZSjpVVl3oU2AQku7m+EWQ3wawBSlOqWk5SFLsGM01VLWvVUlnQYzgcBBTcxA9lJGWbQhGQbmODchx0AV4sZya5MVFRY8mMravlkgVWHRweygKauliuTj8MBHueT3IxL7BwXS4jAG7KWhrVpBScIGDUv8sQJpOZDsAW6kHAVQ3FcKMpFTBjBMD18uoyvLgwEEz+zgk5ZFF4x/0npmBEcdgI3VY7dFstKbpPj4/D2TEW30fh5Og4HHW7gXM5QgnICSACAMOUPc+qxbH4YyhCYM4ziI4ts9Nfn902/wysWuwMYmLBi32zXed234wBwa4R4DDmPpVa0azODQbOFEfqJevymCe2eJ7EzR226cNzDFvOX9uMUZP9cmEBrfi6+tMUsowDV20zJmUtHkpSj1p7l6ZYxRkglGJeU9u4YM8b7KStztTTN2DwDAG2stnBLJptrF1f2SYJ+trGQigU5AaAsZVu28aCyVTwCktn5hIqcalLQzCbcezTsZgmx7BDb9+cElXpNtbZIIIq1mgYfT6ZTcJ0NtH87RzYZg6BeFwNlOPc1NnaqiAL+Rhf38AQn7ECjyPLja78vtFu2Z6V1VdAo6urTfVralwD/zaWXUlKndi0wdwVHB/bhpgFytfl0uyfJ1Mpfl9cXIbnFxeCv6PJPEymc4OwyrNeVi5egCf3YxMHfWkbMFzZbPspXD2PRXqlZCA/LGcG8WdT61dB4FoBg91ZgjqxcQP4ysYNNmfQT6jgsctGZWzPxoHaImg+nqh9UhyzmSimKDDVvFk0sxEAS2dUwBINy0nCxjXPKNr+8uJSKmC7foFcXeON35ulPvPbFvy4XqpzoLV/nL/hwzkXAns8/XPQckmbOtwVwA565aCwtrHEHTvMGp5nfNyEEsec20oXAPjnfil50907mvnm97/Ed5GNy7cRmPz+Wdwn/5Lse3zlgsxYfPn6rVX5jvV4WyC2Vse7R/tbWULWwlVuhBIXz95V7J3ruKV6vKue67/f7Jb5Lc2+IrNiH3L5u6x7VtkZMf/Qyt3dnEiPRPKZ99wPyfXUH4DpZyefuS8zZ7i+89yMcCaj/31fvjPsyXMjOZYZ8y25zIzBsYsyE6KoU9KrmVbLtLNi7RJvnlxmYnlq95YDlFxeRtCTy3xLu/cAOLWj9+dtEoE9AN4kavtrkiPwtQJgrQ2mLUmlnbWD8u6xjgDg2e/9Qy0uW67KkRR7/J9B3YVABAvLKM747oo6lFNmU9mICmFTySkHcLOp682SdRJurq8FIQFVyksZFbl8ZyHe8lMaDPKFbxb0WdgHEI+HKHTNRhVAKdth5Ugkh205SDF7cyN7aUGRalW2rFh7sqDvYNMX4/kOyGwABLAfxm55PI45LKsCwJbrtyzw0JGdc6sA0XMUt4A4QIrUbeMwn41jzstSODo8CJ988nH4zicfmS3swYGsZP/5v/iX4V/8838pcGWAq6Lfk98XcISijQV/qdhY9J9OzFqVBf2AyhWoRD7UmNMVEBivQc386PGj8PjRQ1PqNgEmlTAajqXwNhiCQnQmxSIHfemwGDWwAFmrVagSaR/9R2yIFb8DKkmpO8Gq1upreZVN6TkTNDb4DlBsNAxem31vTao6+g2rbjvfoKWsVQP5nqeCzoCeJXktUa7G3NLNRkt9CQAWvIkW0NgAj0ZTWdrOF5RDtEqh1TkIrU43lGoxH/BsJsj1FKvtly8DOT9v+oMwW8yVb5mDOHRaLcsFLLtn+28UvwetVnhwdhYenp2Fk+OjaPPN+AcGuQW0AWA7DIyu59h1OMfcEuhbgpAMlup/EcLKephNEBVy5vq5Bn/d8lixm80slykAOPaJQ3UgPfCX+TUTQGKDRFQty+bb4J2rCl2VL7VrhOyuyEc16eDRbeILm16pmG18suGDMemUVHWNlsSmaDZFqsYOGwlQ5DN2HFarLyqh22mHbretsQfwYwy7DT3j6+r6KlxfXdnzpG62tj4WaSPwF+CFwpVrGZ/Kvdtqmf2vHnN2Xw6eZ650tuZgeTyPds8DKU1dNa084y0gKC4HZlHN2Gb+oAQWABaMJxaWjxv4WyVnL1DTldeyLbfNFNSRw0CfqfDtuWvPO+VgZkMMVgTed9GyGoUuMcHiWfA9Wvbb5hE2bWBjHPNEa3MGxyJMyd2MzftgGD5/9jx88eyZcgDP5uT8XRkArtY0l4C/AsA8ezWfzVpaeYijWptZ55snUPhWy0EHm2TCYq586q78lQV0zBmsZx7Ptvk8VHjmA5dRaEcLaOYAG4J4JttnisWKDTPDwVDwV4C46nPFnkkCt8ulpSU4OLD80Wz6mLIZwlTDIVTCy8tLHYwVpuNiZUpq27zAOIjzT2pf2zjgSmD9UfdVP/VX3ofeZf28/rnk89Hnotn8m5L5y24NsliPfc135XCXvbmNM421+HvG/CsK4P/mfwrn7yEAVjiT3ybXT8y/KvHVcKPavPGiLdw0v6VvqM0W6vK24GytntvtgW9cackLS5u2PGMh7m232Eo9t1SXnFBsdsv81uZfkbXia58FOQ23D4+sK7LO/haUvat47KrcnM5O77702qafmTc2k8tNb1TeXEosN7meGXPz21zmBzOeE8dH1jP8Hsu81zF3j+3eVf+kjuP0pqf1UNpZsXaJN08uM7G8XcT8fa3jHgCnzoT9eZtEYA+AN4na/prkCHxbAHDWQmbiQlzWglpCmcDf+e/9QIvLDiDcmtaBDAvpnkuS7wZ5pgIaKMEAg4IT0WrSlLtmm2l5GMehd90LNzfktZ0UilPZMkeoJDgZbYzNctbUjyzqA4BRoLLYz19cDm4FgJstLYpf924KAOx16Y+GgsAsoDtEMdWiQS8Hzcr/Gu2UUZBRfwHgmK8TpRr5Xlv1psFWYCUww+hAmE0Bb0NB5HJpKdtTwNXHHz0JH330JJydnoSTk2MpRX/0Rz8Kf/SjHwmIG0aISuSWxZG6odpdSrVpij4zazUrXNSKgHAgYBRN6lxgIta2jwHAjx8J+gAyUc45aDNlm0Fg8pdyAJit3wwOcI3lPa2EKlLWEIp8pvQFFszAKHLNSnkspakBNKnhiMccaOYAuKxrKFP2veQ7FsxC5Vcz2M14klrYQAqgyuEOOUOBwOXVyhTbAOia5XDFChoADCzDnla5TEdYRy+UrxSVY7t7GNrdg1BlQ0IIYVEqhYur6/DsxQsBYKDPxeVVGE+ngo61WkXjS/2NCpg2q+/te7teD08ePdJBvmdB4habEKJV8XIu0aKrqxVbQWC3g0blaurdWwCM+vgWAJva3uCNXbdmIc2QiW+mNj4MNBoAHgue+7gBDKvPUcBGaIaSWoCZnKCuRJUK3DZNuJWuz0vZE0t1ayC7AMTkd47znQ0YZmNtwJSxQb/6uzttlW38fBHBPza81ULJLGVzHOs2VuemZj/ohsPDrp4fKOEBnD7W+LdZQF/b3G40TBkf8x2jEgfQMqbZiDAYjFQnnhnkk1Wdff0o5kI2a3rrK1NN20YMcs72+n392zfEoC7GTrrR4tnHBo2ywG9LquNWsSmDuel5apX/N4Jdfm5w3toryMfcHtOHptR2IC2oF50WaBfPMOaaNl3ETRPE5aZHPXuaT9pwUCie22qz9RF9gVW65a+VtfhsHvr9YfjsKTmyn4bheCoAypNMcvZKVUbO8/kyzPRZQLwNAHseaDmpy02dfL3MFSBxzQBvpRRkto1TwmoZGjXL/ytrfRTVZXMB4LOBulfpS8quVAoAW4zXwjFgpngN+n3lKHf3Aja8rH8BkPWMbRv4x85Zz5sZOaVtbZtnR384DL3BMIwnPNNopz3LyCFu+YltPOgaWdmTm9juZAD43RvDUiDwOuB1lW+xIWgtB/D6ho11K/l1AOybTgxko7JnMw5575sa43/6z/6VcO4W0AnvCutxzXoPUXyyr9hD4He8UedH9C0FbtA/yS/88cSt1jf35t/A85MXqO7S9owFuHfdZiv13WJ93lVf//1mt8xvbf4VeQAsa5F0w8ZntyEjuO9N2Rl1zo55RtlZ8cgodzfzIr226Wemj/9dlJnVtxnx30Vdv81lpo5n9WdyoJJPTN8kkHjz9DunN+hey0xs973Pt8R67iKWqWM4sYqxuLSapp2VPtZ20Y/JdcyY5MllZgR9G2XuAXDqbNift0kE9gB4k6jtr0mOwDYAsK+5Jt00cXEreYEqsbx7rWPiouv8938QFr//W7cKYFS20dLTrSWVF1Wqr0a0EjVlKoACsCe45xac0Z5Yi+YAhmgBPegNlBsWVSuETConFI4RuLgKVApgbGdlSRxtPx0A94eqGzCDA5gDiIA8kKeW/I1YzQKXsJkejEwRN18awJa1ccyT6QvtBoGiCm8xF6ABfOoQoOA7/x3rSmxIy8l10IDFKsyBqlEBjDivUlmFdqsRTk+Pw+nJSXj48Dw8Infs4WF4hvL02VMpraVRLQXFBPCDRapDaSmwpb5eCNpYXk9yigKbx2a9DHCJ+Sj5y4WFfb8namLZRsfFfvqKc8yKd6HcpaakG8u+FkUv4FlxAs4KDppyVe83S8svDMClXzy/7Lp6FAU3ClyVGxXdxFtqXyxjY15iwK/lK60IUE40Riy/MwGhzQaXp1KtzsYjAXcU2ALA5H6uMRbrUh9yYAENAB6PySMM3DKI02p3QrPdDTVUzeQWrdcFei5vrmUBrbzAz5+HIfbfEbqq36MyEdvvZo1cpXVBYODWdz/6KHzn44/D4wcPQqfTCp02eaQZ72Zzi702+VCl4JXNLLbCBnKJ160C2MedwXzFUvbLt7mvX32+me+wQzfP8wroNctsLKANAJstuAF/VMEAddmcR8jGz22smWLQlYFSB2PTXLfcqOv15t7r1u2utKeN9GcBTiPslSJczwHrT+a42bZj422WzXwJRrKJgrrPDGoDooG/5NEGYI9GVnePHZbN5BQHevrclh1uLJO6aZzUDQADjFF5s2mA85WjWknNoXmmPBfwk2p0afWVhfBE+XG53mMLsG00GwZ8263QPeiE7mEnHBxYfm6shh3Axh6zW/HcED1k0wjlRwU9YNFV/4qB2ZFzkZ6REbTbpgmzPfdc2bJiXxpIvulZPKinPed4PtumCZ6XBlFt/NlmEGyeTQ3bEwB+Fj5/+iyMp/OwkvqWA1Be5jEnxfBsvpRCVzb7WP/HXOB6dlSxp6+EZqMWn9E1wd4mlv88F1XSStCXXMEog82R3jbgSOU6nYUGubVRaSv3rkFni6N1l+WlD7J+Bv7y7HdrfN985PmafTMQMFlqWOVI1uNM9tdD3BFwnojbcSazRcyJzDPWQK+5FJhi+jYnM09vGzcOgL/8x90m1s+ucNdmgdjvhT32AovyW2WvQ+AvW0AzD+y5/Wp+7y8rgH/tz/9GePDzv1I8d5PepYqRmXO2X5T8hhVH/wb32PDKjFe6TSv1+uvueOO8iCZU/Y71SbjDhj2UWvI3+7zkBaS7hiFjUSvlVneu95brk1Jnztnstpu1NvuqDSq363tklZ9Z/w+x7F3VeVflps6L/LmRXuPkMzPGT3KZGQ3bRZm6fWon7KL9uyjzPYhpSkgzmp7cS8l9ec8xSq5nRpA+hDKT67iL/smIZcr4zahiLC6t9Wln5b0sbbvM5PIygpRcZmI/Jpf3jjruAXDqbNift0kE9gB4k6jtr0mOwAcPgGlp4kJZ8gJdYnm6dWqkE8pc/MFvheUf/HYBgAEdDvW4jQMXADAwAXhi9sFjnYfNarvVKZRFLFB7/lZB3WjDiYJ3OLScjbKWJoGuFvLtcOtW7ukL37d5Hyth1BuGUX8gnWSrYRbTqP4AkgDl/mAgResirMwuuUo9RgKdDoABkAAVVwG76tAseM3yFeNVs2qNSmAW0wVjl2G1WCp3qnLaliqiCGYBTX7ViUBwrYayGJVyVepQjo+ePJYd9IMHD2KeZVTJM92LLnr+7Gn44ovPpQouFFoOppQj1g7L9wtsnmgMVNZgCDEE3mGbizoRy1MgMMe67aernw24z8JoMgpXUUlJPIgvgMXhQgEkAeFRme3fAX8ODxkf/f5AKm/6Qv2OdXPZQD7AiByyqL6BMQIuqyA1HrCYw780vlGshVUYj8g/3A+zyTi0NdbMTpryUAKT5zeUKmG5xBoWiGRAawzYmi1CnZzFzXZoYIPb7ugYk5N6NNKGgZ9+8Xn46eefa+zcKuaWdLjuXydnccVylgKBOX7mu98NP/u974aPHj8O3U5LMQfSG9CbRvDLOLiNmeXkNHhTKKal3DYILP2v+tOgsee09XNdQax+UZ7amAc6Kkh9zq0rgM2GGPUvymjmn23CQM3KoU0d0UrdFOO2YcBs3YHrt08bB/6ofr1dfh6WwA6D110DBCcjTBV4nk4NADcd3ttcA7LyPKENwGwDwBXBX1TAAFeud4cA7sF/02e0wyE249KfKWYzbxtW3I6cMX8L129zGDso01gckw/Y8q16PmO5GEiZi7rc8soqD3m9Ktj78NF5ePj4XDbuyvd9dGRKatl3r1nxxufFch6dEWjvHFvkqKBXXm3U07bho/i7ItoLmwrb+n04GmnTwnqdsMAnz7rcGaJq258nst6u2jimXAOac0FQ5kqvN5AF9OdPn4fpfCHb51KlJvC7XJWkqJ/OAMCLUK6wmYZnqdkt0wZt9KjbRgmUv6YC5r9xT6iZ2rcUdOCQUC4JrWrecKBQl/31dBpa3a7ZtldR67JBxHKAr1AQk+Ndz5O6xkPv+lobARyYEnPPc+vfdS6bkXArWK3iBqGanlUXF1fhutcP7U5XB8D58vomXF33BIllFR5KhWLarMJt44DB3wiB3/ChnAuB1z8Hi81A8bNpPT2C5/h10GsW/MsCEDNzvSyNpbjBZP2z4D//7/+X8OgXfvX2bSLhfWH91SP5PeSVi/Kuyjv7lU+Q1Lek28+dzW6WfZ+vXJAZ99fdcOtV30KdUgOz9bqn3vgDOS9r4eiubUpczEq9zVbqvuU6Jdd948rnX5h9xQYx2fU9dln+e1N2Ztyz6p1R9q7KTZ0b8U+0xNPTa5t+5v0CB7U/sfVxcSHp7F2UmVXXXYzBey4zKfB5wym593fRn8ll3nPcP4R6Jtcx44GXXGZG/2x/DCfXMv05l9ie9DunT8rkMhPruItnZnId3zHW9gA4dTbsz9skAnsAvEnU9tckR+CtAJhSEhefkheOEsvTrVNbkVjmtsvbdh3HP/zNMPl/f1NgVjmARyMt7gM41mEVkMVyr1YK9Sjq3U4H0Ni1HLtS1pGL0vIzSoVInlOADeouFIrkKFXuU1CtqR7XVZECf0AugGZUANew7SS/6WgiaNqsmwLYIExNVpwCIuT5BABXAcBlgRDUpdy/XAWcAX0sx+r6wryAdIQwptILUiab0rgZSssg2CDwU8a6tKr6reZLXbcihymW0CvyfC5DuUweYqyPgeb1cH52Fh49fCBA5IBM7Yy2qdjYXl1ehgEQMo7B5XIuGAYQcsUz6j1TSk4KZXApKn+bTdSO2PiaYhkbY10XFYDK3QsM7rZDnVzD06mg9XgwCC9ePA8vXr5QGwsj4tgvZgFseWgdlDEGTdmKZbJtDAAsAH6BKvR/SWparIP5Tu7OCNwE4C0/L7MNVSaABwvoIhdrCKa+rpTDZDQ0ADwFAJOXty1lJxAeNecKq9oVlr3AZJSkCymARxMA8Fz2tRxYygoGtzthtlwKAg8nE6l/n714LpWoYRJSlQLhDMwBrmrALamAUQPXw/c++Th875NPwuOHD5UXGBUwamz6jLGAjbQdBsiZO0Ue4Kgo9La6es9UjbcKYM6390A2GTCq7ctyBDM/KrYpIKrElTNaOWcZhzFP8MLGtazDlU96LEjv+bKl6I7KfnLamrra4Bq/E9wSADQ7XDY73AJgVMPRepkYxznl6mMBN6lcgaoAVBTIY40X4CzKTOPLpZjj1yzeBbIWc1n6kkf76PBQc94tz33ccR5tQsFuUNcs6DWvy1ham7qZnwt+4wQwX2gc83MpgKO63eE54xa1L2PBcmy/qqAEIAsMT25zadfqVQPAjx6Es/NTzXHs3tctiX1DjUAv/aFxOlVZDv/lkByt1DU2lDN5rQ6EKrol0BdS2MdnkpcluD8wq2rzuTf1sOZptWqW5g02TZjFNaCZHOm93jBc3fTC84vL8PzlpXJoA4ABvOQBni2x9r49pKblGVgpR6U0/YVltwF7LNGxkm832WBg0FkW0Mt5KDFe59OwXMyU21vK4JLBSn1e4MIgt4BGWJZKNqdlM0+e6FsAzDjl/P7NTQTANpZoZ7d7IDW2b2ZgzOkZwzMvAmDU1NiC027yH0uV3mhI4QwQvrnp694Ab9vMQn+YlXIB512SjKg7AwDbsH/9Ba8+Y80JgC8fj65s9ty+/jt/nvjmKX7u+dmJizb18LnQtPzruBP8Z3/hr4WHP78GgDPevfw1Kfn9prgg+4r0d7JX3t3y77NB81PfFt99XuL75NsK2qzF76jaFur17sbfnrGTNuRU4D05N2uxaBt1zlgYS73dVtqwg3ql1H/z2+a3Ov+K9IVRb2v2PTID8F6Vv8u6Z5SdFZP3oNyUeVGMp7zGJRedV2za2WlnxSruoh92Uab9cZgU17Sz8tr/oZSZFKC8pifDX3VRagUS+/LbXGZyLHcxN+65f8TVwskAACAASURBVLY/jNKjmXxmYoySy7vHfnyf67gHwKmzYX/eJhHYA+BNora/JjkCewD8hlAlLrYlL5IllNf7J38v9P/J3ytyAJNXUXlgWy0tptvCMuAHIGcQD3DhuXwPDo7C4cGhwZeK5QKV4m4wlOWrgCfqyKhG1HdZQ88UBIdAsmGNSiX73F+FhgBwQ8B1OZ2H5XQhi2apFrHzFdS1XJ5SkU4mWojH/pnfARMEm1GZRcdXX6gHQrpykPthh4r9bEw6GSol4HYndNtdgRnyq46HI91feTxXpbCYATPm+kMMRRvwd7WizbPAuj1WqI1mTWDk6OhQ35WvtFY3u+GYexSgCyDH2nmCJTPfAWbkdJ2MZSPNAeTl55xjcBiIsoyqw0MBYMspOtOCPzbOgDDUwDpOT0IXaPnoQViNxzpGN9dSH3/xxWdhOkZZbP9T36gMAJLZQgNcXBnpwA1Y6MpR+hwLWvrB8jNbrkmJ/OA/62q5aIcMWJEakb6KuVDJIyo1YaMepmOU3/0wFwBuFzmIq0BlFIjzVZhzAKjid5S/AGCUjdPFUgd2ttjKAoEBS2RW5ueXV5eygkZN6TBW9r/AovlcdrW1cknqSSmAa7XwyZMn4ePHT8LD8zPZP3faTcHqEvC/tIo5qg2uylIZNa0PwDVVvefuJNamtLa8r36oEwp74rjZQMpo+18BeqPdusNft22WWhjrb/K3LgyuAemvrq7C5fWVQdIIgYFlDsyUC7hWM7gcczsrZ/FiGQEwv69Ga2+zFgaScb6BaIObrqbFvtltmH3c0FbGBG1gswjwcjAYFGp34PLJ4WE4OTrSfDeL+TjW2i3FyhTGi7U8tGU9g8yO2qAwdWNjCPegfqiCKYdzeG5wvTZgXF1p80KvP9DB/PR8qp4/XNA5KpUNol+H5WoRHjwEAJ+H8/MzHWdnp/aMIpdtBHja5CKF70IA2JXEgurUFSAty2GzpPe8yJbfexlzuFrbCgUvlvAx1sRbz90RVtWz6LJwC7DZPEKOcDYsyCo7Pm9fXl6FlxdX4eXldbi66QuIznlcRgUwamApfxfkw8Xx3sCyA3TvbxwZHj4413GAA0GnFdqoyWvlUK/iljAP8+kkLNjAMh7qAPRbPuBoNe/5jNEIl8phvkJ1HAEwG4aWWGOv9JlAfHkGYgHNYZ8dS/UZz8qT4xP7DIsbMMjxLeCOSjZaaaN+HmABPZ6oTeQ7ZtMIQLgn22/bEMAGBuWMjrbKzAVgsDYSVWzjRi4A9ufrl98EfENU4cCw5hjAOPC8wEUKg5ij2BXAlrvboLGrsx0Ka64rdUJD5/zan/uN8NAtoL0iCe8M63VOfhd55aL8q/KvKN4ukt9LNwxBdvlvvCAz9m8qZ7NYvaMZW6pbbrB20pbcSnwN52ctOG2zPomLdjm33FpbdlC3lHZsftv8ludfkQ5+1tuafZ/MIOyy/Pem7F3GJKPsrHhklJsyN/ycvGLTapx2VqxBRgV2Ue4uytSfe6md8A1sf3Lb49/FqaFKPS89pOk1TT4z/eZbHyPJdcyI+72WeY+x3NUcvq8x/G3tx/e53XsAnDob9udtEoE9AN4kavtrkiOwB8BvCFXiIlvyolhCeZe/87fD5e/+HwIJsuCcTAQLyWUJuCosaqNCkZr7oj+/Pzo6CcdHx1oAV67CxUIgQjk3gZRRpQj4EOBjQT8CNj5kfcH79g9LyxvKIQUwdp/VeiiR5HW+kvWy1HW1WkwKCVhcqkxgAZzNATDAEfir/5HnFztlN+0slQQIWs2W6kD+WtlTAwsXK0FewDYHkGY4AEQODdRxE6yfZwZzyGEJYEHNtlxOw2JBfmRgRCUqgc2yWgrWdlsHijlTAMfHLTl+57MwGPTCsN8Po+FAikiA7+NHj3R0u+2oQIwAGGvU1UIKY6AT/eEAGXgJPKJtgr+dTjh48CAcffwkHH78UShNJqEEZL65CZ9/9pPw2U9/qvavA2DLM1w2kFlrCH7Rr3w3qFAtFKTALkAbClMAVJscxJ22qQ3nqFAt/lKTCtaYCph/ocqjZyzv70x1Bv6inp5Tx+EgLGbTIgdwHTiFnbLsg4GOKPWA7zKXDdPZsrCB7o8moT+eSMVYlcqvGeTRXakE9IQ3fcsdrRzMcaxqfE9uATAQGCtolIzkBCb3L8f56alZQLfb6mtyP5PbVEpLqaJtA4NsyqPlNWPJQTNjfh34AAEN7JQsV6ztjtDUoD+ZW8oJrTzUNm78bx0HQPzOIRDgXmrbSiXGfBkGo1G4vr6S7bfl8zWrYtmpA1oBSBEiuYWs4G60crcNAdH6mzy4xLNU0mYP3yBgit9xVN6OCttzILCBbtoZ1c1xwwh5XIHTroBHqXp8eCQA3MGaWorSVuhgbd7tRIhpFrxGTc2WF/W/WSWzWcU2rMgKfjQunikAXeXELgUpO188fxFevHghCAz8ZQy75b0ro8n1S7/Z5pdpeP7yeXj+4nmYTsfKu312diIF8DoApowC7MplwADwUspS2/Cg/oqbGYpn4JKcsxZP7wOeS2ZvHcG1VNlmhW2gnc0jpoimbOYbts2ovzmI60G3Ew46HXNqiM9zcv5+/sUzKX/7w3HoD0eyfHYLaFmpM78Wq5gPmLzAce4K0NpmiW63Ez7+6IkOAeA2ABilPiC9HFa0h7rRF4NeGA/7YTGfmqq+YWPU87P7pg2+K+9wHPcCwKuVbaqo1fRZMmDjALnf2aywWujnWO1z8Gy3/NSWlmA4GSsuAGDmBmUDfDk8XrLDHgwVBx8Lw9HYAHGpbGCduArGWo5mczR4vX3Im5S+3tdf/r2D3/Xngn8Gy+JZFvCem93cAaiLFMJLnCdom6nrpVyez00FLjcCU+wDgCnj1/67vxoefP+Xv/oykvDesH5R8vvIKxflX5V/xRs6JeFNNTMECSVmnLKFm28Wq4Q6bqFuCXd56yk7a9tdK5Z4fdbiUmKZ2adlLJLmlL2Vtu2obint2PzW+S3Pv+LbB3/ps6w4ZXbgrsreVbm7jsf250h6JNLPzJsHyeVmjJ3kMtVhaWennRV7KLHMrPHyoZSZEdOU8Vz83ZXcAWknpp2V15/fuDI/lDGXWM9d9E/qGE6sog+4pGJ30Z7kMjMatO0yk8vLeBYll/mOdu8BcNLQ3Z+0YQT2AHjDwO0vS4vA1w6AqVbiwlXy4lJiebp1Wli2X8eEdj//wd8ML37wN6NV61jfj4+PdQD1XEXkFpTrOT5RDB6fYHt6qoXmL1uSSkmpXJOzaEVrAGQdfhQL/zGelO9KUFSn2D0L+C2CrJgtNy85JasCu4uVKQ9Z7KZcFuMFgIEOMfiLsJT6cbaIimRy/paCYFKXXJOlkuC3INEcO+elFMAOgIGisq8eTyxHa6kim2jAJudjw1wqY+kMjEIRjL01VrwLHZ4zFbjmykBynKIylBI4GiIDiJTzFrtaKVCJmwFewBK5ZlEHOggBOwCQURdzYPkcZZUCwa4UlkUzVtDdbmgeH4XW8VGohlWooswej8KzZ0+VhxigIoVmuRKtXWcCwkA+ruf3rgAWXBQ8NNgGUBCIGlleU1MAm92sgAkASRo9gycorgEw/J7cwIA7BxlSVEegvgAKT8fI2QqIjo2vOnBFv5D3F0tegAy2tXUpFU25OA9XvYGOEW3D1rxWD6FSEwBGZdgfovYbSLXs47LIwwlQQUWN+h3FOLmhy6VwfnIazk9OwtnJcTg+OgzHhwdSMZbLbARYCVi22zFPtdSKDWOUUU3vsEbWwEBYKVbLirusxZVzmvF0myPbrZWLfMF6pBkwfsVCHTWx4HzMPxwBsDZolMwmm7zYnsObZ5Pd2+yCDcJZuYpDtGv3fL42Zl0BjJ3sWh+vlhoDzBXmk9myW+5vm1/Dwqp53cIWQAt0ZXOBVOuVivr6COX84aFsi5XzOeYrFsAqlJFmTQ2Yo86C2HXcAcg1bfCPjQ3AR9pjVtxl/Z6Dz4XLi4tw+fIiAKFdtQwkNVv1hqn2G0BjU13TNyjHr64uwngyCq1WQweW1ccnR1Lkm503Qcfp2FS81NPzhtvzlNzjprLH0tvHneX6BhADgIF7dr1/kjCWPI86cUU5Tews3/pc6lSNoagO5XrqotzgAsD1aM1eCT/+9Cfhj3/8afji2fMwns51kPOW3NorwClK+glOCivlBMb6Wdl7Y45ixWO11IahJ48f6WixeSNaP2MBrbnBc4vn73wm+CsAPJtqIwwbKyxU9r8pttPA39iv1g57LhMzg6DlMJ/OlNeazTmK0WIR6o1aePzocXj8+LHGplnEr+RIwQYE5ng12pADuqVqxuKf+7F5aTQJlzeWAxiFMJ9pAHA2lXAQe9zZ5SAe54lE9m/5oM+BwLe5n3kG2jx0G3jGnX+WyFmh6ANz6SCCrlonoLeOCvY5w8YO5QCOAPjPCAD/yuvfTjLeb7Lecdbv9nXc420d8473sszqpb7lpZ23pZsnv3um1er2rC3VL/e2bzt/Z23dsJLJCz4blr/RZRmLajnlb62tO6pfSls2v/Vmrc++aoMKvnf3yGzDLuv/3pSdEZOsOmeUmzI//Jy8YtNrnH7mBwRVCVpiwL6R7U9su8KUOggzytxNkWk1TTsr1jCxTfdaZmIdd9WXyW1PrGdyefc8hz+IMZwY812MjXvtx3to9x4Ap86I/XmbRGAPgDeJ2v6a5AhsCwBnLTwmLlglLyIllnevddTN396iz//+Xw9f/P2/rsViAdvZLJyfY2d6Lmtf/5kvJrtqjcXndrsTTs/Ow9n5uQAPIEJWqxF4oA6bKGctOR/NQlaANyoKWcQG9gASTd1m0MltTQG/svsEWCxLobwqSZlbRYVYqRRQ16CHKaEEgFFjYjsa8/0CgKXqnE1kNez5hw8Bp4cGa6g7EAqgSz1dAXyEvXW5EuazhQAo91Y+WxSd81UBJdAhcwCCsQEmH+xkMgqT6Ujgz7tCgCu22/PEYgUthrBayvIZS2iukaq4VAonx0c6gDcGAMjpeZvb02yIsUe+BWWAkV7vRgBOoBYoKNBa03dUdNgsA5MvLl+Gi4sLASrgEBDB80HzfoP1Mgd97qpulHauJDRLVKBuzLO5WJgSTSptU8f5exIQkv4HFA+HYynTWu12aLSaipHBLcA68Is8vAtIu+JjKuqm4i/otwwqg2M2A/40Q73eklJPeUtRd15chxeX11I3kgt4BRQEIGODW66EAfVAlUhuV8Yr1uTRZpl7ErcaYBSBKT9fLcPxwWE4PjhQnzw4O5ESuFFnTADaVlIFo4JEsSrFXb2p2DngU07fCCxdsScAC9gCrkWFIWPM1KzlIgf1reVxKdoc23h01TxcXGDK8+AKAFuOXqgV8Qd6MSKVu5ogxvq43bT3wy2QNAUwmzcAb4BiNjOobQ2zk0UVSl9L/Rs3U1juXSx0zUYXm3PaaypjA7FS34/HgnOch9qfcYVa/hAngu6B8i9LwahNE6ZQZjwV6lif+6WS2ZG3WqEC6JfSG/v4qXJeY9fuzwl+X8OivFoNN1fX4ebqSop7cymYFdbYngtdUD3mFWbzQ79/E3r9mzAeDZX7m40ejM2DQ+zWO2b1rMOUvnx3db3AMM+7CPHZVEIcsMfnecl3f966DbcAcGERbdmq+f88t25ubmSDbHl/4yeOFKumsLe86iVzH8AGHWtq9UEt/Jt/+4fhX/+bfxt++vlTQd657sE4IWtvWVbqozF51IPy8tbIzSt7YRvD7gRweHgQHj16qFznqH7J61urkK+d50xVNurMjUpppZzebHQhBzlzi/N59vlmAymA5wb1jbRaDmgHwG59PptNwyhuLsBOmvGA6v7jjz/WwbNMG01mc8H9Xt/y+goAs0mgUrNnQaliG0bmi9DrD8OLiwsporUhRfbpq9AfTEN/ONUzqtEgx7rVyz9ftfnnLR+1qRDYNlwZ8JfCWNbgt3mHDfDaJp3bBdnbP4F9AwT30xhamMqcqgKBBYDjnP3Tf+43tgaAs95zvOIZ71DFJclvmV8+MfnN7pULN6jixjX8yoVbvPlmrU9oyhbrmHC3rZxy11hkLThtpcZbKCRjoSrnbluNxY7qmNKezW+9WQQ2uiqzku/lPXbZhvek7Oy4Z9Q7q+yMclPmyO37RtbZSSfvql27KHcXZfrfXEnB0slptUg7K971G1ZmcizTw5mDqXcCtJP7M7Evs8bdPZaZ3O4PZW5kxDJ1HOcVmRbRtLOyJtDW50VyHXcxNhKDvs067gFw6ozYn7dJBPYAeJOo7a9JjsA3AgDT2sTFr+QFp8TydOvUaL+jzKe/+b+Gp//gfyvALAvPR0dHOlhMxt4TeCpoi61wzEPIwnSz2QqHR8c6F6A3GPSlLHSbWxRsk5mpqJwCAreU3xKoh2WrFJBmUQmUYNHf82yi9DQL6JpUt0BZAJmvtZudcISPMYcsoAYVWK1RNz1ZycDbVPWYmBKPypQAIq3QarXVjbonCmDPdVoqhYOO5c6lfpbvd2nKSnKLYsUaz7VcrkKXMjXm34sFMAcVrgFxwbaVtHVqN6pSlHGygjaDYKSCUv3NZ1MBT8AIAPL46EhKU8AS0NYtULnWQC75Ri3nKCpgFLvAt36/JyDvOSCtXsC8qJQuB0ECQDEQCWhAGfS7AyiGGVbcwBRBDIWuFGoxty1NN7hu6mqLr6lKZVXqKjm3T1V+03nAVpW6oa7ELhqLXVcAS80Z4yg4ubC4ogbHGhpQKh62tH5j7AF5qtWG6olED3iFWfLldU9Hbzi2fMDzZZit5CauY8rY4GfkpY6HAG1U1DkA1kaFCO+Vn7hWC51WM5weH4Wzk6PQbmKTXZby8eSI3LWHUlxKrV6tRRU0YAfjafuycW8gPcp+I9g2lanyVAM8K+UIsrBU53oDT64atrywBolkH62ND6b4k0IbECooTK7SCNSAamvWsQaCo0pbEBDLYlOfFv1CDuCoFAbgutrQbHatfOyRmUemFMeW3eadW6y7xa2PSb6be4CBT9usgFK+IaCKja82PURVs6mbLTd5oYqmHWwUcADcbAoAr8iFyoEVumyEHTIuFRPOKVUqslznoM46Z7EQoFbsC4W7xZO+BCAOh30dQGusjFGzNhq10OnwTDG1PGMSi3iemxx6LqKfhWvG514BBlfkIWcDzlTX+VxytTjPOe9jUzzbc4+NGsBNNnyYEj8quPk380TjYmm26mwSabdNPQs0X6zCH/7oR+Hf/uGPwhdPnyn373wZx4hJXGWxTk5t1LKeO5cypUwmT7vyXDfCwUE3nJ2eyopezy3lza6EdqsROi2zgq4CIcsGgDlm04mAMHsTNM4ixFU9pCy+/Yx1Faw2Tmj22GYUoD0xECCWPXQ9PHr0KDx8+FDjRKkBplNt7sHSmY0iOAHQh5V6I1RrDeU7Ru0L7L7uD8KLi8vw4uWllM6MD9o+GM3CcITlPptkSjqkvqfy+kD2P/Fe/6felwHw+n/bfLbPdG2mkfKeZ178oGdex100xZyTzTN1uH0R0HOZ5wlw2xXyios9lzmXzwYcIZh3f+rP/s/h/HUW0F5kxvtI1jvJ+rtL5j02vo91Uupb0yvnbVDFje7zxou2VIHNWp/RlC3VM+OO+1PfFoHExalNg5i1qHWP9XxX+zYP02YR2OiqDSqZfZ/Me3zI5e+y7lllZ8R8V+W+a36s/z6juruBZXr1S49E8pm7KPNDqus9tz+5nzJjmjq205ufXtPkM9NvvnV4Zn9JJX4l1jO5vIy+vNcyE9u9i1gm9oxOS69mejSTz0y8eXJ5GQ1KLjOxjrvox+Q6JrR7D4BzZsX+3NwI7AFwbsT252dFYA+A3xCujAW05MW8d5T54rf+9/Dyt//WKxUy1WJdQAX7VACuAFH8AGWR2fKAkqeVXKctwROAntSr8dNOtstRWSzbVQHElUAbi/e2mG9AFACIco8vt48F9AF/zfLZ7on8TKq62SzmMAX2hQiZJgLJ5J5FCShlcKwDIAqYzYI9UEcKRF91l+UucA5Fb1RfRZiEYg7Yq3y/c+yczX5aC+yCqbfqXi3gR8tcs3G1nLb8G4WaW7GaspS2AdEqRjIF4IBUc6lfUX/VsB6uVqQ0NQDcLWCv8iArF2ZU90oVXBMItlzAltOZOphVc1XxwIZ3NLbcwhwALCx6OQCN2N5iZ0sfUw5QSTAKVS/lRGCpvMAxRzQAFvDPubIRJhkyXw4plVO2anAbyBqhDOPKATA5XqX8po+ksjOlmmCXAPpKClCPvekng3L1Ag8BbqajBspQB9R9FctrSh7g4SjcDMahNxyFwWgSBsRnOpdCFBWglH5ARZTMApeWf1Xgt1IReGYsdJrNIFtqxl9pFQ6k9m2Fo247HB10wvFBJzx6eB4ePTgPB92uxrY2CyiGBqncchnAWK0bAGZsziZT2dq6tSvx9L6TElRj0yBiDHChoi1eMAWlyqFUiQphAcwy5E0/5zyzD7YcvCYQtatROBtnsu+6V6E+NFthVyWqr6XItfLdOlrQF8vl2dxqSV7wNXt4B5tu16xc3q76jrbXbPKwtlv7C2gc4wGIBIDS94yZwrK75OOmqb539SgqevqBESMgqhj6lo2VlUPsY95sg2UG2NVXa3mRbYyXNbdQ/6LYXy5QF880l7GrBgRrk4tyy8Z+Iyfvmq2znp9AvBKKb4N06wpx9Yf3RQS+3heyvI/KYtsAYQpr7w+bg2bNTt5tqXWBfyjtO209k3soh/v98OlPfqrj+YvLMJuTe1i7N2zzRgWATP2Im2064ImtfLnMydVKz1kO3AkOD7rhEMV2w9wFWs16OOy2w2G3o80uzBee1oP+TRj0e3r+8MxjcwyOCUX7uY/nOvZNCrK+t3FqrhG4MpAzfSgVtIlxS9qs4huY9PklVfU0bjjBAQK4XxP0JR94vWFqcct/PA7XvX64uLrWwUYSniOFQpjPALk52IFDg42RmItaObmtjv7dHoO3n9b+b8HjCHB9Q4d9PN5amheqfrXd/izVZ2H8/C0Uwl4OG4uiNb9tXHBXDfu8tP4CANumiv/w1/9yOP25X3r7u1vGO4mP2ayXwfg5kXtN8vvPVwre7MrMMOQ2593nb7ECm0Xg3VUszthiXTPuuj/VI5Cx0LVJ0LIWs951gx3XdXe33ywKG121QYyy7/Oe3WPX9c8qPyM2WeXG9+N3jdFiWqeemFnu7opNj0b6memkYxdl2ltYxlfi2NlFmVl1Taznh1RmRi/t4VlKsBLHyC7GcnKZiXX8Jo7j9KanRTPtrDhwEm9+r2Um1nEXY2Ob7d4D4JSH1f6cTSOwB8CbRm5/XVIE3gmAKSVxESl5MSuxPN06qRU7qOM9tPvq//k74eof/d1b2IHiKS66C9wAgCcTRcRtah3+SfmnhWyUYgZjAI7WjJIWyz0vpWBXtK1EFczCvCljTenUPTwIBweHgoee01JK2Qh9UJlxUDcpDMfjmM8QS+ByzDU6VK5O7EjJSWkqRLOgditr7DPJgQg8daUxZVI/gMy6WsrUbXUt1Lulqy/Ac88CPEXFq2xcZwBOs31VHIFtgsDk851rWAsAC26blbNZ8WJ3PBcQwW8VqGA2z2UDwMdHAoqm8LX6mw0z+XBt1AKmHA4AoKRAXCwEWfk5sbi+uQo3N9fh+upluL66CP3eTZhM6Oe5AFa73QidTrOAKIAqy986Uiwc+PBvAC392+8PQ38w0O/ZEMC9pBolXyeK7Hh/H0umKMeedGFldtrKGYySjwOocnhwFA4PDwUtsN8GOgniRZgnNXi5HBXTBtq9zeQpZXMCYAd1L9auQOAXF1eyg7647oWL6364GY5CvdUJjVZHQAjFMIwJmIZ1MWNU+X+rFVlsK9/v0VHoXV+Hm+tr5U9G8dusV8LZ8WF49OA0PD4/C9/5+En4zscfKSesqYkNXtkmCvq1KpCtvoqxkZIRFepobHrwVQRdEbivgyWDmKa0dq2029GaKtFypLoq1y2hpQBGvSn1p+WUlXWzbYWw/MNrANjWkexpuA6uPDep7rUGSmVVLbhvuWtdrcg8cHtwn4vUg7HCITviCJJNdWz2v5qL0Srb72MW5XWNa8YTc7gAh6jm1xSQHrNbpXKlAHPrlva631p+Zsu3azDO1e5sfPB28zvya0/HY4F7ctty2KYOy3krACw7edu8QH95fYmFzwkB4LhRpQDxUR2u+0WoKEV2tOrWJoq1563mE7lt40YPQfNoWa3c6GxUQa3baYd6ux36o1F4+vxZ+OL58/D0+Yvw7NnzcHnVC5MpVvlmu1yNNvrlMmXxXMQKOT7P1TZsr1falMLB5ggs2gHgKLfJgY0VOkp45g0W6eWwVC5gnjm9m5swHg5MPc0R1b/K0xzrz1i0fsJdIG5SCLgU1KUQNwCMdX8/5lO3jS4+rhjnkwiA9X0yk8017WHTR6PZDo12J9TqTeUJB/5yXN1w9HQOzxAgsOc8VjxjqgSezfQ5oFXZzfUH5u2mifXXiPX54/PJn2cGgm8Pv87tyNV2bdawHL/ez66i93zalOFzyTZosWHH8rmzKQMLdBTgPMP5/X/wX/3FcPLv/cm3v+1kvDd5QcnvT68GKPWtqzhvo/vEz8rsm6W/7m1SdNo1G/TF2wrePH5p1Y0fHBkn70/dOAIZi1ub3iNrESvlJl9Dnd9Wjc1vv1kkNrpqg0p+HffJvkdmO3ZZ/ntTdkZMsuqcUW7KNPVz8opNr3H6menwV+/vO2pccrkZAUsu0/4wSWpZ2lmxqHssM6uvEuuZFKC8pvvZSUV/KLG/13pm9GVyPe+xzOQ6ZszhpMGWPY7Tapp2Vt7Nk8v8hvXjNtu9B8A5s2J/bm4E9gA4N2L787MisAfAbwlX4iJf1uLdW8q8/kd/N1z/4/8zrtXZIrR/OWQBXLDIDLhCfeU2sKbqNdAk1SSglVybQE/PexutYV1paBbQlptQgCVaCgMAUYGiWnOlKNBVKN8KaQAAIABJREFUAEUL37c2xA5sfJHbwOsszKTCqwVy4rLIbXlsh5aDOMIT5c+t19QO7FaBVfxBZdbO5FV0y1RAXbTnBQzGnJ6yogVQyNLY1MIGJS0ONHsRgZLZZpu1qfKPAoCxY5VVaTV0UZS2m2R9lQpYSjislOcAJQCyqYbPz8/C+dlpODo8FGBxyKpcqhWD76jcZDMbFZsC7/MYOyBjvW4QajqWanEyHigPJyrG0TDaMdeqodNtC9yQ35mcoYBmsQfUZzWzm0Yh3mxhJ2u2zf1ePwz6fRtD0fLZczqv76bAInzQH0ix656nlEVfAeXpC8YPGwu6Bweh2z1QmVjVmhVuzGcKRI8A2HN/LuYGHokFsAoFqBSQRHdVDhPyew5RAo/Ds5dX4YvnL8OLq+tQxgK2jmIUFTAKWVMNjiNUc7Wu8rseHEjl6ABrPhkrx2mrUQ2nh51wfnwYHp4eC/5+55OPZA9tOaPNolkKYG02iLbngjQ2xtjQMBmODCjGt0Usos3GuWp5QDU2rS/sux/8K8Jc8dxoDavExTHfrManwV5/GXUVsLldW2z9dyrR57eX8Yrl7O1rAuc5jJIt89Ry7XrbaDubEZjXrq7mXrcbSbAKj/lOY6Zcq5KwWhwr0To9qnGZV6jOyTeszQZYQGNXHi3MAaBqU4RixFCbUqKVvdvs8l3PJu4XlbZuu2xAz+zOLVez9RttlWJ7hmIb6+qJviN8BwCzccOtfD13L3W5dUlgjFs5Gt/x2bC+ZKV8tzxMorK1yBscVaJuf13kCmajRxxLej5F9TI5rRnLQODAZpFaLfRGw/BceW5fhpcXlzpubvpS/87xR48232W5JJgVNApg3zjgz1/iyTOJjRqHzNdOJxxg596sSzHfbNZDK35H/WvPNWyb7dkzm+AWQfwtvYDyiy/I0Uue8rr6n00ruBlo44zyZKPGN3cA5tOI/N1yOrDxRZ3YSMRcldI5Wj+Tx3g0MgBMeoAaz7B2OzTb3VCrt8LNYBh6g2G4jiAYCIwKGViMAtjnmsXAcmLb5hDqdAuA2bRgf9/fqoG//Gnvn7GmSn8V/BoUNgeFYoNRfCAw4+wzj7zet8r7eEN985zh+jxjA1GtIlcLG+erIu0Bv/v3/8v/MRz/7DsAsB7qWW8b6Rvo1gOTeQ+/NK9mr9ww6521uN/mN9zofq+9aMNYvakCX1uTtlzv7QX0Ay0pY5HsLi1MXrxKvcnXVO+3VWfzKmwWjc2uSoc9623NvldmML5V5WfEZpdxySo7o86pU9beabLOTj45r9j0s5PPzGhYcpmZAUsu957rmlzPjPbvoszkwZc1rtNrmnzmLvpzX+Y7uz+5fz6QcZzR5clbY5JjlHHzD6HM5DruYmwkxHIPgN85vfcn3CECewB8h+DtL313BO4FAGcsZCYviGUsaG27zOTy3tFu4O9NBMCuQHN4ILUtYGoy0cIz8M9UsgbkpP1VrklTGXGe2R6bApbFaAeGqLVskX4ebViBGwZ1PF+s5QM2ZScKxokrMbl/rW72lsrfCBSrFbauLKi7qSv1E1gCdPR6yoNLvXzBHGBqqq2o4J3jeUqqUINYnnsW7Z1bqvKXr4HcRQRAZS3SK+8k5sER/hKHUgmYRY7SICAtG1jaHPOAAjsAva1mI5weW65YwFGRAxjwiGpZ9sxDWTQ/fvQwPHr0MJweHwv+orQzFVhFMbjp9UKvR05Sg920VwAKNXGEYqjcaLdAip7wwGhsaieKEQcxI5cnij7l+CX/sgCOKzUNnNMH7YNuaHW7GguDXk+H5wIGPnv9ACYG/abh+uoqXF9fCdwplypjqglMxorV7J45KL/T6eogtgKVS8tfzMYBaIzZr5LH1tSVplYfS70r2934h12pYnavy1AJsyU5f0P4/NmL8O9+8nn47NnzsCxVw6ocD+XHrUiZDDwihqaoLQk6kYOZvL6DXl/xWkwnodWohXajFo46zXB60AlnR53w3U8+Dt/95KNwfnpqiu16w+YMGxrIoR1tzxlvDu2wfgaIkTNWL6But+ygMILf+Kuo/I1QuADBcR4oVXOcEf6gcKVvnK9u7a1YRcW/52+Omt8iT63GdbSTNVgaVY4RmALjLXcv1sdm+05ZtmmD/MbBFN9SjtpzgHi4ktGUtQac5TIAGJUFMLPLsaiBbAFYNpzMsTMfSaltKlvrK9nXk+PUNyJobhtIF4iOyllX52sTSlQ4+3PNNnBYmXyZ7TltQd1rwF5zWjbv0zAZDbWRAmznANjyDd+qQomBA2B3VNBzSxbZM5Vnj2p+xpxhM81MdbP6xzzIQFkH2RHs+eYWt23XcyxC+9FkEobYROOGEFZhGkK4GQ3DxdVVeHl1Ha6vr8PV9U0YDMhVLvMBA/9xnMjseMU843emzvYv7nNyfBJOjo/tODrSUW8QJ0C4KZjZ4EKO5Nl0HGaTsZ45sxn5luehQl7gkil9gb3EoobbA4B3tSrcB+h3KedrNXse8bwgh7c28ZDjlznZ1zPv7PQsnJ6eaVOMA+7BcBoGg2lYrLDCboVmpxlana6OWqMli3g2h/T6w3CFEvhmEMde+ZW82a6+1/iODg0VGlDkaF7L1Rz/mFu3g15/O9LGoYhLHQrr84/PkzVbdK5xtXCh/i1yq9sY8jHgDgA2j7AvR3ltDJefSaktBXAl/PJ/8T+Ew5/5xXe/sGW8O3lhWe8nxUUbXbUZcLbZltb2L52V8dq3UflJF+2gEptFI6m2Xz1pB/XfsCYf1mUJC0TbalDWQljqTb/G+r+pSptXYbOIbHZVFpkompp9rw2Cset7ZJWfWf+ssvWynX5F+pk7LDezzqnTNr/Y9Ggkn/mh9UVifZPbn9kJyeUm1tP/9kweM4nlJtczs/2p9UysZjI4y4pT+s3TFe3fsDJ3MT7utcyM/tn+GE4fnckxymjPtstMLi/j2ZFc5j21ew+AU2fF/rxNIrAHwJtEbX9NcgT2APgtocpYGEtesEtQALtiiYVkV6eZcs9UlbLWbFhuWOXgjcCiXLoFwH6uQ2DKsRzBDQNDEQC7sqnIsRmBhf+358cE7rCoD4RGiQXEAQ6QpxbIo7yq0VZXSixZKgOiTKkMAOZAoSeIUyjjDLSY3Swgm7ys0Tq3FIFQtHWmTuvqTbeitbVjXhWwiY12u1KMYRVbE/YAeHkOUMgK4BelKgcqubOT43B+eiwgiz0qEIHfoQImPyZKudFoEM7PTAGMlaosmKPNMm2kPldAnKsrxUr5eIFiAhK28m/Q3KC45+esV0qhVi0hbS4AMPHpADnbHQF42g4ERgnMAXg3ZZkB4PbBgSDdiPsOBqbGwxZ3Le8w7fdNBFdXl4EDANZoRKgcbazpO5fZAdtQ/3a6B2bXKhiIytusvIG+DoB9DgAB3dKb/L2mMl8K/par9RAqdQO9pWr47NnL8Mef/jR8+vlTg8LkOA3kjK0avAf4C6qgIDVMUNhft5th2B+E4aAvqAX87TTrodushcNWPRy1G+G73/k4fO+Tj8PDB+fhsNOVdTdt87GA6p0vgIyB04rl952Z4t3eVc1+2DcumDLdrsO22UapA+BV/JmtVy2lm/0qHOZazytcAdZGKGsKVBurXO92tAabUBu6otRhkwEng8dorGM7sNEulOcOgOuqc6G4jc8OYmwqbutBaxtQ2DZ4SMEbIWYxI9cswIGjg5FZhltuZQPAet6Q41Rzw9oimFmxeayc5lKeutrZNhL8/+y9eZNk2Xne9+a+Z63dM93AAJjBACAohm06wiF/AftbmEE5ZMv2X1LQsk3Zf/vjyBJJAVxkLgAIRZgh+gPYYVLkLF1dS1bue6bjed73vXmrugZ9zs3MruqZrIkb1VN179nPyVvnd57npf01+t0OTrhyn4ptzh+NiQ3rYahbacFtoHbAgyY9grYK7ivqGCL4S6mqPV4v1N4+sAiK2Q8AwFpTzF3Eg0ZZ3dZX42+rGhzl1fbXMmg+UD+rLbsri9GiQ6yhgJuTsQznMxnO51QAE3L2B1TIwr4d6wZj/ZJ5Q4Wq7Q8grAp8s+W2OM1ervPTMzk7O+PhFMBfrFGwksdhE8zR1UrdDHioZTrmpbbPmMc4UAObf6yV+JzRA0RUcVeqHBc+p1FvHkixvsBalR5XsJTu9nscZ8+ePeeFuOavLi7k1cVrIQAeAQDnpN5sSL1Vp4sB7N+L5SohOWKDM1b4ANeIsBhLAIMUJGNxo+6F1TcgN0Arlb8JBNa+dyjrAPg+CE7Uv/Y6oE4S6ibh45G9kbJZv3Nowp7zuYi6J+piB8A82IRDT/rZCACMCwD41/7RP5fWxz8Ke2+LeC/xBIPfT9IleFf5JHlmKmWsKDqsjbPclaG93pZNthZ5W6pv+f0e6rFliZ7G4xGbTLsqcPAGWEyGj1CPh4qXvRjZWyXTkxkK+i7yic4jsh5PKv2Isu+z3FFpR5R5f9M3vMThd+4Rmge22aGsEbbagW2qf/UFfkWkGZhizPmOmJLupU67bqfg9DZ/oL+1Wb92aUaMueC6R6T51ga3G8KTDC7lzsdweM7ha/2jphne6DttywMADp0Vh/uytMABAGdptcMzwS2wSwDMDdLQnAM3mYLTY+Zhd4fdFZ7erurdQQzgX/4k2axOA2Dk4QpB3YBXEOLACCCO8BMxcgl+FGQ4AE7DC1WV4b4VASU29vGVjmlIa0sEv7UvqDkBFQFscogfnNMYt4AcUI4SRAMI0k62ZKpVgF5Vl7oFNMpEdVyp5Pv4zAGwzSEK+ycFf4nYvG+VA/LLf5Z0O+WD3hsABbALhbWrqhoZm9eUjcCYALuAIFCPHbeactQGHFRVMAACYAjiAyssVlCCcsMyGgCeMBaWyWWF8djcB/jdKIDVMpXMgiox5KpoCQrGerUq9WqF4KJcRM+taD+MMtHm25S/qiA021WzLPa4vwRNtRqVu6gkADuBFSCPQVpXIKKNfVzAApoqvSViUTakXqsTUwJEJmrpucYsPj45lePjEyovAXFRD9rBwiIZKto81KCmGOWYUYtdxlmdqiU2LoBdWLlS6Zsr8vvlza18fnEpX15ey2i6kNFsIYsV+K/G+8T9qBdBKxTGtCAvauzRSsVss0eyXiwIgOuwui3mpFpYS62cJ/yFAvjlBx9SBQxIpgcOVG1LZalbh1sdVOasxMkPY6TBj4NovvDeA8D4nfexflftrP578wc2wvkSAOMwRaGotulQHqdU+0zeVPgAbmh/hcCqzKUSm5bLiAdr4BKKbCqVi4kdM/LV50taXjus4XbNiQLXld2muNYYvrrOFJAvrJvZv2ZlbdMNfYv4r0MCYFMA5/OqDrUYpwrT9GAHLgJeU+Xr2Qg/9KH3AdqqlTxsrFVZSktiKwdjXFsMbp/xGJOdTkc6Nzc8yIHDGVB8a3/pqsHDGKu1TKY4nIG5hvVMQR8VwIh/S7v2DdD1seJrqB/KQT/4uqzAXkE2cqKNfqXCtU95+poAuD8a8eqOR9LD/wMKjwE8J6oORkx1zJUl+haKegXBGI4a99dhs4JgB5eYE8/Pn8mzZ8/kuN1m7N8G2r6gUB1FVcCLpc3XM4BtxNee8AAFD99gDeDnhsYyxvxHvHccAvDYzPr5owdQVEluIQTsUIDHV0Y/n52fy/nZMzoj/P1nn8vnn38h4+lcJlOo6/OMOV5rNKRQLksBh0PyRSqkR7CJns74HRfWBE5V/5y/FyMboBsQGGu2g/jN97sA+KssoT0Egn/mcczeiwmsh2788M0mXjYPF/DQgrYHbZ6Tzyldu7mmo5xFfIaUVAFcRx8V5Ue//TvS+t4PQ9+egt910gkGv/fceSj+qfgnti5l6KtfePtuc2fge2hMFtu1aUxOD9y7h/psWaJ383jEptKuCxS1mRaa+SPW534Rsxcle8tkejJDQd9FPtF57LsekelHlf8bkvZ+pnF4S4ffGQ4F+Oq7h4oFp2nv3sFFCL4xvAThd4a36z7S3Fdf7aFJg0fVPtrpkGZAj0as2cHt+chpBtSat4QXM7jmO19Dw3MOr1BwmuEN9OTrfQDAobPicF+WFjgA4CytdngmuAWeOgBGRYI3vwI3qoLTY+Zhd4fd9avTu/7FH8jNL/4gUSzRotZsWF0JmAa52IxO1IKEVtrtqmRTwOWb0WnFE6Ftpcp8elBrdbt8zuOA4veAN7D6ZAzgOSxBZzJ11aeZMwMy4V6oxAAeEc8WeapNccXsnwGtimpJPFO1XxoA62a8xg0FAHa7V8T0RZsydCrqZBauAB5uTbupkwJisEIT+qlaDErPlcZxBDgisLbYuYgHOxr2ZTToSy63liaASb0qqyXqCxiyUkBbqxIQw1kUZQE0hhU0Mmo0Goy1SaWjQeDxaEQr3LQFN+AJ457m8wJF7Gy+YJrNRl2aiO1bREznvFAEjFjDiMlsnYn6ej3RBoSzi4VUK1UCaAAEwB/UDSDLlY4KeucEWmzbRKGtKcOimTBfhDbTUPkCPPUHPekPBzIdTwmjAX/Onz3nBTUngBCUwFQDQr25XFo8UEBtgH3EZEbsXoV2UCEDbuFaLNcyR9zpdY7wF1enNyQEvux0pTecSHc4lvlyLYViRWMCQ2UJ5TFtwlUljv4vlbXOM9iiT8YsB9S/gMBFWUp+NZWSLAl/AYE/evlSXn74Ql6+eMFx7RAUbU2lL2O8KibkIQG3fvVxl1L+KVDUmLbUiXKNsB6jpNh/ntYF69wE+PUXZdSJcYkLRZkRlE81djct2ue8X+Pc5jlfy+UqQS4tiKFshRKUUHCZPKNAfgNZGas55wC4nIwRzjuPs4s0aBc9l9nU7ONnCylVAIA1zjTyB9R0C2rW2aAXxhFtf4dDA8Br5gOFPACwqv3VLto8nvksyu9qYQdkBN4AwIiRzYMMM843jDf8G22F+sPO3i3Y9Zk8x/Pr1xfy+vVr/n/D1PIeOxrtjvUF44gW5QDAs5naa3sM4MTKWRXgAMYOrn3dYWxXA9YKstVq2//yQ3kInw1+e2DjAaDvcCjdwUBu+n1eQ8yj+UImti5McQiAFvUKeqH4xb8XvJAPrNcB2Q0AW4xpHLT58IMPeLWaDSlBZcpyYm1UlT4s0quYv+gGi/c7HsGpYEgQzIMvq80hEeRDu20cAihqyAFXhePf6GO3e8Y4VGcHxCn3gxolOT07k5Ozc+l0buVv/uZv5W//w39gHWaLJYLkSrXekBoOn+QLtLcG6EWc5Aljf+O+FS/EC6YduJ4WSD6X9WNvTfiLgzlQO7sC2D8z7n9PA+D056K7ASQHi+zdg585NkY87q/H/vV41n6YxA/YOBT39Klsz+c0DEO5xMMBmB90cygU5Ae/9c/iAHDEu0n6ZTD4PeXOQ/FPxT+xdSmZQODrWvD7ceYb91SQ7do1c23efHBP9dthCeOSitiUiks47u7gTbS4ZGN2JWNTjrp/u2bO3jqZnsxQ2CebT2RdousRkf43Iu2I9oiZQHHJhrd0+J3hQIB/7+ypcvtIdx9pRrVBROfuo6z7SHM/3R9e0uA799H2hzSDun/XfRScHidn1N1h9QlOMuzGsLusaIH1CU4zML19rHPBZYzox12neQDAQVPicFPGFjgA4IwNd3gsrAWCAHDEzlrwBlXEBtKu0wxO7x3X+/Iv/rVc/uz32HFvWFTmFLDh0jidAJtaE3wnEAAgoxWpfsy5HaVbRPsziUJwuUw28PE7T99BMKEIkoJdK+JrAsjMoWhVqS2hjsXEXFK5qApgjX+psTqRFq2qAVMINjXGLza9N18ouwJrBdqIWwoAvLGAdqBN+HcPNFBT63FoqcJym1QAUYVhBBcWOxmb8FD2En4Mh4S9sIGuVaBkRtxfKKJXhLOIMwtoUiFkLchoMBCoZ1FXQh6PcWrHFKCUBhhVe+SVAGRTrWtW0Q5wAHBh0XrcbkmpkJcSXI8ZvtKApEEUtCfUig7AXGHmKnDAGVWlqQW1q978Z2qJqgq4TZxbBfIAjujJBgBwo0k4PTBlcL/XF9jpAp4fn5xQBaw2rTVaWLvCF/2mMTFF44KatbeDEMCcMdXjU5ksljKdL2W2XMtilZP5Ki+94Vg6/SFB8E1vIDfdoUwXaymWK7ygPKXqGIcdzMYbfa0xSAFOoXieElwxBnC5JHlY3c7Hkl/N5NsvPpRvv/hAvvOtl/Kdj74j3/3oI4Xl9tKo8WNV9e1QlHbQsCo2EMmxaPbFrvpMVMCJ4lzhLieMzQ9VA3tE7M1JFr1P5y1AM+YR7ZANmrsSGPfQdhr27VS7AgKjTdR+mP1qilCHxrRhN5Dt78XaXrp26BhJcDXbAaDRY0aPR2MZDUd0BqDyt1SUarUmzVaLF22PUSZT8aIMGAtD2hdDUa7gFPkk8arhVmDPJD7eNvmpuuTcVYWkK62Rjo8xlAUXIHkehzEsnjkBs0Fp2Epj7r368kv54ssvmY4r9H29Y11NMY2x74c0XGXta6bOF1Uyp+2jkQcANOaaf6ea3NJMt6u7KSBN2vEj7na/L51eT277femOAINHMsa6CbUzDutYX+K79qvZYKf+7SpcPejBUcQ+RPtq/N8jHiwhIMfaQPVvTorFHA+/VMs4oIFhuuCYn06GjG+OAzyYQ5Acu3ME5gYOfXDtgkLX13trAx5osUMLKIcDYrQZyk8QzkMqden1+vLlK7WAxho4x6GLXF4qWFOqNR4OmRKEL2Q6W/DfAL+wvcaBEbTJnJbgesCCc4uW0AqbAX9x+ASKZz9UxINFdoDD10CHv/dVwD51fV7ahzAzQQu73bPHdvb+9RjP/vl1HwD7Z5wCYNj4q3sHHAzgukAFcLEoP/itfyqt70YogD3hiPcoHS0ZvyLz2SovXR0zFvQJQeCI98cslc3eQllyC3wmwzgJTHk3t0VsaO0mw7enErUp9fbk7t7xhOq7XVGyt1KmJzMWNjqvDPnsO48nlX5k+0SV/QmlHTqt44oc3hrhd8ZBk32ku4807S+30G4IBkePXtaIAbOvsoY2anhRw0safGd45uGHGg5pvrXrg/vHNzPemuL+Dp0EZB3Jk8NqH3aXlS5wzAWnGZhe1PoZmGZwGfcxNgLLeADAIbPicE/WFjgA4Kwtd3guqAW+iQA4ansxcEMrajPuK9K8+LP/Qy7+/F/dAbvpGL0OPFB+BQGI7algh/alsM+dI36lWk7iyzekN/alxeRnhIBTVR367x0w43kHplAdUs0JZSugIeCYqfne2FBHPNHE7rKYqIrvtrl+tHtcUH5+WxxPxuCcqxrRFcCqFlQ4DNBBhXKlutnch9Ez8iwojIFaDlALFtA5KSTlxWa9b8Dj39PxSKbjMQFwFeq4SpnxMecAwOtVotCFCrhW1XijgL/DwUBjGUOJCRtUxAkGwJsA4iF+5pygierlnEi9XpN6A0q3WoK0m80G4wk/OzulLSsVxqIxSFcG0vW9Zi23sLW97dBGmy2H9qCCU2G/WgJv7GgBIxA/uN1qMW8HbFBlQ7WMy+EaXpfrsICu12W5sti947FcX1/LzdU1oTDLDqVeoyH1RpNqUIeVjHVJSIJyKJxD/zt4mS0c6MxlPF3IeLaQCa75itdwMpPeeEr172WnL5c3fULiUqUqJcRQheK1BOVqgcpIjOdkrBbR9jO2P+BVtVTgJYjdPB2JLGby4vmZvHh+SiXwJ9/7RD75+GOq0wleEVfVDiYQ4Jj6E31azKuSGW3iQNPrp/bkOoZtJKd8yTcyNAe9/iLL//eFwmyJ3cIXANhV06hPMo/ZnojfvQHAGn+2xMwdCLoynNazpu51pSTnMqEdYjhryTFuPO4vlLhu1w3oD1eAQX+goLegEO/k9ExOT0/ZJwTDfoDDATDnxTBZW1AGgEPMVcIyHhTRWLEW3NgODpj1syl//ZAK41VzTmkcbYx9VQDrGIMqmTG4azWNK5xXAPzZF2ozjPoBXAMQK7zDAYnUuOQ8VbU1D9Ik8Y+T3jI3gVWirlYLX11v9ZCMWjzrGQA7hGMW05yfsmYeWC9gkX1125Grm47c9Loyms1lDLUvICVgOsG8wnkFqHaIxZS+tD9PDR6OG/t/ty7G+gSw2KhV6UzQata53sFtAJc7DUD9q8p32I5PZD6d0I4b6yBGB8Yf22axYOzverPJwzzJAQnrAyrRk39bvHe4PRB440AQFNS6VsHamjGOB0MFwLDZRhgBzPNylYpfWGSP4DwACDxfUvW7zhVkJflENQwQrGugzj0H9K4ALhAAp+y7fwUATr8g2VGqO9iR6ytttjfhERLrfQDxlHJcDwFo7O60BTTajAc9GMc9l8T/BQQG/MW6i3RcARz1HuEfokFvepubovPImE/Ue9aDdchU0uTdIrJZ9nt74HtklkJkb6UsuW35zB7bIfls2bKI7+rxqA2u2EIFbmDFJpv1/u2Kk72lMj+ZocCZ8orM50nmEVGH6PK/j2lHlDl2PsUlHd7a4XeGA+B9pLn5myuw5SIaLLi8+0jT/y4KqFZwOSPSjGrXiPoHVCfDx3ZYC4TdZSWMqFNwuo+YZnAZI8bI1y7NiP55L8ZxRH2C+zIwzeD03pfxFljvAwAOnRmH+7K0wAEAZ2m1wzPBLfBoABglDNwMCt7gCkyPWYe2UGCawen9inp/+af/Ul796b+0DWNVdGIjHTEwoabCpj7serHZrDExl4QcNcR/FZHZRFW6CkNVwegAmOojQgtAzKEMhyNCH7cHpr2pxTZ0BTEUXY0G1KEKDAFhoETFxj/Sx30eszRtVe3KK6pUoX6tVMwmWCEl1HWuqqTiL1GuKuRlzE+AGbeAttiKBMAlxHlV8OMQHGk6BAV4BTwDfMjnYYus9rMOlgAsoByFKk5tq6eMewm1XKVc1Bi6swnVcc16jQrgBr7X9DsA8AgWybRPVhCI9ux1Ac36MpvDjndJ+FOErXMxzz5rtVoErx5L9fjoWD784DktWxVxINDnkvB3SYivIB1t/OrVK3lnNjTOAAAgAElEQVT16kvp065alWRqjesxTBUuqHoP8T0XcnZ2Ks8RD/TkWEF1sUAofHx0JEdHRwpwYeEsayqZFU4Ln0XaF68u5OLiFccJxkUeMYvrGH9tKoEBHOdzVWprkFJYDyuI88MBmN/oj/lC1XuAvYjnOZwA9sxlNJkz5u9ovpDBZC6vrrpycdWV8WwpZcLDqsYGLSE2KOzIEZtUDzh4najgXcyZf6WgsZTX85ksJyNZz6by7Kwtz8+O5KNvvZAffPqp/ODTH7AvMbYx5jkWAW5ou6uAGepfKl0ZK1jjeTKOagr4eIzqZBlxJTAhr/mWp+P+OvxNLRRp1aHDX86nuY8BiCTTCmC1VcccwMWXAzb9WuaMAQyr7yXtsF2BqTF3AbTVSlojTasqWUG3zmMqtKdT6d52GUe3e3ubrM84APD8gw/k2fPnaulsUNfrjnE0Gg45L3D4wdXvgLTuAOAKyuSvfUCx1DqlMbI3rgYEwLD3nk5kNBoLrNUxZr0PsKYkANggOeqAOLOfffYZx51aVyukZX9yPik45CETizHsKm2WzdTTqkZWO2HYmMMumip3s0R2dTMOx+iY95jMGEtLKn5xIS4y2vL2tiuvr6/k4upabrq3MsfaCdiL/ACRCahxYEVjLG+UvnbIYA1GrW4GBPc5rO8Wo50u3xa3er2SWq0iJ0dtOTluUwlcYSxx9DUsxbHMYKwjpvmMsX8Bf+E8gCUElwJguBgspH10LK2jI6r++Vky1wMYPFRQKql9fKPBtmZ/AsRPVfFP+/fRiOsjgC8OGkDVjLWA/w9lLcdzhRbxvf5A+sOhzOawfV7KkoGyYY0AqGyqYFtb2Y8plwSPAayOBxjhX63+1b9B7/7JqtPz7qc43TQslq+PY4Y8sM80P+yC9nDlux/Y4sGYlEOHA2CqqHGQoIj11GIAUwGsFtBR7xE+AQPfUdKvPO8qn6h3rQffyTKV1Kdy6Fveu7kvQz/FFCx7S8Xkcrh32xaI2izLklng5lWWpLM8s11xsrdW5iczFDhTXu8in8g8ouuxz/S/IWmHzqm45gjvyfA7w+Ev37FCK6YvZMF3h98Znu4+0oxqg69p/UM7NaL6wSNrH316SDOwRwM7NLg9A9Pb15wLrHXEMhZc8/B19BHbKLw2e1iTH7HeBwAcOjMO92VpgQMAztJqh2eCW2DXADhqwy9wQyxqY2vXaQamt4t6X/zFv5LXf/6vCR50w1jjWipszEm9UVel5nJJO1RsyDMObK2msBhxRAE07XluTJttblq9hriN2JT3ezVmqNmwAnrQVlMtfd1GFbAECjuAAVddIT6mQ1iAkHJFVVG+CU6lnllAg1QxHqm/zmwYGceqWmgqbKOCCgCXoAGAWG1qCYCLxcR6OQ2AFQiqLS5BGBXAgDiwmt7Y3lL5WTDoTBUcgF+e6l5YCNPKej4lGITtMxR0tFOFuq5clrkpTlFWLx8UfgBnUE6qUlmRkgoLc2wXxgmuqoUv7FRPjk/kxYcfyIsPnhP8CuyxVwuFqasVAafbjF5evpbLy0sZDPsJDYIqEn0IOGY+3RZeVTHG2dmZPH92LsfHR2xD9C/UgTU7MKBtp5ACP3dIT0vb9Upurm/k5vqaij3GmF3CyroilWqdsIcv2oT3WsdCKkYuDgcgP8AqxPWEbSssXgfjKa/heGb/nslwuiAE7o9n8uryVl5d3SYAuAx1JyygCyWquaFIBJRCu6oKtmhKRm23Ul6kmF9LDkB4MeH343Zdjls1efnBc/n0+9+XTz/5PmPDUslZwHjBuNS24FwBAAYY5QEKBcQaV9cAMMHgRr3Oejq4TL5vTpisDDbpiFC7Wv0jRZWFHEOSM6Cuyl8H0byRYxiHNwDx1E7dYwCzpxlUeC3LNexxDXpBOblaKYCy59WmW1dS9j2t2qEOVVtogFtANsQD79zcyG3nluMAaQL6YjydnZ1zDXJlr9cbawNjX0Oly/VKD6d4H6ld9wZas1pURaqa18uV/tDCGpBYQBPAjgls1dpcD5ZQ4Vursn0Q2HYyncnF60u5uLzUAyBmn437/XCLH1LQ9UShOeJkM64uIGviXrCxzAaIBsxUdbX2HdMBUE9BWKTJtOwgAQ5JYM3UAzdD6XR70ukh1vVQlphnmB84/EIFMNZdU7Ya3MRSoHGWTTRtiBJ58j/2rc539C8Om8BOHgc62i04ADSkTFt2jGfEtYZTAg4M4IABPj8cAM+ooOc9cFGwtsE4abWPpNlWAOxwX2M3r1l/PVByzLGk6/5KpqYghhsCY4XjcwOHcri2q7IXSl6MTVq9lyoymkwJfwfDEWOA0+4Z9eb6nadaGlAZaaI9MH7TW4woO+qPeQr4u7GB1rKmLZ/fgL/Whq7G93HIdQFW1iLJ55gfosJ3tyz3zy+1F9dQBrgclKcVwDwohc/nYkEBsMWJ/mEqBnDU+44XNuI9JXkk+C0xdWOGfKLejR4sU6YW0eUz+6NZWifsmXdQqKdY7bDG+XreFbVBlrUJIjbCsmYR+9x2RcreapmfzFDgTHm9i3wi84iuxxNKf59lj0o7sk1i5lNc0uGlDr8zfPPeXmXDqxdYuUNZI8B6YJvuq6/COz+G/4ePgOA799FOhzSDuv996aOgykQtj8E13zkADs85vELBaT7ivAguIxfEsLsPADh0Zhzuy9ICBwCcpdUOzwS3wAEAv6WpIjbrgjfdviLNy5//vlz9/PdV4WVWulTBTSZqaQrL02qVgAFwBKAIqkyoVAEFPI4oN5xNUafWtgBYaumMC0rVPm2MZxanVyHQRhe9UQi6wthVbR5rFN8Zb9S+YBMLWAxrS0A6xMh1lRgAEG1tqTTTWLTYAKeFrUNkQF+qLQFldQPdYwVjUx9gAXUByGE81KpaQLvSymPCog6EO7RMxec4gKbZqQI6JEaqsMBdC/ACIC8snnGtCZ9RziXjANPaGIqtBApqzFLG1iQwKbA9YdMMFbB/KbQBaNO2R3+y7GZLe3Z6SgD88sMPTPU7I8xUK+g1gSzaE/W8ubmWm5sbqo8dVgLid2nV2zdFtULKMmO9FtVe+tk51b4OiAlqCbjckhQgAra2Cuj0u0L8fq+XWAEPRiOCGY2lvFGgQgGIZ2AvTEWtHVogHLNYrWtom9eIvZqT/miSuqbSH01lMJ0TAgMAf/n6Rr583ZHxfMHYoOVaneo/qLiBSwmAYQFtCjoARsbuJZiDinop+fVKCuuFFFZzKa7n0qiWpV4tyfPzU1pAf//jj6nEBszHWNUXPQWmiQW0xzoFTELhzcaVgCw5LGGHEzx2bfLdVgGT97oFro5z2OFu7GkBz6m8z+cV+roSmd81JrHHE6aFs40hjwu8gboW99SVjfcsoKltNLpIFSZg93Kl4B8gi/GVAS+X0u32CP4BgOdLzNlFcmABanI4AgAC4yCBjus8oTUOJADSerxq/Mx/r/Gqy4J41QplcHBAIRjqpe/bd0Ed1ziL0+sgmOpsW8NchYl5goMIqCOsgzu3PbnpdgkcsQag/RHH2CGwHqpQy3z0OYEl8pnNzE5d71WFb41zAQATAJgx0C3mLWGmgWPYNRP+mioe4JcwdAU3AKzV6swANexgPJIxYlbDDrtUJAAG6FxgmPn4MMDKNcQhMJTeicpX24//WexzPcSCNQzjvaKuBfUqD7dgTSnyIM2aEBiHV3DIRdW/euEQCq2iS1Aha3+gn5qtI15wLkAbAcC6ctoPmuBwgLaTgnJCXto864ENt4TW7wtdDzi0CwTApXJFxtMZ15jReCJzAGKMU049NaaGNfRghPE1s3mkf6DpIQQ4QOiajMgE7NsEAqcOXTzwR50fPvC5lIbAtN0GyL0HgN0G3J/1+MIOf30s+2ECdcfQy4E92osW0LUaPxd+lALArFfwG1zqxoh3FX/qXeWTuU5J9TKVdPP0do9n6Y23P5Ohv96e6Jt3PMWqZ6nH+/ZM2BbSDmoVuFm1g5yCk9i+SNlbL/OTGQqdKa8nmk90XSLrEZX+NyTt0AkV1xzhLR1+Z/imON/nQyumL//Bd4ffuad0H7ms71P9gzs1qqvCWyD4zn306SHNoO7fdR8Fpxe57gRVZg/jeB/1edQ0H3Fe7KPeBwAcOjMO92VpgQMAztJqh2eCW+B9AMBRm4eBm2pRm2K7TvMr0rv55U+k88uf3lEOMTbnZELY6WpawKI54swul1QQAVZgkxkb8x7PN9mcZhxDbGKbwjefJ6yBYg/PO0jB/emN68Tm04CLb3LjGQcyKBM3twEfarqZDYAIEAJYAzjkwAUQW0H2StWwlQrr5Ja3G2UtwKt+UQWL/AuFBPa6qhjlTgNgwDwCvVQszcUKkEZVXBoz1+PmqmWxqlZFKojHSABcpRLOoSJACaAsILArNRU0AISquhnKTIAvAFPEQFV1pqqOXQlN62KAbfYhLEQrcnTUlufnZ/L8/JzKX9iyUvlbyBHaIO5wo9kkBFZ1JRTbqkJEmWDNPBj0qSyE1Sysq1FG1AHtC2Xeyckx4xj7MxwfjDU71ZiyVbMUplW1Ko59jDE29BTqxZF0ul257XYJbqg+zBdVBYrnYYlqbU/VLEFHUePEAnJBRUsVsEhvMJbucCy9Ib5P+F0VwCsZTBwA38h4viT8xQUFoELkHFXIAEsEwAat2VegZFAzrxaC+KZFWUo5t5RSbinlQo7XyfGRfPejj+S7H31HGvWG9h1slF2JrsSel49pACXsZLD/bZwT5Bj45AEFiy/rUBYWr3Dx9SnuankodDleTVHsCl0qFwsam9YBNBWYvM9iPbsylW2PMavtrDF8FSqpdTFKqnXwmLHKtxWCaWxZzAmNVQpgiH6ECphVF5F+r59YQKuNsapuafVrFwA61h1X8KbVuoSAptbdzONNLHBXDacPpOA+V036OoM03Rbbv7sDgCuAfe3CuAQnRbzp/nBMUAgYTBUp1iiMSzuQAODssYiRFwEw1tgp1iaARI2vjLmBtsH/a530GgHgMhY6YKjGEFblr8JetcTXGOC6PunvAPQnsG2H9fpyIXmMvVKJcHMGRwdaJGt5dWyoXTc/+yyYNONq024dMcNVoa7qXrW1B/it0fa6RPeCCmEuZg8ukRLWFtBgWs1DpQ3FOVTAU/6M8dHLsEZXBT/qDvUvADBsxGnnjLY1Vwq0H6zBnz9/zrJgPer3B4nSV1XCRbY/2gbgGzB9iXZHNehUgd+XCHbRbyMorQ0QY87zCM46R4Uw8kYaPEjBxcgOE3AOYI3WeQf4yzFvivv7it/0y1EyHgmS0eYOlVVZj3mEddXXRow9d2ZI1PzWb5hb6bw8LIKCYD104/kRAOMzs67z6D4Ajnrn8QoFvqfcqX/wm+K9GzPklalOd7KNemt7o2YZi5y1hcKfe4cF264Fw6v0Tb0zapNp20aK2EzbNquY57cvVvZWzPxkxkJnyi8yryeZx77rEJF+dPvsK+2IdGPmE+6NSzq8RcLvjCvE+5TuN72s+6p/6Bjfx9jeV52C042o1K7TDE4vYmH5Jqf5dRvHwX15GMNv7foDAH5rEx1u2KIFDgB4i8Y7PPr2FggGwNy9C9s+CrsrPL2ojcPAMu4jzeB6f0Vb9v+vP5H+X/3JxibWYuwqZNiAUYIhggDEmVXFGq17TRGbbEzjA9wUjA5WFHpo3FM84xvb+i6ooMg3uPEzt2R2NRPqiBiPrkrWDXGFJrgYg9EsZglJzbYWABMWsUi/3W5Lu9UiLMHPxmNYx6q6DjDP8wJchUIREJjww1RpDp4Sq01TaAHoaexjBbAANAAuqhJWoKKWv2rr6zF8Uc5auUKbZwUAKr1bUZU8V1tmaFAdEiK+b0EtPHERZM/Ukttjg6Id3AqWsHY4IDhSbVeO8K3dakq72UygrwKaAm1cHQAzbrCrxxC7lPE7VYUH0AQ4BmUwQDBSbtYRqxjKYQW8AES4B4C43+9L56Yjnc6tHB21eEEpCBUwrXVNmc3vuMyC/LpzKzc3HYIdQBm0JYC/WwEDoKOvfCxSIWdW10BPavm6lk5/KLe9odz2hwTA3cFYxvOVTJcio9lSvry8pgqYALjakFKtLqt1XoHQChdgGoCeHizA5X0JACy00J5LKbeWSkEvAOH8eimtRk1efPiCFyA5n7c4v27l7TFME0trUxeiXanUtTby+MMKIh2a6xxAujlYjJtVtNupA+j6/KQKeKUW5wqAoYZ3+2aFhgqEN7bOXMkx/szK2ecIYB1jXJuFO4coQSEgm64TDg4BgBOLdcYPr0q1UqXCl+kUCpyPULL3+z1VbiL+OGzMLX44DiQ4AHbA5Qc51CYelr8TPqd5Y43ywxIb21y0ZdKHviZZWfGcxns2tal9x899bUofVlCgqLbBtAqGShWg29pA4yCn4h+bxbI7EBDmTjcKYHUo0EMM+CL8nWgsYrQPLsbQxrziGqH9RNUr5yVUrgbcTWmMdkCZcD/KRQBcLslitVIwTGWr9j2+krjFBL1qWe/OCPy9xXV2e/oqDzQA+pZo85xjcGjMCT3QghjjiHNerZQYC1iDRy9lPp0kMc8BfxEvGMp6OiqUy9JsHRMC42Okc3srN51bVXvzUNJaXrx8IS9evOQYuWWs41sD4arUhz10+/iY9RqMhoS4iP+LC2sCx+RaaO88HE0IeqH21xUXFSkQFKN98Lkzmc7N0UHbies6yK89hbVbFcA8+XDH+vn+25DDWFWk67qWKIHx/8qYOZd93FFJbutj8pnqsN8+k9OHHDYqYE0fB4j88EMaAP/wt/6ptL77wztFjHqf8Ccj3n+SR97+mvjwHRnyinrvejDXTK2SpJSxyFlbKO65Ryjcdq0ZV72v493Bm2m7rHzExtwusw1Ja/uiZW/RzE9mLHSm/DLkFZ3PE8tj3+WPSj+ybfaZdsh88tf+0Hv1vvBSh9+5JwAc0R+PXtaIzjiUNXzERgyB4LG9j/Y/pBnYp4EdGtyegelFrXwRaQbWei+HdN6HNgou4yOvn8HljBgbBwAcOjsO92VpgQMAztJqh2eCW+B//+M/CbcbDNygitpU2nWagelFbUQGprltvcd//Wcy/r//LAFFBLUGddNARNW8qvhLf6VjfOJZj7mLjWz8vwOVBKIYPMamtn4264a5K3Txb49f6ao7fKct9XjCZ6A2AxzS502xxtCjCpdptVsuEz7iwh3n5+eMKQqIjJijiJ0LdSvSBaB1MESr54rGPfXysd+sPxxusRym6CSIhqoMijXEyR2NCWQIdAqFxOqXqltC5RXhHsAH4QkVnmoruoKSDzCH8XkV2uH/cQECHLVb0m63FPoxBmdBWq2WtFpNAhzvs06nI1dXV4QjjLUKqCY5AhvGWTb76Rphd0HKjA9Zpd0uVJeI43t0fMS2oLp6DnvtHEEo+qh726FlL3SQAMrInx8cBrHVnnckl5dX8tlnn8vnn38uz5+dybPnZ6zDHXtSs4luNhvSbDU5bq6urnnNZrApXhG10I68hniwFamUYCWs8FPBXEXKFvMY986WK5kvVnJ925cbxEHtDuV2MJbb/limiPcpBZks1vLq6ka+vLyR8WyhALjakMVKCPYUFoHFQ1WYgoemAFbV9lzWy5lUCiK1Ul4qxbys5hMqHKtl2GLruMNYIWAzyE1Ft6XJQwSmCgYn0xjUGq/WLZgZV5WxoUusv88XKlJhqQy1aUnBHV86CSgtzjDhLub1kupztRYHnNwod31cp+PUukIYwMzHv4IoPQDiMBbJEPxazGzG006tI28A4GpNKpUq1dAAflB3+pwn4EwdPkG+qCsAML6nQZin644FeNbzdtU+VP9pZwGHuH4oxcuZBsB+iALf/XCKjzNXYwKiYlzOcRADoBUHDqgiVbjohy6QLqA27euT2Lrr5Gd471dgB+ioaxn6bTQe05p4BItiqGCHI85hWEcD6Pq41Bi3uj5sYj/TgJtFAB9EmfA7VQCX+TxUxVirHPzzgAjmVaWq45SQP58oxFEyxK/G2tGowuoZ7gtm9wzb8uXCwO7YbJ7nBMI4BNGso6+h8oWKWGQ2Gct0MuYaVykXpQz1MGOCV6VSq0qrdSSt9jEVyhcXr+XVxYUMGHtcD/N8+9sfybe+/RHb6vr6Wq6vrlTlPJ0ToH/ro4/k29/+Nuvc7fel1x/IdDrXC204x/c5LZ4dAMM1gBcONjCeeJHW0RqnGupqs1JHy3psaxyqoPJX0bG28uYz7aHPybcBYNqU0+5f4047/HWom4zXVNxf5OOqfLoCmEI/rfxVt4UiFcA19FuxKD/4rwCAf/DGe1vUO4U/Hfi+cqdNgt8Y792YIa+od68Hy5WpVe69K2Wt8Dt4LmObbluy7Vt12xK8H88HbyTtujoRG1O7zvpt6e2maNlbNvOTGQueKb8MeUXn8wTz2Gcd3te03zaf0r+P69LwFgm/c0/w1/42Cm2LRy9vREccyhraqzHq9vBWDb5zH316SDOo89+XPgqqTNQSGVzz8KM8jzjmwmsT3kjBaT5yvf/Ff/lfhA6Pw32HFohugQMAjm6ywwMxLXAAwAGtFbEhF7yJ9kCao7/+Uxn99Z8lKj1CD9vsTgNcbEzTbjeXZ8xcgAfabdpmeKIENtUsCEVaAaxQS21/AWUA7PAz3ZjNJbE58QztPmkvrPE+8d1jHWJzmxCzBNipqi78Tm1q1R4XcT9hMQsFLOLWIn3Epz07O5XxaKx2s92uxZUEGBWCKNoKA6hV3KrXNvvtDKjD6o2Vrm7SA4iperVgijFVADvYIXwzBbT/u1jMS71SpQ0040iinrI2+KsQmFcCgqEAztOeudGosX5q/Vyk+haqYPybqs/livVDDF98p3KQaj9VgKK+ADhNKGoRI3Wtij2ARKSPC3bRuBi7FoAG7QMVa60q+VJRBp2O9DsdWc6m7FOUjQcEwJ3W6wRKIbbr559/IV988YWcHLfl+Bhp1i12Zk5VpAY7j6DSPmrzAAIB8PW1LOYAl6rcr1gsY8A4j2PrYAR1hzq4XKkS4kDUCCgH5S8UwFD+9kawgJ7KZCkyW+VkDAAMBTAB8FKK1bqUKnWZL9cyY3xaBc/IG4DO4R/a0S271yuotRdSyotUCYBzspwpAAZYhy02YiLrAQGrK4AfFK60Aa8SyjjsZ1xhUwc67HTFOyAw1L8K6sxOG/a75YoUS1o+jCOd5q4838QAhgoYYw2wH2WjutwUi670TACwxfHG/6sKXvtAldobMIUyIhlajy/MXp2xhReJKMBVpmg3tyN3dS++q4p3TNWrx7TFvYYxra5Vzs0EvhloQ51gTU/L5vmMsYF5+KJwVwGcqJdNScn4yKZ6Vqtq/X/CX4sJzgMtcCeA4tpcBVSpqipaAuDlUiawWoa6lDFk14KSu3Af6UHJi0tV0Qpk3TofYFEXwZzGsQVIZSxirRNjAZsVtJeN45JGCwr5YfXMsuI4RkqxTYcGg9KAy4h9W6xUuHaPJgDMCoDV6UHHI9rY13mMw8S5wQAwxiCdAmp1HiJRNfxCcnQ3QExsVfmqAngttXJJalAAQ4VKy+Q1XQ5WyzkPPXgc9DIO3eAwCtq5UuM8BgBWBXCXdtloD/TH6emZnJyesmw31x2uc6i7uwS8ePkt+fDlC7bj9U1H4CbAmMmrNdfCPt0RhjIYTWQ4msl4MlO1NtYvjo+S5Isls9LWfmY7p+LP6zmoJGByAoD9M0L3Ge/+SemHKO5YQKeAMn5ORwBCYLd614MWaQCsB610XrpDRfqexKLdXjN42Mbs9qkArlUtBvCbCmB/Mwl+p0i/ykS8s2yVj82XgLeoN27JVK87qWyXQoYmylLN7M88cgG3a93s1X5qTwZvRu2r4BGbXPsqwq9Kd/vibdfCmZ/OWPBM+WXI613kE51HZD2eVPr7LHtk2jHzNC7p8BYPvzN8497exMKrF1G54PLuI019iQyuV/id4enuI82o/oqof2hDxSUZ3gLBd0YU4JBmQK9+DdszoNa8JbzqwSNp5wA4POfwCj1qmuGNvpe2PADg0NlxuC9LCxwAcJZWOzwT3AL7AMDcEwwtQeAmV3B6ERuSwWkGlnHbeg///f8pg3//p6ocpdpploCXtM0q7VNNGQY4q0AR1skKXjcKQtucXiKmpP6OkIgWzap8BazERrRCMY1RmMBVkhPTU3lcUkAYgF2CJ1ilaszbKeDIZEqYojFSNYYk7ykUGcMWCjps7J+dnMrpyQmVdNc311TGepkUKiuAIFwmQN5ALvSZxvNVhZe3OTfyLU6rw15CHMbWNGiGZwlZTBXJ7wumj1i5sE9mrEaqq2GXq+pfKG49RnECBPOAWhp3GM9DYYzvUNAB3KCdvWz9wYAxgvuDPvsK4ANwTUH0QpqNhrQaddYX8YSnkxGfh8oSCjH8HopcwMuz0xM5Oz2VOhTBR20p1msy6XRkctuRyQDqurHMppMkLijgogNaAOhXr17JxatXBA+1GuBlWRWvNnZQd0AnVR0fcyyosu9alpBT0iYVddf4v2hrt2HmuEFbA2xCVQrFZ6FIC1fgqD7j/k5kMJrKYDKX4XQu4/maEHgIC+irG3l1eSOj6UKKlboUKzWZL9YWzxXpAgyZPbXbsBrQV0X3ksCrlF9LuZiXcl5kiVin8ynbAO0IQI8yOxXE1Eb9AXFbprgG7EdsVMZ/JgBGbFiAdR2HaFMcekDfUy1pEBhp4NL4xHoQwedk+i8EqBOhUUSsZ8ZdLRU3CmBaQat1s8eQVvBn8WHVBVoV5w5/Xc1cLLK/AF49Hi1UkxjHjBsMVWVKFemqRig1MecwbpGXKn8xRgEzEbt6c7jEYy/j2Q1g08MZmBuApszfLJypVi/kEwtplIH9yDVV/3TwQy6M66o/Ydpaf7PDNht2h9WuAk4A8GrFcTKczngRFGIOm2qc6t/Z3GDj0FTRCiI1xvBcY/USLurBFwWdGs8XkHk+Awz2Axwbi2eNEq1xjBXiarF4F20AACAASURBVP+yNmwXBZoKgFecDzhAUa7VVGE8xdo5ITz2OLLet35IhOue9Qf+zQMIxSIPLeAACSygaec8HVPZW69VCIWpYM2t+TNYPxcxz6mOXVIVrApXWHwXpVmv8UAID3XYQZol4nevRWbzJePvAtC6nTkqWMIBnXKZFs1wIcBaXsXhkHpdmq2WnD97JufPnhNwv7p4La8vrzQucB7W9Au5uVUoPBhOZDjG4YMFLdTh4k/XhmJZiqUyD3/wiMQaNvg+F6yV7VAErfut5RX4biyg0zA4+dxw9TBUuxZD+44qGE4b9rmZWHIbAH4j5IL9IXo37u8m5q+HMFB7cbWUrlG5DQv+ovzab/0zaX/vrgV0+hUq+F3lzkPxT8U/4R/C2Z7M9tTWLbN5d9i+AKFvutvdF/EOul1Gv/rp96W5srZB1GZW1kxCnovY2ApJbl/3bF/M7Vo889MZC54pvwx5Pdl8IusSVY99pq0vvsHTIPxOf2WNfiKoLBFFDrbH1TfsiK+IQhzSfb/adl/9FTq6IoZW8KjdR532kWbUPIxoqOCyBqYZnF7EGvu+pBk6jiOq/rUbx8F9GTje9jEvgssY0ZFI8wCAY2bI4d7YFjgA4NgWO9wf1QLvCwBGpYI3nwI3y4LTY+Zhd4fd9XB6vb/6t9L/q39LiAoA4fE3CdlMyQk4DDgA+ARQ5/EYVeWqkJcw1S+DR65iwsazKngBhVTFCgAMAOSxX926FXm68hEgh/abyyWhA+yZFRQAKudZDsTIBDBJVLSmoAL8mDCO5ph5Hh8dU40Jq1nARUCDtEUmgILaVCtcdvtpt1pem+WmQ239zFZolt7AJ79mqOQNCPB4qKrWUziGtmw1G7RPJlyz+JEAgGgrKiFh9zqbse0JAwkCFBC4GhUgjUCFClyF7fgO1SAAONpIYRNi8ipkw0X4DPBSKMhg0OeVKKGh2qtWpV6tEsq+fIGYmx/K0QfPpfX8mdSOj2TW6cjstiOj21vpdju0hEZbwTKagNKsicejIa2ob66vWEYohTEuTFhL0KkK4Dwtp9FHGtuzyz4CgwM+ArxR5XiV5XRbaleMqlITEL9C9R4sXKEEHgH6TuYEvIj9O5ovZTRbEf4CCAMAQwGM3xfKNSmWa1T/TqAkZexfVXjDAlrbuEBIS2U24jwj5qmspJiDRW6OwAvqRvQz6oZ4txi3HA8cQ0tbU9ZsYyqE20fsa1iSo29MbJuygVUr6AQCm8W5tjOguB1csPGrluKmaDTIxOCiUHFCgQ8VMZTfScxSKFMVAgO0OfxVC2iFigpbVcFPy3PE4DYYjMMRenjElLhTVcAzPnGxpPDbVMnuBOCKRI2pjHjNULwDhip4ZjTW1OEKqOsxp71sSO9+XG48jwMsWMt4qIMHOsrJQQNaVRPwIq60Kyg3cNvn8yaGsbVZEnN5YzmOsQFACwDcH0FdPqZidbFWmEswa1AXatP+cKCwlXbZK8b/RXxZQnOqjpcElpivAL5YFABtAXYdrpsMW9Xd1p4bdbXDXwPABg1VJbymvXQF9ulQmyOmusUqx1qDcqH/6biAccNFTA9W4IADHRYAgHFwwAAw1gbYN09GQ16IIX7cbtLeHQchAH1xYX4wui6+Y66s4TSAAyuwoYfdM9bABscKID0OewD4jiYzmcEBYSVUVuthG84MXRthY4127/ak2+szxjsOjyD2b7Pdllb7iOD94uJSLq+upFyqcG2AshpA+OLyUgbDqYwmAOyY5yJYMjQOM+zay5zzOVBhHjLQwxFUWOMwhdmis8g5W+/t5+m1/6sgsL5bbBwmks8QAmCsiXcVwP77ZGxa/mgRfjZYnOC0Qt7v5ZxDn0C9bZ+9+Pev//bvPAkAHPWedf9NM/Ad6Y3Hot5YH7o5+K3rK3PKWPStSx6dwBMt6PY9EN0SWz0QtSG0VU6RD0dskkWmvNPbd1PM7Xoh89MZC/8u84vOK0Od9p3Hk0o/sn2iyh6ZdsxEjEs6vNThd+4RnEdU7tHLeyhr1AGK0DEe3qzhIyD8zvCxfUgzsEcDO/RR2zOwjIE15m1xSYbVPuwuK2VgAYLTDEyPdQ9tqMA0g9OLaPh9pXkAwKGdf7gvSwscAHCWVjs8E9wCUQCYu4NhWz1hd4WnF7Uxuesy7qPeD6R588ufys2/+8M3AHB6IxmPAfZQdZrPM24uLkBbbfO7H3VUyibKOoVHAE+qaNqoKQGHqGa1eLtukUklVaLGgw3rKlHkOjAG5FK1LWAcIKzGTlVFqNq5zhcKpbCZDivjRr0h4/GItshQyN63hUX5FPDqprra7FbvqDcdOqHWHt/YlVYKkDQWanrj30EWAIfDQwXAiLfboNUz4CygIegx4+gCvFgsVYJTADAlDbzUChi2uBV9BsDMwDCtoGEla7FH8V1jAxsIns9o6wwFH9KewXJ7iljI2o/aXwD+BarFACkBgj/46Nvy8uPvyvmHH8i4c0sF8OD2VnoAwL1bwl1XJ1OxXSwQ1qDNAbY8Vqa+uXofw7J3zvpSLduoEwa5rS1shXHhEcYnbjRUUW5xbTdjEapPgNqi5GmFXJJcoSRTqHkXK/2+FF798Uy6o6l0BhPCX0BggOJ8qSqFUk1my2WiAFbYCYip7U9VpcdppqW2wnsAYMQ4BQBG/9HKOZ+zONFl1m85N3BsEKlercnJ8bGcHJ/QAhnAHkpqwjeAHYJ9hb86htQilrCHNs6qDmZ8T/uu80sPSACaqsIeYE+XUcA3tfCtJiAL5VU1vIJLvQwCckj4AQO3wUaeOCyh+TsAVlvjORXngJyA35hDbk2NNmTdDF7diefrNsZmx4yyovy4x19IVGmMeNQLAmWPK+5LkMbbvQuA9QCHwvD08wkAdiWmuRAQELsS2mIAo//ZvvZ9owBe8qBAbziS/mgkI0BdizGr65DCXpQJcWf1Sw/WDBjXd0gQDPgLK3u2H+qHgwUE3nm1eTaFr8apVQiqy4BZQCe/N6Bo8BftB/Uv4CWQehH2zoidDmtnszT2OM9qQa5rJ+O4c0yoBhbwF4dPPGa5HiAo00p8wUMqEwJg2srXERc4J0UogE39CyUw/g375wKU8ozTXpQaFPCtBg/CbOZYXoZjKHOnMp7C1nspU3zOwBbZHA40PvKY7g6AvMPBUFo4SHF8LLV6w4415NRKm+4HcylwvJZkMgUAvpSLyyuC5tkChw8Q4ztPSMrxlle1sKrG84TnGm9a13U/TOGHbvRzR+MB+7qf/kzwddW/64zST049/OP/3qzv+Nl9BbA7bXg6dL1IWUWz7KYwdjU7yuGHbbBmpAHwb/zX/1yOPv7Rr3xvC36nSqcS+C50P+NMeUW8J+0svyShzCXepLB9EsHv3VvfmLFft843YwLvummjNnwy1mmnjwVuju00z4yJ7aao2/VQ5qczFv5d5pcpr8h6RefxDUp/320TOu3imjy81OF3WkkjChKVdmC6+0jzzZ2St/RKYFn3le6jt0FE/UPHN9squGLBN+4cSEX1aXiFDuUMGSiP3J4hRYwbx+GjKXjEP3Ib7bqcwelFNHxwmpFteQDAoTPkcF+WFjgA4CytdngmuAUeHQBHbBoGbyJFbI7tOs3g9B6o98Vf/J5c/Oz3CQjTCmDc6soijblqICqXI/zFvYAxBCm0gjb1GDagyfcUJrmyF2APFzb/GctyARtk2NlWqJB0RSvyJeRZIIaoWy4DRGgtXeVKpSs3u1PWrjnY7y5V6TrTsgGgYFOcitQSbEOnMjBlrAOodNnVwlNVvenNckAQWuAa9EJZ0iBcAYHaPKvSDxBQhY8aV1jVyx4DGAC3CQDcaMpkPJIRYdAkUX8m8SWhiCb8U3tnAuTFgnFgAbSrsHRdAIrNWT5aRFusVJ2QbmurgGk+nxJIqXJb1cQKLDVuL0HxYsH4nVSXGfhBut/79Pvyo3/wY/nOx9+T4W1HhrBR7Xak170lAC6YkleVyhu1suYD1a7CXsBpSHsxblDn0VjrznYqlwkOGde4VqcFLuKgAgIfH0PFfcx7/K+4EeI8DwfsC8A1EBVYQBeg4CuVZbnOy8KuOb5LgeD3ujeQy9u+AuDLG6qE80XEN65QAQxlJ5SHGpdUbaddMct+RhzT1dLsbs2y2aydwelo6w0gThUs4lUrgEcfaPzOJesHa23Ykw9HAxn0+4TlDmNdGY10FPvZZZBHrWL1UuirsZg9JjMtdQ2i6n0acxWKS0A3H+uEVwb8aHXOS0cP5h1jkpr1OuYsrZAZg1oBMO71wwYOgJEO41XXG1QoU8VuBxM0hqmpOhmnFocmXPmrhroobwKYEyC75GEFuhRITkqVEvuHylU7HEEV8kIt4T1uLw9OIB9aMk9lDvt6g+yoplusExBbfHPGEsb6BvWrAXc/BINy0Z55tSRcBABWCIy4siMZjMa6Ljl5M89vXW+K/CO82+vxIApsmBPbeFhHs/aICQ54X9Q5TygOO3JVpOL3XNug2Oa6o7bVhP0G/QEwMSZoJW1QO0cKW9A40bxXYTQPruCeVJ3d0QEOASWzDQf0dfBLNXohT1U7rNABfaEqr5aLtH+G5TPALw6RMOZ0CffjYIlZkBcLHIs4AIOxiDGFwxtot/5wzDYECAZUh80/2gPtjq+uqX4Bf9XlYULFb/v4iCpf/z3ao1avS7VWN6Be5FqiCuArmc0XPKfE9jZLfbSfhiDQMcOFyy2goZTmoq6g3Z0iCIAJfxUAO/y9D4HTANhflkyYb/bk+MjTw0uYVD7+3dVB1yCblxY3HYdDEjcIa5+0VbTGsbYDQoU8nTcwL5Hmf/zf/C9y/MmvvfW9Ler9YlPAt6b70A2Z8op4n9tpnrZCZqrovYciXh93kd32abx3Bd6+yl+LFCI2m55CfXdX3ODtuDeqnf3JKNpwJ9/MeWZosEx5RebzJPPYZx2eUNox8ziu2OG9Gn5n3Jw5pBuhhuN2QHiLhd8Znu4+0nyvxvc+2v+QZtAQCB57j9yeQZUJn3Ixetn34oBAcD9GrHfBaT7y2EA5DwA4dIYc7svSAgcAnKXVDs8EtwAAMPfsQp8I3GwKTi9iwzA4zcAy7qPe26T56i9+T179+e8RfACaElCZOtOBJ8BNwUAr2gOAFaAFClW/1yEqIQT6lnEwzTZzuZQ6AHC9RnBEWLSYE4y5RS4BE9V+ObOLxsa1qxAVygIa4R6qTMtqLeuxLhW2AB4vCIlQRt+oB+jgRnm+QHvV0WTMWJuJBadt6KO+6foA0EI5jI1+V8dpORVEACZp7FJtNweoBEcWAxhwCWBT1bplq9OKwMMBM2LwjkcjmU4UADtoNC9pje8K4OYQ0uAALbmLRS3HdEqIQKtsqJYBeSxuq//RB/AK+Iv7oYhU1bSpRQt51gFABTAVcFPj26LN1VL4O9/7jnz6ox/Kd777HVlMxrKYTAQWz8NBjxbSKK8CDUAQfZ4gj5CikMBvheBq+TseDxmnGPWH2hjxoQENcUHtOx5NZNAbMt4zFcD1JscMgZIpjDV2rMIcXARlVAAXZbZcq8pPEOCzIutCWXrjmdwMRnLdHcrnry7ls1eX0h/NIJGUXKEs8+WKdr6IQ6pxh6tsW5abgAbWtGqbS7tcKuQRY1NVz4RqQEiufC9sFNkopwLgFWMtn9Ca/JjtMBgMeBhA7YNhyasAHu3vym/vS+SqtuH63YG79xWttgEc8x4XWKE0YrSq7W6TEBq27F4vxsWFCtTszf3QBQ9/wPIZcXvtIAXmHxSVWBvwHMAv5hxgJA4QoFSE+PW6qoBN6a8Wzg6lbHV14Oy2tmYr72sKLdHdFn2qNtMYu1QAEwAj5qzCMawrPMCQz3POYI2hdTDV90s95ILYt6Z41uG65rhFnxLUIy9bCzFnsH5oWRSwo11hqwy75+liTlgJBfAQ0BJKbs5jj8WK2OQKXQkZbe1gjG7Gz9b4thrD16AjgDafwTrj5vD4J9K8C4A1vjhUyxhvCnU95jEVo1QAYyxDCepQU4G5A2CdryvWGRCY49oOgBAAY81l/F/97hbilVIRJ1Js3gP4atxfjb6NWL8itQoOdMBSvsyxxxjgjEFdoF081ivMA1Xeqt0yYvMOxojbPWGbDsZq44+xhq9ut0+ADgtoHOgB1G20WtJqtXkP7eO7XbZfs9mSerPJtsOFuMHX1x25uulwnPAjBvOMYxlqcbSvTjc9JKDwnU4EtCZHMnq4xWPr6ueGQlv+l4LAaTtoHWq6Lvgyn36/4BrjByFSoRAcAKddOTjmLQ53GhSnXTQ412yt4XqUzxEA48Kzv/nf/m4QAI56v0i/00W8E/ljwe9bD707ZshvJ/nGvc1+5VvvFsUPfZPez33vbcH30xxPLtWITaunVPbdFDt4a+/Bqm/19BYVyJRvhvyebD6RdYmuxxNKf99lD53TkU2yH7Bg7+PBZQ698QmkG9XPEZ3x6Ok+gbKGDoOIogaP7320//uSJqfVHhp/12kGpxexTuwjzdCmjChmTA/tvC/30UaPmmbEAhJczsA0Pb0DAI6ZJYd7Y1vgAIBjW+xwf1QL7AsAR21UBm5aRW1I7jrNwPS2qTfUvxc/+wOqju7G4fR4h9a1/JBSwuYQhzopxgbVOMCJktYAcFIuQFBu+mv8Xo9biZ9B/QtFpysPE+tXxFoFGGEcSFUMAkwQnGITu15L7GSRj+dNAEVbUig6FSoTpli8RcBPKMYADgB3cD825ZPym6oYm+qtdkvarTZ/59CbcNv6hWU2lfN8kQLBBMAaUxO2vSizxxj2mMmu2sLPFxajV8Gxx2PVeLFIH4AEUBdthTaEGheggOB5NpcpgPZkwn5oNGGj3NC4lLD/BJw0i2CkPaUCeKrxbA3MUjVcKhGODwcDWtNq26gK2y2Fnz07lw9fvpAPnj+jEhCKP0BeAOzpZKR9xedgAwyV+MRiiyp7cpiJNlwA2s7nMhwOpNfvymg0ohr29OSEymioN1GmfrcvneuO9LsDmKLCjJjt0GrWpNmoSbWq6moAStpvUy1p8VMlL8PRVAbjqcxXOSlWG1KqNmWyFBlMF9IbTeVvPvtC/vbvv5Tb/kgkX5J1vigLxLRdAunkpEIbY9gla+xRXH5IAO3r9UUsXgf6CtlVge6q3PRhCKX8a457KMBbjQbbCvGqASipxoQN8D0ArAcizIaW09H+zXnocXpNEZzMSShJoZaHRbiwvVrNurQadVW70s4aqmyAbZ3zBFg23VFUxtNFnGEq2auEdqgvD4bAAtpi2uIQgp3ZICSrIf4x7oX6vWxW7/YWq1a6+sejqoxVza+uA2plq4pJKNO1PVx5jXFGW2o/NGJrEJWagLhQ7UKhSUV0UaB8dftcqvbHY97joN2t1l39Thtms5pmrGdbApO1DpbAaqBNWAzgiws2z1AfI3YtD5+YZlvVtuZWwEMcOc61KQ8uuGpUlaXMCyCXCmAFogTDBJV4Ftp8iz+OkWjQngrhlOLYD7e4epixa6FUNZdhd25wAM4+xyEKazsFv0VaP2MNg8IXuQPwwj4cY7ZRqyQKYNqiz+AKMUsAMBS/9TrsxivSbjXluN2S46OWWklXijww4YdDUF6UBeVkzO7xTCHwYCT94YhjBe2BuTckbB/JiIdVNJZyrVan/TMgLmPDjyccTyXGDS/TyBotRMV2f8C4wQDAfhDALaIJoTnqYJNtBw8IZdWKG2PAP1PMjVtyOQW/qqjf/Nn3Vf/2lyUfIemXJ9pvE9puPpMc/Ka/e1gBd7FIQ2JPzxXIvt7gEALnY1WB+2/+k9+Vk09+HPTuFvUelE4x4h1m0y5BRXr4pgz57SRfJpK5le7UZYsqbNFwO3r0vS78jtrgKSQTuKn0FIp6vwy7K3rwFtyDzbDV01tUIlO+GfOLzitDPu97Hvsuf1T6Gdo/dI7HJR1e6vA7o2Rt4bCCL3ThpQi/8+ub7qO3QUR/hY7vuGEQ3gLBd0bUKTjNiEod0gwcKYH9tI/2DCxhzHIWDID3UZ9HTTOwH/Xv/cCvwDSD08swfw8AOLCvDrdlaoEDAM7UbIeHQlvgfQLAUdt6gZtfUduEu07zXnqvf/5vBFdataRqVqha1dKY6koCE71c4cv4gwZs7lhAGwDe/B7gzuMdbgAqADDgEL5r/FAo+3JUeAIyIV9X2HpsSqjGWlB7tZuqfDOQ43bV+H+3gIY9LOAmQCfVWVAqzhUYALS5hTOeSTbSaZ1apPLziLFvjzmsCRVGqs5kXEWCVVVXurKW4NmgLO5J1Ji0QN3ETPXnvM20bgrgXEWMNB2oAoiizlDEwjK12aizPN3brvRgIzsaUTmK9NpHbWm3Wxrv1GKYwmoV7YnXnOlsSggMYAoAA7AHO2mAAbRHr9djmlRSzmesq6oe88wXcYuR/vnZmTw7PyPEXCwAc1VZjGs6HlMRjAs/ByQmyLZ8CoWcqbSn0u/3pdu9Zfzbb718KS9fvJR2u538wX5zdSOXX76W68sbGQ/nvCqVsjw7a8vZ2ZGcn5/K2dmZtFpNqiABgWHdDIALJe8NAHK3L9PlWuqtE6k3j2VVKMtsXZDRfCn/z//3d/L//s3fyfVtX1a5Ai8of5cYL7m8VKp1qVZrbE+0HSCn2y6rhbWOI8Dfo+MTabePZIDYpKMRx4LD87QSEM9THYwDEGW1QOcBAqjJCWT14EMaALu9bBKr1azXXU3sa+9mngH4WvxffldIDDVmo14lPGdMaKjl54g/DdgFNbBCdB64UNKo8bCrFYIjHr4AbCNE0njLGLdQYULBrmNawTDGBkG+wWPMR8YtNTcBfUkG6NKDGrRYplJYY3H7AY3EWp12wzpX+OVQNYVeHOi5fbkrR5E+xjLmDeYL2tljiOuc1fjYgL+As2nYzDQNyvnnAZsGlvPrlcX9nfHfK4PaCd22+7SuauKtSl+zGb7zc6QJSKu226qIVeCbPIfDDXBJMOSY/vvBwbD+LO0loHjSLY25RpprgXaBwUv2+Yoq31q5IrVEXa25rwHDlws5ajbl9PiI31fLuayxTk8Rk7cv40GfpYMaGBbRPGzQrMvp6bF8cH4uz5+da/zxKtbDfNKfDuMRr3g8W8h4uiQA7vWGBLZqga2QmOv3bMYxB0UvYvmWeZCoajbjqqBnBGNTPas7QE7m8yUPWgAQqxOFxnymmt1ifatzRJ5jQWNK27yAMjqnMbg19jVCDKia3+IeaE+lPmPT/07mqP1eR8O9twE/QXHvL0hPhw4bdrjDYwDf+ex94H2Bhw8srj3aCRfmw38aAYCj3oPuvwgGvsOkH4t6R9pBfun1M/Q99uH7tip5kmSGJtuu2Pt4+mtRiX00zJ7SDNyc2lPuO0l2d1WI2oJ7o+xbPb1FJTLlmzG/d5HXk8wjsr2i6rDPtNMvezuZbZtEIosds2UevrkeWb999cv7lO6hrOETIW6Mh7ds8J0RBTikGdCvX8P2DKj15k/20JsDV+DgMRexTgen+Yh9GVzGfdQ7Q5oHABw88A83ZmiBAwDO0GiHR8JbIBoAI+nAzaTg7bfA9Jh1aNUC0wxObx/1vpfm5S9+Ipe/+ClhS9rGWGMHejxQt2JWZVIawiDuazpeJ+MUEtIAQKXiJJoadhPHcE04CyUhFGEOJNA2UGwBHEGFB+iG7yothO1rkYpY2FgSljKO4zoBR6ge1MwoIy0yCZNUdZwAu6kqgJEuNveRMACA34tNecAtxuhtNrnh7iA6HddRP7sVrCnTgRWugjwCYLOydTjt4Dcd09HjNSKWpsdMduAFq2HANcBFWGgjZmydda8StvW6PcaNpQXyfEYocUQA3CbMA9xDPwIw1ioVtchezmW+XKhdMVSZUP8S0KkCGOlBAaxiQsqIOTZQFsBMWOqivwjHj9qEurRDzZlC1kAwlL3DIQDwXPV06zVjQMMWGHmrSntG+2cC4OFQnj17Js/Pz9nmHtd12BtIt9OV/m1fRsOpjAYTAukj2Bi36gTeqLOOB1Xswe43XyhLrliUPuxkRxNaQRcqdSmU6zJb5WQ8X8tgMpe//+JC/u6LC7ntD2UpiBesMYT9chCHvvGDER57F32v0HDGOMG1elMqtRpjlo4xvnCwgGVJx0S2WMIML6qgD9/dfpiqb7M793yQhs5Fm3+YC27tyiCmCkQ1eqzHCVa45DGyiQ1zGOcFxmmtlBGXWG3LGZP5zluwWgVTjWhKRFo+l3y+qqIXaTO2LiyzLe421K6MO8xDD6ripvqdhzHKCs+gLAU8pgodh0gUqCXfiwCfiOetCn0/6KHxtV21rH2NdvP5rjBO1cuu1FerY9RH2x33uhrbD7dofGa1cU/s3M2i3FXRnPcaHJZpU0mbA1SEXbgqfwnO0wA4tU12B+I+CIAN/nJ9VviralQ3Y3YraFMDW38bo0+6z/+OSr6ny2CDA0pWj8edHCU2CAwrbKh+aflMC/Ecx3CxkOP/wwb6qNng3G/W6zIZDmQ8GsgC6u8lwgLgAMNGCdxuNzlXcVjkww+ey4vnzyRfQJoYOtqerpzFPwFjb/tj6Q5wiAKqeBzYgU22xnNnMQ38A95yro3haKCHDtBmjI1sNsxu1Q2lNeAyADDGKiE/DxABFq8tLjKU5xvg7opw3OdxsTGW1Fq9wL6nOwXsn20G3ge+v+r/H1IAJ/7TKatoT+O+AtidNx5SCLM4VKELFfA8iAILb4ByA8D/yT/+n4MtoP0VKOrdJf3eFPhudOeR0Peuh+7LkN/WdbxTjswtdTeV3SSzTUvu5tkt+mM3BfiaphKxcfaUW2B31YjaznuwSbZKYYuKZMo3Y37vKq/ofCLr841KP7JtYuZ7XNLhrR5+5x7VtPqHenBzBN+5jzT3VdZ9pfsE2iC0YyOKGnzAIXisvE/tH9FQwfU/pBk6TIPuC2/O4B4KxMTv0Voa2EjhLRRe9+A0A8uouyT6dQDAQVPkcFPGFjgA4IwNd3gsrAW+6QAYrRS8rxexcZYlGO2w9gAAIABJREFUzau//Klc/eUf6qY4wOhkkqiBE6UR4jPaZjI2wl2dqko8jZ9JG2EAHihiFxrjFc+oQhiARy1FCYANlkLt57bGDj1VcajWoGmFom+WE0Yw1qqqhgmAV2tCTN/YZrlhK2s2x2hvh0hQbMICGgBVYdGKCkSUH5CKnNniaSI9xtM1AOfKX1dLu1oXZYUqFWl4XGBaqaYAsCuM01bZHAeMLavqX0AOAi7A4JTqGmWoVWtUYUIBjXZG+WHXDHBKBdpaLYUJRNstQkmoHQFZYdcM0A54QdWarBL4WyorOCmWChwDeAZjQOtT5oSGung8HqltMyyQVytpNBCrt6ZA2uypUQ70O/oNit7ReKBKVkZEFSqHAYSoGjbYBuAMAAxgfHwMqHxESFzMKxCcT2cyHU14DQcjGQ1GhMlQsqKMbgeOsQSYjzGBuLCEsfWGTOdLXrOlMA7wUgoynCykP57RAvr1dVcub26lP5rIfCUyX62lWKlKuVKTQqlsQBB9AggOeAhrZrUsxtiHjSwgpQDYIYZwvsj4wVQNAp4W1B6dwJ0W6MUE5CItV5q6nTggo9ohu7W6Ari7hzHM+tkALfufX8SBCn5NXUgBJCec/k7D4ep3KLNRBjwGlTyglse69THvMUtpGY4YuBbHVhW1CqUVKGpd/Hn8nmreIg4a6NwAEMY45AEPQOESwDDuUdUvDmFgznqsa1dCO+TVQw2q1MU8pvp6OuEa4OuHQ1r/JNJe0oMstAS2WMS6jilA9j7w+Yw+VRtu7W9dJxxWWsrksEB/UJwjbrDGQ/eX9ATFpxZlKlL5+OaHep/COu89gru8wsw7CmAWwZS9jDdrPW5F87obU93cm4wNg9aJdTnA/8a2GLiZUJFWz/odhy1wwe69Va9Jq16nnfNRq8n4vrc319LtXMtyPpMKDoeUCjIZD2U0HMhqOSMoPjluyQfPzuXliw95QTW8hHKYbhIai9zjE2NIv76+5ZxELOAFYzPj4Ioq1NEX1XqDKnT0yWg8ZZzwJH4y9MfoL9jML5YK5xEXfob453op+EdcZHUMYN+m/sBSF2aNi8yxZ3Gx2U2pUAcMUYAY2vb8Qx/VX6UG1sM1d98D9Gd66IK/c6VwKkb9Hdhrnx/+M/88Sd+DdqVVelHjeOMzDZ8jmO//0T/6H+X4418Le2lL3RX8npFOOeI95s5j0aVLFzRTSe/N0K0KsM3Dd57N2Hw7y3/nCX3tKrTzFno4wYgNo3dUoq2y2W11grfdvrLMW6WwRWUy55shz0x5vYt8nmAeUW0VWf6otPmCEv1E0NyMTza8HOF3xtXvkK527T7aYR9pRpU1fkDueJyHt0D4neHj+5uc5r7GSXCbBo694PT2tG4HFjNqhQiuU2DmwelFtNHXLs3AtkzPiwMADlruDzdlbIEDAM7YcIfHwlrAATDuDt6iC9wwCk6PmYfdHXZXeHr7qHfWNAF/r3/5R1TawhoVoM+/aOFsdpfJpjI31rGBD4tiWLIuZb1cWXzQipSKAMALWc4NAGPjGcojKAFLZaqnHJ0A/KhNbCkBtFQcQhWZz5mVs9oqp61jzdWT4AcxcPEZytiGtSrTcjWhfmjqBr/byTLW6hjxaaemPBMCUEKpSpl/UWHDHyPTbZtR5vQmO9IFRHALaTwLe+R6vZYoWwEO3K5TVaAWj9jsO9Njz2Mia8xjs+Jl3ElVBbON7OK/KyWZT6cyGsL6eWyWoLD3rRhkbVH9i74ELNO2L21AtqxY11JFFcD5oqrDAMCgjAY0huoYil00bq/XlX6vy/SQHyC3qrdVjQ1b6Fajae0JGDiXMSDQaMB2UqiUk/ZRi3Aa0JZtky9QJdztdKTf7xEkAygDEuKwAMZHAfAYtrfLtUwwPocjxh1lPGHEJiVkhBpV2B+A+7DvbrTb0mi1ZbnOU9kLBfBoupDxDNaycwLg/mgqne5QbnoDGU5nsjAAXKrUpFytaTxRxoydKHxKYnMaAHZ4T8VhThZUEOepKIQNtcNTiE81fq7CT1WRQ424SA5d+Jwj+CUEtbjaBoIJ+xI4ZNAuBYsQkda3A3S92pjLGjJM+me9Rl0Afi3WKA5qWDtuVOobUI1sfPzrmGZEbVNQ4gAGQKnCNFVMm+LQDnLogQ1VEDPmt8VV1gMWFZtnOm85t3FQAbG1LRYvFb4GmmkxPoX9r8ZM5iEHuw9jjfW2BdtBqFrX46CHxkDFhS+3c7+jME7Zyvvv9R3d1KdJRym9AwBerhUkp/84UQfmu58cCoDf/Jn/KPn9HQCsKJ+/SzFojy+LPHkOwMqV/JxW0Xe/HITzEIjB/2RMAfbC3hgHdJCR2W0jji9+Vq9W5OS4LadHR4wfDfVvpVSUm6vXcnN1SfVv0wDxcNCTXu9W5rOJnBxp3F8A4BcffsCLlvE8SKJrA8a6w+/FaiVfXFzxggI4XyzTmhnqXVrai0ir3ZZmq81iDkcTGY3GqhAmzDWYnsvzcAZjLdMueibjqdo5ezviO3XdXPN9DOt3Wkin4LjbZ6fhKvqcAJjW0G++JfxK+Oujwzopudfs15WJ60GQ9NzT1xab2/7duvnuHLXn/LOn9AAA/u3fkePv/Sj4PSg9moLfie48lOmp8HfEh14/A9/xvurNNVuJt26pB4uzZVXCXs4f666vdeW2aNSIDaItcnmUR3dbtaitwTfqu93T4Zv7DzV05rwzNGCmvJ5oPtF1iazHk0o/suwxEzou6fBWCb8zeXkNLnZU2hEVfJ/SPZQ1eLjwxvBhEN6ywXeGZ/7eQP3gukc0/jc5zZjRHD6cwlo07K64dfprl2Z4o4fP4cA00215AMAxM+Vwb2wLHABwbIsd7o9qgX0CYG6QhpYmcNMpOD3dnQ3KPeyu8PSy1vvql38k17/8Y0I9Ar4JgKLHGVQtIarkqkRsMqsVLZR/S1nO54S9gDeAgoClAMKAdGoNrapBWj1XFBCrHTPi7pr9a6FIIEGAY5bKyNeVxvgd44MCEBF4WP6MlaoqsmodsUlrqnAyC2nGsaVCU1W1ANOJAtjskaHyQ508Tmk+B+vVjdoRZXeQm97QR1kHA9gcDwlXG80GFbFLWqBCWbfSdAz4qsJS4RggmcYAVaiXqM1gRwqwbuCXttBrxBJGfFSolFXxCtAM+D2djGU6mZoFsFpqtxAjuNnQus6m/E4VZrFEiAWQiatcLUu5WuF3ADpcaGe1wF0wD0BgQM/b2450bzsKlGmdPUvUzVAka1ziRgIY0QZoFwBggB5XpLpqGCrl0+fP5ez5c0Ldm9evpXt9pQAT/Q8LblqGF6RZa0i70ZR6tSbL2VwWszntjxOUZgpX5HN725Vut8s2rjUaVApKvijrfElmi5V0B2O5HYxkthCZrwGFRa46PbnqdGU0ncs6X9CLNrB5wiQoqWczPfAAZbjHREZ/ANSqnF0hM+AvATDjjUK5CJCkcBB9x0MKZsWNOmJ84jAC5pzGHd0ofwFBodJNA023y02+47c6iPzN/O5fuRsqmKiD12vAUMRyNetas5p1ZSzmGRWDmMdWX7WW1rJ5fFRkSBUl1LLWZ1rWN69E9Q6lPA8yYI7qeoC4wgl0dqUzlNXzOQ8bAL4TUrItTLULBSfVnLBbnycgF/d5Xm5/i6eSuN05KFrVblr/JlUHACo8Lc4v7zULbreUNufnu6dprTyuAoaq3jGsNrth9/TnAX9xFwJbqN7EvNuVrH5AIoG/mx6+s5Hh8NfXkvTf2mnYTJjJwzC6dir4NeW4jYEy11is31jXZ1zbCzlVAwMAnx0fydnJscbyhnI7n5NBr8sLtWo1oBCuyXDQl36/y7jAjAHcqMsJ5vzJsZycHDP2r8cVV3tpxNtdMJYyYvN+/uqSAHg0mXEOV2t12rpzGADi12r8GdZuxtsejAiI1SZaCIxxqGe5RMz3uUznc6aLuYbPAyjZcSVtv9axrJbQfunnQnLxM0HHv3cv1lGu1YkC/278X38ReAgEp2P/pt8FGHubMdM3YzntGvEGaLa57z9PzzW1P8dnDj/AuV6pBTTid+flN//x/yQnUAAHvrPcf7EJfodJP/gu89p0QNA72VfdlKmebyS2m1QiXjG3qvOTeDjjWHkSZc9SiMDNoCxJP6VndlvNqG3GB5th6xS2qFDmvDPk+a7yypRPZH2i83if048se8xcj086vOXD74yic+Gb6+mX4YBGOZRXGym4HSIGT3CakX0W0K32t17oneEtsK86Bae7j/Y/pBk0UPbRR0EZxy2VwbM5uD4R8/NR03zEcbzveh8AcOhMOdyXpQUOADhLqx2eCW6B9w0Ac9MttHaBm1bB6UXs+GVJ8+qXfyzX/04BMEAUrIVdrUrYarCWiiQDmgTCUOktlwSCsOlljEHAI0Axs6alQtPsn2FhDLUoYKTaq8IaGPvSCkkV0mj8U9W8Geg1m2mAo0pJLYlVzatADuAGaQD4IU4u8oHKEBfUm7R7Bgg120/8W5W7qiwG3MOXWtLCihZKRItVCrtbAGADAb5Rjs12PNvr9QgcYV8LAErFLDfvDVA+BIANrlM9SOWeAWDCX7McNQCsIGqZxHJE2dqtFi+0F9ue8Yahwl4StkOJDNCqqmJVrQJWQlELEEn73PlUyrUKFdOVWoWKYtQfZaHt7mqp1sq1Gi2dr2+u5ebmmmODNtBzhW7oK5RJ82wQAuFngLGwpx7ciQEszKdSKcnp+bl8+us/lk9//Osyn4zl6vMv5PrVl1SgQ9WMPHKIxSsiz8/O5eUHH8r5yZnkAYAceLKdDdosFnz24vVref36NUFQCYcNADqKFSmUKjJZrOTqRq1lV/mSFCuASmV5fd3hNZrNeV+hXJHpDEpoKAcBfhUIuYoU3xWow9IZcWxxlRIADLC8EgBkKGRXMjWAjAMGfkDBDwMARo3GIxklKm6NFWzc996Ko1br/kuf68n3FAhWuKdjy+WONCumutAB8Dz5PQCR2jCrCpd25TioYfFyHcC6sTTnAaGZxuNdrz0uqoJV/RPa4ofTPncT65W2z4gNnADgCvOjchixkM2WGWOt3x/IYNBnempBjXss/dTBCf2ZKqY13rbGcnUopvNIQW9SutRb+kbpqWpQVdG64ldvfOPvCXaGEnjWzyyh73Qaf3ZvVSZ1NHVuKl5w2gqaIN2shv3exD76ntpXS2oK2pRidRMN2uuDtRy2x2bbb2VGNbgO5/NSQYznUplxfHG4ZD4dc85hNNcrFTk/PZbzsxNaPQMM4+ezyURmkzFjBAP0tpo1GWHuAwBPxoTFuBr1Kg+V4JCMHwSh+tv6Cyre235fbrt9AmBck/lSWu0jaR8dSZHuEboeA/DCLhxgt98fSn8wFMQDZqxerOVQ8FeqXF/xcxy0GIxGMhyOZL7E/NW1Hm3MfsN9/CwwK3E7MOTjiePTDvDouq3xoPUwjarL9WP6zU/gB+FvSqKefgL38rORzhp68CddBnXP2Hz5uE3WADtsdCfcAKzaqVJf8XOEhy4qagH9n/2T35XTT8wCOvC9JZ1/1PvGnQezPZntKcs4Q/12Utf7C8K9VX2b/92ySttk/bjPvu8Vj9icetyG3m3uu6921Fbbg5XZOoUtKpU574x5ZsovQ17R+TzBPPZZh32mHTtj45o+vOThd/orefgT4XfG0ZKvbboRnfy+tUHoeI9ogq8dNOPfr3toqEOaAY0aN/ACEoxRsof3/De1L4Pr/eAm0MPdte80DwA4aJocbsrYAgcAnLHhDo+FtcABAGs7BW9oBm54BafHzPXuy7/8I4EKGHFbAUahkAVA8c1mAB4AP3xB76i20KrqxSa1AuCpgReN9cv4kQZ2NQ5uTqoVxIqtUIEHMAmwqGpfxUqMH2sxRd2a1kEwngegKtMi1iDRErFYUSYtT61eV2WYxaMF0BwMhjIYDlgvjee4IgAlBCU4VUWnwyON1aqxSnEpTCry5dlBoCvCAL9cAQw4BWAKoLEmdFUls1o/q5I1gepmb408sTGv8SYRO9diTjpwNKWeqxGx2Y+ynVicXAI4i6OrquM529mBCwGWwXNVPQLoLWnxPJ1NDABrPEhcUAOjvTXm5cqseit8BgpgXBgLUN/SntfgH/q5Ui0zNrH2pdpt9/t9GQx6bGta+K5gE454sCU5Oz+TH/3GP5Af/cZvCJDGEDGAu13pdbvSv+0SHk9h0z2ZyNnJqbx8/qE8Oz0jnMKF8UX1IseMQnJYAV9cXMirV6+o+oN9M+As4vnC0hkKYMDfy5uu5EsVqTbaUqjU5PVVRy6ubmQ8nUseaZcqhEaAS4sFIIyqwVEn2IdjvLttLfoQ4X8Xq5yscgVID2WNGL85qAsLAjtbxqmdYU6VtK3LZYVYVCiiP/QwAhpf42MbkTKF6h3IY3PFoZLPHc6gNwCwAViDgh4nWuMFa9txzuHARUoZm4ZdVFQCqtk83aiUYROscwLjAIUndMqbstbgb2KhTGteBdDFgkJmzjOzNU8U9lAV2/hnPOrRmIBcD5w4ANb1ZAPWHlIcOyX2ZvG1RQ8ouE2yr8BvLq/plfTe63wCYJPTCFwb1w6E/U9tg9J3n3biS9n6xrbZjrykbaPdattjAxMEf4UFdKrrFfLbpwu/JwcBAC5VraqK7gRD82AB2hQAGG4GiD8O+It1nVr4tUi9Wk4UwKUiVl0FwLCKxqEXWEVjDUBc4PFoQBXwbDahUhiXWsbrdXZ+Kudnp3QO4Bq1XkmvP5Cbzq1cd27l4qojr646jN1dh/q/2eLajri/ULA68IZqeDzB59aU8xVrOg5d6Nwv6XpPpfjcDnTMqFbnuCshJroeKEC76ucC5ryqenH5+u8uEFgL0KaqGl/dBcD3Pnzvw+D0nPW3JH0krQUWDZ/AGNSrzWEMCx/gynV/3lXr+nGuqW0s3HGIQw9zLOygDHo+DYD/4X/3L+T0+z/evLQFvmek3/Ki3jnuPJjtyWxPWcYZ6reTur7xWrxVLd5MbbfJhb3EP9W7tuzjnVVrDxt/OyvbO05o900RtcX2lbXdOpUtKpY574x5ZsovQ17vIp/oPCLr8aTSjyx7zNSOTzq8ZcLvfA8hLd+rw2oYdpf1WmCa9lof3tWPnO6+2iC8AYK7KwaVPi5UfeQxuK8+DU53H2P6kdMMHc/hxQxuzccdy4EVCq/N467P+y7nAQCHzpTDfVla4ACAs7Ta4ZngFsgEgHWXMyiPsLvC02PWQTm/f2m+/sVP5fUv/pBwD7AK8TUd8IIeAHoxXi5tXtUKWjeRVY0LSAAVKi2gEesTEAH/trisrhTVzf+yFA2mud2zt22iujMlMMAT47waQNWYr6qO9HvVFlrj2NJet1rdKHmLJapzu70e4aA/A9UlY4YifcQlLThUVvUtQJ0CYIslXCxqbFxTEzuIQnraXlPCE6hBoQqlJfZiRqihSiyzuUY8W6hFzQbalWcKgFPwl6BaFWCAFYR0pgwGnDk9OZGT0xNCUKp1WR/tA+RJyAplqrYU+4v9aTbb7E/E8K3AAlptoKEEBrz22KvI2+sP1SBBtykxYdeK+s6gkJ1OqSp0yK9qtTx/hpjBUEgjv8UcKrwF4Q/Kd3p2Ip/+8Ifygx/9UJqNJp8BOL69uZHb6xvpXF/zurm+kVa9SQh8enTMOMPtRkPjGRP+K7hCvqj/69cXcvH6gmOYUEzyjOWLC/F9r297cnPbl2KlJo2jEylVG/L6+oYQeDiZSQ5jIV8yVWBOcoUCVbu4oEru93q8qAZeLqgY7PVn0hvMEEhayvWqlGpVs51WC1rAX0B3HATA2FK7bVXbon9pUz6HGle/WG6LH6xzR8dGYkXrsMftaf3/jUd6TFdPIz2OFOSKxhcuQHXvsWv1sAIPKphlLOAYY1Az/u6aYwOqWo5/2KQnal1VPxZyaqurddC427CCdwjsVssKivWACWEV+9IgGG2zlwRWhHAY3zgoYosE8tT8NwpZQnNbn/F3hDsJJPmaAvmuKtqcuxPLal2305a/mqaC2gSi+mcAoaoqaVUdvbGo3vRiost8448rTVJ/n3w3YOyV9fZOrKRT48MF1Q6yk7Fj/3BQvBlTSo5hU60HAKzcyN3cGjCfsH5h7d5YQM/sMI9IrVyWk6OmnLRbVO3mc2v+rgRbYYztPGzbdWxNxiNC4DljhRcZKxguBG79/NFH3xZcR0ctWnxDbdy57crVTUeubzpy0x3wggK4UIJFfVma7ba028dSbzRoUT8jqFXLZ/gtqMXzmKAX8bcBggF0GQN4OmNv8ahPXq30oUD3/kY74l5AYKz1PnbUvUIvV6CrY4O6VeAzhDbQpgB+6P3kIQWwvsroCYBklNi7DSzusR5g7qXzd7Drz6qaX+eX/wxppqE1ADCem2OtwufSeqVxyCuquv+H//3/KmdpABzxjpV+HQp+N7r/DhX4PvfGY6HvYl91X8Z8PbnM9b1Tnt2kkpRpt8lt28KH5w8toJ9vUbthIY22fYJbp7BlpTLnnzHfTPllyOtd5PPk8ohsp+jyR6YfMoOS19iowkTdHA4UIheJqFJEtN0h3c1fLkFj6Am0bVA5oz+DwkdC8J37aKt9pBkxF4PrfkgzdJgG3xfe9eG9FHxnYObB6X2Tx0dgW7KJUqPjAICDp8rhxgwtcADAGRrt8Eh4C6QBMJ4K3rsK3LgLTo+Zh90ddld4evuod5Y0L37+E7n4+U/NAlPVsQCGgIjYZMamOgGqqUkBihyKAQAAvAGOAcoBCgPywn4ZMT6x+7NYzJg2oTDApIEjB8MqnNt8vDG2sKmgaF1MeIDYv6pES8dJ9RiijCuKjW0AZm7Wq/Lp5uZGOp2OjEZQESrgwWY9Nu0BqKAow4WfAxIAjOLZ+wAYbQJFa6/fN6irAExtlk2JzPQBxCcEH1ClcgOfdXB73VIqRqnGmE0UwJYWyucqXFd/utISKrqz01M5OzslRCMAgA33DMrUCf9dKJgVLlXYG8U2rbfNAhp234DmJVg/V8oWU7NKyKd5rky1DJi7sljDE44LxnEuFRmfFeMCbYP+WiznpuwsMA0HwHqP2quWStqfx8dt+f4nH8snn3wsz54/l+OzU2m1W3JzeSU3l5fy+stX8vlnfy+f//1nUimWpdVoSbvZkrOTE8YRrVerBE0Yixh3uJarhVxeXsrl69csF2OCLldSoTK8IYgU3e0N5bY/lHKtIc3jE6nUm7R/vgQAHk8JjBH/F8AJY6Baq8rR0bEcHR1xnF9fX8n11ZXMZxMefBgMxvLqsi+vXvclVyxJ46ghtRaspUuSK5QIomg5PpsqTiR4LWjbw84cYwjj3ePOMibtOlGD6/hSyJOMewOxbwBhJd5m+Qw4pKBqo6xX6Me43DyoUTB4pYpvxqrGAE4uCDt1fPHwByC9QWIFxRrL2+EXlOCAwAS/DoCRv5Uf8MljBSfuAIWCpsv/FFLq+FeVqqrnEft1YyPtBzDc5haQC+VzUK4xrFXJSTgHiXZ6nbeX7jTsdQWyw2+3o07DuwS22vNaJqhX7yqBrRPsU80h7+azcfM5sokF7LFo03cxb8Ltu588/jfDRum7sXjWv6XMDlqNqfm1AcXart5ehMGmwMXaqlbxUHevZA0b4uXC5llOauWStBt1aTfrBMC4rZjPS6NWlUatIkWMZcBTHiRC7OYR137EFC4XMV5QD7XG/8EPPuV1cnJC1X+ve0vwe3VzI1edWxmMptIfYd7Aslp4HZ+cytn5uTRbR5zfAL6oX7FUkSLcHhgLeEib59FkKmO7aPcPVwuq+1V17hbk6f51ZwjEAnaV+GbdxsEdVZ77OOOanAbAKUV3sBX0PfUv+grrDG39TQGcPoiUVgB/FQC+A43tENMMfYLPacQiNwtozJ///H/4394EwBHvROk3vuD3o/uviYHvX288Fv66+fCdGfP1xDLX943S7C6ljF23bUsenj+0wBstELG3Fdh6UVuKX5nm1qlsWbHM+WfMN1N+GfJ6svlE1iW6HvtMPzLtwIlk74Qxd9/9G/1tT0a1YUQdo9LVF9+3FTX5ffidj5/u+1TWuJET17ahnRsxDIIVwI/eBxGVCi7rIc2gIbWP9gzKOHp6hJU07K5kMyGoqF+7NB9xbtxvywMADhqCh5sytsABAGdsuMNjYS2wbwDMjbCwouweAEfswgWXcR9p2gboq5/9G3n1s59wg5gKqsnE1KwlyeWgcgUUNgUwFV55jbELCAdLTKoEl9Ko12npWatWaf8MOAxVscbbRYxIqMQADgyKAEYZNPXvRASrFe2ooYRC+lT4AiBQraf5O1itVKosC8AvYpbeUdhKTm47Henc3jJ/h8KAUASsazElc5Xb8IwBOZ8nsTdxvyrFyvxdfzAgBN5Y0ap9aGLtaZpTxL2Eog3toqpgQM9yAh74PGM5Av4pAHbLUYcKBIIOBQ3k4f9R73arKa2WqmYB+QhzLB4ulZoGpTTWq8I7lAOQlEpba/NiqSAFgkBXpEL9CuCkrxvexphIBLyLhfWHqpgB1TFeoPD9/9l7syfJkuy878S+R+5Ze/VM98wQA0IyIwUTIMj4oj9F4iLCTHqRiRJlkGTGJ/0vFECAwIAACBDASHoUKJiB6OlhV2+1ZWblGvsesu87fu69mZVZ6X4joraJAu5kdqZf3667x03/+fcdPC/0EdvryuEzHAMOq5oTQLbT7jBeJ9L88LPvyw9+8D3Zv7MvWzvbjPPZa7elCyvYkxN5+eKFHLx4AW9dKeYKtBDf3VbrWNjMqs22xjfGNZ2O5eTkhJC230edND4nLGQrtbpk80UZjMbSH05kDqUqLGIzOblod3l1egBFUAuOZXNrS3Z292RnZ0e2trdle3ubY7x1fk5YBcCPtgE4PX9xIs9fnjCG8BR9xUGRl3k2T9ylBw40Nil7FmMYSvB8jmsPgRJssxPPXFcvjA/AYLUv5nNz1scW31aVszovAP74z6mH8fUyAFYlLy3c8exhCe6ducviAAAgAElEQVTUtvg57coRN9fslV08UlMA4zSBKXABelEHzCMAauaLey22bTSKYs9ih3Cj2M5sI5up9TYHZUuXlEdGENsp2qlEprJe57z9A0xXa3K10DUlp/UdVbBUPePJOMUvwJ5TNhPQWx+43+sGhkHT5PexxTYqb9j18seOi/V75bPoOgXw1Q+sOIZxEiJbbGfDzPF/O5lyrCh2VtDJ+MtJm2pTAqt4WQ/XmKo+E4FhqHyh7hZCXMy7Kg740M0hz7V3e7Mp25sbVAjTlh127L2u9HodHkqhK0Qeh0Kmuq6PR/Lo0SN5/Pgh44ZjriO+OOJgY34i7nZ/NNVrOHFzdiy1ekOaKKdSky5ihff6XDvzRQeAO13aSHd7euBkyPmvhw44f6hsz/FSa2QbN3pYIho3AOJuaMbqXwXYOs+Qn44hxgDG+kZVtbsp8axvs4Hmk73y1x3X2pHGWL+qADYAbAeDbHwnNzpfu6dQEAJg9P1MFcCwosdn0G8QAP/y9W9KKQBp0PtMstQUZQW94930LpiyXMsudXuvrc+Sc1tudr5v0+t0v+A9ELBP5tlTQVuJb8xz4ZwWbFzq8lOWm6q8t1VWinKC2xNYxoeev+eEYrKwrgnrmaDUARVZ56tP+EPqh1XVdTVj3b+2/in9J9uHkmfQGFzF/P4I8/QdzwFN914p3um4C2iQdz3fYZ7edQz4EF4DYN/ZsU63jB5YA+Bl9OI6jxt74EMEwEEbjp4bi0F7dCvK88Vf/kRe/vQnBLWIvYrNdVNVqs0rrDZhw6rAFmDX4ggCwFCoJiIbG03Z2tzkpj5tkMewTe5LtwsY0I0te51NpdkFm7Uz4ANVtbCrdPbCgMZQrlLV6xSKVJQ5MAsoSABcKIITuriaGtQR+/jnF+dyfn5Oq2JVfRWjGI74UC3kYS9aIAyy2I+qYERdshpPmPa/Y9ogAwLHSkzYHWvddMHUWLSDXk+G/S6BIeAHlM+FYkkKpTiuMAEwFcRQPCJmrsZSVdWiKoCpgoxip+ofEYBeCt9LCiTM0pcQVONyov9mE8CWIcE9/lvjbxa58Q9Aj/tpacpLFcMxXAQIsljICo2jDW9a8Cq0BADGhWeMcqB0ZZxmWEtDaYd2U/mHuLb6CvPtty/ku29fEM7+8Iffkx/98Hty9+6+bO9sy+bmhkwAbSYT2iwfHRzK4eGBjIewQ51JLpOVvd1d2dtFLOCCTCcKYQmtcNhgPGacYii+AaZRBmynAY5q9aaUyhWC33k2y3i/UBh2oRIcAgqPpdPty0WrLRetjjx89Eg+/fQzefz4sezu7cnu3i6fcb/bkV6nw3jLU1hCt9vy3bOX8t3Tl3J8diFn7Z6cd/qM/8uYwAClzvJ7ioMHLnaoADIC/joAiq8cAzyYAEiLmNGqwAe8AmSNLJgJ8A3kGwCO5YcMjUwQZwBYrWINGiEfArCCKXgVTkPNCWWv1ldhM8aRAl5AMQVcGUTddrDXYotinOr0c7AyEas4iu/rlMtkqYTULpYqK2zI20FujLGMWe3GINfqgXK4frhY5SxV6Zw7TKF15qgD2KRtOZStcz0YgFjWtAO+Yift4K8qgN2K76Cf9d+lr84VId6WufqqHq/weMZXgZ/12msflG4txHOO8r4S/1cPFGh52k6uWm5jz/3G4v9G6WKrakPTmD9YW/nfVGxDKy+SxTik5b9ITnBAICMFXlmplktSq1akWa/JvTv7vBq1qqbNZKTbaUm73ZLhoOcOn+QJf/E5ADi8v78ne3t7/N3R0RGt21H7YqlMRe94JjKeZjgvW92etDpd/q5SrRH4QuULxS8BMCyii0VptzsRANY1VKEvVL+w+tezMjruovnnxiDGox7AwKESFV7zs85syt3nHPoIeegBIqzZUxm7gwb6cF+HwDo03SGHxGf4VQtoGwPqfqEhAK6zgDY1t8aNV/W+jUnkYVbR/JqwgB5izQIARrz3kh7e+o3f/F9l9wfLA8BB70hXB73n+811L5VB71FLLDf6XFzau/5CLbm2Fgt069Jatc7o4++BgD23gM4I2k67Md+l5LJAAxcqP2W5qctMUV6qsgLLeS/LWGUbAvMOmFSB8Dd6w/QqIug5BbZxVXmv8/2woLLXQLS/nMIernfW3tkGjHHvPKO/926v7i9ynkEr1yqeU0Cetz9JtxPg/UC9E/ofKAloj3fp7zBP7zq+Z/NtrQD2nS3rdGl6YA2A0/Ta+h7vHlgD4LirvLf8PHfyvPPjbm1GXvzlHwggMAAwY712uxoLErE5EQeUSlJYxNqmeJYgFUAR6RTgZmRra5NKyXq1Kv0eLED73OyPALDiiUjBi83/CP5SeacACcCSdsyw7QQAdjBRAVXGWU0rBIXNNOMK094Y9rmqluRm/nRGy2Zc49E4in1IyOzQieIzhSz2MqC2nrABlcjqGvkZ8IxAGqyCucGu8WhhbwroNOx1aX8KkEIADIti9BWsk4sAt7ECWO1uDUoZAFa1rCqA4/iv+rgsnq+Cd8L3jLAfyqWiqq4Zg3hM9R2sWPE94W+pSJU21MP1Rt3FAbWYoNoDpmgGeAI0VitsjX8JOGgqRdTNrMExbgB/oQSmBTigfLksFQebqTAmqMvKl0++kydPvpNupy+PHt2RRw/vyN7eLi2tMX40titiiA5otXxyfMJxORqOCbgQ/xgW0FAkDvro566LTT2nSpkHGLodtaV2fQgFMK5Spcp4orgQ77fV6Umr25fheEq1IIDS+UWLsUgfPnwkn34GAPyJ7O7uEADjsMOE8a6HVDlC0Yhx/vLgUF4eHMnzg2N5dnAsL45OGW94DJYEJTxiP2N8wg7d2T0bmJzbA8zioIWOO6QjoM0XOCYRR5gAOKkAhh7eIHASvDKwNACrHh4gBHWK4CQAhvqYsZodlMZNuazalccxgFEnhUzMgwNQ56jCqwzri8MhZu3sMJem42EBKP51vEexswmm45jXyMPgJe7P5W1+II6r2jib7S7hl8Fl5Oviglu9CEWdcj75V421CT/DoQAcMiCwTqiaNbawA+v4eUKSGyku0Z9U3MfqX/SMwu+b/5ywvmMXumQ3wl/30ZC0qH7NftqtWGyvG0w2pjS+r/tjMfrDRXXV/Ahx64Y+TrUENwAMC2cc3sHBEui51acAB3xojq5qYJlLo16TzWaDyt+H9+/Kg/v3CIOxkiJNq3UuFxdn0u/1pFTC4ZMCAXCn0+YcxVzHBcB6fHzMCwdxcFijUqtJbzih+rfbH0m3P6A6P4u1tlDkWOr2BlT6cl5ATZ/LS7vdlVan46yhtZGAv4CdWHvVEh2fEU7FG8WL1rXW+thcJmgx72K4a5xp9nakAKbafArFuZ8COKkGjl0jXj+kzbk7dXG1EwDaLM+T6l+sGUkIjGcaWaOj7lQ653iwZIy0MteY7yVVAP+XbwLA7v3A+6UukTDoHSRZgOc7znV1Sl3mAu28VPU0HXXjPQu15uZcV5PtUlu+zuzD6YGAvbvARgVtzb0x76XktEBDFyo/Zbmpy0xRXqqy3kY5gWUEt+M9yz9kgoVVPaxnglIHVGSdb+Kd3vdhf8T9u4IueKeKyeQe1K1tW8VzXUWe0d+ft7bIH0J+hHne3jtxCv/H5L9ieqf0L9z/eXrm6V3Hj3B8XG37GgCHzJh12tAeWAPg0B5bpw/qgdQAOGCzLmivy3Pj0TtPz/zYHN+eW1GepgAGcFVY23PqzbyqFJ1qEd8DFAAcKegrUd1KS+ZcVjaaTao4Af/aFy2qOPv9noyGqkQ1BS/SKlwEOAVI0riQ1hfY1AawRRxEgmiqfQsKgxHz1cUYBgAGgC3kFFTTRjmKo6tKQNiE9vo9/hxqYcBJxrl1cTE1Nq2qAQEgkB8AEeywARcs1jE23WEPrWBRLY01LqtCKL0Uxo4HfcYBBiREG4tFQGBYQCN2bjFShAJEEDbT8nqSiFuqYOGqsisGQi4OshM9osxqBcC1TBUn1I2AOFAAow8B6ACHAYFrtapsNBvSbDb4O0BbVUOSGsYjMZNxdVe4ripsZ1kMCDJDf8AaHOVo3Gg8Y/RXtYq4yhUHvmMbbSiDDw+O5fDwFa2TS6U8L4yZnW1YLW9qObkcnwHGT6vVYhlQBuMZoJ24JqORXJyfSuviLIphivorDEFMZoxTrXOhWGbcSygLs4D1+YJMAAKncxlN5tLt9yOg1OlBWdiX5kaThxm2trZlc2ODdUT/GQijnTktuGcETt3eUJ6+OJIvv3kmX333kspiQObJ9DLMhQrUFOY64DXOK+Lg2sEDjAuAKxwsIDSGmhFxbF0MawWgqgKONbc6e6jjdApbi/OqFuExsCT0hBU4ATAOGahSFoAfsbaTAFhjAGua6B/ArkOe8WEJBYasU6ReRYxmgGYHf91XVS5q7GxVaQPua+6oP1W9eT2Ugd8RABNemrrSAWhXIVs/L78kOwjq1PzsA45xU8taqGOzgb5sfx2pf10ZpqDms0v0J/6bzggJlafvcn7bym/z3fIzQKl/32hr7X8NAmv7Yvob/d7WV3ShszI2oMl12bkJTEa6ZkAJDFDNmOv46tqYpwX/XHY2N2RvZ0v293bk7v4eL8xL2rLPZnJ2diJnsHXudqRaq1AtjHWoh/i8vS7n0+bmJtd1/Dc+dwB3y9Ua5+vBqxM5ODqhSl9w8ISHTxCfW23zYdOONXrkbJ7HkynnMEAxfocDDhjfmEM5HBACOKa6Gypw2LKrst1iuF+NsW2faXqIwcabAWB3CEBgG62HdRgH20MBrFPejknEn/zJdwA9IIDjAQag48MTmJt2GMIUwPZZZGA4/jyCQwWcBHJqMY9xi8NC5TIhMH4HC+jdmyygbeAFvHckx773e83VCZOyvKB3qZsm6QJlL6X81+qVuhffuAwt2Ez/JW6d8qPsAc89uxRtD9rmuzX/hXNbsKELlZ+y7NRlpigvVVlvo5zAMoLb8Z7lf+tESCQIrLo3FIvfRz1rE1iRoGcUkPc6X31eq+iHVeTpObqiZP5Dwb+2/infrf1z0HP17yj/sbLOM3S4vjF9QHd6z+gPZSy/03oGdLx3PRfIcw2Alzqt1pld6YE1AF4PiZX2wFUAHLR55rl7FbR19iHk6VnH0L6E/fPLn/4hIZ6pOi2uKtWyLjapWmIq+AL8BVQE4CSYzeWkXq9Ls9GgYhRxHc9OTmkPDCiHzX/mmYWlc84BZMSMRIxTtSyO1VUzAj8oOpG/wUuzFIaaDDbIUJhmncUu3kjNRlm/KmBC3EMC3oxIuVQhnOYmOkDcbEYQ2el2Ve3rwCXUxz1A3PFElayViiqhHfxR2DnSOKPOypaxigs5KeSzMh0NeSGOZsGBbloiFwAhCwQZgHjYkFc14pRw2SyLre4RbKLNswNVrLcqO/U5q4IPqmuoe/EsoPglBHZfAa/KUAAXCozRvLmhoL7baVORh3jFjhpGVqJ4iaHy2qmAGceTddekAAoGIAABLQZwvYb4xA1CYFpMZ9Uu3KAwQA/6HNbJrdYFAS9+pwrgLY4L1BXlY+wgli9VsS4OrkL2uXTbbXl1dCDHh4cuFvDUKaFV6Yznhnz1eQOgAAgBJOWpGMwxbmhFMrkCbZ8ZOxTxjHEgYAwgrv0NgNyo16Veq0mlUmLdMB4RCxUXxmGuUJJcvijfPT+Uv/n8S/n851/LaasjZ60245fmcnqwIDohAGJvIJLqWI1Nqio9VX0DWOWKBT7ryVjtwS/LNy8rVCMD5blTs7uxqs9V/wiNbGIxlmDrDYtnKJIdAGY83SzUlPrcaAFNUKsqYicujhXAVCerDS6KYNxv2n0r2OZ/U0GJfBVEcR65AxRoE+fSeKz5O4BNtXgB2lOR0URjSzM2r7MspzIXMNDFvuZBicTf2crUHQh3FtqM2Uobe42/jMtiYavqXQGwQnYLSxw/JyqpnbuA2XInbXexNlo85mV9cCYB8HXwV3dtHOKNgLDGKlYMbPV38JvwVoGmetY7eI11HT+bzSLXgPkEAJgTXQHwTA+3FLKwChe5s7ctD+7ty/27+4zJvbezTZUvDmbAlh3q/VfHR9LttvmZ0GzWecCkj3jw/b5sbGwwZEAF0Jhjc0ZrZ6h1MUe/+PJr+eI/fk2Vfq25wQtzAeslYC+Vt7MpnSIAfnnQZzCW/mAs4wny0rjmiHEOdTDUw3QzyCOufTY6bGPwlA4XCUW5fc7FY4HScgfetT/Re6wHD53ECnmuyzd8Vr9mBW2O3G7QEDjb3IkOFukBIxsP9nlMeA3FtjuMFH1OW9rE/eo0AEf6HA/DBAFgbVCqYZ3urvTlBb373NSilG1NZpe63dfWabm5Xarn6rJONV7WN73fPRCwZ5WiId5bZ7fmvZScFmzsQnVIWXbqMlOUl6qs97Sc4LYEtmPV+d86IRIJwqoeVvOg1AEVWVW+fIVeUed9SPl+SHVd0eMKGgne/fWOx7h3PRN/S/r0r3e+q2j/R5inT58HPiLv8ez9LAMq8E7z/MjGx3V9uQbAvjNmnS5ND6wBcJpeW9/j3QNvAwAHbQZ6bvoF7Zd9IHm++OkfMgYwla9Q6w6HkbWqcgKFfbopDsgJ5aaCMFrGcsMagBW2zGXChHarTQUnIE8UT9FZjeIeKL9wAQYZNLDBo1adCv0Ak6kAxmY+FcjC72kvXCk7m1YFHYRZ3BRXKEVrzpna6kL5xXjBZSiAFfSgXQq8B2QhpQp+XyGkQIxJKMxo3YwYwS494ByAFC4CYBdrEvU0q1PA3xlsgkXrrxbIiInrVJ1O74y6os9HhBpQACsMhiU08lU8o6M4HkqJpRlg2Nm6VhwQJwAGUJ9OeA9tTKGadipepIMar1ot06YaFq183s5KGs8Ziks8lwLa7trP2L6FfKReporQxbvEPdYnVGeXy7yPOmvaUxcVAFerVBcCyPcHfR0j7RYBIeIs4z4dX7C3VpUeldAOvDE2bkaNc1H3i7NTaZ2fsa0ymxDQAB4iDx4QqFR0jDCmLVSlZgdboQoYoAnac8T8PW+1CX8tLUA14j2jb6BsrDnlMZXWlZJUAbXLRamUK1Ktwba2IYfHZ/Ll18/kq29fMB4wrv5gFNmwUtUL1Xshz6fKlhDGqlrRYNIEz989e8AuKh2Ho0vevQr3rqxGc7Uzt/dfjG+zG46UoUpqeaGt07nOEfxY1bpQAMdxeAneJwqlVYGrYNxgJy2gaZ+L+2NQpU3DfzsLaEJ4VWDa3LYDG1D5MsSw+z+zgEYv4HcAxIhTrWpGZ30dKSFV8e1YJtth0I78kodX1B58MlWlscZGde4DjoUmYypzxmWSADWGfzyUcclSW1ct7ZM4VvZNH4S+nx8qJo1NqK9T9eriYKrmWNqsSue4/oTBbiDkEO8b8N/i2M704AQV3Vg/xwC4Y7oXcBDO5lQBo2U45FMtF6RWLsq9O3vy8P49uX9vXw+UNBs8iHFxdibnZ6dy/OpUXr06lW6nK82NijQbFcmDHrvBCftnKIDhSGAgHuMeByAGw4l8/d0z+ea757SAbmxuSn1ji+sGQG9/ONR1fjbnnO0jjvdgKDhDhAtzGuAX9sdc67neZ9WFgWs5XBJ0zdWDJS7EwRUATCjuZqqppd1AjdZk1FfXbFUA6/i7/im/Bn/N/YOu5vE9DItwyVlCx5WluaQAvhIHOKlkjg4NOYcBwfzh4SsAYI0B/Ov/5H+Rnc9+7Pfe5vk+czUz3zH/WiVSlhf03nfjRE1d6yjHxXNYWk96Pd8Futsr/3WiD7MHAvbTUjYwaLvw1jKWktuCjV6oDinLTl3m2ywvsKxUbVp1Ge9Z/rdOiESCwKp7QwT3JhpSlehd0OemoHEQ0Mh1vvEbrs9z0Ndh/17zThmQp3c9w6rqPda92/Qe9NUq6vqLnGfQOreCMR2Wpd+T8ksVNpl+UfP0bnfA2rAGwCEr/jrtMnpgDYCX0YvrPG7sgQ8VAAdtLnruqAVtFK4gz+c//UN58dOfKCRxG+NmaWoAGC/9hHOMaZuPYspisxoKU9o4O7tMpB0PAa2G/JlaIBcIESyOsMWFBWxArNrxEMA0+U+BBmAg4CPgTwblAEwW8gR7gHGOdejfJe7hECyN1V5WIeqc6kPYPzP2YRTLNqPtHUNdCcWrWoX2+n2qggcDBeG28W5KK4vVqlbQqpAEzFYb5qJMx7ECmDGCCwrW8jltB8SOQG4AfgTAhMlTpwY2e1HXGNqWqprR/lHFx3HglMDzOQEvngt+jti0VP1CpQqoDVDvYqXiq9oXZwjeAWTn0wnrZfDYFM5UisG2mvbbCv4BVfIOaCdjUhoAZh0dCNH4s1BBF6VKGFvRwwSAT4jzPEDc4CEhH/oB/WkNpdrcxa+k2hj3ufjRAJSz6VhG/b6MBgN+jwvtAAwGiEK/M0a0i3UJAAx1Yb3R5DWbZ2Q0mcpgNJGLdpsQGGVUqjWC6qOjY3nx4qWcnZ1LpVyQSqlACFyrQllcjhTAgOnN5pY0Nrak1R3KwaszXq9OzuXVyZl0+0OOPcBVQBeA7kK5RCtbQlwHRQGqaAXuxsRgNKJ6GPGPqZocDBNg18HjxDs5xkeG6l/X+YmplEmAYnzL8ez8ymmFO3dxhwlrcw6CazqzgCZMdgcnGHfXxcpVy3WQQj1owFipSi8jKKrWu2oPzbFsAJUQDxeeewyA1aIa6mQoPkcymoyZbz6vimLUA8p/qjAJeBUAU0lqUI080+U/hVWvquKRxuJ2E5DZNDMYz6+JyRZxVeStoJsHVLiwmA7ULILjteLGD74ris84nR5suPTPHK/dGnZZqhBbXF+2fdZ6xn9f2KucFmwAmPFrue6M9RAJfz0j8OVajrUW38/mjAOMdbtSLMrWRkO2mnW5f/+uPH7wQO7duyN1zosKHQWeffedPP3uWzk6upBXr1rS7Q6k2chLo5mXWlUP7eDa2dmh6h+uEXwOODTU7cnZucbgPjo+l6OTMxlN51KnAnhTur2eXFzAtaBL9wTGTqd7AtbQiWQRCgBgP1dwhypyfF5Ii6ZoLHkNF0Dr8omCXx0/TgFM8GoqXPRdrPrVWZdwY3D5oA48BHHl5eA6EJz8Gb+/VgGsSnpcSRW4jQ1TnqsC/nKogDiOsRtNdmAjrypogHGsQ7Yu/uf/6J/J9qe/5P+m6vn+cc1Q9i8jmTJleUHvaTfVbIGyLzUhXcvfcFfQG2Nw6UtqdnC56xverx4I22xMU/eg7bJbC1habgs2fKF6pCw7dZlvs7wUZQW3K7CM4PzjF6tbx2P0ee2dMmyTPSTb+N0h5K6w3glKHfCcgvINfD5Bea+qzh9pvqvq26AR7F0J74QrUYz7lx62Rnjnu4oxuIo8A+a3d9vfcZ4fzHhexfN8h3l+KONjDYBDZsg67TJ6YA2Al9GL6zxu7IGFADB39/w2wfxS+ecXtLHoWcd3neezn/5Env/FH0TxEAHirN/wFReAHFWuBY3Hy4sxfIVWwwaP8ZUxWHGPZFStSzBaUttixJakDStgTlbGoyEtQQHyYptjpzCkglVVhASb47HMYAudz0mVKtaqWkjzJQJWyKoQBJCymLoKnbKMKwqYaQDY1IymEOQzIPzKEQBDAQzwppBHrW6pLAZgdIpoKgsdAIP9aa2mitMZAfBIZA4Q6SxwaYULQAvVpYMXtE4eUwGssSQVKLsgqpKBvbWzB7bNftoSOyU22w54ARWfU1fHGsS5NBt1xvut16vueaBKUFbr86LKbzqjqpaxlgt51geqaIBHqKGhiqb6mhAzS5hLRXappPF6YQuNWK1OFU2Yi+/dOEB7MG6g7qU63FkCU+HrrEu7PVhCd6TT7UTW3/h9iQC3LLNMDIDVplUV54xLSggCAAwbcT10gDGFukKljrpaH6I9m4jpu7VN+N4bDBm/t93pSbvbZZzRZnNDGs0NefbsuTx58o0cHh5IqZCTcjEn1QrU0wq7yrAhL+YJtjc2t6W5uSWjiUirOyIIBvzFhfyztFXOSbVWk1odauEqVYqAsXOoRh1Y5YEA2JaPxtLqdHjhIALAFy6CPpy1cH8DUiWsQ9/B4YyDwPGyq4iT0Xkja2aNO6wK4MlsQitdjC/aNBOuOjk46udiABOsOlhtcIpj2c0BA8A8EGLFW6xiB4P5d5ZBVybSuWXpY1NrrSvANObbeAoAbPFQ3XqAPgOeo/rYgVlaCWu+uDS+q14KgHXuUgGcsIAm2HPxlLXqVqvkwYvYQttg8+UNPnUVuDWur8v+6ueSxUC/+oEJJbL+fXrlzwAHvK9aQKs5u0vLNO5VDsp5PFYqqVVdbwc9YPWM8gF6edADVtvIwkFgrA/4Xa1Skv2dHdnf3ZYH9+/Jwwf35e6dO1LioaAcbZ9//vnn8rPPfyavjjtyfNyXXm8o9bpIoy6ysVFjnG9Yve/uAgDv0JLe1uKTszN5eXAoB4fH0u4OpN0byExyUsWcqTe4RpyenUmr1ZYpwC7H3lwmOBc0m7vYthUe5EFU5hnDF7gY2rN55MSgAFgPHsTjB+4CsbJdp4DFe+YRFHM213TOzhzwlzb+CQWwvp68/ubxGvxNKICT90TqX4v5fc1bVGQ/noxxfdMf06gvALBzIID9swHgX/2H/6Nsf//vhL2pBrzXREtBWAmXU6cobynlJtaxRaof9H4XVJD3221QrsnEC3R96jLXN767HgjYj1ugkkFbb17lLCXHJTR+oXosUH6qclOW97bKCi4nRXtWXcaq8/eaHC5RePf4194/ZXhlgvIOaOQ63/ivHe9x9B70r29dA6rqrf61vw696hBQgVWMxVXk+c7bv4o+fcd5eo2lMO7vPZ5XMUbWeXo80QXH3NoC2qOP10lS98AaAKfuuvWNPj3w3gFg7tL5baj5pfLPL2iD0LOOIXk+/Yvfl6d//vuEgkklJ0GtA2mw8TWLZ3ylQhNKTMQtHQG6jVRRinie85nAalgtlzVWMC7AuRHi49IWWkETwMwYCuDRyMvpScIAACAASURBVCnzVMVq/wA3GYMUUJqWtnPGmkRMVgWbmhZwyuLtIn0EN8xKM6cxbAEwbfMe92pMygFVuIC5GmdSY65iU9+sYRmvdDhizEmN2UrTVLVrhsqVkBMxYgsymwBUjxgDmHFV86qMVOUxoJnalwL4MvYv1a+qVoRSTRWTCo5Z11w+UqqhzDzUxPmcKhwB36dTwlDiJ8fu0IewZt3e3iQIplKMyuiRA+592mnDVjufzRDm4sLzIfzu9aXe1Hi+tM12cEQVzRrTNlIAOwBMS2zYNSfizQJUqHpT60x4jGeQzTkb7TGfFWyOhyNVBI8GQ7aXytl8jv0CMBrFGnaqxaKzi0bcZVwYjxgnGDOA1mWqn0uRlTQUxQ2nAEb/Uok9h22sgnz0oKmOj49P5ODwSC7Ozwm3ivmsQt+yjmVAskIOMF4PDWSyeZnMMjKciAzHM7lo96TV7lJlXET6YkkazaY0NzalVq9zbHEc4DCAu6gCJ5geyPHJqRyfnMh5q0Xw1e4gTrUCTifMVLFm4lL1r0LIaF5gLDkAyzigyQsW0FQAq8rRID9V7zlVtVqcZyoVqUjUWLmmjJ+6vsMcJEBmHF1Fu4SW0Vgwha6zknZ1sjxjs2NnOe/iws402vQlthopd4ktDZDqn6ZapFPRu7I1ZrbFzXZW0nhmlxbya1b1mKParpWD7RFiNQdm/l6T3/LpcI0C+Cb4qx9J1wBgg+cR/Y9PAkRIPXaEjoG2g8CZrB4cQZx1HJTBWIYjANbVBtZVxBIHYGfsZ6y9E5lPJox/vbu9xWtvd0f2dndle2tT12WZy6tXr+TnP/u5fPGzL6TdHki3p3HNSyWRcllkc6sh+/t7sr+/K7V6jWs41mMC1OmEYxzjHWp8AOBOd8D5wBjbhSJV8F1nAW3zQFG9WjzD1hsXvh+Pp5x7eMiY06bCV4W6gv1onUrYSOjTiyeVxX7GDSqcRwxlF9s6m1P7/inqP3WO7Innn1BwR4d6EmMkGn9O/R6d0bDABrdAZB0fiZmT/N5GbHSSS2N+w26+VC5HMYB/7R//z2EK4ID3pKvvgd7vTde9QAa891x7u89L6ZvSLFi+Zb1QH9xYv9XkmixuSc1f9Cms719RDwTsRy1Qg6CtQa9ylpbjgh2wcD0WKD912SnKTFXWe1pOcFsC27Hq/L0mSCJRWPXDah+UOqAiQfny1c3/Dv+U63yjYbSK/g3IM2TMh2XrNxr8UtnLt39q75QBjfLOM2DerCLP+G9nj6e7iva/4zw9Wq1/lYZ1vle2YVn6pfZLFTZH3mmeAR3vXc8F81wDYK/hvU6UsgfWADhlx61v8+uB6wAw7vTeyvLckfLOj4X7pfZL5frhA8jz2z/7Pfnu3/1rGY8BODUGsP0DNG3Ua7xq1ZrGcoWal3AA8Bf3qGIUNs68dz6XzY0NAkgoJKEWBlzoUtHYJuDTzW5YzE5oRYqvBgcBomCzinxQnyHyHo8IKgEmKuUyoWajUXcgWRW+pjIFEOV9tKB2qsZsjtbFCvj0Qg0uWhdycXEhvW6XcBcgEkAP0FUBrMIDgAxA0V6vR4UZYDN+bnAJaQEKC4UcgYkgBi/0a85ymQpDyFapfFX4B+Bn8X+RjyqZAai0fhqrVL+q3fSUjwX/DVirVtcuZieh14w22ywzm5XtHQU1eA5UQFLd25NOuy3ddksAUKneo822Alr0dbvVoeJ0e3tLtre3qba2fxH8yAFmO0g4h8Wu2ocTdOddvNdLY1/hnMblrbBvAZvR54DG+oI7Z//iAhQ2u2iLkwxb5E4HFrBtQifGgS6VpF6rqPq6XNI40RwjJY5V1F0tlKEmnEulUpVypUplcaFYppIZ1tCFUolAFelw6Vjt8HuFvegjF0u5kFP1cUZjywJcqS0twGlRJFuQPuybQYMzWalUK7SV3tzakq3tHUJo2Brj2Ufxnwl/oSacsu+fvXgpz1++lJOTM7kgFGurDbYBYGdDTPd197MYAJsVsbNdNiVhJksFLgEYQS1slnUsqj2w2oDjgAPtZ2HDzBipClR5GILgViGwqrgRM1pV63qoA1pRtUbGeFSVt45dVdvP1MLZxSXNwRY9m1fFpIOWHOtQp0O77BSrMxerGPdfoq5sm6qB9Z1aD2RonW1JR920fnGsX3yf/Kxy/3EJnF7/WeaKSfxS5y7XrMB/t32WvAaArXDWU/GnycAxJzT+r/3OqLT12UzmGQb2VXU0LJAnM8YuL5fyUq9VZXd7W/Z2tqWA9ZHwd8Z1HYd0MAe2NzcJfTcaDV41xPXmGjSSw4Mj+fkXT+SLL77U+Oic17Dfx9gSHkZ58PCu3H9wV9e4PA5haBz23qBP5bvZOXe6fen0BjIYjiOFrx3UwOEZe95cqx3gVU8AjMk5lfe93oDrZxnzr6JrmCqir/ustzGrtsqxtbK6VqjDhLoPMFY2nR3ybh7rIRzOrav/3M9UgR8fzLg08iyNOxwQqXuvGUtJlwwNuRAfxrj0u4SOHS1TG2w8/4yLAVzifP8v/ulvya5vDODLlQ4c6a7bU93lbvJ8l7qpiNvm2q1VW7D8a1abW4sMS7BwC72KW2I3eJW3TrSaHgjYg1qwAuGfi7cVuNQcF+yIheuyQPmpy05RZqqy3tNy3kZbgstI0Ve3zRP7fXjW/rX3T+lqE1CZoLxXla+9bHp29ntRZ8+++JDq6tn9UTLPLvBWS3IYhFTCvwL++X4oeQbMmVX06YeS54qGk/dI9e6nD2XcfWT1vOn5rAFwyMxZpw3tgTUADu2xdfqgHnhbABiV8t4WC9jZWnae3vmxQX6p/VKJfPNv/5V886e/S0AIFSbgGxWhhQI3iwEGcAGo1QjPSjIZDan4HQ4BzPpUlZo/LSBSo17nxfizzrK43W5Ju9PWtO4FUeOBauxXQDmoaLGpDbXqdAIr55GqhscTAkpACMTaBfwFBIbSFRvf3OiH6rhcJqxCG6BGVltbdzk7ZpMTAm6dnZ3x6na7hG+AjdxUJ/hVEAvAgJjC/f6AF4A2lGv4HRWvM6dyJazKSobtUVWuKaUJ3RwaQ7sYg5JxKKEgg2o1BsDoX9hVA/RSuZbLxQB4rqBOfzZR5fV4FKl/AUAN5gLWIM5ms1l3/QH1b4+wu9fpEvwCANPy1YlDoXLudXtU2xEA72wRmpqq0mK7qm2rixMLuODsqwHZGTO4oFAP/6exWlWFCTVsqVgiZKQC0eK7OptpBf5DhUqufwCGAH/R9wrsz3n4QFXpRYW9sKouFsC2ZD7LcGzs7W3Jzo7GDgVURl+rehnq4KpUa3UHhGF1rfGJoX7u9RD/ecCxjf5l3wC84wACx7IDQbQ/nyigvWhRTZzNo20FF88Xqtq8VGo1qWIONRqEv5hHUABT0exiQA/HAGaK9Hr9oTx7/lyevnghp6fn0nIKYMJfgWJ5RjAGwDyZQL1MseZlC3U35tV21pS/Tv0Ie1yNZuoU2xq/FGNX4+zqhWeE547xrfFPNcYwIC+VvqJ261RPR8p1/DwJgKFun8h05lTuUKs7+It5CQCM54G8kDfygRoUcBL55POY21khAGY+ulbQTl5HPSF7/A8AWCGwLpVufaBlrx5M0H/uXvt8iNZUA8GRdDLeUEhYK7sFzC1j6s2tNs32yh6/uut38Wr85u8STYkSmprabUGwGKwXiN2sT9Lsi2N4GFtW68qjcdr1q7M+nmLezmnNvNmsy/ZWU/b39uTO/h4B8AyxbccTrtfDfp9xgvWzoKZK4VqNh3H0sM1ADl4eyc9//kR+/sVXrBvAL0NNYzzls7R/vv/gHgEwnqON/wE/QwZqy4zDJFDB92HPPuQ4H40mgvmB7o360mLb8rCOXjwIMRMerEHsYaiFMd/rDViv1yJ1vAHyq39cmUqcBy3cgQWT2LOPXYgBg65qJa3rN5X0dHDQfo/snqM407oW4gCCHo7QZ6njU90k+LivKNh1vdXxY3ma+t4AcPJrBIGdnJhDBesU66bzHNb6OPiCz5Bf/6e/JTuf/dj/HSn5luf5HnL1xdD3veTaF8qUZVpeC5UdZbKUXNL1uddb9nLq51PUgo/Dp4h1miX2QMD+2BJK9d5eDCprabkuoTMWrssCdUhddooy3+uy3kZ7AssI7q/A/IMmzIrUY1aHoLYGtDMoX747+d/hn3Kdb/wHkH+v+acM61/fcR8wFLxhmXs996tCQAVW1Vfe+a6irqvIM2COe7f9HefpN5jcboN3o7wTfnwHDzzHnX8P+a9PbzPPNQAOmTnrtKE9sAbAoT22Th/UA2sA/Hp3eW/bBey6+eT51R//tnz9J79DwAJIBjUTrH8B0aDghb0xLHURUxWQtZjPEwoYGMDm/3DQZ1oAAkABjROq9pRaB8C1Di8AviRQJLzIZglvGZswk5XReCTj0diBJ7XeBPwFBAbwQzm1msa2NXta1BHQOtp8p/2ws1J2Silu2kN5OxoTXJyfn8v5+QWVv6b4pTqXykeo1xQEK1hQy1RTESMvbqxP1aJWVYYAZKoOxaWYzdnfutjBtDx1cX/VdlqVkvgedYfSularsRz7F6sakZ/CANg/o58AUhXYQ82rzwrfKyRvMC6xgvQRlcDTMeKhjqkSLuAZQcmKn/HnsVqzCcviZoPPRMsHOFL4ZopQA2pm+QsVNwADngP/XbJBTYx5WlWrihRpEZeS8XodMKEVt7PH7rtYvb1eX1q0RG6xPQqtgSXVnhVgvdsZSbczlr29HfnRjx7LZ58+lB6gd0JVjBe1SrlCAAwwa5bWaAMAOPpJlcB9jlWLmYzyTNGtqnbUV5zCuE8raUOlZs/MgwmVCi+zl9YDBlDYqr01bMAxHlmPQpFACbFQXxwcEv4OhqjPiPCXKuXhRE7PO3J23pH+EBBZZDzF4QOGMaY6EX2KAwSq8kW9MArVKnc2x88QBzYJgBEDGLFNMwqB8wqD3dR1j1Jha1YAgGGhjEMIMQA24G+THqXOZogJDnt1jefL+OLOhhfgiwpgqKYBxua4oDpW2AtYiTbhIuxkrGJn70zLbh1gl168Y0GsY7w6V6hapgJYITOuS6pMUxKbSjNSa7rV61KsVYvJq2AVyltF8wpj4xjCyRPjMVCO4jGbGtUMu29Y1w1Mcs65J4n5qHGNx4T1iIuO523KVcI+m6cx7icEhjU9BhLjSc/mcv/enjy4tyd37+7K3s6u7O7uCuLQYi6MhyM6H/R7PcJgi/9cr9UF60O1UqXrAwHwwZF88R+/ki++eMLnzTUxl5FiGZ8dBdnc3pC9/T3ZvbMngyHg7oAKWq4tczsQoSr44XAiw9GE8wKq4PEI8N8pu2dqVw7oa+pvFuYGAtYBAuTeUIoldbAABNYxAIU6YrrbuI0V047JukM9Tq3OAw86hkwBrGNO70N8cipsZzN+htC5IHHwwC2BUfxsrHmYj1QMm+061gIbxw4ga1scSLbxm1C722fcpa/uUA7XVfyfnepxH8KsVzarh3DglpDNyq/+438u25+mBMBsnM8bxgLvOte9VaYs07JKV+MrFVmwDsncllKfa9++V5fzTS/7S+yWoL8n1omv7wHP/bAld1/QVph32UvNdQkds3B9FqhD6rJTlpmqvBRlvY1ygstYdTtS5O89afz3rxNZ+veQf0qXfUBbg/JeVb58DfOviX/KjzffVfXB6sa8X439Ur0f4/yd13UVc+YjzNN3TAc03ftAwyrGyDpPzyfq+UBv6s81APbs53WyVD2wBsCpum19k28PLAyAAzYfvbfBAnavPqY8n/ybfylP/uhfquWuU85BCba/tyv1ei0CCQCwRdgoZ7PSbXekSzVvj5bOo+FAdnd35O7+vmxsNPlzAGJAPKgkAXWgrASMAzAwoIlN/HxOwa1ZOOPRmhUvQCZsfgEhAaQQcxWqz2q1TOBMZamrM+rF/JxFMuPvJi5TR0FJCsveTrtDoAgLaGzKV2BxXasRuCENlKdZ2NM6i1riFygdAZKoJHR2zm4zX8WWcxcb1im35lD3Kkww0Ksw1tmGug3/pIXyxsaG4EpaP5uyzwAsAA76FgAYsAzQHRfiLgPUA6YyJnG5TDiMMnEhH4BfKjwdOIVlNZ4NIA8aqPbTBdonQ62KZ2AW1FZP/DchzBULUpQJ4AzIoIpIB2kJxrNRnF+qgQGLodqGLXRVIWm1DCvnMvNVS9ixdLt9KnOh0mY83Hab8EiB9Yi21bg6nZ4cHXbl6Kgnjx/dk1/7tV+Wv//3f4ntAgCmTbnre/RLva4A2ASyZjmN54WxC2taHnJwamCcAjB1LMAX+gYgWAGWU3MjpjVV5AqN0I+A22gn2qJ1GPO/EYsT/wiAx2OqkQGlIZs8enUsR8fHBFmwvIWtrSHGTncoz1+eyLMXJ9LpQR2NuMMi+aIIxLTFYl5KZYU8AMZQG6trLgAooHNGJlNc4IAOqlHhqHa9UN3mC5hHGqfbAKoiUzzHvOQyUHhjXGg86+T7LKGUTg+Zz8cymycAMCCujgoFcrmCZLM4LJCTOa65qv9xUUWfnfFi66lghD2vHUIw++vka7LSrigyaqRUd7bYhN9m15ywyGZMYBfbmwcTtAEG2Dj/nEqfAJkdijoC+gJ24sBHDIFh/24oOFb/urqZKjsZszn62eufoFRho+04IML5pApVtVAfaPxxugYUE3bbCstVIQxreKcUdnHUMzyhIIIq/+AHj+VHP/hEPvnkvmxv7cjO9g4BMdZAxEenKh6uAIiV7qBwrVaXzc1Nqdcbkd0+YmZ/8fMn8rOfP1HAiRGXz0qtVpZqvSzNzQ3Z3N7i1e4izm9HhrD2LyCueJ7gV+OB4zNDxzycFxgnnQdU4AqBAwWIue4OOAC7m7W4e/J4Nv3BWAZ9zLOCNBpVXpiLZv2vse6Rl9lm6yEJXePN0htjT6GxrfmYD/g91MuMvc6DHFn2exdW1r2eHo5xMe4jQOs+m8zNwQ5aWTv0YIJTekdDQA8UxQpfU97HYyS6J+LfZsXubNoRyxt58DMLBzwQAxjrLhwscvL3/ut/Jpvf/yU3I33f3q6kC3hvulqC93vUdVV7V+Um67JAHZbaF298dAv1cspBkfpsQOry1jdqD3juLa2gu4K2/7zLX2quS+qcheq0QB3eRbmpykzRxrdRzntZRoq+8p084VmH9VBQ6oDKBOUbuOgF5b2qOq/zXemHlX/3+o8G/5RhH8Le+fo3yl/ZGTB3vOv5jvNk8StYIFeR5wqq6d167/a84+f50dVzCfN4DYB9Z846XZoeWAPgNL22vse7B95LAIzae27oBW2pved5fv0nvy3f/Mnv6EazUzpBOQoVMNS2GvfQLlgczxkjFRdUqBZzFuB3a3ODcSHxc2zWA9Lp5v2Yyk1cUEpR9QnbX4vJC/JkMWVnsH4eUwEMMID4wbpRrgC4Ui6yjFgBjFeEOB4ilYxUICv0MYhlQAdgDwAYYANwD3bHKLtcVitggA/8rj8cEQBDAUyb2bnq+7iZ7mxnAb9gowoyQ7tTxlJFrGLViVE1S+WjqX6halOlWNKm1iAGoC/g7+bmhto8T9QqlX05gQ0qQJO2jXnSLtfZVmcyhEDoF8BJQsZikYAoUu4yHqsCefYTwMNs6oB9j+3LOwBsABnQk/GGnTrclMCoK+MUU42ndVIFMMpUJba6lyoMx0VFn2s7rbQLRSlXyoyRizidsIcGnMCdqv6DUlsVsPpVYzsD5NISeKoWtVDrtlpdOTw4k4OX57K/vyO/8nc/k1/68adUp6uls96LC2VUqzVVR7v4yKhssQB4XqASGupKjEGANhxwsPjYGDM4GAGVNmE1LZMd8Ifqm0JZ7Vu1UtaDCGwLDkvAPp3gVEEn1IMAqTXYpjebUiiWpAfV82DI9vYHIx5KGCMe63Qm7e5AXhycycuDM5ll8lIsV6VYqlJpCcVjvphTAJXLSqvdlbOLlnS6PacABmQFbM3zK5EqX0gBrQC8LGYrYJEprN1Xqn6zkssgbi+eryrjOQec7TKBo8Xb5ZSBkhdWxVOZEjYrGCREBZAmeM0r/J05AExVvcJVAuAM7KABV5MKYLM4BquM/0RwK0EkPSeA4yCMAbAedIntoXV8qjpaYwRrWoV3ehloY70jlabWCXXLEgKrbTWAq9OIuni8Bn45Ga69TI2sO/jx65cq7XXu4Ke6nkANrWpqfMVaB2cEzD/Y6Wv8Y43rrLpv9OFccpm5lGD7ns9KuVDkwRqMXxyWePzovty5s8cDJJVShXMNhy06iAfe7Uq30+PPTDXcbG7I1va2QAl8eg4b/XN59epYXhwcyYuXh3xaqDQV5UXEX89JBbHkmw2pN5vS6fek2+tSAcz5kYedsjozQPGL2MQAwJgXjEON+eIOBqBtWKPsAIr9uV/AYYs8DiZkZYg5MxixX3BYqFKB5XGe92GMYF4rAHag3tlLc2xSIK0OEPr5YQcDrsQ8dwBYrdIBnfu8MB6j+zCO3OcQxxTCG0QxqvWwDRT7VAC7MtVHQP9FymNXB42xbXtnibjF8R0uFrerM+Gvi3/NdSrHtQ9r9FUAbKPT+yUumdDzHee6vIPepa5msEC5C7V3SW1/rTmpOt/3poV62reQG9Mt+KgWLv9jzSBgP2lFXRC0RRdUh6XmvISOWrg+C9RhobJTlpuqzBRlvbflBLYluB2B+QdNnjAOZW8V3kWssq1BeQf0YVC+fBf3v8M/5TrfxEus93jzTRjwyLxhGYeCbwUCxs0q8gyqa0Bnedd1FXm+4z71bntAPVcwnILW8FW0yTvPVYyRX6A81wA4ZPas04b2wBoAh/bYOn1QD9wEgIM25QJ2lLy3vjzz9M6PDfJL7ZfKdfMS8/zuT39Xvvuz3yVcBbgDMMT32CyHehSKQih/ATcZf3M6VQDc7QhizsIqullHPFUoUAEdoepTYAyACcUvoJ/F28X3sCdu1Bu0vaUtZyYTwTmARgVK2CBX6Ev4SwAMq+iS2nrW64QeFv8yhjb2CuyCpjrABXtZ/AMMBNSAtamCKFj75gje8sWiwGq43e7S2pcW0FAoMnajG50JOASQBDEdNtkRIxYgkG1nXwFaAIQDNmhMYrNiNghqClodJmqHvJkAwASR04n24XBI5SHhebHIZ2EQ0aCyAuSmbDSbTIMLz1OV0LC/nsig15N+vxf1LSxhFZAijjMUoJqe98OSO5tR+BvZtWqnAZQiDdMDBnP8aOxogJdYKa09B8BhCmI+WxeTGWpcAGsAYEJlF8+TCmcqpRWQUgXrrLlNEYmvgL+A+q1Wm3FIX748IqD95PEDefTwvowBcMcAyACqGm8Uhw+gcEb9oUqHShj15bhsNLTuzrpb6wEg1paz01M5PT1lfGuMe8B2qAxpq1rCXIHdLcaMHTxQhSIAkeWDeiBuMNTniDFsBx8Af5sbmwTBuQL6tchDCGgXrKD7o4kMRmNpdQZy+Kolh8cXUqs3Ze/Onuzs7Uq5WuWFMWsxpp+/OJBvnz6Xg6NXVNkScmYx58qSyZaiP2rnANdZ2DOrmjWTgR25jXg7dAD1P64i50Q2A/Wzxl0FxB7zkANUkS4WNtWHAMIzmWecepfqSoWosKEGBDblbwyAnaofADhjAFgVwZEFNO2NFf666a22vA6wRvBWJbOXYS7ExFGcVve7CADHaV8HwLoLEMdwdWB6PlUVsKhtdWwDbR+J10DfBFxOGuVHamHXR8TkXFd0/mIsY8wQ/Lp+5prsoC/7h3VQS3pdH9nDUsiJNKolqVeKjPm7s7khiBMOp4e9vV2Oe4Wtc2m3OnJ2qmCXbgmdLhW4OLBRyBdlc2tbdnZ26Zjw7Nlzxqw+OT2TTq9PJSxOwwCMou8B/rFOFRCvGyECalXpDQbSdxbQVKhmoEjXmNi4GH94ompvmLxjNiog5cPTgxU85KP9AlcDrB+wdsdnFg5aYJ7hswExyfn5xbQ4+IC5CDt/tZ9WqO+Mu92Yig/22PiID7NoiAA9EKOHP9C7cxmO4BoBdwu16UfbzZXCFL4amdo9ZbOVdoeJDDpHY5zP0KzLnaL3UrxrHf/JAxA8iBTBYlX9qvLX9VekANY47H/vv/mfZMspgJOjNehlLrox6A3mUhHp7/R/v7qpTQuVnczU853Mp2+XVqcbC1t9Cbe1c4nddVtRH9XvA/a5Vthu762+VHVYau5L6rCF67RAPRYqO2W5qcp8W2WlKCe4Pe9pGb4TKrz6YT0UlDqgMkH56h+Wvl2yEohnuw3elfgQ6+zZx/5PIuy5hfStZ1Vdln419ktlWfqn9k/p31+ryDNojAc8AO+6riLPgHnoXc+APFczpv1r6p1yFX3/keXp3ZcB4+NNea4BcMjsWacN7YE1AA7tsXX6oB740AEwGuu9hRaw0/Uu8nz25/9anv/573PjHIpRQCyAW1pcZoSWy+VykaSH6rPxmEonKC/xu73dHcaOLMAy1sX+VWgLBetEN+MHA8bbBQTGxvnW1hYvjXOrtqxUmnW7hG1U286hpkU8Ut3kB1zFBVUy4BtgHdWqbpPcBmAUr5ZKV62z2sZqCgBAWHUCEABoFAslBdFUY+UJOwDden0AYNiGxgAYeRgYmtO2U+OpAnYboNbQi4AygBiI0Qvwq6pVtE1B8DgRAzK2UgaQBLwFxNV4xVBRow8VXAL0AHQAmmJYqa30hAAUbQKMgDUrIDLhL4CqU1sXinnCI6iwO+22A+uwFYUyFzGXh+wf5GHqXnxFOVRxT7TOHPuZjCqMnfVsnF7VrgaADY4QtKCuVCBr/EsD9sjDALD9DOkJaUYoEyWqQhPAByBHnwF+MY+gLoDqwcEBLwBeWNlub205pTCsZEeRtTPqi3EEYN3udNgfACKbG5tUX6t6GrbjOafAnsrZ+VmUP5STVVw49FApSaValka9Io1mjV+hBsfhCNSPKkbEwHUxpGHbe3x8LK9evWLdLTZtk9bfm4TAUEnWGxsyGI3k9PRcTs/OpTsYEEbtUwAAIABJREFUSrc/JAA+u+jzAvh9/L2H8uDRA6nWGlKpN2hZDhtdwOKvvv6WtrzfPn0mwxH6ANASYwLW3lXBGFZ5KZ7HRCSL3+P56KXEEwA4Q6t2XNlskSrgTAY23/h1RiazubZvMpEMDkG4K5NTACxZfVZYNK8C4Bli/1L9CxUw1JRO1QsALFPJAqyiPs5y2WLiKgvUeW0xWYmADa4a+H0tnm98mjuCrwTACaWuuyc69OGqby/lCpvV8pmSURmLzCdU/0a5u8RxGTeBYBePmJbQiU8Wxh1GbOasWnLn8jIa9mn7jPFUKOiBC6xvVMSj7wnyAQHNCjgD7E/1b7GQlb3Nmuxu1eXu3o7cu7sv9+/sE/zCyhnPls4I7a6cnp7J8fGpnByfSgfzo9Ol0rtagWq+Jluwit7do3L/yydfyZdffSUXLcyhnGTzecniAAjAqIuRjc8LTArG+i6VZIADGTgUM1VXA9oqu1jo6ngwJQTmgRSsJ7Th100Qg9sAnfgdD6IUClQj4zOhVCiyj7BmAqYaRNWY4xhrLr44AbCOH2J7F+fZDh/hwIn94zyhOBuxs2e6pk8m7nMJByvmalU9UZt9XbPwmaCHaTAmqfR3cd5j9bICZgu/QJUzoa4eGonqThXxZQto3hMp+OPXryjetTlgvAaAYT/vFMDXAOCgd5urb30B7zqv3Rr0Bnkl8QLlLtTeJbb/uuZ7vw+m7rvVlxBStQUfY0hRH0TagH2yt9SeoK2u4DotPfcldeDC9VqgHguVnbLcVGW+x2W9jfYEl5Gyv3wnVVj2YbUPS+0Pr/iO5dtAJg5KvbK8g2oRUOd1viGDQdP6d69/7/qnDKqA/3j0b5R/ngGd9VG2fxV9GpCn78gOy9LvSfmlcjX0rMA6T88nuoT+XANgz75eJ0vVA2sAnKrb1jf59sAaAF/fU97bcQE7Zbfl+eIv/kBe/uVPIkUoYCutaSdQtQlBQ7GQ48+w8Q0ArJumcyogFQDvcDOeKmFB7EZVvkaqy77GbAVIxIY31Luw0EUuphw0OIqNdEBPWIFqLNsiwTQjNGZmVBmrUrMuBdp6AgpmIqWlQlO1nVblqlp9KsuaE3ZaLFbEXcUF9a/ZwAJ4AGZACZzLFyWXB+yCyiv+40K/15iRBMC5LAE4FMrOJ1XmsGmFapbKSChZ1bLYgKDGiAUggDpN4TmATr0Ge+Eq+9iUvRNalo75PGBVDbU12mI20KasRV8AhKBvY+Wv9g/yByjqEbR3EgAYsYwBywGQtE64rE6mXjUAbLakUGKXSmUCGFWOAw4qqFdbWoUfgFgWQ9hAsMIWBT+ArQa1kyAEYwAQ2GAKyBbieOKyWJwAPAQvo5H0+n1V6J6dUTHIGMaVqoLmrLAOAOW48Lxg9wzAC1iE8UBVs4ufDCjWbDZpNU4FqQhBGMDt8cmJDHo4ADFgv0Hxi2t7e0Pu7O/I3u6WgjjAO44LBVQERxO1AG9dXMhF64Ll2rOjBXSjKbVGQ2q1BpXAALnnF205v2hJCwcTOl3pDccymWVlOsvK9u6u3L1/T/bv3pFKtS6VWl2y+SKB7Hg2l+fPX8q33z2Vp989l6fPj+Tp80MZDme0jC6Va2ybsirAWSiA0d8TWjZDZUp1KePIgt8h9i/muMJffGXH0pZWD3FQkWv/R9XvhDbQUACb+7HF2lXLZdirQ5WJgyDuq/tLgrG9ZyORGQ4BqAIYc0tVv1evyxtHpsAkDKYdewxfXdTXy7A1Wk/dahktmvaNg7PJnzPmLwMCc66j3yI5cqRG1nUeKtbIkzmqi/7GancpdrFTf+IQgVUNYwprGS70BxXaGYms9jG+i8WcFEt55kr7+PGMlv24KqWCfO/hnnz/8b48enBHHj24Lw8f3KdiFBfWlzMcNjg9c9c5VcCmAAbnxiGDWrUuG5tbsrm1JaVyRb588rV8+dU3MhgOafGMCwAYdseT+YzK+Va7TaiZgxtBviDj6ZjrPi7ayzvwqeuqxv7FhSZi7uAyVX2sbMZ6WdADSiUcCmpIs9HkZwVcAXDx8I/7gwvKZsBfs7OnApjjSA8b2VxIAmC7l/VycwX3U6k8Rox4KJ3Va5trHMeBO5Qwx2eni1UMhTM+l1zsdFtjLa3Fh+dXHJJxrgF2OIRxiKPY1LbRpfNNTazjf2Zjrg4Mzo7efb6gXMaIL8MSOyv/2T/857L1qcYAvvrvtveGG9/1At5NllYmp1LqGkfVWDwHl9US6nLpmfq+WC+UbmmtX6gW147F97dqS2mr557QUsoKzyRoay88+1Do41PCkjp0KS1foC4LlZ+y3NRlpigvVVlvo5zAMoLbEZi/z5BPpgnP3r8F/ildjQIq897kHVBntDKo3gF5r/MNG/kBXRv01FbxHFaRZ9BYDOisVdT1Q8lzVX3qO7IDHpP3mP5Q+n5dz+tHyRoA+86edbo0PbAGwGl6bX2Pdw8sBQAHbPoF7R95bt690zw968guuuWpHP70D+Xw//o3TGWCQCqAJwo0cjlYJGcU4A6H/DmUj1BAQqkKALy7s6txUKGJm06oqIRNdK/XJXADLGPswWIpsiYG3IVlLMABLvuHn0F9i/sABhuNmlQrFQIpqGqRj1nwYkO74ABwtLE/UvAMy2RT2zKmKN/kYitepK83moRuxWIpUjMi9iUseru9vuQBCQtFBcCRTajZ2GrETwAEBX1qVY32s66MWTmWOVVuGpfTgAKqQqUswKmDrQAmALiAGYCrqDP6BUo2qpqpyHZWp+wPgAiozsYa5xgAmSpujaOralmNZ2rlAwCrDXKfsJrWsgk1bVL9a88DZRucx88U8sKKG7E1AYA15q8CYFW04avBD4AfwFwFyPYYVA2nSsaCxv8tlSIYqhBfVbPW72gf1NoAtxZLUyG4qorxrAFpoSJHX1n85wJU7YUCsSRsvzGuaNntLKgJ5Z3iXWHURHZ2dmR/b1+2trcIcDHOBsOBXJxfyMXFhbx4/kJePH8pF+fnUiigrVm5e3dXvvfJA3n44F6kDAUcx1jFhV0Chb1Q0OszMCAN9TYPIzB+c00q1Rq/4hDERbtDC2jE8gUIHk2mTu3blK2dXSoxAYLLlRqvXKEk82xO5rmcHB+fyNHhkXz39IX8v3/1t/JX//5v5aLVY/5QchJq2fOnAlhBJkCWzTez3SVYIloHAC7wq1mkE1BBmQ2bcfThDJB6LNPZSCbzkdoSkyJnqLJXtT3GCxT2RRHAZCkSAhsIxVyfjbHeDLGoKGgF7sK4uQqA3dzW0WXxmFXdrMJerE0K6mw8Od2wG5DJTRyd6NEfH1xAdVzrt2YTrQCWUJpjMAmAk4uuq8dr4NfSaN1c7vwhFdf5HOcz5i7BLw5ouIM3/Bns5XG4xKlRUYdarSzVmroD9LsD6feGGqN8JlIrl+RXfvyJ/Kc//kR+8Oljefz4kXzy+BHX5n63R0vyw8NDOTg8ktOTMznHWD/X+NHdTpf9Bsvxeh1r5oY0NppSKJTkyVffypOvv6VC+N79O3Lv3h2OA4wrrE04kHF6dsqDGjxkg9AABPkKfvFzqPORXuO1A0YjHjDU33AaKEiZVvPqLIA1Uq2tsxrLu4KDHhU6JyA2MYAwLN0H/R7XBFsf7ECJrkV6QY1usd3tww8A2OIPc1g5KI2vQP60qrbDTDxYY+MKK4yu8Ti7gH+2LuJ7QGO01Sz88VXdKmIoHdUVsbItlrCLOf8mAJx0ZojiWLu6WQxgXbdzUsLBHacA/tV/BAD84xvfEG57d7j5xtR33vq+8sbXmYD3opvySV/zKzkuoS5X67i0ur25E9/42/ftlyvo5pU0MWwjbyVVCMw0aPstMO/oYzfVfW+8aUkdvZTWL1CXhcpPWW7qMlOUl6qst1HOe1pGyEQJa0LYkwhLvSJFJF/MwmoSlDog73W+KdbygP591+P+Q3q+77yuAc91FXX9UPL8GMf0O+37VYy79zjPNQAOmUHrtKE9sAbAoT22Th/UA28CwMjIe6PLc/fHOz8W7pfaL5Xrlvc4z4Of/kQO/vIPI0td1FhtkzXeIpRm2OOejEaEqrPJRJpNqK3q3HSH3fDW5oYqtBANczqR1sW5tKBw7Ped9e2YkK9aVvtiwsFCgaC22+1Rvaldr1aZiP0K9SOsdms1vQcqO9QLUK1eq1IpC+hKO03Uz23qj4Ya7xV1jWPOIpaoIhYDxdh4RwzLaq1OVSk+79FkUwADzuULJacOzkXxRpnO2YWqBTQAuSpfqQDm5r1TBTplrdkVo422EZ+ErQZwkY9ZmqKeAK9oC2N8ztQS1KyXCVadsjiK9wtYyXihZpOsNtFmPz2BJbWL52tWzQTBDuomrZ8ja1anWkVdzKIZ9yoAVqBPEF8AGAQQ0TYmVW5J22uOL0I8qExnTIe8kI+lI6RxKnQFblDawe4V1sxl5k+7VKeUQ574b4vxa/2Gr8l6ALSqAjhHeIQ6G3Qx+EuL8s0tQuCNzQ0CZ9TNFMQYqwTAz17Q0jwD5WxmKnfv7Mqn338knzy67+LAzqhG3OBcaXJ8U+GHOMw89KA2tazzcKBtK5dV4e3GJRTQ7U6XNtVUArdaMhiOXLzqkmxsbsv27p5sbu9IEWrsUkUKpbLkS2XJFcsat/jsnLGR//1ffy5/9f99LscnF1H8XYzdKZXsLgZwRq2WabcsChzV0hz/g9mdE4FV8xxfAXLVIp0gmAcxYJk9kdF0RPg3mQ15QQGsSuwMLYIBf6msZzxiwF8A+rzIHN8rlCPw5QEK2CsrAL5ZAfz6nx9aZ1VA2trCrKNLv9P3fFNtJn8WfxBpXgqTFQTHYJkKd7f2xJtSVz8dknGIkx+Vpk12ANg1gwcoCDuTAFgdAJTXAzorqFenAzguTJ2CvcQ24+AJ1mrkDHhYL5fll374kNf3H9+XBw/uy4P796V1fkHYe3pyKodHh3J4eEQHhG6nJ90ulLQ4jDPg8wf8xVWrN7hu4hl+9/Q540zjUMaDB/fkwcP77GNA3iEszM/OqMzH93ys+oD5PdSudIlwa0vexSsfj6aCCw+wVCgwrrwC8YS9PNbCYlE/V3BQiAr6Bucr4C8OWCg413WCnwsDteC3zwU+e8bV1bHJWO+YEy7muFp9614j9d5QJzsArEDb5oap6N0BA/ccIwWwA8AoG597WMMVAAMWx7HRCaxhF+/qHCuAYwvoSJWcsICODxYpkI4gsItJb+Ofnx8OAOP7X//N/012PvvlN767Bb3nXBraqe/0f/+7qeae71s33h70NntL4gXrcl3u6Xs2tGFvr6TQmqVJv+xHEbBHlKa67+CeoG281PVbSSlLfBgL12/BuixUfsqyU5eZorxUZb2n5QS3JUU7QiZaePb+LfBP6WocUJn3Ju+AOtvfE97PJyDvoP74iPP17tugMwH+veufMqgC/qrxd/xsP8r2v+M+/WDG9Cr6aZ3nrY//tjm3BsC3duE6wQI9sAbAC3Te+tbbe+BtA2BugN5eLU0RsEv0MeSJ+L8v/vz3E/Yhal+rDqMxLgEAhtUuICyA79Zmk3bDUAMD1FKVBfAwm9Litt1qEUyYlTA261Wd6lTAUGr1B1TbQnUbqfr4CDReI+0/aTGcZ74AQVDFYcMf6lNTg+GRWZxa2iYPXV2psFILW6pds9jgx6a72oHmAS+p8NWNf/wOijfUZzAYErQVilDUZbV+2LBPQCTGM4W7LZxm1W1WwIBVVQvYBzDjYnM6WGDWyKxPAtZq3E6AH7Vgjq2XXSxj1w5TlVFvhj6ROWPowu6YENaNc7MVBeyA5TPU2FoXra+Vg74t4kpYOSfBKPrVrKiRdfQ8oejms1SFrMYLvgyAaQHtVNe0XHXAFoBcn7cCYGtTBIAJbpzqGdbDLpYxFeSlMoGWte9y3GC1yoYKGLaz7U7bqTlhKzthnORur8d6AxgBHlFFPXY24W6hYH+6PkXMUpSLctDfqBfAL6xyMcbH4wGv/b0t+f4nD+Txw3sCV9hsBvbWRWnU6rQ8j2N9Tmkv3u/3qHxU9ehU7a0x3hETGTbQjQaVkFDSd9odgmBYQHdg4d0bSLffp4J9h0rlHcnDrrxQlFK5KtW6xgOG0hjqzdOzC3ny9VP58qun8vLgRE5OW3J61pbxFEBLDzRks3PJ5PAVcVNnks0hbqzav1O1C/vnbF6m06xMJ+gLxPpVBW+GBw5UcQ573xH6dDqSCRTAsHEGAAaYYmxgBcaZHNS+jFArs3lOZjOMecQBVogG22LErsWVcT80JftVBXCEFRmjO7GMJ8Ctru2q+7UXbDvkoAA4eTnLaqcatjFmX8mUnZqVUNDFd6Zq091DwpkweI4toBOmz1fS6B164AYKfqxv+G/GXncqaI05DKCu6zTWWKzLCg9zvABL69W81Kp5KdNCOS/1Slke3N3mhRjAsO2He8PJ8YkcvzpRe/PTU6rGMW4w9tTqWJX4eGZQAOOCWr1cqdC+/uDolRwcvmKs9rt378q9e3cZz3c4HhMeX1yc0+4ch3qcRjY6DIA5rAcghlwL6SZQLBD+mv07+kBheKwAVjtoAOCCHkRhPO6KVKoVhgWwGMBc+92AwGfNoDfgWsZDMOYK4T5rALAzUM7zIJCCWY04bE4ParlMADyBahmhEOI/1RxHjm29M3CG0DUeg9JiZGOtiwGwKoDNGh51uxEA43gVC9F/dD9w66j9t76+aDgBtVrXAxDROM+IHiByCuB/8N//C9n94a/c+mbk/Z5zNaeAd6nXbr21VrckWKBsyzl1u6+r2hLqs/Q+CurjpfZGUMnrxKvsgdu2m5ZX9kpKCthQvK0lS6nfgvVZqA4py05dZory3lZZqcoJbE9wGYH53zZer/4+PPuwFgSlDqzMh5j3quoclK++/HkPFf+U/vmuIk/vBkXvwyF3+NfYO+U7fgb6d4rnv3dcV+96rmpsr6L9AXl6PqWQae399FfR9+s8PZ+o5xi5rT/XANizv9fJUvXAGgCn6rb1Tb49sAbAN/eU9zZbwIbim/J8+qe/K0//7PcuAeA8FKFU9OJvC7UvptWoA8C7O1uys73FOKs5t+HMe2D9OZtJu3UhnXaLjcQGPVW/ebU7xia/qpDKVP8CpkGBRutY2BxnYS8M1W/FwUanunMKQMAAgDVYJSs0RdxdWDtjY9/BEBczF+VbzFoFCYCUUDKS4FC9q3EUdUMdn8+AcwCIUFoWi2UqKgmACQUUHlk8SP63A8MAM4BWhGaIgengDCAwAbGLw2uwU5XLat2syj61QDVlLkE1lGiwwgUMJQCKASyBGmBRLhvFv0yCW4VSCQhzce4U1AC+atlMtTHjLJekUo7tufE7U8oZ/IVSD/8MANu9Fmv4KgA2hbMqkBXMGrS1GMBokKXD16Q6j22fzhSK0jpcYw7jUhiL3+t4MaWcqXkBnF65eL2WJ4A+AXC3S3vlra0txvlFu6iyns9ZlqkQVamd5zhDmarm08MIat0MZWRXej3YTrdld7spnzy6J4/u35E81ODZDK1rq7UqYwlznDoVMOqAC2p5rT/GMSBqVmBZXdvY4AVVZ7fTll67Q0tyXJgrL14e8IJSeBcAeGeXcBYgFtbOG1tbVAdPplBhjmmpfnR8JkfHp/LdswN58uSZfPnVMxmN5zKaqKV5NodnK5IvwLpWpFAUKryrFY3BDaUu4O1kjNjUUC3iHv1ZBmU7lTDhGGO8OgA8BwAGWAb8zRL8Ij1iByN+9mwONTecA/AVFuo4VAEImpFSPhvNJXdCg7FkuSYloK3+nZiAcTy9krCC5vzS35sKVdNfBr96QEEv5/es3NatM6b4pO2vg2xYPwArYddNcM3FVteXjAO8ydXegCQ1vwaAXdVdRGYeHgDgxBqsL2M8neJcEKDqnUuOMcczPGQyHg0JNjvdubR7QjB6705d7t2pSb1WllqlLPVKSZq1imzUytKs12SjXpdmvU7b55cHh3L06phj6/z8nOMmAqLO5r5QKPJgAQ4mUG1eLHHMnp2f88Lc2d/fl/07d6j27Q0GXEs7nTYvjbmrBz+49rnDOHCJAHDGvMOaD0AJ8IwDG1hfucajL3JqkQ/HAosHrDGAS1J2scixliEd7f9HI3a7ldXr9qXX7XGu2zrB6MwEv3AYwLgEcDcAjIeip2XU6j8GwKOJAvc4RrCOb1O54ygQvo/a6ayjUe51ABh52Tp0FQDb2kZ/DQeAbf3kZxLnQjz+4xjAqmrGZe3FfYC/OGSCfvqv/of/Q/b/zn/i9drm/V5yNbeA95TXbvWq2RsSLVC25Zq63ddVawn1uTbbRfsp+P6l9kpw6esbFu2B27aYFs3/8v0rK81zQ82nNUup44L1WagOKctOXebbLC9FWcHtek/L8Bm7lia8Cf695J/S1SagMr8Qea+qPz7ifFc39v1GnF+qFY93z+f7zuvqWU/+Db6CB7uKPIPqGtB+3+aHZenXA36pwsb0Ok/PJ+r5QG/rzzUA9uzvdbJUPbAGwKm6bX2Tbw8sDQCjQM9NtaAtq2Xn6Zkfm+PbiUvK89s/+R359t/+K8avjexyQWFoAe2sk2HXCaUiNvGnU2nUq9Ko1wgSFXWYClahpMXEhOI2Ap5ZVUNx094peAEIAB1aF21axwIAYzMewA3QOIJj3ExXqGZKMIW52lkARpMxNuVHzhJVYxibHSa+UlFHyBarugAYoVbjRj5/niHYAygEOKMCuFDm79QWVMEISVm0GY/yVa0KlXIB8YChdKQ1rMbpRDsKBSjY8pEC2tSx3Lx3Fs+APAYSXMtU6eVi1CKdKrwyVMqpHTSsjPNShK2us35GGsJwBxagVG21W6yL2agamIeSGgo6fEWeVKLmclSnQrUHkDJygEmnG0AenqMqh6lodlbcqpBUFRoAAwARwLXBaFrlIiYywI6LQcxnjLQZAEBV5sEGHGnQdpRF8JqHOhYAuMRnSfDBfGLLa7X3nlL5e3J6SvtZs4MeOmtwgGDUy+xZFSQa61GYPJnOZTwBdMtIrV6Rek3BlFqX56N+QR9rbNqpbNQrsrfdlO3NhuShAs/OGY+0UW/Qmpaxf6FCTMT+Rd+qGnGiVrbVmtQbDdna2ZHNnW3WczRQO3PYQEOZfvTqVJ589UyePHkqtUZV7t4HdNshrAaMxcEKWPRCqWnwCuO20xtIpzeUp88O5Yuff8ML8YKhcC9CQVktSbVWklwezxDzENbWagHP+TUByJ9Lvz+WXg+xpKEKhZUzYvjigAQOU4hMoJJGHOH5VKYykZlMCIA5XWizm+McmlP5C2V9VqYz3J+T2RTW0oBtGge3yLmEAxI8qUEIOmOcVQWJhKK0Y7egvS4ur30sYJpyXqMdNqOcEtjdyzxdfO4YLrsgrm5hs8MZkY01fu6APaqFuMxUkbP4aEXUtRyQV/8/+mfxftVlQf9Fd9F2X+Ouw0lA661/EqDXaNiN+N9jPeABCFwqQj2bl3Klyater8lmsyybGyXJ4njLbEpngo1qmRC4jIMfsFTO5eTw6FgOj46o/D0DAL64IICdozSCbzyvHNfCSq3O+NH4HnMSc4Xjstvl2rOxsSEbm5tU9OoBiYGqcYcDF3NXHRl0DYcCfC7DgdqhmxU85pkqbx1Ed/2ja7hCVq6X8xkdHbguuFjqeajVYQ/vLLmpKnaHXXDYCIcuUJ6u5VPODwXALoY1D2ngcIke9rHPBD0s9DoAtvXQHqCegdB1z8CtPfQpnSdixwN1edDf2kGdCE7j0A8/CxQkR5bOpkh2Y/5NANjGqomGqU7PIqZyuALY2uD9bnL1HSbgXeW1W33fh25Kt0DZySxTt/26ei2pTkvvq9R9vdTeSV2L9Y039cBtW0qr6bmVleq5kebTqqXVccE6LVSPlGWnLvNtlpeirOB2vadl+IxfSxPehLBeCkodWJkPMe91nePRucq+8JkDYcPNv7b+Kf3V0vFfcx4tC2jYKuq6ijzX7fd47i6J/+P3f1L+Kf3H9EeXp3/H+x9mWGKeawDsP4fWKcN7YA2Aw/tsfUdAD/zCAWD0jeemX9BW2hLy/PqP/0/55o9/m0pQQECAwTEVVBp7FnaiUF1FkJNxeGHbm6fVLUGdixdMRWcmQ0UplFm412LeauzMLAEa7Ior1SrtPwF/EavUFMDoJ1V6QmGGDXCouLJSKuR5EXIa2DFbZkBG2qCONOYjr5mDkAoXCRpd/E6+hEK5B3AzUXBjSjAAQoALbMoDkMEiGgAAAIyKU6jXAJ+dWoxwgPFqYdU8IfwDqM4AVTHe7kRhKS2TobaN4bbZ/yrgVatnU/sRTnDzP+Ogtv7elI1QlTaaDanVqhrr0sX7hIIU0IO2orBvHg6l0+1QhYcyFMxmpFaruatK+IjL1LzoC1WkxfCXirqEGhJpOTbwjA3CunFOdOOUrRrjUuNujqnMHhFu0O61oBCJt0F550BcEuohHwBftYiNAbAtNwqfVYHKuMHTmYuZeyEXFxdUFw4IohATWp83Y0xjjI8nVC4CfBNKOkV4rzeWbm9MCLy5UZPNzRrVsOhbpDUgjzKrlRIVlpVyXqrFnFRKOUI3WBeXy0XGyAYYA3w6Pz9jnfBMCL4YXxVq4r5sbm3Kzs627OzuyP7+HSopCcN4DmNGMIfr+YtX8jd/8438zX/4WhqNijz6ZFfuP9hWC2jAMKilqaQE0FeLc1g4E7ZKlvf/h7/9klejuaFq4a1N2d5uytZ2kwB4NoUVLSCvxifGfEA82G53IK1Wj1enC9veIiEwYCEBMcfvTGaAxpmZXlmMWUwws2A2jAn4axAYFu9qAW0JMfYLiCWNNYCwV72hVfFoFuIKgAmC3as4YbHjh+5MR2R7nvyISiqIFSgDLethECqAL+Xj5qIDkFQA0zpYVcwAwKMJDiTYSI7HtK7nyf/VWijXTaBOzHX+N3pTHQMMALM4EVWW57Iym0yl1e5Ku9WVWrUk29t12dlpysOHj+TBg8eytbUp5VIcg3z7AAAgAElEQVSOYHjQ60q305LxcCDNaoUAGOs2Dx+MR/Lq1Ym8enUsxyenjDF9hvFJO2mNewvQC2txKvCrsH6uagxnzrmszq8hYgRneLAHF2Jb93t9gmCzrzbFPr7i8A7WD7SJB0yGiNUNZwed32rNj7UBB0j0mdghIzwX1BuOFHhEWM90fdCxomEIdFxgHSzjM61UUuv0TpfW/qqItbjUDtYSdMcAmMOKT8op951TBNdVpwBOKsN1BKq6GX2D65KtuPusNlvoJNw1AIx1AIdfbB28BIAZd1pDGFxVAPMwhPt7PY4BbHGNY9cGHkBKKIB9YgBffa0Lej9J3uz5rnLTa2Tqci3DBcuPZ3HAi+5tSZdQp+uKWLivbqv3G3//bktfqOof1c1B23JLbfnKSg7YRPNp0FLquWCdFq5DyvJTl/s2y0tRVqp2BZbzNsrwGb+X3meDKhWU2H+T2yoU0J9hNfGHEnwfWmEnBuW9qv74iPMNeXQB3RA0KryfcUAFvPO0F3rPjvDO9x3X1bueH1L7A/rU83FGf8/5pffvVe+UAW1a5+nxlJbYn2sA7NHf6ySpe2ANgFN33fpGnx64DQAHbbYFbKJ5b039AuX5DQDwn/w2N94R9xQQeAhgNugTaJr1plqQqiqY9tBOmQYYgU1+26CHugvqYFyq8tJ/FpcQQAEQFOUBwrVbgJNdoUIKNsoZUyIDMqg6FNCjCPtoAGBs8EegRpWBhAsu3i7hjWNA0Wa82SwnBic2zWFVCqUvlFS068zlCD0BvgAHoW4E/MBnN/4bADFHFSisb9Wyl/bQUJ4CPiPmMWxHXdzSuYvdyViVgIS8FLYyXqqzRgbMgOWpxaaEatbgAhWp+J2zUObcyGSk3qgzFnOjUSdAhJUq2q2q4BL7xJS3iP+LC/mq8jbLuLS4AJCtTqYgRhmEfwONmWn22vYcCfUd/CWAcQD4sg2vwmsFPwqAzU4a6QyEW2zc6F5n1WvttJiWgDywocVl0FgtpO1QACAkbMRn7I82oTfa3aMVLWGUGyuwUoaaFukIzN1hg+lsTgDTbg+l1R7KcDSVZrMiGxtVqdbKVNei3mgT8sJYb0IN36hJAcLw+Viy84nGrs3OpVIuykazSQDcAwC+OJdWqxUBYJSvz6ZHS+qd3W3Z29uT+/fuyb1796RaqxFuIf7u2fmZnJ6dyndPD+Wv//obXo1mUT753rY8fLhFVSYgnQJfBXTlqqqKUW+1XS7IweGJ/OyLr3lt7+zIzt6e7O7vyt7epuztbUk2B5AOOD6UvlMro786bcTG7snJ6YUcH1/I2XlH5nPAXFVMjxgzdqq8zF0ZhvjVyTiHUzvAMJSlUPkqJmces7kBYFVF4vc4tEE1PcAcFcAOzhL+GqiNLZx1u0fL4tJEla6eu7H/Ti7rUVxUrCYOAOu64uylE3nRStcdxkAeBoDNxno8mUVW2ix0HuuAeWDDrTsm5tX/VtjLOeViBWvsdYWdsIHWr3Yp/CUAns6k10V854Fsbzfk/v1defhgTz777DP5wQ8+la3NTZnPp2zLOZTwx69oyd+olqVRqXBdR2xpXKdn54xnTfVvuyUXrTbj9+KZYk2G6r6AWN+wWXbfA8yiV1FDwGLYfqMljNWdz+nhhr7aUptdMyG7czKw2O6A/Fz7RmM94FECaEaIgIqUGGNYY4hjrY6e43xGwAxVMT933EEZtYq2zyXtc+RVreqcxRqAeTYY6CEhjQHs7J+dnTedHZwCWCGrO0lwSQHsDtaMR3EMd8bZ1XGplvbqpMDDSAawndV0FEc6sq7HujWJDoJYbHT0ZwyY9fCUHSSwPuG4ZViCeB5EauHIklptsM1qHwCYh6tyWfm1//a3ZPuzX/Z5ZbuUxvs96mrOAe9V11UqdbmW2YLlR9kE99gtNyypXivps4XbuvBTW7gGvxgZeG/DraQ7Vlp6wOaZT+OWVtcF67VwPVKWn7rct1leirJStettlJOiDJ9xbGnCsw/rqaDUgZX5EPMOqjNf9f3v8E/5cee7mvHv37v+Kd/9c3jndX3H4/tDar/vuA7oUu9DDavop3Wenk/U84H69OcaAHv2+TpZqh5YA+BU3ba+ybcH1gD4zT3lvWUWsHF4U57P/uz35Pm/+z3C2mJJ7TSxuT4aDNTymVa7M7fdrzBCLTxVmafK1ylVXYgVypiyFqOXG+P6kaaWu0WWY8omKAsB6WDPSSUnlbWAhqrQZZ2c0tRJIVWd5wBQZM3KjXpVAtLq2VmMqtJMQTJAcawWBE+aMU4lVVfTGWNAYpMc6lDAQgDfLEFagZvsVNOOJpIvIg4sFGpoB2x386oABgAej6n8zbCOzkZ7NiP8Rbxkvaq8UGMDojEIhq2rxpckGHKQgCABoH02i/oO4LbZUAUwbIWhcsXv0f+4zOoa0Fdhbp99BAUr1HeqAAb8rVKZDCiAfwo3ZwkAbIq5ySUoTajg1OH2vd1LxZ6zV70OAKOcqB8cJI4BsLMTd/ancYxg9LdavGJIGcQxy1XadBM2Iybr2MH9EZW3nS7Az1DVdWzbSKH5EKpmZysLa1nCJsSBhuUyAPCYavcilL21qkLzRkP7iApCoSodaTJQcI8HMp8MpViEYj0r5VJBrZ0Zz1rtfHEvYwB3upxnZleL/odyHnbRBMD370q9VncwKS8nJydyenoqz54fyeefv5DPP38u9XpBHjzckHv3m3yOUNXjcIJS0CyfcaOJ31VkMJzIYDiWk9OWvHhxLM9fvpKNzS3Z2t6Sze1N2dpqytZWQ3J59C0UoOOobzA/hsOJDEcTOTw4kWcvDuXg4JiW0lAFI18oYMfjqWRgfw4b6VxGMviKMyDGrkg0c7SBxgUbaFzTWU6m05xMJw7iT9R6vlQoSKlQdApgVebqMzIYHKt1dZXR/00qfy//9+XX66SaMjpUAghsMNkgsPqaOwhs+aMNCrPHAOBT1MVR54TiN7J7fk316+rqMCO7yK2V+DqfTQQHSDTcsNofq9sC1rgsbduhPr93d18ePb4njx/i0MBduXfvDscRDoQMBj05fvVKXh0dSOv8XKo45IMYu6ORtC9aPIwA++ZOp6dfe1B2d2WIAyeYSziogfWhUiX8zeIATl7XQxy0gOKe8XppGQ2LYWehDnvqoYYLMMt+PrcxnAqmjFGsh3lg+65rW2yTXyD8xaEFjGVzElAnCf3MAcjt97osl/3mrLLV4cH9m89dvF1dD1X1r2urWcXrYFGbZbWVwIEGOGYrWNURpaBbwazIeKrW27DIN0t41A3rLOL3GgDGAYxk7F0eGHJrmlVRYwTn2A5zA4i17HZoyllAX1EAG/ydJg5D6FjX9NF4dW4Z5sSRBMC/8Zv/u+z88O/6vrZdSuf9jnI194B3lusqlrpcy2zB8qNsUvXaG25aUr1uKmHhfltae9+fmiytSe8kI5+totVXbOW18Nw4823p0uq7YL0WrkfK8lOX+wGUF9y2FG16G2X4jmW+n4RXKCT790dFG9jY8G7xv8M/ZdgDei/yDejnVdU3ZICGjX//GvunXNEzDmjYR1nXd9z+VfWp79gOaP4aAHt06iqe57vKcw2APR74OknqHlgD4NRdt77RpweWCoB119On2EtxGN94g2d+LNqrZP86vu08D3/6Ezn8y58QvFKtlc3Q/nns7H8tBizaCWtjbNoX3QY+fgZ7X4BPAL16rSaVckXjVwK6OrtKQK9yWZWv2BiPlalQakIB2efvYB+KetB6eDgirIR9J9S/hNKjPoGZxYDM5zQGLSCDqZwAoUtFtaAm2CwWWZc5NvURp9dZeWKzHvAZF5W9zkoYoJegAFDCQWHAjuEQYHik1sWMBwuYrWpgAAP0ASCwgpsJAXCWgsQ5wW+tXmNsziQABpSEms0AMOAvVNH4OWCXAWDab5OKx1AYauI6AW6Z8BcAgfaqBO0Ks/EVQMBi+CKOMu25nRIZdcF/M8ZuIc/7rS4GJACpqW4jfMZzjW29tc9jNbCClcklUI17LbavxeOlgpnq4xrbaEo5jVsZt9HagD7Hs1ZghzGHGKiwp1aA6zzBCW2g4qWK1Nl8tztdWkLDqtbiONMGeqwXvmf8VvSvI4f9wVB6fcQmVWiM+wBXt7a3qdQlSCYkAuTX2M+TUV/G/a5Mhn2pVgq8ALpsbEIJDMU2oPvFudpTow2YT9oHCscw5u/fu8urXm8o0C8U5PjkRE6Oj+XFy2N58gTXK6nVcnL3bk329zV2MC48f4xX1LGJMre2WPfz87acE/r1pd3BwYuh1JsNaWxsSKNZl0ajSrUzFMCz+YQK0moNhxVqrAPsmaHWffrsQL76+jv5+ptn8ur4TF4dn0q701cADHCbx3jISq6Qk2zBQWB4DjsInMkVJAP7YCqSQYcBf7MyGmPdsbmPgxQZjU1dKkV2yQaADdyaZTOetkFbO/gQQWBbUJ2y/KoKmPsdiv1cLnFekYmcg79qgW7DRNXPBMAzEYifDRZSWepUvVHxbmNF4/6apbH76qyfeQ8GL9T7tDkeUQkM1S/m7mg4kdFgwrXt0aM78vjhXfne9x7L97//iXzy+JE0mw3ZaNY5Xy8uzuT84kwOXx7IwcsXcnZySqBezhe55pydncnZ2bkelBgD7o+kj9i9iDmNOeEAMOL+Vut1rnlucrpDMnBPGEXW/TyY4wAs58YEB2GgwoUteUEPC2GejSccz/gZ5gaV3YjljSHi3AQAf6ECLpT0oA0uHuZxcd877Y502m2uVaqitv5UAGwHfbA22XrItcHF/sUaRWiNW91AQbxjxsx2awjt+G0diRTAeM4GgMf8fIFqGfW2tQ9AVxXA+jmncFxVuIDAsS10rMzFvVhvsfbrWFTZ+k0W0KYqBvzlYRS3W6AHbwxouwML6mDNf8iPoQjK+EzMyT/47/6F7P7oV3zfYF5L5/3uc10JAe9YV29fqFzLbIHyk/VZSl0uZbj0HJf73FKPljfduPo2r6Taby3ToK2mldfqrdQmbAf01jYvrc5LqNdCdVmg/LddburyUrQxVVmB5byNMm4dyFcSBDbBGxboe3Hgv8DKBOX/nuQdVGf3zu/bi0F5B/THh5avb38Fdm/QiPbusw/pOfyi1/U9aL/v2PavqvdI9V/P/Qv3zzNgsvq3yP/wxTvNc8n9uQbAvrNonS5ND6wBcJpeW9/j3QPvPQBGSzw3CIO2rt7DPI//7z+Sk//nj9QGdQaVaRzPFoANsRwBaIE7EIOykM8RGgLOaGxgALCZNOp1aTZUbah2zGPCR4ORFhcRPzPISAUwAHB/4Kx4oVw1FeCEat5CQVWfsKRFnF+oEwmAHezEBn+BG+4KPKlAdgCYsXehIqPVqMaNVBUoQCE23RW2YhOd9cvnCQMBgQHR8N/4OWAwwEi/P3SqL4BftSP+/9l7sybZlvM876t56urqaU9nIAQQlCkCIqkwRduidGv/CYdvLJsegg6HbxwabId04V9kWeIQtCMsmiIdlm9AESABnAlnD927p5rncjzvl1nVe5+9cVbWsIeDasRC79O9VmauzFxZq/P53vfjO23hfsn5iwI4v5i5lWs4qrWK1VD/ArkBsNWq4AIgRuA22GsDAoC1AgELoAgWpchGg/22BJTeH7o31LzFF5VmnmvZ+x1wwrkCEbOJ2g6AbBzUXa0tkB2stvOAuGnI/ettcCtsxnFlR+o5hP2grrsQmOsjAI6gmPtwAOyglfK4FhgOBI420QKw+kJJuJo3Uq4Fi9YVAF7ZSUOOyMcsK2lwEPbBnC+L7oLyHwOBUQ2i6OVgbH0OzAMIxsKWOt269abdsavrtnU6Pc9fi9K3WrWGbLObjvacNMlOl2My6i8BcLVSNA6eFR+PvODvvbMTa7WaS3U184Z78/ntQBvIfnZ2avdOTwVgy5pnJak12+1bOz+/tp/+5Nx+8tNzq1Y4t2anZzXBXg4srQWjZnNXADebUnfzjPX7gF/sr4eCtlhME5jAfGg0KtZoVC2Xo18mNreZrkVlrryvyvdbti+/fGaffPqFffrZY7u8vLaLyxsbTWZWVL7sigAwB8CXMma5mU1mrpjEWhjbZ/IRL3KufgQEKxfwrGjTWd4mY8aW58g0Rzl8WqxsoF2N6aCWdSvOm6X3exyfoIiMY6i1+qUFW7BQP3OQKBHvUgEc/h3X7XAt/+mZeqX3txlBCfMl1n0h5+8LIDiuCUsDZbopYmPWC4fDKH/JE81RKual9OVgHnEQ+PHRhw/sow/v28OH9+3Bg/t27+x06czAc3t19VwHgQaddtuG/YFVShWrlgDAI8FfIDBKX+YKwFdBEVPU3DObENSAo4DUuHXLl0oeDDFfaC1kPvHd1dgOz71/c5ZjSAR182EMS+otlL6L6UwBPcohvszv7CrnuK7gsoDVPsEQsoWWNTSqYezfc9Zpd3RPrOfMV/VxUAHLCEJr/Is2+jEFgQeQ+Dp0F/BqpCMAFijmJlZ4WSECC5TPBJ8QODJZ5nUHAMcy+fyKtvSvsoC+mxc4KoBZ+1hvY0CLB8LctR1n3F/MASxnBYJrojX68o/MoBgOwTQxZzz3Rx8IWgcA/Pd/75/Z2Xe/l/ld51UveEnvPy8XkPF9aOv1xgI3qP9umzbqg9e9NW+pbT/vpXwn7c78V0CWE9/9Fma5i+znJG1TZS92S2e+kdYlbJZlva2ttXsLbduoLRvU/6brXbu+Ne5xrboS63kTdWSdz/G8xFtIAmDxLTipTQkNSu7P97HsfZtX0yehL1LmXPZis8+47GdmB1DJz1PGG9u3NSFQJWOfJo1VQpnvzbxOuKfM829fZqbhz9KfewCcqSv3J63ZA3sAvGbH7S/L1gNZADAlZd7+Sdgs25f54hhd/+kf2M2/+UNtpo/GbEKPwgkLm4wn1u30BMJAHaWCCWqR3/cgQETlXcznrNU8tKOjlhTA/V7Xer2ugIRbDTcC/FsBQjbHAcC9ft96g+FL1pVBxRRADyjJfaFdbelWwzMBAQCRq7wcAAODgQVYx0Y4iaqLnMaoiJVnV6pOyiF/sNsVRwDstqb+O+xOUfiy4Q88IxeqAKzsjwEUDoGlKhYInFkpn9OBua232VW5rhYLsBrVMJv+QfX1olp3LItWB8AOAmh/9PqKSmfnj0AKt8rm53xFS1WVKQBMSzw/JfAZlSBHVKStVGbkOZ64NXLI/QuUoLxYp+f7dfgbv6I1K+cIANMP87kD6KKrdj23McfKxhoAHBXA6r+gcuY7j3O0V5UiL+RS9nDDnMpyS+6xQC9j4jCReeNW4jEXrlTesoHuWaeHxW1fw8K5lMVYo3hE7Y2NMrDzydNL+/yLp/b88toq1aIO9WUICFDQAfNLyl2sbqc2Gw9tOurbbDxQYEQJK2TkzCGn7dHRoZ2dHdnx0aFDX7XZkR73S4ACEJjzySlMQAXgVqCsWFoGBlxdtu0nP35sP/7xEysWF3Z8XLajo4ryDAOAgfpRIUg7pViXLbTfL5bNV1e3dn11K8W9AhPq5KbGrrpkC2P+jwWBDw9b1modWr1+YKVy1UqlqnIIf/HFE/vZl8/stt2zm3bX8oWSHZ+c2dHJqeVQ/ueBojMbjAc2HA+s0+9am/yy3baNJlif52y6cJcA1MK5PIEfVbK22mwa4NvCFZIov70T5Qv/ggW0QHDIf+rzkQni6smVEjj+9ytere9+bixzBUcgvNxmW0a5vlhCTrCYgAMyoM+V19hxrwIEoh11KGb5m6D2XbliOwDOL1XA7lQwQoE+GAr8Hh817eS4KYeFg/qBtQ6bmktnp0du416taB0cj4eCxu0OeZovdMR1pJAvWq2CoromdwVy/nJoaZH+GYjteX8n1E9Qwwwb/LLgL61EKcxzp5zQvYFU8jnZHHiOXq1XfB4IU+etkMtbNUD8AicAVQnc0fPhgSwhvkJritTwBBXRr6zJJYKNPIdvhXusVDRn2rftJQBWPvoIS8McQEmv9Th+fmAHLSV9Wc+9ByDF3/vSKvjLDFoqhR0ASxUcraAF+smtTt7j6QsAONr5c80KNvuM8WCFlStBtLuPwJvPGtrEOunw1wN/ljmAg6W7ZtUdV427CuAYHOPz/g5ADhbQKqsAAK4sFcCygP5uyAGc8A718lte5neqV70eblBv0jviz3s13bANseiN+uF17dtS277uzXwnbf+6Sjf6/fvX4tVn1EY3/kYvzrIhtZUGJWwQZq1va23fQts2bssGbdio7jXrXavONep6Z+tZ416yzuvlm2nyzWe/IPuZcbsg7YqksxP7cldlJ5XrL36ZhzT7md/scjN3WFo3JAU/vPWxeJ/mzVtu6/s0VlnndkKXZp7Xu+infZkZRzTjgGbtzz0Aztjv+9PW6oE9AF6r2/YXZe2BPQD++p7KvL2VsEH4qjLbf/ZH1v7zP5ICSbkVB4Ml5GNTun3btdvbruArAJjcpoctrEabUrSisMXqtnXYsqOjI9mT3lxf2c3NtX7Hz7Ch9Vy/vWBvrL+OZLGLuhg1Wcwp6epVB69SMpJbd4YaGPtpt0iVUnlGLkmHArITDRbOnve3aOWiK3+l/p1OlTOy3+8tc0A62HSFrwNd/zcKN1dV2RLwoozrdPu6h5jHEehYQvVIvl2xXofT1VLRKsBolLtYTgeAWixF6Bctf2dLtW2EHLINBQRIneZgWspWEQoHwhEWAyEYM77LPrtaFXgA7gCQV+pcAKlDEiyfgfQcPgLBPFdQwVVojD9HBBrUHSFiBOqUBbTgmggp7gJgfu6QFPDoiju3XPVXHMYK+Et7ZM8doEY8TwBYuYyB7xMpFuM9RcUwilJglAP5ouUZvzz36vCXnKXFckUBBszrdqdnN7e3dn3bXqp9ORcAzME1B4ctazZb9ulnT+xHf/WpPX56YQfNqh00K0pdS45b2oidOfCUYIMIgOfTkc0nI1tMhiEvKZOCKQDAXsia9/S0pTy7AnkHDT0fUjxLlci4A4DJ48wz5fmy47yONrft25799Cdf2k9+8thyNrWDg4IdHBQFgDl4HmJ/xvlD/6DYp90EMpyfP7eLZ88F1bAQd0V/0ao11LhAvpFNZ2MHwIeHVm8cWLlCruiaXTy/scePzwWCe323yq43mvbhx79kH370S5YrFgTwUJB2em3r9Dt2eX1p58/P7eL5hXX7M+v0ZzaeEGCR01EsVq1QrFuxUHMgGUW9d5TWEQJ7sEAAwVIAh1l89+05rInx/gMT/mpE0UvnLW2jX1YJ34V4qmdpOL2CgyF/7IsAOKhiAxIWIuY5DpjYv/OzmGMd9wDU/iiAJzoItnl4/9gePDixs9NTu0fO5qOWVMAE4bAuMAd5Pm5ufN0lX/QF/X1xbo16w45aRxrLehVYXJfC+uamLUvwaOtsBESQXxtAiiUx6wuuBu5poJ/JBWGIawM24h64Q9wJz4aCGYCMKGA5cG/IFwWAOYqsZeHe+bfSCQS3AoCxgiJCfvjpHAtq4HPBgxSUHqCqOYxVf/v2VhCYZ0Y5hskNHFzG5TgQ1hsPPJnpiCkGWKfciYBAFZ8/Wl7Deriyig6W8JoUnhtYecZRS8tRwQEwQT2su1HB67mD76p3ff0GrMfAjLgO+vz09S+2E0jrwSwRJLujg3IVfy0AjnV7fwgi3wHJ3PvdHMD/4X/9P9npLwcAHO7v699MXn1G5veVV12e8A7zysvXbfTd6zZswwtFbaM9L5exxfZ9XfM2GsuvK/yt/H7Xd5R16+at3HxypW/0bjJujqXcxFbbv4X2bdyeDdqwUd1r1rtWnWvU9c7Ws8a9pMxvvYEm33zaBWlnpzXoF6LshAF6Z/pjV21OKDflOUgrNnsvZz4zoQGZy0x8uDOXu29r5kUzc58mjlXWuZ0wVHsAnKFTdzGeb7PMPQDOMOj7U9bugT0AXrvr9hdm6YE9AP76Xkrassq4OfiqMq//9Pft5k//IFhYokKcuNLOFgKRACNsoAEVhbzbQCs3Z7UikHXUOhT8BSIBZNkM73U71ut2BQXYeOdA7Stl6SSonLB6luWxq6mUnzHAVxRcbsEZcm5KTeuANVpOA1wj1KrGXJEhT6SUjyH/LZvsbK4Dfwf9vu7Pra6Bl2yUozpziAiAEAhA1JYjX2JFIJE2tztd63S6AgYcsvoMoDoCYC6soLICANPZUgDTbyEvqkCFj4LbPXt/A0IBooBW5VwOytsIDKSOC/A3gtUIgFGNRqUn5wHGlZM45OOlLs/7W/F6UG83GgFhwSjdTjvakEYAvIKxObXL1Xee89f71OGKFIbBEjr2K3UCRriOr6hui+cB6H1eVJfKZc6LOYL9eld3Y7VKf0wn06USGTWzADWgPKjz/IlyxV6hWLZSGThf0TnAnt5gEFSPbakdGTtAy2A0FtjCvrh1BFw7scdPLuzTzx/bxfNLK5WLVq6gol646niClXYl2NFi/Ypyb2LF3MLKBbNyAZjlB+MAGBoNx1atlmWx3JDatqa5Wy4VAzRzFbA/Y27TGnNXx2fA4Rp5YCd2fdWxq6uuTadDswWwfxrG9UBzIeZsZsyoSzbKErbmrNft2fXVjV1dXktprLyxBHS0GnZ0dGD5Aja3E40vgLhaAbqRHzovlev5+ZV9+fjcnj27sumMc80azUN79MFH9uiDD6120LBKvWbY+A5nIxvNxnZ9e23n5890PL/q2MVl29qdvudTJV+2kau6YrlcWY+Mu4G7YpE1JMioX8ifqnsMz+ILf4ct7ZoDhFvSX19LUOyuporPlwiKV9+Xp9xRbt4NlribdTguUlHjG9d2/xNhpQmOsPfVANitoF3RXykV7fTkVMcRin3yMzdryocstS/gURbwRV+rsWueju3Z06f27PypXV669fPN7Y3WZsphbpeLruIGAN92UGV3vVOieh4AWyzIAnqA/f9kZOPJzEbTqecJnoxtyM+H/syQA9hpPbDUMx8r8CRA4FK+4AAYG3NAbT6vA8iNXwTcIzoAACAASURBVMEKhJNagMAdAn+KNpN5+ELjrxzYWodZg7CAzuvegMBY7rOWcG10S6C/AcARqEbXAVcAExTkCmCeYw8koPVR5etqXQI2PCe4fz7EPOP8m+Ag5i3rIxbV1M+9RwAcnSUoNzonMBNkET1lrt/9Wn0iL9f6sMbymbScj68DwMEGOjooxFmrz5g4r0NO9dgWKamDBfRv/+4/sZPv/K2XmpT05vGau/n695uvnJHxHeZ1Ja/f6jslbtiGV4/sGn3x8y7ZYhuztGwr/Zqlov05b7UHkja0ttHStF3OzDVu9T620MaN27NBGzaqe81616rzHa7rTd5P1kme3l1pd5F2dhr81bt61ht94cU+20W7Kjup3MR2J5WdMPjvW7nZRtjPSuiGpBn3PvXZvq0Ja0nChMncrwll7mZuZ25p9jU34Z4y176LMhMWgcztfE/K3APglKdpf25qD+wBcGqP7c9P6oGtA2Bqz7gxlrSh9QtQ5uW//pd2+Sf/MqgzXdUp5ZTAlm90z4DCynqJCtWWeUtRAT988NAePXyo8WcTm/PHI7cijQpRNqQFesnBO5tLpcmGtJufhvSeCxxCgWxj6/f6Um6i7pLFM0pN5QAeydpTOYAXqLrq1pBtL2DDlb/AADb6UWe6OvVFABxz1Cp3aFB+kUM2qoBXULi4VHqSN/a23bXbdids/s8En6QaBjTLOhRyBQTMWyUAQNm6BkCK1S1tiepMgQTByYnnWj08lIpXttAh927s/whHuC8BkXJZ/TwauVLXbZixFM47CLGcYDvKV87DxhfVNgBYiulKJWp/Ayx0ldxdFXi0ZKZc2gVI5N8x12bM4+w21NFy14EKqjOU4IAGvuK5sugOymDPhexQOUJx2sxBHwlylStSN3KPQJ14Lb8HPnEwnwgkcFtvDyKQChgAXCoHeJOz4XhiVzfkPXXb23yxJMDT7WMLPbBisSwb45PTM7u8urGnzy50ftywAFR6nRNXGiN7XHBvgOix1SolO2zUrNlAGVyQzS1t7na71u12tDwVi3n9Ditan6NFzXGgusY2qOlj33kMgavd3TY62Eozwou89ftd63Zu9D2qyOnPaJFO/l4U+Iz7iACMwcB6BDJgoXvbtpOTYzs7PbF7906kML3/8FRQcY7V+mLma7ryZ8+sN0CtP7SnTy/tyy/P7fziSjmByQ3cbB3bg4eP7P7DR3Z8emJHpyfWaDVtUczZvJSz2/aNnT99aufPntoXXz6xL758aucXl+p3jukUC+WCLeaA5gCABfILVigFu/GY9zcoNqO9rysu7/4h6NbMPqdi7lTdyPIzinXH1b7BZjeAvhfyrt75TFmqRO+0wbPeuhI4XrfKJewN8hpXwNetngMIDrrSF+2fKW1uh80D+/73vmd/+3vfs5PjVrBMznludVmsT4NvsQNjwDFBCJ9//rl9/vlnAsCDAW4OfTs5ObX79x/Y8fGpAHsuX7LReKa82Niho/rVmqe+LluhXJIleo88v6OhAidQ+g5ID8DaLpCJat5VsBG28uA77HZlb8Ec9rJ+A4ArRZwR/GCQczE4JmQ21twP+X4XrJNwV1mE+xrr67s7CkgB3L7Rc+FrYsnto0Necs3/YDevXLl3bOxZOxQUMp5IlUtAgBTA0epZSl2ayCIR+kaWzG4xv7K0n/n8LIKyF0s3B4JNHD6/6ILA2kG9ca2Mzg4vWjc7NAbCr9baqAD2XOIRFDMnPSezB+HcVf1r3occwFFJHN0EWPsjAP6t/+IffRUAJ7xLveqlL+n96uUCMr5vve5lc6O67xa6YTteKCrpzTjh5C22MWutW+vfrBXuz9tpDyRtjG2rJQmbgSlVbvVettTGjdu0QTs2qnvNeteq8x2vK/me1ryfpLme3qiU4rPDAr3epjUm7ey08t+ZsnfZJwllJ/XHO1BuyiRNaO5bB8Dv2zhkbm/CIGQuM2FN2UWZL+4lfM2MTLj/rHM7rcjsPZD5zIQG7MvMMKo76M89AM7Q7/tT1u6BPQBeu+v2F2bpgawAWHuRWQpM3LTcl7nqVODv1Z/8KweCC1eDSrEpWIttr+ex9c39YGka8nEeHhzYw4eP7INHjxz8StE6djvkGZDWlaVspkcFFJf6pn4p2CkHhRWl53I2Go2l8OJgc5+cwnx3qDzQxn5sBxbUwC2AmTbj74C0aK8b7TUBi4BVKbsiuompdQEgqA0FIx0aAfhK5GAtVwQ7ul1gFapFh6XkX3RlmGSFgr8OgHNWRukWcopK7SaQ4bBAcy+HoNlhOQfqXyAwAAS1NSpclMAOWGau8I3wNOR0ZWw4h/6O4CPm0QRQYtUqxfN0YkfYAx8dyk41QliNtVSUoR3k1QVwhrzEbmPqQELQAJU1VssB2E4AQow14xH6QUriYAsta+Fa1dXCQZGn3LzA0VLJgWUYt5hTmPZiCa78zkvQDQAeCX5FJTLdHdW4jA3QhXHREEQADMwCAAve5G00mSxtb8l1CvxlVjOm3f5AqmEgGRAYOHZ9eyvFd4RdgN/BaCjlI3ODg3Y4xAcAl6154ABY6kxUs7OpdcmH3e0K1MTniPFx61ryVnMAylDbuvI3WkArGCMECWCzzsE5DSnG6zYc9GWF2+t1HCqXeaZQHrvCHZvpw+ah1Mbddse6nbb1O10bdLvW7/bs3tmJ3b9/avfvndq9+0d2796x1eoVt50uAptQu6NiHlu73ZONNgAYC+iLixsrVWpWKtdkm31yds9OTu/Z6b0zO71/Zs3jluUqeMYXlA/88vmFXV1c2M+ePLUvHz+1ZxfP7fqmo6PfJ5hhYeNxgG8hiIAcsMUy/UyO7fg7/y4bXaT3Ie9vDCKIOVsFwNCYovCPeVVlobuCxVrNlLs2Bk/E3KvhGqk/eazddlowUXBxvpSvxiVActaoFw7PQEB3CgKJ9s/xeyHkzGXSytVgNlO+XxTijMlv/vqv29/5zd+wVvMg/H4aoG5PwTWutlf2Ya0pAOBPPvmpjuvr6xAPRY7oE43L4eGRzRfA/YIAsIC+gi08/69HKBQsVyjK+rlHAMnQAXCXvOCsNfOZTRRkEQMuPDiB5zvmGmb1LMoCGgBcsEqxJOjrSuCS1cjDS//QJ+RfV5CMae4yT1GozllSAwTW2ia467lxGYNO+1YHdaKIljV0zCkclPe0izUh5h+X00MAuC8qgL0HNX/0ew9kIpAE6LvMLR4gcPw8cYWwdxvPSAxymU5jnV8FwEDgaJlPexzmerqBqPZVEI9SEnhO+2Vu95Ab+y7s9SCE8CxEm/LwmebCbs+pHAOEUFdHyE65v/UP/5Edf+dXX/2GtQFgzPx+9aqaN6g3FrdR/ctCtlLK8g63W9pLHbeFPsv6mr3VPk6tdH/+xj2QedNu45ruFJCwCZZa7dbvZwtt3UqbNmjHRvWvWe/ada5R31p1vYl61qgjeb4n33zaBWlnvzuANgnc6OTsd5r9zDCauyp7V+Xusj8S2pzyLKQVm20Es531Ho5xQme99T54y23d1f1nndsJt585sGEX97QvM+OIZhzQlP7cA+CMfb8/ba0e2APgtbptf1HWHtgD4Gw9lXnTMGED8OUy23/2h9b58z/yXKujoY1Q2cqC2ZW2DoaD8leKObc25ndsvpPf9/joWOcDBIGjbPxLyRQUdtztMu+igGhQzqK6cimeVJtsfI9GgLob5bJExQsoVC7Y0cgmo6HaQ85H4Bn2tKhIgV+uhFtIVekWqaUAWF3JHC2RZaWrTfZoQOoQKKIkfV6HTfSoUAYYsrE/mfqmP19AIVfDTQW7ZYUaFMACwACLoABWTmLsQpWr2NVsgofK+zqVKpeDtnV7PQFD2hzdawGGUeEWAQH1uRJ6vrRgXkKEYHvteXfNGo2a1Rt1txUOUCHCXx83h5gOpB1wx9yzriz2PgMgAG/5mWD/eCz4EQGbQ5CxLeYLq1Nnva77jffhLzmMf2FpAS3IgZo2lxMoJE+01L5Ft1cF/o6GA5Xr+Z5d1SvQIsADlHLgqTlEXxVLrmYslV0hPJ8LYHU6fcFdxo2c08AsLKCHo7EAcPOQXKlH+m/Al2xueS7GE+sDwvp96/X6UhaXim5H65avKHRNSs2yFL4+xkwVngn1UzjPnykHPthERwgslTdwXOPjOVQByDGoglywzYO6csKi7G02D1Q+6nzGUGpiqRHJz+xjSDmUz3MhANxu27DXtXG/r+Ps9Njunx3b8fGh1eslq9VLdtBsWPPwQPbQUSGLZTA5X+k/LKCBwJeXt1Ys12QpXKs3rNFs2UHz0FrHLTs8PrIG4LIod2cbjoeC1IzvTZvDwe/zyxsdN9d9u20Prd0eLZ9DQDbwlwOr6ckEyIbqkeAJl9cqbW2B+RTypWJPEFX9UdULjEQRXigGBacrjCPkk5Jf65XPnQgK3TKXn7lV/TL3awDyxZJDOvrYbGaWizAPRaY/k1ghOxf2PL8KAAjw0wEplu1zGw/HNh5O7OOPH9q3fukD+9a3PrRvffyR/dLHHwmcuhvDWHnMOXgWgoB5CZ3JH+0A+BPZ3TcPmSNNa9QPrNY4sEqlbpNZziZTgiFmNhyjaJ/I7pk1bCw77pmNyf9LsMN4JBtozX8sk3lmcC0IqlMFXEh96ven/OThnrB7Jv+vvuvfBYe/0Q46WkFz6dThN891XfmoqzYGNC8I6AjrrdKpO3hmjel2SDHQ0bpEkEPz4GBpt0w7Yg5grR1YsI/H4fdu8a+gCj4TBN/9k0M5xFmrBNPdVUCBHswbEh0H2qtghJAzXYFAcxTZ/kw7HHbFMd8jwKXOaFmvdTSswfHcmBPYF4awNhSLWj9xXuA8DwzyAKZ4vnImA+3vfP4r0GrCfDStQazZ0R2C73wG8VnE599rFcDx9SThveLlN5rM7y6vexXaoO7Qjdlesr7urA3bsfV++Xnt3XJbv65r7v5+4/FOqWx/buYeSNlYylxo1hMzbn5lLe7ueVu/ry21deN2bdiOjepfs+6161yjvrXqeofrSZn76beR1ltpZ6dBVP/LL/Er4YbfmbIT2pzcJwllJ/XHO1BuysxIaG7SrHuf+mzf1oT1JGHC7Kpfs87v7E3N3tLsZ2Zf0/dlZhzRjAOa0p97AJyx7/enrdUDewC8VrftL8raA//r7//B9i2bEza/Mm9WvS9lascz2129fNbg3/4fNvi3/6dUp51OW5a1ADxB3qj4zQFJfIOfDfaoWAOqoPREpQuEAmiyOS3L4IqrTWPuQSk2x2y6rzbGpdYLwKZUKluxXJZVNAq2q6trXU9ZQEfsn6fYHedMINMVkW6HDORSTtrpVBAMZSlKyWgpTLviJnlUwPLdlbMYW/vG/VR2u2zg898zgUDgAQqxQqHkYDGANiAAUBBQCDCP+X6xgOYoAr+D8o8Nd+VIRq1Wq+meaA/wlzZHcEudjEG73dZGv+yBg8W0FLlL+EDe3ZhrdqXwugsCYr5dKXjDpn+8Z7cJBl4AUVFfjmwoVWFQeudyQfWLRXMEYFO3KA7jsQLAKwBHfzOPgBAHBwdSNgNtSyg5S8UleKGdwA2OCJT5GXOv0+kIcBFEAOgnKAHoBcyJ9tV5cnFKXU4OWoctQBzlCg3WzwLAxZLA73CEendk/cHIBuS0Bvrq52NB4PFsrnPr9abVGwdSEgOIgWP0CyC40+vZbadj7XbHKpWa+gHb6BgtgFX1bDpWXlIpgAHlUnx7gEFUSjLe0V7bRZd+nxFiuoW3RyAAqkYh1+rpyZGdnh7ZyfGRHR+17LjVsrqCI8pWKZHP2J9P2iOFJu0noGMUrJ/bbeu1b23U79t8NLDZcGhnJy07O21JuTyfA/PH1jpu2oMH9+3e/XvLZ5d52e0OZdd88fzGzp9d29V1R7mQi6WqlcocFStVqlY/AAaTB7hqi9zM5rm5zRZuFzydc9C3C+v2h/bs/NKenV/Zs2c39uxZ254/73gwhtSLOStW8lYo56UMHg7nNhzxbALoJOw1HIFx8i6VgGreh9HS158pglCAXmVjfSHARHEac3Nld1COF+OzHRSfHuzg1wCHo8o85qimT5VLtcI5KJRZ9yY2XzC2bp/t8xcjZIbEg0PIY26LmSCwgH+hYFPUuJ2h9bpD+83f+Fv2W7/1ffvVf+87dtCoW7PR0LXMfRT3ymPe6wkGSyEa4D7AmWcG+PvJpz/V2vXBow/sgw8eKbe15QGfBRvSj2MCVxaa95PZwp0ChiMpflH6dvp9fzYmDn+xSV4djGV85nwt51l0e/K87gfle1mq32BxLkVwTirgWrniEDiogbGKno4nNh0R3OHKdlwDgM/Uj+26PoVCzu+h5jLW9j0FE/CcYXF+dNRaftZIDU0wy2Sitag/6GuddgtkLKQJHvHAHVd1OwDWHJE1PpDcXQU8NzywtKDh89igGMYC1HXAzJh7+ViY+2eJAlKCNT+fFVF1zDk8swQX+GemB6+8rOzlPO6t1Wrp2ptrXDH8c0HrtHKFV6z8FRv9kQ2HI72KYfXMPL3rEEFOc9ZifvZ3/8t//GoL6BfIXrb3ile9+61/ZSgt4zvN6947N64/FrxhO15u39ba9dob33kNX/uq//Zb8LVN/EaekLKRtLMOyLjptW79W7/HLbV343Zt2I6N6l+z7rXrXKO+tep6h+tJnf/pt5LWY2lnZ4cFyaBTF6S1JunshLKTyk1sd1LZCW1O7u+EsnfZ5qzPQ0Jz3zoA3lV/vfVyEwZhF23dRZlJz03C/Wed12nLR/YeyHxmwj291TITOipzO9+XMhcL+8f/yX+cMqX25+57IKkH9gA4qbv2J6f2wE4AMI3IuFGXtDn1DS+z///+sXEA71BfsrkutSK5etm4j3kZgUpBbQiI5IsN/Ah5ZYVKXkvlfazo4MvVUMBGz1nIWWyAs+FOMZ7H0PPpskHPxjsAlIONd9S9UlMGFR2wQQrLmOsX0CZrUN9IR0UZATHAAEtjB9P+egf8jG2OAFiATna3Ud3lCkEUchxc6zkgXakqW+P5PMATz1mrvJe5vJXybgENMAdWA4Ck6ASQlIqCohzKizway87VLU79HjrtjiCwAHCAClG1LBPuAAu8rzlozyr/pR4Dfqc6HcDTJ4DxCALcutrtvFHZOZwfa7yiRWnMt8tJrphzC2ZXZAPqxzoEI4Iy3IGG28FGtS7lSDlcBKI4vFgpgD1IILYL+CsALNDv/SewH2zFNW+gfqH/Pf+vK+6WALhSFbwD6JLnl/FD0SioNXQY7GA//HziSshFDujnlt/AHgddni90NJkKkgn49weCzOUytrMAH593rtIEAk+WuahjHk+pEnl+gD1ALRSE6jcAsM8N9XtYmDTGlMm4BDt28m23Wgd21Dq005NjOz0+kvJRdtC1upUrHhDhNrd+PX3Zvr1RztTOzbW1b65tzPM9GtpiNLSTowM7OWraQaNis/nIZvOxNZt1Oz3DNvhYY6hgBSDoBGA6t6urtl1c3Or7cDSz4ZC+z1sxKNybraa1jlpWP6jbgoS3+bnN+B/BBuQWFt7OaxyAyFfXgN+2XTzv2NVlVzbDwGIs2av1slXqFctLbY29ddlyuaIOn78oHWeCfAQJAOOctS78mZC1M8ALNTnXFlw5Pp0LAMfgAc7jd64U9iAPf3ZcFeyqT1/LCNpgnF0NzzUwWofn8/kkHFOtBQKjAvqsA75G4AygtYGfuX+wzaYLm08X9jd/5dv2q7/6HamAfX1zG3GeB2BjBPqMr+eJrqg3ZUE8HgUA/Inm44cffqij3mhauVq3XKFsN+2BXd8OrDdk/s9sOJnK5pl5re8ESYw81y9qYMaC5wAIKwi8tMGm73iW3f6d+wP+LgNzCBTBkpz+Qx2MMwKK1goAuGIVrIhZ26D4BG+EdTs+3yPyfgdFMvmoWWuXal6CVQYDresEtpDfnPnmgRPsG65s0xXYQl7x0XCp5l1+JsmuPsRvmOcaRk3LWu9uD1PNe/28wHzzdTZcojkBdOd4Occw8+tlABwVwFqPg4uCu1L4+hG/fK4WZdcPAMZhA1v882fndn5+sQTFClLQM+d51jVHQ7oFPssYF1TqzNO79tKat2Vfc3/7d//J1wPghPeqV70HJr1rvbKAjUuIph2pr6lfPT/ju2DWija/sww1bbnNGWp85Slv5F7Xbdx7fF3SBtcu7zNh83DdZmz9XrfU5q20a8O2bNSGNeteu8416nun61rjflKfgfQq0nos7ewdA1p/ocncRdnPDEXuquyEcn03IuEroez3rdyEXkiZFkk9/L71Web2vk/z5i23NXOfJq5PWed3wu1nntu7uqfM5Sbc1L7MDDNlD4AzdNL+lE16YA+AN+m9/bVf2wMpAFj7j19bYjgh42ZX5vJUefazM5/5DpXZ/X/+yDhc3TbUhrlg1sTVtNjNHh42BSqx3RwM+g42AKJ6EQob+KhMgbXYHAfLVcroK69rX5I9NtDZUGdzu1qtuY2ygMrM8wFjqTsF6Ay06S1bUZVVEDQQ+JUqK+SYxDI3QE79ORUUla7ALAoIAQ4AmCvVJXaxwQY6gFfJCXUzntRRG/0LVwnKPhrwIViKetFBHoBA1qjASqB0MeTpFeSxAHoc7qGYRvlJG1F0HR4ealOefiHvbYTSbOJ3O13rdjtLABx/p/y75LeUbalbc/v05LtDaYfwATiFPJIxN6YgI/cQLL3186KDxwjpKS8qh+P3CDqwMgbQoGAGDEYALKvqu2WGnJPxkfX2B5CifveggaiEjpCUegCWqIAZt6ieZg4ImqEIDepr7tjHxq1aObhzV6GiSr0DgCdYXMexctiLBa5+Np5abzCU+hF7byAw5eAwjNWwQy+U4dEC3Mcdu2iCFZgn/HfMlw2slhow5PeNYJsR8fl3xzYXFKocyz6Xl9sBync7DYpht2InIAOlPRa5h80DWTefnZ7Y0eGh5lILq99G3Q4aDUGxqFW8ury0i/Nze35xYTeXl3Z7dWmjXkfw18ZDazXrdnxYt3qtZHNzFSs5gJuH5KRuSMXNwbMKgAWE3d727fnlrV1etu38/FYHfYoKt1Qu2MnZifIAHx4dWq6wMFgtEA91PQpg9XEOVe3cuj1UxUOVeXPTt5vbvpTa5FoGADcOG3aAHfXhoTUPW9ZoHlqlUpUCW8/nhDzUI3vy+Ik9fvzErq6uJLJ1AEZQhNvKA3UZL5BxDOoQdJVa06WdKIc5X7mnUc0KCofgirDGBG22WzoTfKFnD6tiVKAjm89GhhJ8PpssAa/mewgIwQYZ9Ss24R5kM5VSuIaVfaVqDx6c2cMHZ3ZyfOgWzwqgmXiu7zGg0e2+Ce44aLjCXgx5PtPa/cmnn9qnn34q2B4BMDmtW8enVqrU7fGzK/vy6ZXdtHuCwP2hW533hwP1O+BXVs8B+gp6R/i78EAdOSQEFSrgOdrQsy6Ti7derVi1FHJZA04l2Z7pnusoxKsVK+UJlPEcwfRNUaA+rGF5U/2qV8EAHhAQrdQFXcdYzROQUtJnE4fyjyvYyJ9H2dFP+R6cKUKPMmJ6FvWHqY+v1nu5hxOo4Qrn+JkUUxMoGCCA4GgD7akF/LMlBs4oKCXY6Ef3C33OAfEnk6UqONrHcy7lRUirAKEmFuxNT69wfKxgqC8+/5l98cXPlk4WChoKeetjegPaQ6CDlOtEJoQcxdFWmjpcAeyOAf/Bf/VP7fSXfy3b21XCO8vLBWZ+L3pdSzaoOxa5cRvutm0L7XmhuGwjsNlZW27zZo3xq7c6Jtto0DteRuYNsjd5HwkbfOs2a+v3vcU2b6VtG7ZnozasWffadb7J+taoK/m+1qgj9TlYr4q0O0k6O7FBSWVrTyHtiqSzE8pOKjex3UllJ7RZzUiZYAll76rcHTU3qSd2dW+Zy30HxiFzWxPm+i7KTJrj70C/Zp3fCU3NPLd30f+/yGXuYu6l9udeAZz1idqft04P7AHwOr22vyZzD7xtAJy0+ZSwcZZ5Q+sdKrP9Z39gnT//Q7fFDIomAQc22ItFOz09sdOTEymDr6+upE71fKVF/aUhu83pxDf/63VZ45L5ks1m8hayeX17eysAUyiRf7CinKHkpAW+RJtlqVsFPLAzBay6bbOUdIWCNQIAQ0ka1aFAaNkkxzy1BUCh5z0Fqjk4GbkyMyiRNfZhoJTjMYBnNtNdiYvS16GAVMsBeDiImNsI9SgHysxgJSqgWa4I7mB3WhSIdmBJe2nDcDgQBGZD/+j4WJufKK4BntGWmraR/5cjKmVdBU2/+aa+7LlDDkrl8Y0Ji8PT52pDclq6ohHI6/2FPW6wB0Zxt8znC+x25bPOC30XH2YgjMNet2B+FQCOcF0W17KILgbLU3KVMiauuo45KQE3y7zHgp+uYKMvBICHQ7cZn89l9V1D7Vgm97ADdVmqysI3AiL1ggNg+gm7XxTAhaJsnIG9ynMq8OvjiP0tZbTJbdtz8KgyNd4LQV+59gJvxQgdyVGPg0XyOOccTAVlfIS8HiDhcyjucgtQ3cnfKVh/BwD7GATlL2BJFrXeB1JIBtU71sD3zk7s3tmpHbVaAQI3Q6AGuV7JJe1lX5xf2NMnT+z86TNrX19a+/pKCuDcZGT5ycgO6mVrNrBLZ86j5pxZuVKwag3QX7HWYcsOW4fWaBxYuQz4r1mvN7Lbdt+urjr22efP7PPPnlmvN7BSOScIfHb/zO4/vG/HJ0eWLzEPczbPhXECAKOFVdCBuRX3cGLd3ti6naF1uiPlWebIFQt2fHqsgzKxpD45O7U6+YYbDe0RkRN1MBzYX/3ox/ajH/2V/exnj5UfWFCXp0BjwFrg40XcBJburDmcN5+jqPfz+W+efdl7B8AMII6BBbKaZw2Ltr7cC/lfsX6eD22+GNp8hgU4Za9y9KLwlnV6qWgH9YYdHjT0jExDTnN+d4S6+/BQfU5eda0ZYV5FO2O+Yz/s6vpysD4+civ5Kar2oeDvJ58BgOf2waNH90k1OgAAIABJREFU9uiDD+z07IEdn963cvXAPn98bp9/+cwubzqy4O72R4K/HPRLtHqeM3lQkjNOYV5iuS5r/DAfPQ/uKlhB7ga1mh3wGaD7LSlYZzGZ2gJbdACxFMBlQd8SMLJQDHbQ5WDDj1X4zBb5nA7qjGssUFc500NABCCaMSFnNXmA9Xt9boVc5jyTEVQHta8Hv6wAsAe5eN7nZX7jsN6z7tMHqIBZE5WiIAR98Jy6GjraN6/y8joA9qCmCICZRQqwGo+XoPhu4A1tinl6D3mmj1rWCupfVMDX1zf26SfA/c+Wbgmy+w+2G9HBgXprNaz1Gwq60f0vCI7xr1Ued/Jh5+w/+m/+5+wA+O4HZ+Y3vRdPzPx+9LryE96bXlvEmm3/ymVbaMvLZW7cP1nvbQdtz1p1lvPeWD9kacxbOCdpQ+gttC8V0KzbxJ30Q9ou62ubvpW2bdiWjduwZv1r1/sm61ujrrXua416Up+H9CrS7iTt7HcH0Orvxh12ZlLZiYO0q7LfiXL9D/rUkcl0flqx2duQ+cyEBmQuM7G/3nq5b7kP3qf7zzSpw0nZuzV7D2Q/M/szuy8z46hmHNDU/twD4Iz9vz9trR7YA+C1um1/UdYe+IUHwAmbqUmbYRk39u6W2VkCYNRSbusLfJKaqFiUYhXbWZS/t7c31ut0lwpHbkNqxTkKxZrncKxUPQfibK4cjBHqAefI0SoFX5WjJuCmvLFDtxJebdi7Om8JDlENh9yRAsAoQoP9NJDBLZ1dESU1Kuo6lJtLOOcqLbfdjWrZnDbBpRQUWPSNfod2AfaFvI/RvhpwSH5F8sICgbFJBVgAogEeUihL3ZZzK2qB26LU0/QfkOLk5EQHm/EAYI4lKCCvcK8nO1sAgqaJcjnSb+TSLQmoRpgrc1ZZfwYQIWAld1zlCHX70giAHbK65fbsjhLN8zDftccGoMevJQCOCuBqzcqVsqCnoAvAJlg7OyAmN+5KfU05Mf+mICa2pbGvuB8gS/hDPqrFx1KhA0EJLKhYo15TvluNewDArv71PMDRWpwc0hxS6smuu7C0cAYCA4Ol9AXk5jyvJ/CXg/zArg7mnoLqdwYIDvUgMNfccCjkdrCunqYPHO6G/JxBja1eDdbi/t3HS3a1Ymxh7gXbZlmQS2Huz19U//IzgA5zvV6v2b3TEymA67Waw0X1aQDsAviutO52OnZ7c2PddscWs4ktphMrLGZWtrmh+S3lF1YqLKxUXFi5nLdyGcv3olWq5HouWb1W13NN0IZAWK5os3nOZtOc8vJeXNzYxflNUACTa7doreOW7KObhwcCwIUSOX2Zqf4/8oC7pfbY2p2ejl53ZL3exHp9VKlD6w9HVqnX7IMPH9mjjx7Z8cmxtbC8bjWtUq5auVLV9HQ756n95V/+yP7y3/3QPv/8i5C/21WYWFazxsTEwowXENhTnDv05b895zd5zsmXXVMdnl/a5xfgLwZpAAIJYCAPLzmfsc3OGTlXx5ZboIafWo48vwRT5D1f+eHBgZTb9+7ds/v37wveTgZ9m/T7UgqTr5z1TXm5UfyORlLDE2xD4IWehRnA2ecQY/Lw0UN79OiR+gH42+v37NPPPrfPPv9MwQ7Uc+/efbN81WaLsk1mBetxHlb/WD0PJ9YfYXFPMMtY17AMyOkgfD4BgJn/cV0WDI52xWHNYJ0nWENq3AMA94GCdmRxzcF8xyKfQBCcEXI5BctgBx3XdL93D/zhoP5ZLqjvgwJ4paAnaa8HwbCO1Ooo42tukT0c+ufXHSv6mLNXgyFnBwI/guuExugOAA7BHw7ambcEfPA5wbPB+lvWv6OCWFbroU/id5+Tnvbg7rouSDuZ+PocPqf1mTfzz6R4LkFUtUZdQQ6o71ECd7s9e/r0mT17+mz5+aW1RarlYE2uOcI4eB501n2tR3iihzpXCmC3gP57/+3/Ymff/V7W17bVeRnfM15VcNL7zCsL2LiE7SpPN+iL13X85neYMKQ7aH9C7cmnvtG+SW5d9guSNn2yF7u7MzNuZm2jATvpmy22fyvt27A9G7Vhg7rXrnfNOteqb4263lQ9qc9H+q2k3Una2dkhQbzPXZa/L/ursympTxIm167KTXkeEpqbFBqwq3t76+UmdNi+rQnBJAn9mnV+pxWZfbQyn5nQgG9cmfpjOttdZTsrjPqOytwD4KxP1f68dXpgD4DX6bX9NZl7QADYdyUzXZPtrFDUvsykPu3++R8YhxSSS6tR7Emxsi1KXcWBgrXbaQtQAkqkcAw5F9loBv5iQUvuX9S7HKu8wn2r1uqyfgb8yqaSPLKTifX7AOChrDqx7IQvRGWWQKEsWUueE5NctgBfbEOV29ahF9/dZhgL6amNhgBacv+6/SdgRclBg9VmtDeW3XOwg/YcxEVXeQbwG4GfwBygEUA7GEh5iIow2g/TF2oPal19z0vxB9iRXfJoqH4DSJ+entrJ6ak2/KMFtKA0EJC8wspnOtC5grWy/6258rZccSguuAmkcACBKo57FYwJcMQtnlEAu1U3MMaVaw6A3fHa7aLjd0GuABPjJGIeRIUZ41CtkQO4slLj3VEExpyxjIVybw4HKqYEQMOWO+TwZcwceNzJXbxYhGuGsoCW8nE8FtwBLAGBBYBRBwp6BOWmxkpJmqUwBwAL9Ggcc8v8v1IBo/ydzqUOLpQqlisUrRsAcC/MQ+CjcsRKJez5kbGKpltzUpoXgho41OEhBy+AoPjfAu4hGMLVvfqN5WVPHGzIQ/BBhMeynA7qcs8p7GrgmCsYEA78RZVPX0QrYUHj2UTW2X5uQX1InmnOaTZq1qxXrVEpW71UsAYKwclAR96mVm+UrNEoW6XKOHngghTbRXKI5tUnWJ+Xy3WrVQ+tVKpZr0uAx9Ahqfq+ZAcHddk21xs1wd88R6SBOVv2d7vdtedX13Z5eWPdLgESUx0AeHLTNluH9u3vftu+893v6N84BjD3Ym5enpfwIWL/7i/+0n7wg7+wzz79PEDhmQAza0u/jy2zgzbmhFS8xbKWA/+5g2AUyVIAA5jLVZ8D2AeTCz2sdzEHNnmRx5OhTcYDm81Gls9PrJCbWiE/t2IBkBzU9Pmc1kXU2vfPzuzjb33LvvWd79iDhw9t3O3aGKt3VKHhmQX4krP55ubaLi7OZd/NMxSDV+KzCxj89re/bd/+znekhgf+tjsosj+3z774Qus4QSbHJyd2dT22pxd9u2mPrdIoW/WgbCh8RwTfoIZXLmRs7oMFuqBnsIoHZ4e+U/7u4BQguC37ZJZVtzYnJzGBQtiSE4BD/mp81BUQQ0AJQSrA3enYDg+aAsWohWslh99AWw+sGXn+bdYpFMCCskD8ENwScs0LZhYLCkYBsuMaoNzAo6Hn25YtfMiRXsDZIKr2F+7gMHYYGwEwz7oCObQcetAMJRD8w40SuOSBEDgQeGCAf/mzHx0movr3ZQWwW1J7fnT/ezOuGSjP88t876yTzFHW4bju83l2e4uTRju8NjFGd3PWO5hXLvqwRtE/vtq4vbTfK3nOsYD2dAL/4Pf+uZ39yhoAOOHd7VUvI0nvc68sYOMStguBN+yP172wbX6XmV4FVydlfHdOLPWNn/7G++2lO0zaJHrjvZNQYcYNrIQSf+6pO+m3Ld/DVtq4YZs2asMGda9d75p1rlXfm6przXpSnpX1qkjrtbSzs2+U+5tR4lfiDe+y/KSyd9nuhLKT2uwvoZkHKPuZaeVmbkBysdlbnP3MtEZkLvcdGIfMbU2YN7soM2ldeQf6Nev8Tmhq5pV1F/2/izLf+pgmdH7m+99hmXsAnPWp2p+3Tg/sAfA6vba/JnMPvAsAWHt2WVucsDH2vpXZ+bPfNw42rgWAsRpVnlk2k/MG7ECFidUtG+zAzGi9HJWM/KlXr9akTgT29VBU9tmMH4VcjNOl8rck8OYgDbiGonYg6OY2vXxuRgDMhnu1iqLJbUMBrcBVh60OqKS6DaCzWMxrc7+PjXKvt8y76ga+nnNV8E3gMVpouvoK2AzEkiWsoIZDRVd6BtWgLWwwoL1AygBoBZcp15W5QOpKUP9i1QrcIFcpfRctoLGBjirZ0Xi0/DsMUDcaDgRCGQtZnk6mAl/kYZVtstSzKNHiMu35JaXIpf9kTTp3wCobaLfM9insINsBxkq9Fh8D+pM2099RKc15sXzaHCFuhCyAy/gVVZL0bVTz8W/6Vv0rpbbbbnvOzxdzDse8wtG6m+9Yfy8BsBR7rs4WuIPpxwc5AGAgsOfydHgDqB9K5QjMW9hkPrd8AaUwKrmiAX57/YFyATMPORwGzaUYjj+jrGgPLgVpqNgtYoPVc3g7jLBMwE5qwFV/SwEsa2KglOfSdrWej5uU64K5gN+YA3i6zAnL+By3WnZ81BI4jLbtUe0O2QSM8YwA1ZhzKMJbzQM7ajYEgQ8qJWtWSjYFYI4Hls/P7PCwpgMFcLEEkGI++zgxxArQmGAxC7w71vcBFsL9FQCm7zXnq2Wr1EpWRklcK1q5UrRSxaFWp9u1Trdn1zfkEH5uz86fW7s9sF4PYDt2y+7pzBrNpn38Nz62j7/1sTUO6lYh8ID8zppDPPsEV5APuGI/+tFf2w//8ofKkRrbiS016uJOp78CwAvmHHbX2EH7s6C1buHBAiicBd+KJc0VKYBnIT8rKlBgpZ7FquDveDyQ3XOxAKDHCWAeILB5P5Qr1mo17eH9B/bwwX374KOP7IOPP7aze/ds0uvpmAE8A+hvt2+tfXtr19dX9vTpU3v29IlcFJbW4SEncePgwD76+CP76OOPBTvpUwDwMyy/L861NsU14+JyYE/Ou3ZzO7TaYc3qhzXZa0/m5NoNSugAI32VdPgbg16iSjXCXwFMntuQbZzc3KzLBLs0DxrWbBzI8hkAzHqGl4AeWZwCUDHPJtYCADeb1iTfbbUq62jWCwJfsPRe2jEH4KwcuUHVrrVDSzf1EgRUsGKpYEOCcoZ8PpGPOQS53FHZK0ChVNKa0ev3dcRc0Z732y3fWZQ832/BQTTtDvby5Iam/phHPa578Zn1XLwhb7wCBzwQg+v9mfZ8vysI7CVEACyHh7A2uu20r5t8BvCZMxzwWbEKNpEtd1RkL5XFvj7ezf+rJTI4XwB/Wefpz3/w3/1zu/cr38/6FvTV8xLei16+OPN70utat0Hdd4vcuB0vFLbV0l64892V/JoO3lL/rj+59le+lR5I2LjaRvsyb6itU9kW72Vr7dywTRu1Y4O61653zTrfZH1r1bXmfaVM4/Qq0u4k7ew0+OV/bSZ+Jdzwvuyv9m1Sn+yqrxPKTZkdacVm74nsZ6bN/29suQkD8db74B1oa9Y5nr2p2Xs1+5nZ5/a+zIwjmn1As39OhjL3ADjjGOxPW6sH9gB4rW7bX5S1B1IBsDYwsxaesHG1L9Ps9k//pbX/zb+6kwN4suxrrDzZXAe6YPMJkOI7gAQ1qOBV4KgxpyuaUnL+3tzcqkwBvwBt2FgHmLmV6EKb5UBgoI2gK8BlSfSAKFVZCiuvaVCxRuWvwC8AOCh3Y35YFLSd27ZyD/umtysQZUsaIIKsnwXhfMM/gk3gpvLDhs16z/nqG+rerJznLB6NlFd2mQsS5ZgAx9yqQFRy3ApOuy00v8MyFth0eNi0ZhMFZTGAQbcPdjUiEH4k1aa+K/fuxFXQWGCHHLzAdu5X92Eo2rAvDrlol/ajDh90LIFrkM9FIBFsQyNgok0Ad/W3rgmWqcGaNYIKynQb1KiyW50bAUVU93rfupI7/s4BiB/R5pvvDlBcta18niiAKxUj7229SpscsvMVrXw9DybjGSyvi0WbL3JhHGeeZ1Y5m6fK68sBAEQFjEU0vxfkjefJ2psggIWNp1Plt0UlzLxw+2cvm4O5IUhTLgkOC2oHi1jlU9WY+nOzso11RaFbBHu7Yz+rR4LlLte58tPzAEvpO0eVn3dr2EZDMxPLYCCv5wrGehjFtYMxQfixK4Ab1YrVa1U7qJatWSnru80nlptPrFQyOz5p2vExuX55LoCeYeaj8uReJm6rDPhtNo6sWm1Yt0MO6/4y36mrLHHfzlmpXLDmYd2arbrsoFEFc3hwSN9ubtr25Om5juvrjiBwpz2w8cxtuouVsuykWyctq9Vrgq6Vmtvbchw0DqzVOtLx2Wef2yeffCqbXJ4X7rnTpY6O3d52NV/crptnZWbDkfdp/HIIX7R8Dlwpk/UYMrL8bzqWsQbsosSfTIY2nYxsMR9bqciaOLd8DmX91PK5hathWy3lUH94/76Ow6OWnn0CZWaMCy4CKP1DflupWIdD63Y7dn5+bufPni0BMOujA++q1RoNWfNTHutnh1ziHAFsEvDgjgpT6/Qn1uli9zwjMbnlcDkASvpABVjorgdA3ggVWYs9h6xD8qh6jQ4D0U0BRTprNGtTXPNywRXAlcB+j9hAF/M5BfIc1D1dAHO4JXvspk3G5IL2wJ2l7TqjEHK0L3O7Y9MfzEP0DGl9z/mazEG/KsAl2nAHC+eKzxueydt2225ub2UPriCAqO4Pn1Vu+U0QADnBp/q8KhI0Ql5xWUl7A+4G0bhl+8r+mXpioAfzLLo5xD+goyqXwuIaKLV9WEPitZ4r2ANJorX0Um0c7OcF5JfrtQs73FWCJcvXyxUABpi7BfTfDwrgzO9Br3oHS3jfevnyjeqNhW1Q/7KIrO+WWc/bQpteV9VW+izrfWyxj1Or3J//BnsgYbNqW61K2khMrXTL97OVtm6hTRu1Y4P61653zTrfZH1r1bXmfaVM4/Qq0u4k7ezsgCDe4ztVfmJnJrX9HSk7qc36gyj7FdnPTCt3d89D9hZnPzPt3t56ue/A+Gbug29oW7PO74TbTwqreV/6P3M7E9atb3KZewCc9cnan7dOD+wB8Dq9tr8mcw+8dwDYd1Az3V+2s0JR70CZ13/yL+zm//7fBR9dRTpx5ZLUrw4YBeqkvHL1LQAEECLlbQBZUf3J5vTFxXMdwIJ6o6EjWvKyEY79JgA1Qi5twuv9GhDh8I1N71q1auREBP5A/GRvq3yMAEW3hZYF9B1VKerf6+tru7m5ESTFjli20fruoBKa7Pl//aDtAtgo+yZTKUaVi9JTTfrYCxjnA7DGznO2tETFsncCzBlPrIp1Z8XBLxbagDjhJyk/c7L15J6ASepTrHpRP4e+j8pZQAZACLDhOXS9jSjsmgcHuu+opEUluFINux10VJ9Fq+V47xEUqPyg0I5AgTbV665wjGpdZmpUF98FCdF+mn6M7Ytl3rWtdgW3A+CoJFZu25Azl/ZFVfFS3QbYCGr0WrksFTAKw6iyph1AXoGOAIiknAPiFclTu9D8QkmKpTOAV/NtYToWqLpzBVss8rIcBg57blq3Lp8G9fB4MrN2B3VlV/PCc27m3C6d/yZ/azX0V1Q4Y60ccokCkJY5goMKGKAWAZLPvwCAw5Iga9eg4hYk1+mu8ubg3zwX1AumVE7WCLukXswvATBBBKMBoBJIWZA6vV4uWbNaEQAuFcyK+YXVakU7Ozuy03stKxUBW9imozr2B2BlZU3dWPe2rFKpuy3tTUfzQ2OTz9t0jtJxbIVizs7uHdnp2bGd3Tux0/tndnrvTEp41Jo3t217/Pipffn4qV1cXNvVVUfANlpv67FDWV3IKQc2ilZAo9vi1u34+NQePnhoDx48tGfPzu3Jkyf2/PmVAidQwN62u3Z9dSulscN5gPjMbm4HdnuL+pM82CYb7WV+11xeQSjKyyoo7GDfLdJdGap1p1Sy2RTl7thsMbFykXy0rE+AeMZoZo8eovr148H9+zpYu6SYlx24Jpmvu8w5nBdCXwMyLy4udKD8jM9ns+kAuVKrW67gYJOcyYBfrOm1RuUJahjZ1fW1XV7fKOBhgck3duiThQ0mc5vngYBlK5AvO/QNs0xW8nHOBuX63aCNZb7bEKzDmEfQjdOBpOIo7HMMG8rxmfV7XRt0SRtgVqtUFMjBd55nUgacHh/r4J4J2iH3sXKr0z/MZ7k7sM6H9V42/fHPO0mY1adxbWEueu5bB8AeaIGThacf4P6eXz6355eXnscda3OsqsmxHtwPiiXP9wv8JQiE/s8TNKIjBN7k88vPrzg+q++r3L5uxUwzHaZH8BvbxWdKDNS5C4BZDmJ5WnfRXOfyy7U4WkqP4+d1CPZxoO1BJp7b3q3SpaLms04W0L7mRADs5W/wlfE95lU1bFRvLHCD+u+2aStteaHArZe4LH13JWeYB1vq7ww17U/ZRQ+k7ThutQVJG3OpNW/5vrbW1i20a6O2bFD/2vWuWeebrG+tuta8r5SpvF4VaXeTdnYa/NL7RsoN+wtK5iuynxn/qMp+RfYz3+Oyd9XXCeVmHuz0bk6afZnHO+HeMpe5y3n/ltv7PvXBrtqadY4nDFXmub2re8pcbsJNfePKTHiuM9/7nTL3ADjrk7U/b50e2APgdXptf03mHlgCYK7IuJmUtOG1LzPTWNCnDoD/hSsPg+pQokq2nAPclVKRoQpWx4Iw1aoApmAeVp9AVqSEi4XUv8pXmMs5AK7XBdYAba5MczWTYJi+HK5w8BPOAbApB3CwwQQogFLdrtnz/1K/lL/RUjdnUhdiowpMkFoPUC0Y6+f5H6dufwx8lY0oil1BNfIXA4BRkgGAg01s9NPMubVxhAKOxnNSYKI6nE2mnvtXsMLzSC77MKi0XM1LHlLa73lwo/Uv/R8BsKx9BYYcyAN7yHUp69Rm0+8fFXDOPCcx9qeyjXbb4GijHfsnKnJdDUxOV1cIUn5U3tLfDtiqLyiACQqgXfErKnjdmnWVvxKIMxwN1beHh4c6HCY7gAdSS6k3jrBrLngc7aG9/GCFTE7j6dRq5KwF/FXKnstYilS3rkWUG9cPgWACAQpFQS/mGAB4NJo40Ge+Gfat2EO7EliW0OE8xpRcv8y7qPDletlD97HhNY0Z5ZOrlAOYdNfeWtC8WAiBAQ5dfGzv5usMP1/2ZlCXhz0QD4R48a9e/tOfs6n6BwU+4w9w0zM7c4tofsd8Y67T3zyX2AvzbBMkIWUw44VKWECOPNVFO2hU7eS0aScnh0axgM3ZbBzmb+xiTH8JAAEcV3li7fr6RgfzVM9/Afg+0QEAvn//xO49OLGT02M7Ojmyo+OWA6zJVMDy+rpt19e39vz5jSDw8+e3ytnbG4w0dlHd3WjW7bDVsGazYbV63er1hh02D+3o+NiOj47t8vLKnj9/rnUnqubdArpr3U5f+caxbyZoAJvp/mDsdvIEJshJgDWCvMCLpdUuz4bDwagSXVlFA1TLRbNyKWeVkhnss1LK6b/LxZxVygXlaObA7h3LbkApX3dzNjO/ye/a7/es3+sr33Wj0dAc6rRRRXdkVUxf8Vydnt6z07N7dnDY8rlYLNr17a09u7iw51eXClghwKE/GNrVzbVdAYAVQ5BX3t/JPG8TAiei4jnkd1aYz4J8vx6wEOcs/RHchL3tMd93cBlgNT05PraT4yOtTcw17gnwS1ACCmDWMYI5eG59Duat1fQcwFhGowQmvzdziLWbg2dT1sYBAGuNYM4Hu38X/dNmlPFulR7XKLUfwM6TfgcASz1dJbfzTH0FACb9gJ736dwqyk9f1VzR2lwo2XROfuSZVNHMdwCsWzR74E4MjFH+9WDfHu3elXM6WmvzPfzpHtvkADja4YcyQ9ke1OLBULHfsSKPgSFxXVFuduW4D7nfzaRSjkrluT7nVkr3CIDvWkCf3bGATnrHevkNI+M71+teTDaqOxa6YRuWxWR6e0o4aUvtelWNW+m3hFv5yqk7vLdNmrW/9qUeSNiQ20XfJW10pTZgy/e2tbZuoV0bt2WDNqxd95p1vsn61qprzfva/XROu5u0s9PgrP8VkviV2K9J5f8ClJ3UHxqg7FdkPzOt3JQZktDcpNm3q3t7n8p9n9qatLYkTJpd9UHWOZ7Q1Mzzexf3tIsy3/qYJnR+5vvfcZl7AJz1ydqft04P7AHwOr22vyZzD6wDgCk882ZXwqbUL3qZNwDgP/kXerHQB1z88AqKVbenRC250IY+J2nTvlHXeLiib7DMo8smMwACKMkmuQPFmqx0gRnY8QLgPMduVOHmtfnOJj2jrLytw9FSveW5fwtS0EnNG5RNbs7ssNrtnL09WKj2ul1ZrdYbdUFglH6UIztmoAGqL8AwdtbKW+qAIOYlBiTJtpO2qmcc1AkMAU0FKJAS5wJo83yrFSyPyb0LbJbaD5vjYPMp2+YAhgV/HQC7wtAtWJX/lvKjPTN9Hr6A4UDV1iEW0qgT3dKZe6a/ydMs6DebqZ4IezmP+5cqOOacDSo+QecAgu8CYPVqzkGrLJnvgIa7eSylAC7QjwXZUKNaZiadnZ3Z6emplJuxbuxdATxAYM23RQT6rnBefvELp7xSUwOAUVb7EEdFKipxB6uassEGGgjMmLmSFIvxCHU9pzPqX6DvULB3Irtn8gLzs6gE5jrgn6DwaCKlIMpKctCWK9VlDlHmSFRU37WypqEyUI7fQ6CAbivYwS6hcMxFG17tfabFmX13M4WLHeZ4TmeUurMA8B26AYK4kv7mGRFkUo7RnOfM5jkmx/B4JAvi5kFNR+uwbkdHB3Z03LB8Hrtn4DaQ1J8Zt98taZwXcwIezCbjmV09vxJ8Zc46oCPHKnbu2Ern7cGjU3vw8MyOjw/toNnQ4UPruVXp2/FoKgD89Mlze/bs0q5venZz07X+cBxsmM2OjptSEx+fYJ/c0NqDChhgyndZ+t7cyJLaAyimy9zirCOoPzmPABPl9gX4BTt1AlkIXKH9XEsu3U6765bK2FUPhnoWZQc8xr2Ads+tdVi1o8OqNRtYQpMDF2tjrKmroV89UONADgYV5VFX36NEV8DISP3GOqWAmZsbPTMPHjzQM86cwymhy+9vb+2207EPPvzIHn3woR2fnAVO5Vj7AAAgAElEQVTFasWePDu3Tz771D774mc+XydTBSxc39wKDksBDCxl7hdKZhyyf8YJIe9TKszBVV7v1WdtdH7Q+hRt+oNNO8/ivdNTOzs5FUjnfggCwfaZAzi7TLWugUclPbczrjk9sWbzQPOLdR2ISj50QLAcIMLnAzDWAbBb6vPvGFTjuXexmF6tl9yDAGkAwPH51LNbBgBP7fL6yi6vrjS2zEGgcLVeV3ABQQGeJzov62fgrwKVFqi3fQ3lcw117TJnuVTHMTfvKugj2kIvA53uAOlVgI5DYL3faA3zOpagWUFWc/ULQUkxhzrrBOu9ApLkXEDwz9QajQM9I5w3mY51TiybdcAVwK5kJgfwXQCc9I71qre9hPeuV16e+Q3y55y4YRtiyZnfC1PavKW2va7KnbQ55f58oqVesT9/Fz2QsAm1i+r1p8SuCo7l7uAet9bmLbRt47Zs0Ia1637Tda5ZX/L9rVlP6iOQXk3anaSdHVqf2KikOnZZ9t39jAwDkdTu97XshP7eZX9kGI4XtgOyn5+91dnPTIPbuyh3F2Umf0bvYu7sosxdPZsJbc0+X1PiMbLPguxnZp/b+zIzjmrGebJuf+4BcMZx2J+2Vg/sAfBa3ba/KGsP7AFw6KmEzbKkbbWM5VLmzZ/8bwEAr/IEeuvc9tkVmoCfheAiBIecrCjV2NDvdXvK2wiYRd2KqokNaeAFm8yueK0IrKDIw44XJZXgqSCjH2xa1+oN/Q7bU8CNq6gcepWxXwUGSMnr+VNlT7v0aQY7LgQggIzDQd8ODho6sJDVNTlXLEflFhBI7cP+GfvPCgrgieoGZgoARwAQIN7LAJiNeldPex7WUiFv5ZAbOeZwBY4CMJYgPbwgRDjhSmSHAA4VRp5TWBDUXxP4/wiAAUTAPLcTXUhZS58BQqIabGUx6nky3cU6QOFCIQBWhxWxPyIABoZHoOE2pJ6XN5YdlWm0i3oilJhMAREj1XP//n0d9HHM9wvMYq44APZro1V1hCDLnwe1LwCY/LXVigNg9UWwCJ+h0FyqtKMdtOeYBux6PmcH3K4WdvCF0hebXOZotIUGGAOLAWj8XIfUgVw/s2KxLEDEHOU+yFc6GA6WQNMhu0P9ZY7paE9NvSFXsVvten5VfQ95Q2leBMRSGsqnPGyixlynIad1VABqbIJ1uMA/yksCN0JeVOXLDgEcsW2cP9DzMbDDJrlkD6x12LBDYGazZvkcUI1nb7wMtNCzXcTyvSTwOxpSxshurlwBDNCsVjwPrNnMFjazcrlgDx+d2sNHZ1LuVqquxo+D6HPXVZWXz2/tyeMLe/IE6/hbu3h+a73ecGnBjjX1g4cnsqnGTYCAEg+AAMbllVeYdYggCOWQnoSghqBUbRwc2EGjqQAPOQ0Ui1pvALSsY1GFDnQFJANknz+/tIvLS7u5vhFE47kcDKbW65KrdmoffnBsHz46sXtnTatXCVIoBfhLbtva0rlg6VSQJ1CEXK5u0c46BQQmWOX66kb1PHz40D748EM7OTkJCveFdbs9u6JNt7f28IMP7cGjD+zk7Mxq9QOr1hv25ZMn9lc//rH99NNPrTcYSj2NJbSsy7vdFQDm2S+VLV+q6BnQfJMimcCekH895J9W+EFwL1AAAOtZeO4EixVAM9XPzk5OBHOZIwoGQsEbAfB8qsAD1j3syhcLz718/96Z3Ts709rsua1dxat1Rv8drfdftEeW5b/UucE2fQ6UD3l/yVG/VP/6Z8FyfSWAKKi8Ce64vrm265sbd07ABnoysxpBBZoLpeW8c8t3LONjLA+fVXnLE+DD/YaczXfdEaIFM9+jmwPPuuZ7WO9W657fi6uZHSArZ++ddZG5yRrkeeEny7nKNah/FewwIuBqoPoOD1s6PCCHNc7X2visKOipVFSdv/N7/8zOvvu9r7y2Jb1rvHx1xneP170rblR3LHTDNtxt21bas+U++rr37J20+esq/Xm/3+J4bNKMb+y1GTec3tT9J21srdOoHdzvVtu8hfZt3J4N2rBR3WvWu1ad70FdKdN7vdtJ67m0s7PDgXif71T5iR2a1PZ3pOykNuuP5+xXZD8zrdzdPRPZW5z9zLR725ebGPj1lufjrsYr6xxPuP2kkLrM95XQgLdaZsLalbmd72mZewCc9enan7dOD+wB8Dq9tr8mcw/sHADTkoybTkmbZd+wMumm2wCAI9TjO5v5Ufnr9r1ut8yGP9+xCK7WavpjYth3BTCgD3DIdSirpJxbqldz1glAgk3sUrmiHJQoo2SfSb5fAWBX6cV8rFLBYt0bLGzLAZTeBcAOgR0UY/0pRdRwKGDjCuCa8k3GfLvAi6jMQp2KOhDVl6BCoSDlnaxBx+MASVDQMZ1ezAEMqBAc0N8HDmppg1TKyqGstwsdAnEBXuvlZKkWc3WZfldCeZZzNe9wIDAS1c3K5YgCtVxW/t+DA1fOuZX1XECVA1Cwsj11WMGUjf1DeVKXxXkc+k79IchZFFxjHGMfuSVsUBUH69Xl9QEU+eOWc+tV+qBYlPoXRaPypQZgFC1elTM22J3eXTQiBEHhF9WnUgADgBkjQXynMoArVwq6SltjoHtzC+aJLJ4dACv/r5SQQNWC7IX5GWCYXMBcByD2vMFTKT87Uf2peuZS/h4cNK3RbAoAd7od6/cHAY5jzRwgu3JvukLQrWQBjqWQq9hhT7SYdjiNTe5UbaYeFz6GMYqydnBwUOMKCmv+AO2CXS9zURa0BA24CjgGcET1dexnAe2gJmzUq8ZRr1eUB7hWLwkALxbYRk+Vt1X1kqcUuE3fkSt5MLHRALWn575mfsdgi2KRoBGzaq1sD+6f2P0HJ1atlgSFzYDe2FJzv6i/WVdKdn3VtqdPL+3Z00u7uLix83MHwPHr5LRl9+8fG99jvmh+F4MxgKlYKUsFGaA6z1kEbYJirZYdoMhtHBhAWEr6Vsuah9iplwTFmJeyXu507PPPv7BPP/vMHj9+LLjGWPd6wN+Z9bpz+7Vf+5Z979e+Zd/+1kM7PKjbYbOm4A/uEZUrgRCyhZ/OPAAjrBMEL2isZF1M7umxciIDIwHStBO1su5jOrPBGMvqoXL9VmsNqwDAyQPeOrLm4ZHg8M8eP7HHT5/aTbtjN52uFMAEMAyVx1xmyFIB54HmBPMQhIB9eFD0Lqa0x+cU7Yv6cz2HAE/GX0A4fvegEtY5LOkPmwfKcd4LzgsogxXek/NgBMpjXqAS5jg89Gv4zIjKda0RAdi7s8IqQEgpAoL7g6cAcDto5rsA8Gi0tGDWs0GuAupn7obPMqzbmcPMP1d3dwV/+TziGSQ4oFytSukvtTdrqWzlY1s8R70AcADQrwLACuIIQSlRIazPwQCA7wbmOMgmsUGw19Ya4M80dxCDY1ResICOTgNaR7QuE7iyyufOGsVB/3hO5+kLOYZXCuCc/fv/8B/Z8Xd+9ZXvbUnvRS+XkPE96XUvjBvVfbfQDdsRi9pae7bcT1leuHfW9iyVv3aA38lWbXJHb/bahE27N9WwpE23dRu1o/veWtu31L6N27NBOzaqe81616rzPagrZZqvdztpPZd2dhr4in/tptxzCozcdfm77Jt3puyESbbLNqfMkYQm7waQaeJl743sZ779ct+ntiY9/+/AeGWd4wlNzTy/dzGuuyjzrY9pQudnvv9dlPnSGrQHwFmfrv156/TAHgCv02v7azL3wAsAWDu12TaEsp0VmvENK1PdlLWHM947xUUAHHMYAgGALOR0dItkVylp8x67ZL6jmCXx5QLFravjYv5KFFSdblcKNM/56vaUbLp3uj1BSpRWKPn4N+ADtW3M7QksU47WYHspS9DpxEp5t4B2RRob+7mg/gVaOPyShakUgA55awJbWEsDgN062m1Dp4Id2ENTL5vi2mRfLBwAk4MU60xZp2LLGXM0urqZQ4BU1qmuUHbVnOeoVb7iqNqUHa/nX6Uf45esl1H7TibqSwAEsI1+6vW6gnsAFyBAzIWMRbbnzKyrLocFM1cNj8YCsHG8BErDPHCQ7jalERAHv+8AoxzwAsJkhV2pOEgPtqJALeVMlh1wULkG5Tb3E+eO8g0zVyplz316fCz7YGCYQFdQzNF3sZy7atZYDm2PylUBYIILKlgQO1zHIlkqwbnZNKgWUf1GSC9V72wu9SNAdzyZ6TyBMAP2Yg/tAJn5xgGQFBieTu3mpm2XN9fW7vSCwjcni1jgHAfBDALAqJmD7S3j4H8oUmbBCspXWrJiuSL1ocNg1MEAJuonWCHkHSbXsxTB5Bv1+3Bb8IDiBMRX/e7BDqG+AJwE7wTwVt99PvrHufojKI8dnpO7tmgV8uCWyd9tVixRD2pF5h4Zk2nLQrm/c0EOOR4CfwG/U7d9LpRkyXx81LKjI+Alc4ifVaXYvXfvSLbSwxH2767+Bta6BXtFyurbm65dnF/b+bMrOz8HAN8IAMdn6uT40M7uHdvRUXOpYue5AeKhKFc+8WB9Lqg5n2sMfB2r2NGJz8XjEw9K4Dg5OdYBBFYO6lJJsExq4l7PfvijH9pf/OAv7Cc/+YnbQuvAktms21nY7/zO37bf+Xt/277//e/Y6VHLaCMK/F6nbd1Ox66vr+z66kpqa41JUIHqmVYQQ7A5D/byPEfAQCzMWU2UK511jCAH5vPcrD8a2QA78mLRjk/v2cnpPeuPxrJ7BgRfXF7ZxdW1gPECR4GcK325nuFDuZojN7SR+3pqE/JKA3+n5OsNf+LwnNMWpf9Fh+6wVwEoKHALJeU5x42gUiopuKZWqUj127m91cHnRqXieapj7mqeX5Tg5P313MsE3WCr7H0TnQb4ns+Ta9sDYmTzPp8vbZ9Z/3GUYE3nOq0to+HKnYD+DI8N61VcD+MPec5cGetrr/p4OrdimTlAUJK5lf1o7EpfoLnGJDyTWvc8GOhVADj+rYYCeBWYMw3BKf4JvgrS8RQATAW/fwJTaBOBDPRDsHGPuYJzvgZEi2jXOdtKaTybSdnOZytz2n+/WOYpFzgvryygv/ef/vd2+K2/+dq3iszvG68rIeE95FVFbFx/wrtlllerrbTnlTe6s5JfqO3N1JKlJ19zzobzZYOa381LEzaT3sYNZN4U27RxO+qHrbZ/C23cuD0btmGj+tese+0616hvrbrWqGed6Z5eTdrdpJ0d7iCxUcl1JJS/y7L1zpYyaAntfl/L3mV/ZO3qxG5OGsVd3V/mchNuLnOZ8Y+PjB381st9n/ogoa0Zu1+nZS82+2hlPzN7A96XMpPW2+ydn/3z4Q2UuQfAKU/Y/tzUHtgD4NQe25+f1APrAmDt52WtKWEz6Re5zN6f/Svr/tnvBytaB6cOhcqykYxf/KxaBsTxcwfDvgE/lgoQ5Sh2qsCufshJiy0xgJcDVSVgBUBTlwqvqc13VKGcJwVWpSoLTjRoUqmxOa/8jjNX1gqERQBMjl3gVFBDBgAc81TSNgAXG94RvgIxonqSP/nqgOhGXbAobsDL+hd71snUAXDMnVsgbyJ5FUPuWDbqpzP1l+ZlgG3ecofA1Ov2z8Bn+szhJV9s8Eu5OBpZKQB3FGueJ7en9kRY5DbaWOhWPO9ptRagnluxxhy+NCLC4qjSVb5VgPVkvLQYFWAMAAr716i+Y0wjAI7wQvmEA0tGsRnHHlgNiLgLcAV2mCdV7IQ9BypfoxGBAKiyHW4I0Akku4pPtr2C8ivYA+wFAgObgMDApqggpF9Q4wGA3Ur5LjjNC+IoiAAALFvnicPP4Kg9X6BWBoqRE7NsxVJF6uCozH1+dWXPLi5ku8u5dFWlWrPmIblsDzVGqICZu1Hl5wCYw+Gj7k9KxbIr3gHARYdJykOLRazynnqeYe7B2+i5saMC0p+/Va5sF0DfhYdRaO6QfgmCeTbCXGTKAcylMl7kBBNn85zmJkehyFjOLZ8HOkUA7MpVILCCGfhfLm8A4GF/ZJPh1Mqlsg7mZIR7gN9GvWLNZt1OTw/t9LRlhQLjMLDxmFzVKNyHglb5HFa0Bet2BnZ9BTTt2PVlx66uulIXAwk5WocHgr+ojOMX86nddTDr8NfnscDpFIU5ANjXsdZRy1rHLanSHz56aI8ePrTTs1MB4KNWy3MAl4CVM+sPyPs7sB/+8C/tBz/4gf34xz92xais7ifW682t3wMA/6b9/d/5O/a97/2yHR40ZKc9GgytjV3z9bVdnJ/b+fkzwWAHwO4EoOeHOYDaNawdMRd4zI0uFsu8s1ywKGe+mNTAAGDLF6UAPmgd2WBE3uKu3ZIruN21205X8z1XKCrYQCl+w+FkFyDMM+PqUFnoo/5F+Rv+ysvp3wvLSw3sqvtinmexbNVyeQl9+fcyh+9kbP1ex/rdrtY7+t7zervZdK1StoODug7Nu2CV7tbl0xBE4kp+PgOKhbLmvZ6LqQc7yMEgl3O7/nJZ547HQ62j/nEfnhMXD6/y9Urhz/xw1bPWS+V1DmvHnOAWh+/8Xjnox+PlM0zwBs+jr6luzc7/xWCG+Bmw+oPeLZ2XAFhrqAcSrZw2UMAT4OOfSfHzZ9W21XrIOslzxloSXRKWHzoKBHKAzu8IEmL95TPlrt2zOy6w3rnanX9//z/7H6z1cwBw0vvW697LEt7DXlVE5nezr3sv3LAdd4vfWptebvMW2/jzumNn7f+6Mdjk92+obzZp4lrXJmwYrVX+Di5K2gzcpP4d9c1W27+lNm7cpg3bsXb9G9T7Jutcq64N7i1l2q9XTdodpZ2dHQzE+3yfy99l29+ZshMnWVK7E8vO+mykFZu9xdnPTHsOvrHlJgzE+9QHu2rrezO/3/K47qL/fxHK3APgrE/Y/rx1emAPgNfptf01mXtgD4Bf6qqMm1tJG3cZyxz/2z+28f/3x9oQZ8MaoMXGMbCNTeuYxxCVqqx4K5Wlfa8US1ivjkbadAYCszHv1ry+AY51quxT+31ZkwL/6o2mbFgjAMbeNAJBrDpzUoAV3PYy2NsCf10BvLLDdSDgL+moX1cqzKCdlGgr5kT1zXZPsYhNL3mHXQFM3ajh6APdb7AFld1usPSVXW2huIQHMc8xajFXx7pSDtImG+RcXiq4qKR2COwWwLLvnM4CIODePc8yX9g/YwMd7bO5kwiyUL7Vqp5r1aGBA+AID5RzWfmMK245ywHwANKjaF4A+dyeWO0MeZ0BxIwF7WMcGcM4F1yRh7I35oMG7Lh6z9VrDm05TzbgNeaBQwgOfgesw1bbraQdCEX4cTcnc4QjAujACu4HmFTMWwU4XfE8ssB0SRoNaAs4BSK5utlVjyiEHZoBwxgjwfowL9E4AmMsX3A4W65ozgmULXKCv0+ePrHnl9duoTs3nac81Y2G9Qlm6Pdk3SuQBrwGAGNzrD4OuY0FWAHMrjB1tXFxmXcY5WHMNwwURhXMfUj9C+QOf3/6ODoc438+h8IaEt94UVLeAcNSewcbXmmJea54phZ5m8wBazwDbmfrguMJuI3QBB38m2miQAZgfLFs5UJJAHjQH8oCmnFAmc/cjmtG8wAYXLfDw4adnDR1lMsQOYAWin+HwLIsR5k9ndugP7Zeb2S97th63aEOkPNBo2FNgkVqNdm5M+9lMy5IN5TTQLfXcRv5YG3NWgLApS+ijf1Bs2Ecp6fH9uGHH9iHH35oZ2endgwAPjp0KAsAns9sOHQL9r/+67+2H/7wh/bpp5+GnOTM4YnyAA8HM/u7f/c37Ld/+zfsu7/8N4IatmiD/sA6N7d2e3NjT58+taePHwtQx+TOrvT3YABZvQ+wevdgCJ7LmBeaIS2XCYipaa6Qi3qogJS8LQQqXVleKFetNxwJ+ra7fSO/7Zh8vgpukH/3KtcvKvDFzOZGsMTKLlyC2ZAQWEpvfqBICUUJuJXzwhX5KH056tWqB6KgwuV55rnWGuJ5jYG0sg4nHzpK+KAIrlZdLVwsoTjn8yWoV6cTB7xyPCAwoaL5tlJCY0keVNS2CDbgwNCgAB6PlmO9zMG9tFz26Bw5GgTwG23jWSN4vvk72G2yCczhmQQAu029lPtF2sqa4bm8HcJiGT/WZwUBSisw6+t7BMR8niqIJrhIKAhD1u2rNfAFFwSNjVtBRxcG1luCfoC78Wesq0uL6rAUUK/gebGkecbnGykQ4uca9dLvjAfBRn/nP/8f7fjbr7aA3irwzPgu8lqGnPnN8mtO3LAdX+G122rXWwLBVJv0Trmr+91WuVse342blbDBtnFdOy4gaWNt07bsqN+2fg9baufG7dqwHWvXv0G9b7LON1lX6tRfrwvT7ijt7DToxf3+QpWfOGBJffOOlL3LNqc8H2ndkb3V2c9MexbeerkJHfbW26qFI3srMp+5izIT25p1jic0NfMqm7mfEu8pc7kJN/VWy0y4/8ztfENl7gFw1idsf946PbAHwOv02v6azD3wRgCwdreybW9lO2u5y5rpPt+XMhc/+L/MfvCvBX4BEthaulLN7ZId2AylCm7U2fSvxI6QrbBsngdD2XJWqw4fAV0AL/KFRktVzwt8FwA3bDKZLRXA2ojXkAEHsMwt++ak7GcXrjSL1soBAsdcseKuAQyxsY1aDfgwnaKsxPrYLUTZIJcVtPKUkvMUAFzTRj+qwaX6SvbOnodRGjhdg/q1FJRjbtWJklF2qxEA53PK7bmYzlR/HRgKUEVhGNSWMQdkBO70X8yH64o2tyeN4Jufxbyn0dLWAbBbWXOPMeckyroI4v1dxGEDUAYI7ODV1akCKsAibI8BpEHxxvgBqoZBncwciKpfqYulDKcvoqX1Sr3mOZcbAsDxGtoYrVKjKtn7wCEpANgV15NlbmIBpAD3i/mclfI5geDYn7RD5rQ5V1IyboxXVOkJAAeVL0o+WbrKttutlxnPfFDkliqo5SqWxwOZfMC5gj15+tS++PJLO39+IQtaWUVjfSt77OoyJyztlh2z/KgjAF4ppgE0xYKDXwFg5rWsWXMCTsAmKZSxgAYAT70uwJ1AUwTAC1uqpGWHG6y4/UF0GKUHRf8ApPlvQglS7gIMi+WqzXNFG89yOohYkCpR145sMSeYARjHnJpYscCzlAtWv1WrlasOgHsEKYzcHlgaURSkQLCZ8uG2DhvWah3Y0XHDjo6YDyhsgch5Gwz6y/6TO0AfZfjcYICTMWp15uvUKqWqnR6f2NnxqasfgedA0hD0wLOHVXq33w0uAcyjsdvPd7uuzA/K9VqtYrV62U5OWvbxxx/bx7/0kQPg4yPZVrsKuqAAheF4KLj8ySc/tR//+Cf25Zc/C2rZVe5k1Mm//uvft9/49e/bxx9/5PlzZyiDe9a5bVv75tYef/nYvvzyS+u020FFa8o3zjOCOpOft9ttuRx4cAlBKJ57lnncbKI2b4nF9gZD6w3HVqnVrVytK5cvwQ3kue70hgLAnf7Ax7hSFexnJrjlucdKKC/2bKxD9uGgYYJjNIY+iih/sX7mXhYE3pC/ODgqlwtFB7+yoa/ZQfgswP1hqvVq6p7slBvWYp7xer2qNZbPD8ZfjggBQjI+bseMgjfCSxwbKhpzGo5rAIfyRkuxjHU486kUADBWziMFyRAcorVB64vPax4nPhuogzVNeb+DE0C0haaPUN5jD+05wyeC7oK2Ac7HHPFSZStXN3M25C0OAFhQVtb/DopX7gDzkBfcnSZifnVf91c5gFe5gt1Wn3WTz1/mvlwz6g19XnJQhtrG3A1BPbE8YDVrMHb1raNDlYNrgT7bSesQFMC//bv/1E5++W9t/33mVSVmfBf7eY1Jeqf6uQVtraTdAtQt9Fmmwb1z0vZ6JrXm/fnvUg8kbXptq+EJm4epVW71frbUzq20acO2rN2GDep9k3W+ybqS5+RajUu7KO3scAeJY5tcxy7L32XZ/kd15mHOfmZ6vyeVndDm8Jdk5ntM6Y/shSZ1c2Y4tst729V4fGPLTZiTb70PEtq6mzmevQeyn5l9LdtFmUnPYkL/Z27r+1LmKz5z9gA45Snbn5vaA3sAnNpj+/OTeuArAFi0ItvWU7azQnPeYpkOYDJ+ZWznTsr8wb82+4s/WalfJw5M2cSPyk42m8nnyCY+m+xSoVar2gC/vXXFG8BPVsWyvEX1WF7m+AX0AGVQw6E0rdZqgiG+me65DwF5KDmdf7l9qYNA38wvcbDhrfcWV9m6AjiYKv//7L1pk2RJdp53YsnYcq2qXqd7umd6egaDwQCQUcLCPyB9lwmkJJqJopk+EJRo4iLJTCbpo/6SZCQIYYwECZAgACMJDEEAQwx6equuLdfYF9nzHj83bmbXcj2WWnoi28KyOvOG+3G/7h43/fH3PYkWAwAApIBMckOOxkPZHwswy+rTlWls6MvuuAOwRn3rADoeTHg+CHUp/3Z1qW/+o2IFJAChULa62tDzEwNDqI+4UMkJ+CiXsucgDqWYcrKmXML0c9na08Gfq2qBUmEbzUY/kL3T7iQLaP99PCNQB0oxVLg0Rqpo1eMKYNogW93WXgI/DnsE/gcD9Q0gnz4swwtZ5CqHLWq4ZG+cFMDKx6v7sVBb9w8Afg7VeTF2KAtYGjakSxAcYNNzKgfYlMI1JflFgQqEbKFAlPLQ4bLPrnopJzPg1cGplJKewTblAE7qv2T5itoXEMshA9kyy5rZ847y/fMvvrBPP/tMOVWlptT9Rw3oCl4U7fQZ7Qo1LvBzMQdQhZ2tyyoZx/Fe5gTwziW3dUEntxFHncx4c2CldjBOybEri+q9ApoC/AsAnPJWL9W+Pn4jpsj9zP1BTdpiztX3bDJHBdxQ/a4bFo62Wg2IRxscADdSTmsUwOTSxQJ+Okb1j+07CmFyMjfSQQ0A8Ny6nT3rAVy7qN9RpNet08Fa3HMDR75q5k2/P7T+1cBsgQIWwEteVxhizQ56B/b2m2/Z22+8pbEcdvDA2RHzbhR20gO3X69jCT63AXlyk8U06mwOqXgS47mhQAX83nzhLA0AACAASURBVLlzO73IDewAmBfX9wdYsPft7OxUr+GwrzF9cHCgOS14N53Z62+8bm+88YYdHhy4knkys9NHZ/bg3gO7f/++3fvCX6jEQx0t+CaHA6ze+1KSM9d16IJDHToYwA0k73dbBxPIVc0hhsF4Yo091qqWVMDKV83cHU2UBxhg2QAA77XdyljzfyEHA77IgD2aDAVLAcASwCfb+oR/BYAZgP59ru8Nxj3xsPaw/kfuXyyGm40CFoOalaO7gfqeuQDINuuyXulgELbNjAnslH2aMu70GSNLeNbklHO+1rRGnbzsKITdlcFt7Cc6GBPrt/KfT1IOetae/Z760XPnuu0z91T5jmXZnw75pM8b5XdnrpEXPClvPRc3+cPjAJA/mzgA9pjic9HTDSwdEKjP1c+u6KY+t7bH7plDBs1iPeSzhfkjAKyU0JSz8M9h2VMDvN0xwa35kwI45S4u8r03sdHnMJB/FniqgaQA3kcB3NMaCfylD8oK4BwAHE8ylZ9pHvfok/Gc86Qnp7XqLxe6gViuFVfxUW+lyzYca9UYNtbXVSvcXfdCe6Dy5tmmo8zYjMuteuNt2lCsG4lrjVjWqv9F1LtinSu1c8W6ssdmdnDZb/jpUufGH8IZNyKrRzPHxatY9jZjzrgtmVy5etTVr6wOyGLPqHL7MsbRC4/3VYo1Y/5vq1+rjoGMbt3OAYeMALbRV69KmVlzext9+pgydwC46izbXbdKD+wA8Cq9tntP5R5YBwBrf7xqTRkbZ1+5MtVRFVr1x//can/8LworXzaRgYVsFrMBHdBOuXcbrt66dXKiF5vzX9y9a3e/uOsqw5QbGJUkIDFsoMmpeEpuzNMzGwxRayVILGWk2z2j3gMOsZEd2Us9369bJ2MB3AL8oWrVRv7EuU6gwKRmRPl0eLCvfMTAnAFWvcNhoaAUNkzwUjlMBasBggk+FJaf5HhcxhSqr8jTyQY+MAqQRRBsvAMmxsOhXtSDUo6Xym+69bKgnMCuWzADrcKik59h4dxqY3+6VH0KgIwn+lnAdwEUWZG61a/y/wIKZL/cdVtsAQoAo8MT4nOA3LY98koCNOZzu7q81Isv4C/xhvU35aNAA0K6DWooqd0CGuAhN2bau9+zg8MDAeD4kgIZ+9XIqam8l26jGiAlVJ2h7BNUFgCZGvo4ASgU1Sgoux2BIp6LQJdS944Yr56zWSpgQVesjUNVOZW6MnJ+ov7FmhmY5mpbhztSnu+17N79+/bZ3bv28OGpAJrGo3KyuiIc+AsEFlAJJfQCWMOccVU2v+Nwg+IEAAGPpWzfcytZDgPoAISrfn1cOQBUP2MhnvJqd3v7UouenZ/ZaDhK49dzhwL4gUGhcA+LcfpYuZeHA8/r3elZu7tv1mjZdNHwF3N9zqELVMVza9RdyQz8BWTXdMiCn6MC9sMd8+ncZmPy18413hgb1A255XoA4N4eEAxl+Mhms7G12w1TbuD9jo995b+e2OXVQHbP2P32eoybA2vWm9as79nJ8Ym9/8579t67X1eOcXLp6oXq9/JSVs1uwevqT+YMyn4d2pjPXFmqAxpYOrvqeGEzzUdUqbdv3bLXXrttt2+fLAHwdGyXl9RxITi3t9fQtW4b/TWpKpkvAFTZBwvYzWw0nOp17959++yTz+yzTz+309MLvWaTqXV7Hev13DlB9r5aO8a6l6wLqOZZr2R/j705NuZyYHZbcKnEWRd1cIB7Z7KE5oWtOYcHYLYAYMYY1wA03U7cF0ju8XA8EDjnsEKjAdT0AzbML01hJYdO+X85eLMwHbrZqzf1XXm5WY9ld8/7QqnvNuE6INTaS1bvWIkvrIUNvl7YP7M2teXKMJtP0rjzz5Ww62Zua0FZ1LU+ussB6mt3KWAdSw7L7m6QPqvIN350dKg1yK2kcXVwdwEAumzyGe8phzvrBh0jAItVdrKDluV7AvGeM5j5wQEfX8OZyzq8g1I7uSwoTsqfYvVMv7qiO95PPW4zvudrYXI8CFUxc9bXM9NnFU4Z4cjg/eLrFe8v1nzlL/eDObRl0O9L4Yx7gz5D+IxNuZLVT1P6HPW0f86xPvzS366uAC4/clV4qnj6E1qV55JnPOOtHUOUv4FYNto3z3q23XC8z6qu6KaqF+6ue6V6IGsjbpMty9gsW6XajbdrQ/FuJK41Y1krhjXqXrneFetcqb4V68odo6tVk9eivKvzgFe0d5t1bLNsPbtt8aa9NGVnDrSsuDPLrtrdecVWj7j6lflzoXLZGY2rXKb/IVK1e/PG/Qsut3qrXo4+qHoTMrq18kr1wvsqo1HbiPWnpcwdAK46y3bXrdIDOwC8Sq/t3lO5B15pAEwrK27CZW1SvqAyF//ut22BClhKWgCaJYXdUKBGdp1Aq9QYoN+d23fszu3b2lS/d++eXgKRbEqjrO32BAHZJFfu36tBAljngnUO+nxDe6/lqkoAnnLRSq3lG/VAVSlWeQEiACRgHFk7T516pIcOF+hiOdoVCABEDrGb7WNr7WpNXm6R6xbEhbUxuTnZNO+kjfNWSxv4xBoQWEozoHjKCcuGv5StSe0rSNpoOHDu91XP4T7KwX2Hv5LcXbfyDXtrNvCBApSNLTWqLb6kIJPyjb5x+1PKoh6p3ARiULA550H55QC4I2Weg1WgnqNLFHvKQwowQ8mH7fF8bhcX53Z5ca57KJCdVGWuLnb1G4o85ZwMAJyAkCuj/Y9pIBbt5d47qHB1H2CEWAQnXcLtNqopX7IU58SXcuVySahX0XyTC9gPAXjchWquZjbmHinHL+VHvzjQRUkuyJkUf+R5RnELZBPsbewli1iYWdNaHFxod+3+gwdSAT86PZM6GKDDUJNad4ZtuQNgxoMD4Lor5pM9ccBz5of3PArAppclq2nPz8qk0hBOuYcdNDtk5gul/MEh+bIPpbQHAssyXGpzt/EW5Ae+Cho7nPfxzTweScFKPABgFMAA4NmiYTNr2BgwBGhfoMDEZp2QyGPsLyFvwWWH8EBRmQNgeTzn0ANjsZlU+Akc1lA9cxHW330bjfoCs8Df3r4DVMYGitnBYGSD/sja7a4dHBzZwcGhtZP9763jW/b1r72jF3nGL84BwOd2fnGh8UqeXod/Y4FZygYues7Whn6O3TRq3kenj+z09JHWgVCpYv8sAHzrlsPQOupechFfCAIDht947Y699dbr9v7779n7739dcDEsjs/Ozu3s7MLOL66sfzW2q/7YPv3krv34xz+xjz76xPr9kfWvhrqPBwfcx57ulRStKV+xxs/envKhs16F9T3jA0A8HI49b60g7zzljsY6fGFD4OZkKlhJLmuN/ZRnGlAceW61pJPyGxvk0UAQmPlGmwVyOWQDMGWcApmxSMeFIR286LRa1kWNTK5o1ngdOInvPgZwZ2BNQe1LXmCgaVjvh90z94bDK1wzmTJfx1Il++ESFL8+d7Wupfzeci/QYYqpgGiAU3eAAMC7ewSvo6MjOz4+0trpjglu619Y2ac88QL22EHrs8DV1swXP4RBuSl3esntQfNXNuF+8MTXM4+BL8/r684QYT8tC2rlFvbcxvFZ44dhsLzH+tvncdnuvT/g87Kv9uKkwXqntaNQC8f8rrudMwB4NLZ+OujEwSvlSdf7WAc9t7QfRvE1ls9cyvvlX18NAMfnTeUHvsddWPF552l1ZD1fPbWgjZVU1LL5Em80YAP9t87923r71glu994n9kDWJtk2+jFjk3CV6rfSvg3FvJHY1oxlrRjWqHvlelesc6X6Vqwrd5yuVk1ei/KuTi3IDCy7jpeo/Jcq9m32S0bZ2+6TqvMkI+TKcIy6s9qXEcSuXL+zlfvhVerbjFirjm/1VeXOqt6zeUVWu7raVfmfH5XLzeioF1pmxk2tHOcTytwB4JyZtrs2twd2ADi3x3bXZ/XAYwGwdhWrbStVuyqF9BUrU91UtbcrtH38hz8wXgIBAnx1qaZQD7IBL8tIbXz7hjtfqK0ODw4FUbE4xXI1VK2Ug10qL6yfZYd6/34CdZ6vFoUwQICWzJKazq2Fm9pcd2jcl+JQitd2y3PCAiYSvAVgSP0YECwpvFC3YtkKrHGI6GBZSjDlbA3FLAzOgQOb4pEPeKlOdrtOAQNsZcmFPBwkcAksSNa9UzbyUUYDgJvWv7ywq8sL3aNjcjAeHQnYhU1yKNGIPfqssFtONsrEQgFS/k7Jxeq2nijNUDNi10ydbrntP3eo05A9NLbWAGPgKBAfQAYUBgALjdQWrgBuNgSAUVYSM/fX7UsdWAR4cJjrEMRVZ3vJ0hrwBMTEuniuPqTfiUH20wn2xZ8HDkZRebs6FiWlbIQTtIsx6MpWFHVT2yP3LnXWm4LI5Czmy9/j90hqdey9088UtyB5U4CTewhIC7UwwEzWzw1+73k/+TdK227vwO4BgO/etdPzc+t0+VlPOYUBLYC5GJ9ApGIuKoe1w3a3DsdOGTbnakAHwA7RBYzk9cvNcBDs9tX8zg8J6ABEc08wHUX3IKnN6TtBppTfNcYVA8anO9/9EZP+A4LJNhfFM2NF6lAsb+sOFbkPWJjXsUf3cADBgr5aE1ytHRa8CpA6UEQnWqYxlVSh1I1qGLWtW4+PBCBR08oyOODdLPXTdC57adS/PXLcojRutuygt2+3j4/t9vGJq9mBphMHXVf9K88lnJS9+/tuPc7hg8OjA61P1MN8Zd7e++ILu3v3rsCu67nNTo6P7M6dW3br5Nhz18pZgAMfA73ee/dr9sE33rP33nvHXn/ttmBxp72XAPBM4Pf84tLOz/t2dj6ws7Oh/fgvP7M//bOP7Ef/8WM/pKK1oS74CwSW4jvZkAN/yZFODlcdmJFTgCvQuY4DBlf9ocav2zmnl9ZMgLBDYbUmKcaxfubl44g56QpgdwtgnHPAhjzPDvV1j4H4zPk0XuYT4P/c11ur2dHBoR0fHMotQPeTMZ/s91EA48rAi4Ml3U5L6zrzlHHK/HZ77aZUwKEAns3J2Y2imQMnDlY1dNN4cjeFptZ3PofCvlgKYHIBa833dUB5ems1v//7B6pfKut08CTmf6xH9P84QWU/POFKbs//jko4/UwHmtIhG1TPySWCOe2wl2tDge/zTXbbZVt2TchlGUoRwCEUcgfjbhD52Ol7qY1pL8p1z1UcudZZk/1wVhwQ8fpY4yhTVtfJWYL38HnN79wRgTHnkFz55LEb56BEo26/8nf+T7v94c9VfZr40nWVn0OeVEOF55NnBbd2DOUKNhDPzXg3Gt/jOmMLMT+rzx8bxipv2r1n6z2Qtdm0zWgyNvJWCWMr7dxgzBuJb8141ophjbpXrnfFOleqb8W6csfqatXktyj7HZmB7cp/8p3fZt9klb3Ne5pZdtV5kl9s9R6pfmUeoXuVyn2VYtXfVFUHTvz9WOH6bZRZodrikrwxXj3a6ldWH9+vSplZYyXjBlRu/3MscweAc2bb7trcHtgB4Nwe212f1QMvIwCmAZU36zI23V72Mvv/6p/Y1e/9k2TBSY7Khtunokide/5BQFRY+fI98tCiUGKzmc1xAceJ2xSfAD5Pju38/MI++ugv7aO//Mhz+ibY2kPl2u0JSPSH2JKOknr0QJv+jx6d2sOHj1QPOTZ7nY7N2fiXKhgbY1eSee5gNu49zyzAk1iwbQWcOcCqq0wgAq8ylAwFF+1waLy/tM/cSzbDi4Xeh+0sOYxDTRXwAPgK5ACAAC4uzs/t4vxMe++3b9+2O7du6yGWjX9eDmuBXw4CpAhLYJSfO4hGaQiUcACMMvJw/1CWx/fufWH37t/TfSJe+hHQByCjfyOfqIB3f6A+QuV46/YtqfgiRzHqP/7f5jOpHvuXl4ISAha1miuR6UMgqeKbSJGGKlVq6WQ/SkN1DwSauwJZAD2BRfIXR/7Met2uri71Qokp8L+Yyb7XIWcnKerCutrzF2M93G13Bay5B1cXl+kQgedNjQMAjLtmshZ3C1YgCCpAV5PLJjUdVkAhKbvdesOG44nUgKiBDw6P7ODwWAD4s88/t7OLSzs6ObHj41sCbVdS/g7t4urKLi+vrJ8OPtDHfKHGRiHtdrJzwTj6AlWe1Hgp8arf96nGhZTKSSGOipMx4Lmlh8nWG4Vky4F6yfIbxsv7/VV+TPXxpZ/qx+n/U35kQLaAouymF4KJXCMgWMfq1vPhuvK/qe8A5LAJ10GAlNdYtrzM+SLHKaDK1dzKOpvGQFnpLQAsiEx9aU2QKr2jgyHAX4B/izymgEP1IQp95ldDFsaMH+zdGQ/YNTN3Dw8P7OTWsb35xhv25ptv6N5rDgyG9snHH9vHH39sjx490hrC/To+OrQ7t0/s5OhIsJbXXLCcQxMT+9nvftt+4fvfs29/6xvKadzroRgH8M00Zy6v+rKwPjvv24OHl3bv4ZX92Z9/an/0wx/bn/yHnyRF9cJaHcYVgLqX4L/bQI/GExthZ8yaKNv3jqs2AcCLml1ovbmUSlua27Ai1wdVsiXXh0vKex2kNxT56TCA7oUGi49J7oUnWvafCRgmFbevDdh/owJmTNTstVu37fXbd3RP+ldXNri6SqrwmjVrteQo0NIhHc/32/K1bjLWGqDx1Kh7/t829vMAbnITA1h9DAAjdSAGBfJ8VswZ/n11daU1ww/DeP7lyBvPfNIhGOAza0+3q/bwWcScp591LEP5310p7wA+Xu6sQLncD1mKk0tXcJfDT54vPdwq+H/ZaScA7Pm7vR4/fILtMwcVfK2PXMCa9+mARjl/cABg4pPzBeVFO0m/kABvShLs6uOUM9lV/0s1cBxm8vzH3HyHxZSt+5FyEWut7bGuN+xX/6f/y+58+L3KB+8e95BX+fnmaU+IGc9TTypmI3FE4RuI52acG43viZ3wXGqp9Kz/8kRSKdyvzEWVN6yeR4szNsVWDWcr7d1g3BuJbwPxrBXHGvWvXO+KdT7v+nLH7WrNymtV3tXVYUC5rduuY5vlb7PsLBChi/Oiybo6o+yscleIu+o8yQg5Cw9mtS8jiF25fme30Q/bKHNbsVYd3/lTp3ovVL7yBY/vynFmdNarUmbW+HvCfdoB4JzZtrs2twd2ADi3x3bXZ/XAugCYyipvMGVs5r3QMtWoahFUuyrdkmeU2f+937T+v/7NIo8s7wqoyr/DupJNcTap2eAO1ZbggTbJW4XKiPfEZjyb91IA37tXbEoDl7qdrkCiAPAAxd1I7wEMs0F++uhMOYPLAHiGyhNFHflIExByABzqJocbrjZzKODWxdjzorBKuSQLFSpluUUm17ZRGnc7RXt5r9+SmuCDFMCDQYJwXpcrq2TC6talyg9L3uG+IAlwFpDqalrPAVzOfeub/g6BldO4VrPDwyM7PDoUrAjVMWprIDC38uHDh/bw0UPBGdTOAEYBP6CNclp6jl36BZhA24FjlAGIidy6wJsmXGJOPtahTcYOxwUqrC6Q2+32FPd47AAYgCNA3e0WinHBiwSxBea7XfWnoGQ8wKQBC7wjLytKTtSyvKQqTqCxUMShxkxghvywnVZHuWEdQl4lAAw0bAcb8cMFuu9tV//KbjrlhEVJOEa5C8DtC6hhx8zvh6OJDVA11huuAO7u26Ozc7v/8KFd9vt2eHhsB0dHUgC7KpMX8A8F6rBQDtLUAC+hvpT1a1JMu2W3wxnlC8VCNikwGReR95d7KWtxLGqL3NLNIs9y8ddW6lulS01Plf4QvATANzdshHoXINolHBIcS6pY1LsBgDlIIci/tycgpvy7KU80duC0hzi598Qc9y5so1Vqgm4Ogh0Ih5qcscz8U32yeW+75W3KK9zBzpzDAcxjqTy9bcBfXqPxUAdVsNNF9Xt0fGgnJ8d2585tvRjF5OgG+t/9/HO7+/ldWWgnKqZc0gf7PR0umU5GNh2PbCHVNq+Z/dx3v2O/+Avfs+98+IHt77dtv9cxBPP6/XxqF5d9u7wc2PnFwB6dj+zh2dD+/Eef2r/74V/Yn/yHvzSrMZc852rvwAEwENfVqUC5udTnSK4D/Lp9tduSO2C+0nWCv2kd9+/Jdj0BwCLRr36VJlu6bPlZ6aPDRaru5iCL/wDAKL2pizVAkNgPBdw6PpESG0gM/GX+sGyg5ibvLz/n37KUJ9dvi8NCDkB9PfYDBb5mOyBOozSpkx1iUq8OssxRhPvcfiwATmpW1l7Gjg6jtCjXXQ5YS/zACtbm6c9CF+Y6DE55m0NlH2ubK7LHmptxqERzN70EYxt+QMPnLwdYUh521hPmcL2hAzuy9B9zGMndEgDBMe41LxSMpyKQQnc+TykK/ABVpGOItAbp8uVnh0C+A3Rdng46FfA3ALDme+Rad8uBcLqgn/6zv/2/261v/WxRZ9ZDXOnirOeRJ1VS8dnnaTFuJI6oYAPxPC7Wjcb41M54bjVVHjYvX0SVQ38pL8za9HpeLcjYXFwnpK21fYPxbyTGDcSzVhxr1L9yvSvW+bzryx2/qzUrr1V5V6cWZAaWXcerXP5LFHtWv28z7syyc+ZJXtHVe6T6lXlQflfuduCv/42Y8ZUxcCqXm1FmRqSZZz6qRVvtqvz1vnK5GX31QsvUwKoWQbWr8vp0E2XuAHDObNtdm9sDOwCc22O767N64JUHwNp1rbadVe2q1H0voMzhH/zARn/4g8JKV4q+9BVWwGwWs5FctpLk/2XZK8VgM8Evh2C+2b0olLlsiHveRBShVqhU2YRH6cjvQ8nFNShtyfnJhv7B/r6UZVIAo5gTlHY72QDARW7DlBMxoHWhkJJttNs9Ux/20kCksKJmkx/4Eu0o51KVxXGymY6crjyayjaUjf4J6kG3mi4sp5PtrivPFgLb5PgEqhZlJYAMTHD7UbeLvXXnjt2+4/mVT89OBa1Q+u7vHwiEuSIOCIqNq9ufCqQpPyt97nmDZRPM75Pq2nMUk++TfK4gXmxe/ZUSu6YnbocS2A7T/8CLgCS6Hwe0o7fM5RrWyuNxAjwd3cvob6nupBAGyLjCD/Cb3FELGMU9DIhDm0LRDWxEFVqvNWzYB+gN9AAnWKhclm6fzL3D3rSFXXit7srYZMcKqEFtCTwGqjkADgUwts4T/UwK4r22XfYHdn55KbvnToLCQDsUv/0BLwfBKNfHSc0b6aidxbva0qGwQ9+AMyiEFVtSBDoUjvy9/mwaNuH8PMBTzEkH66X/S//2Mv3PJn++XT5qCjgJFPtq5N/rfoghWTIXP2VOK8+0q38FgOfzYtzxzrAGD2W4ADDzS4cmHG553ztQLOzAk/rdgTO5pRmfcQAAW3GAmdfda7eVQ/tof19qUqyAR1g6y/a5LxWo3LPrNTs+ORL8BQKzXmAFTR8C6MkBjvL30cNHsk7H7lh5gOsOMJkLEw5AjIYCwPUa82pu3/uZD+0Xvv+z9p1vf9OOjg7s+Hjf9jgxMZ+YzSZ2ftG3i8sru7gc2cVgbpeDhf3oLz6xP/73P7I/+dMf+5xmHjbqmv/dfWzEHfxi3ywIr/y9rkZnPMrqt9EQWGSsAa9l81yGv3EfBX/1QaR76ocPrgPg0q91beGIEHNSjgr0Q8orntaMco7fg17PDns9vZf+w1VAed6VR9ytm30NwkofENzwNU7KZc85y3XMS83vNtb/fuig0K4nSBkHBKQA18GDuVt+A8JRaZfgL3XQX/65AQB2CCwArEM1U7cbj4/WNM90wEKw1w+18D3+zSGcyO1LfPHZpsNAqX+Vxzmt17J3T4A38qCzbmHXzqEmwel2W+uz94kWhKTcXa4TxBEpClAb0ybaEVM9Pk99bVk6AcQqEKBYh3eg9gkAx/jQ+zU00lhMh5J+4X/4X+zkmz+zfHar+PzxpIe9rGedxxWyZv1Ff2Q9jT7j4g3FdLOWtfuqahu3FH/V6qtc99z6okowL+E1WZtGLyr+iptq64a3tb7YYPwbi3HNmNaOY436V657xTqfd32543i1ZuW3KvsdmYHtyn/ynX+p+ibjvm477qpzJSPkLDyY1b6MIHbl+p194f3wEtyzr+IY/0re1xc8VjbRpzsAXHW27a5bpQd2AHiVXtu9p3IPPBEAlzewn7UvV7m2Fwtr1aSqsWZs1m2qzPG/+ac2+Tf/TBvQqLsAbKFYLW+AxyZ0bMK7paRD4JsgmDJkYWumzWwgQOS5DVjLzwvrZlnwusKKnxEHm/7AAmyIu1j9AoBnU7cmrTtwiFiAH7KVThvbAmcuGSxidKVYS2WfnZ0LLMR7iC8ASrTTh2Js1nt5ZTDMRrw27YdDG6e8jXznFgJEABaAZl5Hx0f22mt3ZItd5Cwmb2OhIp7ZdD6TffXrb7yhF1DgwYMHUvyW2xaqS4fNoeIDnDVVtiBNuoe02RWcDmRQTwvGAJuAv+TgVR5OlHxhHeojFktaADmAcpLsUVE0HxweKh5BXay3JxOBUPpCSurUzzF2uEeoNLFXxUK30eTQANDLoSjQxXN8jovc0fycPJiUWTcgHaCpbuORq/T4i6NJTtkE/CMHs+yvOx3d91Boh10uOYB1sAAL6QIA12UBPRpPdS8il+poMtXPUWjK/rXVFrgbDEc2UD5oz3sNIAYAU/Zs5uCVYjxHqOf0jPF0HQLXBQZjPMVYi2XCLZwdbspGlqS8pa/4fYzv+CMsHi6f9Psk8y+As/ooHW4oz5WYz6F+5DrmDa+ypXc4BZTXgSgnlIc3v5fbEbbY5XWmqUMldSlzUZ7eOj62Qf/Kzs9P7fLiPKniicOs023rJQB8fGwHh/sJWqMCnfp9Ggysf9WXfTHzAOUvDgQL3ANQfALxhwMbo+6fjTUfGrW5/cy3P7Cf/9537Nvf+qbdvnOsV2uvLvhrs7FyAJ+dk494YsNp04bThv34o8/sh3/yI/vTP/8LGwzHGi+MNdwOeDHGdGAA14B602qNpgAwcyzRbH3XgQXyTY8nAvSy802K3oDBBfAtw9/SvyMPdHkdA9zyUj7g3UHPnwAAIABJREFUZOvuc99/7rbue662RqHKoQxs39stDZ0xc3I4svZeU4dyUPuiGmZt4X7ogIlssv0AAJAfVXALZbDUv67S9S2DdEggrYEOKd2a2vOTu/W4jzsAsLtPRN70mwA45j7tkL1++nyK8SbIrrbTtyjHXaU7SmtKjGUOKyzf4xblcaiJOkM5TP9pjexgO41q28Esa2F/0Nf3cMJgDqv8idv0x7hXWTNPXxApCnBd6PX21V8xd+IgUSiay59RMdeLOS8a7M88ZUUw6yftL3+WfO+//3t29I3vXH86yXgGedxjTeXnkqc9E60ZQ9Yz1xaezaoWuZU4t9yvOW1b99qNjKV1g3iO78/aHHqOcT2xqozNtHXD3VrfbLgNG4lzAzGtHccaMaxc94p1Pu/6csfyas3Kb1X2O1YIbNt1vFTlZ/bPNmPPKnubcWeWnTNX8oqu3iPVr6yuDoy/uSu3L6Nxu3hfAqjsGxmVb2/VC/OKrF5/5SszAqhcZkZfvSplZs3vbfTpU8rcAeCqs2133So9sAPAq/Ta7j2Ve+BlBcBZG3IZm5SVN7K2UaYa9eQIZn/0z23+R/+iyHPLhnsoaNlAXqqPfMM+NqWLvKcJAAOLQkEbdslSBiawG/l62UwPUFgogEejpdX0PFkfDwau9gVOsAkvoLDQv/V+bIYLK8yadbvABc8BGVA66izHEZvtQEmH0w6oy0rm8qb/ss3JtrfUB5GXEqVfqH8lwMKCebIE2UDTW7dP7OjoSHOEMgFvYf/stqBAzaYdk3P21omAAepfoCWb9qiAld8ygVflitTLraylAEZhmH5O20IRJ0ANnEY5K+vWhrUa5AD2F2CYFwpiBywLaysvr1s9A6PoN1cAA4C7hfV2ocqbz68p5gQ3pXZFBY1dquesDNUmoAiw6TkzxwLmkb9YNskTV1RDvmoLbLxrNpuSu3OmcaFxpVy1rhYMG2/K4CvuDYpK2RWrPwHAF8p7C3RjRAF7HeKS99MVmgA4FJpu7g18A1RPpRQmXzCKdfpEVq+Tmcrm/pHDF2UtikKp3meoFB0gxZwibqCe8uKmFbOcy5MfleeKFMDyHvavx8HdeFgVVis9OBZwqLwyF2AoKYATAI55Xc4lGnOa3wGomNfRFq4LKBcAuKz+j1zb8b0MrXxJWqryy3UyDlFwc1DhoNu1fazix+TyvZJq38f/RAcIUJWSY1e5Z7sc8PCDHCx3BaybpJyus6ntd3v2ztfesXe/9o4Uv2enp3ZxempXF+d2dX5uo0Hf5tORzaYj++Z779iHH7xv33j/HXvjjdv2xut3rN1q2GI2tsVspPy/F5cD64+mNlt0bGod++Sz+/Znf/GR/cWPP/bDAoORxhKgsNVpK88sP2cMAYANABxq9aQGJnjeozHJHNDACnF+AsHXQO9ybQ8oHAww6cz97i+54BIsMmexoK7XXAmMAntvTxbPbgONHfOe8v9yqGXGQQlygTddARz5oQHrzHTPI+0m8n5QoC543O4sc/SylgX8Zf1eHiLgAIZ/VDVqHPqoa/5zz1F8e65dt92PQzSy72f9TpbRqG1xh5D9PfnWS3NBOehRV8/dYj1s1kP964c23KLc47j+mbm0/E9552cz63R71un0VL/bvrvVPIdDsCeX8rvb1YELclFzIIGxzXzW/EmgOhTArNE4PeCywOGba+2VSjodDEkuG7EeXJtjca/T57I+w9MCwb975I3v9XRg6Ht/6x98GQA/43mhykNe5eedpxWW8Sz01GKqBJxzzYbiulnlRvrsJWhHTgibuPa599uKQWdtfK1Yx3N5W8Zm1ybi2Vq/bbgdG4tzA3GtHcsaMaxc94p1Pu/6VhnTqzUtr2V5Vxd/TGQ1J7uOzIa/yuVvM/ZXteycwZU3VPJ6JOvqjEC+suXu+mAr8Nf/XsuaFZUuziuy+tWVr8xoVOUyMzrrVSkz9umq3dQnt2oHgCv14O6iFXtgB4BX7Ljd26r1wCYAcNrnrFZhxqZd5Q2lbZSZsflaOc5nlfnD3zX7978ruAMcI89n5PVlE7ys3I3OvqlqLGyGk5I2lMRu+ZxyPCZwyrWhBGPjm2uBS2EBHbCJnwVYRa0H+OVFfl9AjoME/0Kdiw0ov0ON5dA5wOVI8MCfUZb5EIEPoRTmPVF/Ab+VL9ehQCiVAZVLG1KHeMqbi2qMClLeTM/B6wCYF7EeSaF4UPQH5ThAnCS1Vs0ae3tLu9ikuqQfgL9s3AM6A7qhysWCmpfGQnpe8H8vPF9v14E41seugMTy1fux2ya/6p61mw1DLchwBrignAS+YvPc6fUEaVH9DYcj3TcABeWqH6bYvHr+Ywedy1mpHL8CrcnqFxVrUvkJ8qR7hC00cbmlb0kVK7vg1LV078zb5aA1wcMGhwG47/6KccU9caX0WPa6AJfJbCagfnZ+7nlVBXgTaJuiUkb1C9SdKD9wc68lhSb9AeAtQLHA3CQBuvR9OhX8bTYYe3sp1/DA82WX8mSHtet4yvsmKeeyj+FQBZbnnMZ205XxN7/KcCtuv6so/evLykAfIj7mHUCVFcAxlsswOuYC5YVqsqwALlvC31RKlpXu5VjKKvprqugin60LGAGTLR1UANpxGAB7Xvo5QcImuXObttfCyjvOuHCwAqcAH5cOIuue57bZtDdef91+4fs/bz///Z9XPtvPPv3U7n72mZ0+uG9nDx/Y5fmZjQaXNuxf2ttvvmbvvvOmvfu1N+ztt96wd95+3TptVKkjKYWv+kO77A9tNFmYNQ6s1ty3u/fP7aOPP7OffPqFYB924RwqABBy0ORqMJRtNPbOht1zndzOnhdYKs/UEHDqZIo1PAcnHEi6kl3nIPRVVo/H/1/7HnmdYzyktQ+b5fjSvZTtM/nAsXCmn/Z8PUnrGkpcOQZAd5UjODkGyKqbNdIBO1bfHmE6CILF9l5TedWxZ+bQiFvZ7xeLFbHE54tgtRTvHPjQCYwCAGP/HQA4xlUcOmCeuh38Mu97eVwu2+o5eulPV/7iSuC5gvmuucOaQxxpLJYPMZTtp92ifa6c4ah196TWdUNrt4B2xwOt29jlL0wpDXAfKA5QNPwARZEDPimyOWBzeHiowzfx2eNt9jFSvsc3D2Qp3hgfJaWxfzShOq/bfo97QF76Pfu5v/UP7eibNxTAyw770pqT84Os55MnFZzxjPW02DYSS7mCDcX1uJg3HmvVm7bFNlUN4UVfd7PvszaWXnTw26o/Y3NvkyFste833KaNxbqBuNaOZY0YVq77ede5Rn25Y3y1qvJ6Mu/q4g+ErKa8lHVkdG52/Bll6++trN7MI0FZZW8z7syyc7okr+jqPVL9ypfjnuzi9VFTuR8yBk7lMhVA1tWVh3r1YqvXX/3K6u3aRpmv0n3dRvs3VeYOAFeebrsLV+iBHQBeodN2b6neA88dAPuuaaUAq12VinqBZapJlVr09LYvfvg7Zj90AAz85VVWYrJRzkswL7W3rOaLzfKygtZzKwLgJkVu4YCEwGVAHRCR31Mv5S/tQc1tXgcDWSuPR2ObTSZF7lpsodlYJ9dn2ao66g/gxveACxEL9QXAKkO1eG8ogYv8tcnC122MvT1lJVgBGgRLEgAWjALqzNwamrZ1EzjtuaKWFwBBABiAK+tUlJ6eKxMlG19h0xr3Q+rRZIMa6l++ly1XUfJxXTf1Mf1weXFplyhfAcCAgXpN8LeHPSvqUgFsV+NJETed2v7Bvu0fHAgW6n70PWcywIP2BAAuq1sLIKG8sm6JilJTVsLNpiCvAyi38XZo6PBZBrBzt3gV3FF+Y/IaA3+BMw4vhfVK6tHom5sAOIAlfdrYa0ptd35xaecXF4I+KCuBcw7a5soRPMS2dzSyvVbbWqifm01BPMAdYNjzNftr+W9XD5OjuNlsCQBL5TkcSgEcELUAVMBoQWXPaVpW3sb8innDA6PbZV8HwDfhr/+94ga68e9YGq6pgAVPffxxXx8HgHlfWbUc8yTGYswfH+N+QMKXV7+fZfBbhnURz021802lpR8SMLd6l57a/w0RhEHSH+qTsBJv+lwL8Mt9dlDMwQPmQlNuAbxQ//7KL/2S/fIv/bLsjO9+/rndv3tX4PfiDCXwmV79i1M7OujZrZMDu3PryN56445e7RbQbiiFsKvBpzaZ16zWODBr7tuD0yv79PP79tkX962vfNVDHTYgTyxxXA0GGoPkmAYAQ67BpqwFjEXlBKZfzTxXMOOe3oh1Nxb89P9Lxa//ovj/9NngQHY5JugX+oevcGaQcpf/l0rd52kZAOMWwEs5npU7HLVw3e2e5Rowlw208u2mHN9ag1nL9vasrdy8rcJ6OACwDpzMZoX1sXKaKye0A+AaubB1MMPz6ZaVv8WcwR2CtSW5OMT6HdeWDx64f4SP2RjLzEMBWJwGSocmYoxGObHmajyndZ6exf4ZBTAxaP1asJ44UKafw26ZOE5Pz+zs9Py6gp7DRRqvSVXMultSAJcBMOOD+svg/7EAOB0SKH/OxXXMT9TF4Sbx3b/59x+vAC4/V1R8xnnSo0jlZ5SnPcusGUOx9lR9Xqp63Ybi2mrfVW3LBu/5KlXu3vMS9UD1XcqNBp21QbZKzRtu18bi3UBca8eyZgwr179GvSvVuUZ9uUNutaryW5X9jhUC23Ydr3L524z9VS07Z67kDce8Hsm6OiOQXbnp78qqN/or3Ldb6IIcBP7KwPIXPme2MQa3UaZvRjxxWO0AcNUZt7tulR7YAeBVem33nso98FQATCkVN9ayNhcrlqnqq7bkVSnzKX06+bf/zKb/9rcFIkO5GzA2bF4j329skpc34+NnZWVfQE4gmOddvSgUWqFMDRUpm/tsyIdaivLI/wuIRt0qK2DAK5ae05nAAgqmfRSqKackcC02uUO9TD0RJ22LMoET8b6AVtGGAAsB5gpIkmBXGShIwZtyAEuVm14MiZR+WFAEtFm2J1bfAHITiEApxv+H1a9gRrKyLcdVjk3tkhrPXzwBAiCkmkxABABM/mT6IxTAxKg8vCipmygs3f4VhaVyoiYQQfmHR0d2eHgkUETfXV32pbQjDzB5dh2KTKWyFGRtNlxBl8Cv27w6sJOyEAiLfe8MiB7Q0KyZlJx898MGY4EO2VpLNez2zzVeKPPIZVnKOx33Oyyvue+u8hsJ2hIXL2DsJePq6soht9rqeZgBbVL5JotnB8DkP27Y+SXQ+ErqYCAM981zN/uLfK5YzlqNePesXicXs9u1xiNcjLNQ+TrOdLvtsMC9Ca0E88KK9hnrTCh/KfdLyt+0lhWxKJf1UgEs69qSDbQvFWHhC9RuqoRQnpd/XyjgnwGAy8tpWfUbZcXcjTGuNjCu9eIwANDRleTx4izAokYv+sGBUJG7nXrKE54OQ5BTloMRX3v7a/Yrv/wr9qu/8ivWrDesf3mp/MKM/cV8aqPBlV2ePbLL04dgWWvW5tbeq9vJ0YGdHO9bo76wyWRgk3Hf5liSL4C1DZvVujardezhWd/u3ntoX9w/tT65h/soV2eGDTljicMEl+QjJt8wMFJlIKxN+aKThnahny/0u/IY0v1NH1BPgr+x1Lt5+fKzjD7BOhvgWD60wckKt9c3ra3NRgLA6edAXndfwCK6qfy8AX/5ndfBCQ5Uqq6+xiJaMJl84y3cFXzNZc0PC2jiZP1gbeFzB/vksM/XIZUa6wmw1pX8j/3MIS7gOnEnpX35EMJyLiRbdUF1P2SiuZdezOMYi+WxWgawMUYDrPp6vSeHAZS1mu86VOL53JlX0V7mSQBgyo80BbQ5cnBH+1D+8j4+B66B52cogIs5HOOjZAFdns8A4IMDDk/t2Yd/4+/awXsfPvtpJ+M553GFVX6eeloka8ZwbQ16dovzrthgbFvrv7wWLa/ecttWDWv3vg33QMZG1oZrrr6BuWrFG25b1kbms2LeQGxrx7NmDCvXv0a9K9W5Rn3Puo03f79aVfmtyn9HdRVYtCm7jszG/1SVv82+eYnKzpkveWFXHy3Vr8ybE7ty/e5+Zfshb0BWHup5xVbr3WpXpRAzAqhc7jbK1OCqFkG1q/Lav40ys+bLM9q+A8CVp9zuwhV6YAeAV+i03Vuq98CmADA1Vt5czNjIeqFlqlHVIqh2VbovTyhz+Ac/sOEf/kAQNmBsbNazUV2GMvHvMrQqVLDJ4pnN5tj4ZnP/3r179sUXXxT5EEMVxTWUR70CjoeHRY5crHp5YXMMUAAAj4dDvYCXgE0sRXmP22V2ClUXMVO25150VSLtevTokT18+FDqZt4DcA7AG5bBoXbmO20MdelNZTDlEjOQmjYCuqVWRs2bcm0SJ/a0Dj89PzKgIgAwgAAgg2KsDIDLuWJD4VwoogHigOaUBxcw5gjGwZ/gdrvj6l8AcMr1iHp3AGSZYbPsNqt7dbNmDfWfK3+Bw2Wb1ZOTW3ZyciLlotuXXggadLpdqfpQ5xVxpDy11wBegoL0cQBgYDdglnqEQBczKZ7J34x9t0Dz1VVhnSxQUms49EV7WEN/CMB2lXP0Fd8jr7QDYNTV2CyP3Vo5AWD6Efjmymu3b4b9ANtQAfP/KIEFgLF1rdft4aMze3R6JgAMJvJcn7BJh7woNQHD0qoKrAKjkoV0SSVbVu3K1hlFdDpEEGplxg9jsWzB7tDvyY+kZYVvAYIf8wAZ5ficwPa77m1JKvf47svPEgCHArgMe2OlL/+Mcc218bMy0I4Yy+rfsvL3S6rhdMBhTt7XdOgDiMg4EgBu1hJsc6AJSBQEls2t555m/ml+J+Uq9b395tv2V3/1r9qv/uqv2vHBoZSvwMZer2PdXtfmk5GdP7pvFw/v29XFqfXPz2w86lu3DcBs2mLOOnRlo9GVNZot2YQv6ns2nrdsPN+z0/OB3Xt0Zg8enQv+MtZQmUpjW6tJGX7FXByOCgX6NI0hDhVw2xziew5qV60ulb363WMsoMt96YcklLn62mfjTQAcY4z83Ch4lV89gXK9P9nau0W0CfzivtBptR0AK98vcNj7mMhnHO6QzbwrgLHoJicvhzvigAZrtX8U+drPGqq83HPSBfjhGWyoW8mKmjJjzSvnutU41T32dTXWcuW8TZ9F8Z1rPW+3r7fXlLMJrN5U1vKe8udc/D7WGtYHV+X6+uHqYLe91z1Kn4N+0CkA8Knnek+fA0nffS0eLO3pK9oVCvtnWUDHuru0gPY5cC23dlqHHQAfKIb3/9qv2/7Xv1Xtwa3iM8mTCst6VnliIRspRaVvrqRSsGv20bNuxFZiflalN3+/5TbmhrO7fsUeqLjBtmLpld6WtdFWqcQbF22hjRuNeQPxrR3PmjGsXP8a9b6IOnOG32pNy29V/juqb6xHe1/KOjI7OLsNGeXvys6ZGV++NqOr05ur93j1K/Pmxa5cvxUvvB8yBs+2Ys0Z/dXDrR5t9Surj/FtlJk1Xqp31FbG4Dbav8kydwA4Z9btrs3tgR0Azu2x3fVZPfCVAcDaSay2LVftqtSNFcvM2sh8QpmD3/8tG/xBAsBjh5itkqWm7Hv39orNaIALtsxcVwaGMQDYdJbtZ7tj/UHfHj54WIBXYF+Rr7Xd0Vu0aW2LlJtwX5vh5xfngo6EjHIP7DdBKTwaS2kmANFo2OHhgQPgdscmwNTJRPABhSp5J9sJ5AE+H52e2unpqTbFiUGq4bRpLzWn1KkOQSNnsMPqrsqMD3BZlMqaeF7YlwIvpMJFASbb64kejyOnpoNKV/kGdHPVn+eSDCUYQAMYigqMehQXijJZlSbL4KQ0E3DTK0Eu7FMFSF2RFxbQKPDI4Tsi7+hikdR5DWvUFtYAEi3I5UubgTee05j7cZQUwLRVQP7sQv2GLTSwDAoq8JBgi9qANTLQbuEQk/b7Pcb62W1ilYcZUJLsoIFEWMRyfQB4rgdSCuokqAoIlhtuAsCopJWvFNBR8/HAuCNGHSxIcJ3fy2o35QUWCBIM8ny/UmJKjYkS09uDWpP8v9ybB49O7cHDUwFgB3DLnK1JoKr31mpAKBSBnoOae61xEv2TVLaCOlJLuhqxDJni2oBZ/tD8ZPxbhsq6DyUFcHlB9rEb5SQldQLAZUjGvx+n5Odnj1PpBrgtK5xvwtyycpIoruV5TkGWQZer25lPbgPMy2EuynnyuPqSi+G1cgOTHDrllvbyHX75uPC2BlW9feu2ff9737fv/9z37eToyDqtlnXbbTs6OrCjwwMlmr46e2RX549seHVhw/6FzcZD63X3rNvZs8V8bENyBA8udZ95LWpNG82bAsAPz67s3sNTu/fgTErfy0tgMQcHHOQubcP90ADwN1Tl+i6Q6AcMvKFFcmPvqcdYQOtHCfq6PfpS+XvNAjrmoebg0gJazgocKGFt2GvJQcAPltD/rsRmrrIO73e6cgBoKVew5wAOW2jPrz7VtTr0AZiV8pl7Yprfy9QCDrVZcyLvPBDf8++atfda1lYc9SXcj/mT4tdakKzMdYCmyEOexmqM+bQucx+GcptY2j37WpzmfHw+Rl9yyEefCT4eVVetJheEOCAVhz/4Lltp1lCNRbftjvYyvsn/e3lxVaRS0JxKttHlgzO6B0D2G4evGBM356pmdfpjuVgLigEQ83wJglmPDwHAhwe6H+//2q9bryoAznjWedLDYNYz0NOeKDOej571YLqxmMoVbTC+rfflszroWb9/Dm19Vgi731fogYxNtQqlrXxJ1kbYqrVsoa0bjXtD8a0d0xpxrFX3i6h3jTpzh+FqVeX1aN7VqQUrBJZdT2YdP1Xlb7NvXqKyc+ZLXtjVR0v1K6uDsWjXtsp+lcp9lWL13Y+Mr7xBWangvCKrR1v5yowAKpfpf4BWa3+lq/I/p6rVXj3ObY2VynFW6NMdAM4ZTLtrc3tgB4Bze2x3fVYPPBMAU1rFjaWsDbwXWKaaVLWXKsaZVeYT+rT/+79lvEIBDNz1jfWaQLBywe7vy95XuX0n4yJHL2DSVYcpZ2uyNw71F0Av1LwompSfNuxBkwoqlErkl0Vhps3yywvlrUUVCoDl57PxxOEqimFg6HQqK8uDg0OBP4G0CRbHqM1QcLbsQPkU99Ue4gAqO2iAIy9shE1wyi8p3VzcIFkXN7RRjloKAIWVK4BYuWnJfYmFqcDpTG0ixyhAcjjoS23L71z1u1SqSo0sADkSWHC7WtRp5BQdFeD16OhYsLSPWnAwuAblysBT6rqG59rkXnEvAL28gA+CNa2WrLR5EXdHEL5ldSxXUeECYtWfWDM71OVLltzc94XZ2dmZnZ+eC/weHZ/Y4cFhiglr1bnnWpa6d6zDAdxDruXe0d/9/pUOA4Qa2uG2Kze5X6EUjBzAgn+h9gUk1fcEul2U6EpFHSZoOeyN3Ji0q9Vp6zaG1WtAUdoWwB0YpDy947Eg24K6eAn81mW9C9wdTiZ2/8FDu//gUbq2JgAsLiawq2zG0lo2Glh3A25arr0UxIs8x557lDGKAnEwRAWKPfBSjXhTwejPgWDO5T150vJRVv7Gg2YZDi8falOeWRVUxoPLkm+qdMtAmKsC1pYtecMWlzaU1YhlxWaoVB8HgMPSXPcHxf/UrcU9/6wfIvAvIbPiNTdyKM+X+aSTup3xFf2nvgEezvyQyXvvfl2vk+NjO9w/sKODfbt1cmy3bx0ZjuPDy3MbXAF+BzYbj6y2mNp+r2X7PdamsaDwoH9uCw4k1Bo2WzRsPAcCN5QD+O59LKAf2dn5hQ5NhNq3OFjAGKs3ihy/gr5pPDGXWE90oKDOIYLm8nOw+PBYrlOu9g3om7wAChjsMPVLXxD16E3qDut6W+ggDQdnUPX6qDabTsY2HY+llNZ62tu3rg7XsOY0Beh9IsQBD+zbkzKXdZKfY5TNAY108CZcCBj/oQBmbY0DIoD59p4rjePgCIdGXGXr8Tv4TodelEu8kEZ765iCutQB75D5Pgj3Ab+kDICjT9SnqTyNdR1owVLcree1rupgUK9Q/wOVWb+Ho6HnOU+HMeLwFGNwkHJCU6ZH5XPJ81e7cpj/91zhHQHa8n1arjlL1f61mBV3OvAgCOwgnC9Belwfms3kmuEA+L2/9nfyALD6tfJTzGMGX3Frnvi7yr/YQBxF/1WuNPPCDcb4tJrXvyOZ7XrW5c+p3c8K46f29xU35Z5X/2Rtfq0T1JbavdH4NxDjRuJZI4616n8R9a5RZ+5wXK2q/B7NfscKgW27juzy9eBU/V3Vr0x3OaPseIbLGh8Z5W8z9m2WndMfGd0RN6hy8VltzAhkV67fgq9sP2SMhcqDMW/Zqty7L/weZPTVNmLdRplZY3sb7a9Q5g4A58y83bW5PbADwLk9trs+qwdedgBMYypvqmVsdlUuUwFUu7raVen2PKbM/r/+LbsqA2BynaJ6SpvRx8fHxqtQUI5GytnIy618Xc0VlrwBePheziscAyTUgvw+LI7DyjeUxpGLGIB4hF0z9qxTrEpnNgHaCnIOCqtpNs1DSemWw65aJm6UrMqDm3JNht0u32UJDKydzYpYYqOf97gK1mFnqFOjff63qMM5FGECI92uXWELfXkhUB3tKxSdtZpAKNawAEq3g67bVb+vF/Dg9u3bduvWLf0+4Hm0p1xe2EoDf4HPguTTmV2Sc/nccy4Tl/qU+zmljQ3rdloCOOA/ADDgZgbkmUwcwCRwiQqZ9wMzBIDPzgXQTm7dVr9Gjl6AlSyqgZqDoQ2HA/Wnw/N95e88OztVGdxPFM7KB5wAsI8dV3jGnxUuYnOo06g7AEYRjFUtILecx3mp2F4IbGPNyvsFYSJXbwJHGv61mmANFr18r9Wb0H5ZrjZb2Pru2Xg6k0X01XAkAHzvwUMboj4HqlwDwK4uBgS6cq8rCBxqPVoReX8Ff7FZH4/t8upSuYj5WQDWsOQt2ygLED0DAJcVgI6WlqrA8qK8tJuNa66vCTeVv2VL3PKcLuctLiuAY/52+KRoAAAgAElEQVTHz8qqxnIcZQAcsZehcgBgoJUrQf1gQ1jszlGsLzg8IUNuz32dHAH47gdKHH5FLFrPpnMdkrh1cmK3jm/ZreNjqYABwXdu+WuvUVMeYF61+VTwt1k3Ozzo6GUL8gRf2mh4afMFs6dm03ndBtOaDad1e3B6YXfvP9KLnK+nZ1hBDzxndChs24wR1ivPH+25opNCeDqzCdbqC9rkivKQ9MYfOwE6i+/MFM2XBP9Kt/Ua4pdls/cPX7HGc6iGwx/81K3jcTxAee/ljkdDmwxH6tOjg0O9ergU6AAGqui55iVrh1TD2MondwJi9NzMU/3M4WarAPbAz7DRlwNBgsjYTAOBiSO2G5b3PwFgn8wJ/C5hp36bcmfH4Q/GQhkAq+/Cnl0Q1svkusI2uWRnXv45a6IfjunZbOYKbgCw1nU+ExlrCTrHus/7lXecQ0zJZUFjPrlAlA9K+DrSko18fFYu27E8gBFzp/x5KoW8JNdxAMLbJgCMtTYKYKVNOFBu5q//GgC4Qg7gxz3dVXw+edKDYdZzy9OeLteMo1z0xmK6Ge8GY3xqV2Q9hT/ni59THzznVr346ipsGL2oILM26NYJckt9sNH4NxTj2jGtGcda9a9R98r1rlFn7pBcrar8luW/I5tA5AGe6KjMDshux0tU/ksV+zb7JbPsnDmTV3T1Hq9+ZfEHc+Wws8rOaOCu3FcPKlcdNBnDoDL81d+rVQPwP24rXV3tqi3Om4px/jS3fweAKw3l3UUr9sAOAK/Ycbu3VeuBTQJgaqy8cZexCVW5TAVQ7epqV6U+rFjmuu0PAAyMkoKz9GIzPPLs3sxXChCVGrOUf1GWnyk/boCiKC8gT7wn3hcb7gGBBQ2SIopNaqAE32vJbxcIrJyfM4dnvJ+vyEVMDAEatFFPHlygHirYlOeYnL2R7zhUmGUL0QDa8X4HCP6e8mZ9WbWF2hb1nHIBj0Z64AoLUOkWUffNQik20qAlzr12SyASiErZRwD3oyOBBOxRLy4vCztllK9lQC1omPILo+4CAPcB3Vd9QRZBpGRdijk0ABjVnr/83/XaQpCHF6CY5y9eHntH9zhy8/Z6+3aMAvjwyHN7pjyV9A2vAPf0M6CX12Q6TjavFwLAuh8JHAHzHPK6eg2IRB+E+pz+IaHmgqSaKe8uym3giMrvdF2Vjj3zYuGq4HZLZbpikLykriqlTZ5ruS4YdCl19dDqKNEb5OzdE5jba7cFe1FuXvb7hQX0gHuv3Kye99PhP1TNlaAN8v6SF7aJnbWD5LIFdDm/9Ehq6YmAfxwiuAZyktpQ4yaBosetrGX4K0j0FPgbD8xeX+nvgWST/CTlry9vjB239A2QTb/fBMChAI42xVwpx14Gy/53yQ1QK7XuzBXAWKc3mtdz2dZcURqw0MdQWoLlmLwEobLiTTa/gEoOLfQ6Pet1ugKZzDMOmBzt9+z4oGf12tyG/StZPDdsrjzZ7b26HR/27Pho31otoiI2VKEOgMfThV0MpnY+mNqj8ytB4IenF3Z2dmFn554LeILV92yuscXBCg4JAHrHk6T2VQPqbgmeoDDqXw49xGeLn8vwT5BC7ZrUnUQF5IsvP0ARX0tgGtbY/CbuTVkBzEES2f/T74K4Nal/UQHz/yj/6Tfgb9hAs+ZQhrTwgsxJcQqIZF3Gpns20boVB1kcjGKPPte6x9ohZwaphRfK/+sx8HmSLL+x1085dsvtj78XPSe3K2kJBBVvjEO+o/ofj9xG31W+NVdhJxeHGItxMIn5W35/jCvPWe4KYFcQkyt4tlT1A4CTK0a8R+r/idu9y9Y/rUmy/yd9QPoc889PVxovv4eadzlXfD1b/qkeoFn5ulPb+G2op7W2KLdyU4eajo4O9Zn67n/169Z9t2IO4MctQBnPKI99e7XHxWdftWYcNyvIek57dnTLKzYc59Oq3lobctr7rGufY388K5RX4vcZm2Mvqj1ZG4jrBrml/th4GzYU59pxrRnHWvWvUffK9a5RZ+7QXK2q/Jblv6P65v/1J8bMHsjsgOx2/BSVv82+2WbZOSMm83Zm4a6sNmYEsivX7/CuH3JGemX2mgqt3ruVr3zBY7xynP5HeOXOrXzlNsrMiLVynBXL3AHgykNkd+EKPbADwCt02u4t1XvghQFgQqy46ZS1gVaxTFVftZueU5kBgNlUDpgWCl82mbFABoTyu4Cgj4OtUn0lC1iAXFgrByQKAMv/h9qxrAYMpWT8DgCpvJ+ATDawpQl1cZP+v14T+AtFb9QDqAoAHACWnwU0CFDJ9zJQuQmm+P9yDscAFb6Jn6xqk1KamFGGKf9sUngBSPf3k1XodFr03ZhckZOxNZpNWSx393vetwmo09e8qAOlKMpgNu6xlw7ATmzRT3wXFFbOypmU0cMBMBd7Z9eEyiJagNLzBTcaNan49nsdazZqybbaFaluA817PBclDy+Cl8OhdXs9wV+sYCmTumWlPXI4fnWFCu5KKlf/fVN5PsMCGgBMnwjsClKlnLMJ3C1toRuFzSrWvQ5PZqqL2KgXiIfiuhhr85mU0FIAB0xeLNy6O+X9dMi7J/B7fnklONcAoANs03u5h/3hUDlcz6+u7NGjM3t4emYAYAEjQRu3EEe5iYJY1tF1QLKrNgHlvLjHyg06mRRqc8Yd3JgvQFGMpRi/ul9Y4DKWdLDB85D6s+GXHyULCByK9Pgz4sa1DogD/nru00L1myxvA0IXysNURhnexRpBv5cBb1ntWAZnj4s55l35umi/ykzjVnbrCYjpIAN0Ec/hOn2XcgBLcelW0FKwJ/rplu5uj5y8urX21vmv1rADxvLBoR1ySKS9Z93Wntl8agNZPF9aq4ECuaHf3To5sFsnh3Zw0LFeh8MHe27hu6jZcDKzB2cDvU4v+3Z+ObDzq4Gdn1/a+cWl9QdDKUQBvq12R3MIEDwec+AGkBx2z42U89ttjms1t4q++XlVhp+6fyUI7B9vCRKnfLrlj5uw23d75JTDG5g4m6qPgO1aa3BREHyvFxbR/Iz8sQBg4K/ysANRZcvP+yM3e8o9mzyYpzOgqwNg1mF3LvD83ozIGE/c91B0A349v3la/+t1h62PAcAOfkvzSDm8HQBrjiUoPBmjwGd9mxe/90NPzM+lFXuhVG63i64rj2HWkA4K6G7X/1ZdeK527J9Zw6WsTvm2C8iu+DjYEMA5fYak/O9hLc285xoHw0s1ckp6ndYD/+xRO9K9jrlH/5bht8+pWbKAdgB8fAwAPhIAfvu//NvWWwcAZzxPPe2xp/Iz0bOenTKemZ5VVNazWpXCrk3EjbW4Us3Pt7ZKIT37og3fy2dX+JJckbFZ9ZJEnLchvImgt9RHWRt1VdqxoTg3EteasawVwxp1r1zvGnVWubXla1avKq91eVcXfwjkNid/Pmd2wPNoR3YdGW3YZtn6Oy/njmXEve2ytxd29R6pfmX+/MgqO+O+7Mr1e7GNfthGmTnjXO3KC6JS8XlFVr+6+pXVG/aqlJk1BjNu6qbbvwPAlabI7qIVe2AHgFfsuN3bqvVAJQBMURU3gbI2uCqWqeqrNadynC+8zMf06cW/+k27/L3fLHKUsrkc1shsIAcEZbM8AHB0S9gts3HNZnRAhfKmfoCdAGG8N8os2ymHwpDfBQRl8xqASB5Gm82VmBVbUBRoWB7LdvOqr813B0cL5ZMll6UDZFd8ovyL3Lnkqh0NR64aLT1yRg7gQglZc6DNC6UmOXQFC6YOPDxnpUMUgZMEPAGxqLewRwWeY4OM4vTq6rKwCKUvG3vNIs8uZY0FIcgB6fmLuQ+CCsORxyEg0hD4Bm4IpgjqNh1+ASQTPOO7oBNtnM/VHyipKUOP2Yu57e937aDXsb1m3QbkLR543mLPs+sQEphKnWGnTGwoGFEGOwBqqN+jb7CBHg4G6lv6nVi5hwBv7n+74/eNsmXb21wq/BgX48lIZdHew6NDqTMnk5lyd9L3bnNbF1ymPcTidY8FTVD/8lrau5JP1oEJs7nZcpUvAPji0q24lbe31RYYRlkMEEb9C3i/6Pft9OzCTlFyEgNqYyD5zKGTngGBdFIqJghcb1i3uy/QhwI7xn2opIHjnquTLKtLcLVUKi9cGS4FcVIyp3F2czkqg6nIO+p/cDwGFKfRzq9CBSyA9AQFcJTDteX8rbEOhOqa35fVwxFjGe6Wf1Zuw01QfE1xqSZ4jts4XFIA4Bow0HNyR+7YhWyhHf6pTSmnN9+VA9hl21aTmpxc2G3ryfK4Yy3yhjM35hMdoBiP+tYB/nb2bL/btlvHB3ZycmAnR64EPjrqab6OxhO7HI7tIQD4vG9Xw4kNJ3Mbjqd2cXmlF2NNsHcy1UGDdqfjNuN6P3Oe4cPhAfInp7y0tF0KWoeYxVeR37cMepcW0L68h0rYc/gu35vU0SlPbHHgxU8zeN8kJfGenAI4NNL035EOoNmUBTyHP6TYT5bPrBnMMQ5zsCY0m668hWxL+QoAxmJajgSeD93dCZaAVorWBKwJH+gfAFjrTOSWLgFgzQ3l9UZRuwSrrDeeP9njiM8Fcm8H6KWvQ80eADg+p/idPp90SKWko05zkEMd5JznPjp8Jhc81t0TrQ/K55ssoMv1h0K5rACOvMasSfGZ56kJGDMOzcPhQvO25HTxRAVwaW0JR4W4v9wbADAW/lIA/9r/aN13P6z+nPOk56GMZ6onFlH1WavKdRuI58bUqVLratdsONZnBVH5mfZZBb3o3z/nfttYczM2jjZW5xYKytrU2kT9W+y3jbdlg7FuJLY141krhjXqXrneNerMHaqrV5Xfuux3rBBcdh3+h0JWt+Vd/dNV/jb7Zptl5wyAzOGShQaz2pgRyLbK1fTZUue98HJfgv7dVh9UvWUZXZA1ErbRrm2Uua3xvY1Yt1FmVvsrDpYdAK46+3bXrdIDOwC8Sq/t3lO5BzYNgKm48sZWxsbRCy1TjaoWQbWr0u25Uebp7/wjO/2df6xfhmKprNaNTeiwTxbcS4rBsvKorIotW8CGYlZWtinvLfaZqDdjc5u6Q7WLkhbbaeApylLUo4N+3yajkU1GKEubAoNcA/wFrA5QVTrZkv0u9sDKX5uUVGzIO5h1e+mIFSgAzGUjPnJoOqQAtLrqzFWnKVfnArDqijGgsKsTHVApz2K95vkzBak7agP5FlFUkwOXfJeR9xGQQB+gJCvngox7LngCAMeyND2ZUEfZ7jNUkaHCo32ALeAF90nWqtOZYU+93+spPmAMr163rReABfvn0WjgquEE3YAg9CHQV3kppTQGcnpuXvVLsjNVPl/UdPTNeCIlcdi5yhpWUIJUu57rVyrtBGv5ne8hzGWjCkDmGnKzYjeNdevVZV8gHNBOv6FOpp28OCDgYGd5WIHu8nHniuZQy0nt22racEge3r5AL6rMFnAc2JVUo0P13ciuhkO7uLiSWliW0aOh3rPM45lAXQ2lJv3idtD0194eSuR6MdYiV7HyZiuXcEmFmQBlAaES+HGr2mXe1vICWwZAmm9Ps4BmbriLdurrKGkJgH25uZ5HNgAWY05jtdNRvzKuGF+ptMeuvtzveJ6N9cDvsx+aKJTL6aLr0NqVrcnBeZmXNXL7ovmdT92+dzZxVTA5gbEfRj0quMiBFK+Psck859+Ci7W6xhJzdY8xSR5hdSB2xhObzya239mzg17bDvfbdnTY0wsl8J3bR3b79pGdJYXv6cWVnV2N7PRqZNMFAezZotbU+MJCHJg3GnnuZ8Ak44zvHGzAAppqPd9vU/mlky4+xX4ti6/3Scr3W9yvApP73XgSAHbYzzBdAnU5Iwj80oUOyVkDUIrqkA0HNVhz5DjQlOqel/KG009T8ob7Gsk0DgAceZxZe0IBTGxloEmu4GIUJqV2HBrhYIksqKVEbuhQTwFTSwcOdPhEdbh7BS/mppezBMxcB3Dn94yJsKLGHaBYz3F1kP18vTigFPMh6qYcrT+ssZ22hapYeX9ZZ+jDsJ4HnPuAd7CflMrl8R/Xoigm7zuv83Psw8/kplDUX8wb/4yOV9nBQu4QaW0u8kYnYB5rPn2udfUEANyyb/63f8/23/uOj5vKT29PubDi88rTqtpIHD4RNtGi5RjdaGmPKWzD8VYJd7M9VKXGl+Sadfu64kbNS9LajYWRtUG2qVq33Ncbb9OG4t1IXBuIZa041qh/5XrXqHOVIbtadfmty3/HcwCn6fkmp9+y25HZwT9V5W+zbzLLzhoDWTcp6+KvLkzNnGtZvZZxr3fl5oz03LMx1Xu38pWv0r19wbFW7tOMubiNMncAOG8O7q7O64EdAM7rr93VmT3wlQPAGRuOWZtuGRtVlcu9UeaD3/5/7MFv/7/X7JDLm8wBSwMKs2Fezt8bdrFhxSt1a1J6aeM95d6NzWzeG2qnMgAGLvHid56n8MguLy/s0aOHdnZ6qty2g6srwc07t+/Ya3fuKDctUBXFcgAkwGUA5rCHJqbC7raUN3iZfzLlhSxZK9OGyF/M7Q3wWlY3u50p4FA7/K7gTdbI5KeN/Mnk8n306JE29gWVAVGo7JRnF6tfhwRAZalMJ2O3gU0b+uREVe5Ks8JG1XN+OmVD0UxbsWlF3cUmv1syXwlwCETvH2hP3PP9DgR4up2WoM1kPJJKN0laBUG4F0A/rIwPsMo9OBDEcMXcxMajsdS3bhu9hBLxb4HZ6VSKQIfJbamBBVEadevtez5gB8AOabnfAH3A9u3bt+32rVsCaGdn59a/Grg6uuWAW2rfliulBVWTsjzAf1lxLpUqQGmvqZegcp/co2PrdHvW7nEYgfy2KPmw653aKBSe/b5dXg3sQkDvSmDP50Q6FCAlL21wCOyqTayKA0L6I2AZeEojGNC2BEBv9iMgS2Nsb+/aCnsT/qr8GxbQ8YZr1xaLRBo7pXWrbC0c74l4GOPcK143AXBZ+R9qYC/2y+rJMsQrQ+Dy9Sij3do4OQrI1dmhJUUyR0L9i+qSF13Nq97wXMWakyXoRk5uACwHFhz88ntXwi/IwYqCVQct5p7HtmYCv8eH5Aru2ME+r7bduXVkb7xx2954/bbd/eK+fXHvnt1/dGaXo6ldDFH1d6zdO7RWpyfrZ8bYYDCSkp+DA6oygenJ1OElcxjbcAfDwH4fRwKGHMjgPakr/a6Fwjd9rwCAi3uRADBrWajMBXhp8GKhwxvMm1azIWV0F7U++cJ16GLPOjgAtNrKCYxSmnUDa37Kp4wAwConrfvYP4dKO+Lwg0Zua748RAQcd3gPmBecT5bRwOcyhI3xALDl8Aeq/FirmZuRTqD8HtYtIHCsE6xJzGE5JQgcO0h+GgDWAaboO3K3D91Ngvvoh1zIC+2qZOBujOs4iOAO5cv7FwD44PDA3njjDXvzzTft/v0H9sUXX9jp6Vkx59WOdJghDmmV53X5s61ImhwnKHBWSAd8GOsnJ8d2KwHgb//N/80Ov/Hda2tL5eeIJz3zZTyzPLGIzOfJp16+gXjK5a/dP89q24bjfVZ1z7VtOcHsrn3hPZC1ebXpaDM2A1epeuNt22C8G4ltzXjWjmGN+leue406VxpDKwWa/6b8d+TD3/gbIqsfMvv7ebQju45ttmGbZfsflZVvV/UrU5EZZVcOYqWiq0de/cqXp+9eipgz7vULj/cliDVnvGeEW1kB/MLvQcba88JjzbgB24h1G2XuAHDODNxdm9sDOwCc22O767N6oDIA9h3USmVXuyoV9QLLVJMqtah627PKvNGnZ7/7G3b+L3/jmlIxNqnZZA7gWVYwljec499lpW8A4ng/vwsb14APbgPsStvIMRpQIsDqcDiwK9mo9pWLkhcgIpS1lKu8jsCbpF6MHMCUEVAAoBcQVVBLENbhiqxPk9KSTXzBynZHsQFQr/pXgkmhUA6oLMvhlKtVal1BBI9P+XbJkykY1RBYAToCoQCjAiI1h1Uo/2ZSjQG2Ug5Tw/o3KcqStTV96XmFsWHdF2QYD8cG3JLF8ngicCq43ttXPIAn1I+0BzDKuJtNPYbWXsPaLfJ9JsvWpBZzMOegWXmKez27feuO3b59R/0gsDr2fNC8pKBOYFe5KVMO5OQuLKijfKJ7zXSdAxqU0YdHB7LnHY2xePZ2cM+AQLSBugf9gV1cAPlHAtKAde5RkYM4xe33jnY62PG8xKjVHcwIIKIM5H4Ad0fAw5l1UKP3egJztAc1+Qz4ZmaT2VwQD5iHCvj84kJ5XQFFUjcKZNVM+vFkAU0uYAc+nhs05kUZ2NCvgOjyPIu8nqFW1jRNscvWuPRVFQBfu65YJFKOVgHq6/ZTZUgt5WzKNRqHNph3tCfmwE2FpA4plCylfalxkBvgKqByGQDfPJwhpbkkxEsQ7H9zLGyGSpcXSv703equcBYITvU73/V6/ZDATI2VXTv5Z/U78t/OrEY+VayDpRBeGEi/12nafhcL6Jbg7+FBx7729pv2wbfet2998L49fPjIHj46tS/uP7SP7963jz+/bwvyPx8cWbt3YJcXbgGtvNiDofWHA5vNUMsyt1V9yv+L0tXXAQFglJw1lOPJZrx0358FgJdwMT5jfG2Lr7C8DztmKWwTbGWIaY2czqxNjm0Of3Sxja9JjQuQZV3jhaIUqAgIRk2ttT0BYOYuYJgxAgSmj4H2ykCd/hjzAxQcynE1rq/7Tdmw8z3KRP3rv9/7EgCmXTpgJOcBH5ORdz4+V2i36prP03rlED4OM9BLDn6ThfSEwwT1Yq0vz88Yt+oz1p82LgsT2XsztvwzpKbDIxzg4SBPjMXi7+VFcotQLuuar3eTidZs4C8vDrs8fPhQa961eaM59OXDJDEvipuclN6R/5oY/H4MdNgB+AsEps8//O/+Vzt4/2e+9DRS+fnkSc8xFZ+vnvUYtHYcUcGG4inHu7HYntYJW4j7WX1edFnVC3fXfaV6IGvDatMtz9isW7XqrbRvQ3FvLLY141k7jjXqX7nuNepcZSytVl1+6/LfkQe3ls+Gmb2wQgdktyWzjle5/Jcq9sx+zxk5eUXn9UrW1RmB7Mr1O7zrh5yRnnU+I6t3t3EftlHmtsbMC491G2tHRpk7AJw3D3dX5/XADgDn9dfu6sweeFUAMM2qvNGXsVlXuUwFUO3qalelG1Uqs//7v2X93/9BYRkMBAsFLxvQkfe3DHjLNpblWx8KwFDh8f/xvvhZ2EcHEI6fl+sM9abDxrHABKBCL4ECtyR29ZjnovV8vylHLlCiVnNL4qSoBZRKtcrPsEGekRvXFbhAhrANleq12xP8PD091QtwAnhEFTcUaAASzoufARH4GeULAO+RExlYygb/OMVH7su6YOdw7DbCAgy1WpHLFOgbqmD+HblzIxcqtqO3b9+SOpa6Ls4v7PLiQpCXF+V5/sq2+gxAA5D1Pt7TWJ7PyfM7kzKX/L+8pLhrkoM0ctICNh3YdLs9e+vNt+ytt96W+lDQfTyVrTUvhzxYx7qCTnmEaUeLfuAeJfiqfMDYMlN3QxCCF/dDyt/+VSFeK8ZGo2n9/sAuL6/U3v39A8FvIG+MG4csriSUirzdUX8CjjlAILiWLL2RdnI9gFcK3oVZd598vfsC7kAXAK9xKAFLXjPrD0fWHw7189OzM71kOyv7YcB9zWbkca0D8RhHew6QZ+ZK4tFIcyjmhhSGnY61gWuAyAQ244AF1xVzQffLAVZcd3OpLaDtDQVwGf4uH8QBpdwPnzeCpDdsmW+CWr9fzULN7mMdWO+AS1bpBWS9rrQvA7SyGlM5X0s20FHO8kBIOhiCGtiwYvc8r+oL2ex6zthica4tbCFLYT80IfCbrImX0Mxzy2qs15tS7GushvIX+GtzvTBebu/V9Oq0GoK/Bwdd++Cb79kv/uL37Rd+8ecNVT+vz+7esz/+D39uf/Qnf24za9jB0Yl1Dw7tjNzRp+d2cXmpfNIcJJhOaYfnjfU8tbTTv7uFb6MAwFyjPNOlG/54APyEHMApp255vIRFsX+s+FwIhW+z7vOfF9bP+72u7Xe76gtp2jmwUmcNbgoAAxX5zs80XrUOo2auSRUrm/DRSNbcHKcof2boEIxU+wufs8yHZAkPWJWdPjm7cUlgrX8CANYhGK3vy/z04UAReYM9R/BMIJ4XX+HM4Db/3s/xmUOfhEX0tb5LLgfXLKBRDyvHOGPGP6v5fFBu+sGgZHmdFPcLX6dkvV2r6bAJtvd85rz1FmvsW4oRG2jW1jiAIUVxycq+2LRNfzReO1ShqvzeRnoC7tV4PJTFOe4QJycn6u8P/sY/tP333QL65lfW88STnv8qPrs87fFxI3FEBRuIZyv99Kzn5y3E/awqX0g7c4PaXb92D2Rtpq1d2xMKyNj8WjWErbRzg3FvJL4NxLN2HGvEsHLda9S5ynharbrVWpf9rhWCy67D/xjJ6rq8q59D+ZlteOniz+j/bceeMxAywn7hUKx4zt5SA7PuS0bH7cr1G1a5HzL6dktDISfarbSrcl9ta93MuAfbiHUbZW5rDO4AcM4s3F2b2wM7AJzbY7vrs3rg//5H//jFgtWMDbWsDciK5W6jTG5A5XJLcQ7/8J8aLwAmilc2nh2suu0mwDKUVag1A/awKQ1oia8iF67yXDoU4I9EbV7PZm7f224JhsrGNdltUg8b/WEFippKyturS9Ulha7VrIclaQdY65vnvLAxRvUJJCjnfVScqLoEJQGWKFbJLzuUChewCrwDJvICuhYAWPV4fuKHj1D5PVQ/oIgDhvJeyuBLsLjTVR2UjeK21XQ4TQz9gffnXnNP0A+wwHtRu5Lfl2cegV4UdYBUmwtGAqCBNQ7fhw6J6q7+feutNwUKKPf+F/fs4YOHqgs4JniB+rhJ/bP0AjQ7SPPxAUzECpdrycfbEAQitiUAToAThWyna28DJ958SzG4qnUmS25iIO5r40K2tgBz+hHIidrNH4XivgcAJgBLTQgAACAASURBVBclkOjs/FQQ2CG+w/sARqOh5+OlTmyogTcAbinHE3QSMC5gUUtgTwrl0ahQCvN75VdF6QgAlnrXpADmxc9QbAKBgb/kC7Z6Q2UMR2MB4EenrvoM21nyuE7nC5vOUFpyjwDATQfAcw4APB4Ak/e50+sKBAWoLR+wCAU8v5vMPNdtWU0YwEdzvpTbWtDzSXusaYFgLDhobTi4T+pcf653xWy8wv69DIDLtu5xmONJADjiu1luOf64pgx/dWhA/dkQtOVeKc80iuSUZzXy2UodDQDWfym/t9Ym2uFtcltpP4jQBAIDO/n9NK1DWmOAv0sI3KzNrVGfW3uvbrdODpX/99vf+Zb9lb/yi/ZX/tP/xAHw+YV98tnn9gf/9of2B//mj20yr9nB8Yn1Do9cAazXpZ1JOX6hvL8zhMiAQFl744LAwZAAwCUFcBpDZZDvemj/KtS+yQLaLeHjd0sFcHk4RN+VYSxqX6npm42ibGyeBYCTawAQmNK5gvsxV85vciVP5TqAYhf4iwU3/8+aRS5v1gZlMU7zP8aB5+0eqw1S9SsXuqv3AZORHphx4DbQyQI67PPTwYOyBXQogMtuE1rPSgCY9Yq+LwCwDmB4ruiyZbwAcKvlXVfKWU15wHodQGq33D46AHDqf9YLgD8QOA42xAEevpcPrgCJuQ4A/tprr9nrr78uy3sOvdCeMtj1HMPXZ3eMjWvuAfIwTzbq6XDMFNcH+tvmRYoAoPo3/8Y/KHIAP27ZqPw88bSnv4rPRE8tIuvpssLFG4jpZi0b6asKoVc9EFilqHWueW7tXSfI3Xu/1ANZG13b7L+MDb91wthKezcc+0Zi3EBMa8WxZv0r171mvblja/Xq8luY/46XD5zqESq3k9NzV87bsuvIvJHbLH+bZWf3f2a/ZN2jrIZmXZw3xjLamBXFS1DuNu935b54CfqhcqwrrDVVx3xGN1ReJbfVrm2Uu40ys8Z3xg3YRqzbKvP/+C/+86pDcHfdrgeye2AHgLO7bPeGnB544QCYYCtuAmZtdFUsU9VX7bBtlFlqP+rfq9//gTacyYnrm+QpR2mhCF0q9sqwJ1SNbHQHwJWSLVkqs3kem9jYbgIww5qZDfdQGxJOqK5crQUAxnoZS1bKricA3HFQkew2ZcHccjWoww2Ul24Py3c+/8FCYVsrkI1aNoEvh5RdWY8KZsnK1F9suJ9fnAv0uKLVc84KJqF0azYLBTF1ud30JFmqkmMUG2Jyj7KR77bKeiBIYrB4kOHnrgoeuioZNVwHFetM1teuYvVcw+RFfv+99+y999+z87Mz+/gnH9tnn36mkQRoAa4DgHl5Xt1Em8Rg0rKeLJPbbSygudYBbSksxUksvLgvx0fHdnJ07Da15LxdmOICVgBzkozU28c9I4dwUvTRlx5gjCngc8N6++SU7QoEXfUvNe5kJa37BqT2GaJnOClsG3awf2D7B/tqX4yd5cEDVwIrLXJSyzEmZAvdbiuPruyg63WpBgHLfMfOda/VdiX21A8NpISysukO2HtxdSU1+KPTMwHhsPQejbF8BewBaLD3DTtoFJXAZoeSMac0V5IlduR4pp1lKBq26AJmaVyXVfUBuwQ0ZSPeSIcdvJ7y+wMSeX7ZyKXrQBSFsqzL5/PiPcUBj5R3OnKqynr84EDll22ty2vFTdVxLHEB/srfr4HNQrGY1OIJ2AraSgGc1pE0djkoEQMW22fBX0Hgkvo3WZl71t1lXmHgYo1TAH76QvPUSfFcOYAbgN/awmrkqF1MpQB+95037evvvGUffPCefec737LvfOdDu3f/vt2/f98+/uRT++Gf/kf793/6I5ssarKA7uwfpIFYk/L3i3vkC77vNtSKpW7NFuOupcMaccAjcgATsYPLZFNfdOT1zw2tg8WScv0TJcBr/DSOBni+8eW6zHpKjl+geCxPrAvMGXIAu/0zd8H7zIXWKXcy38PyXesP48vkCsD8YGwBhflZjBPZ5TPuphPNx7Bjxt1A61HLnQp88vu6Ud5CpMXLA0YmG3bP5etuDzo0FDbg/C7Nv8j1S2nKIw5oTuMsALAOWhRW8h0fV1q7/XiBWHZaQ+TmoHUAS38/fMPP+HdYQEebvS1+p8oK4Mj3zs+iH7xMFPbT4jOVsuOwUHk9uXb4QwdaFrKWZ0zRidhs0yYdBlrMjLM4fIYcHR1KVf2N/+bvPxUAZz2nPO15JuMZ5qnFVH1mqnLdhmK6WVXl57oqMT6HPl03jPL7n1vbNxn0V7isrA2o59UPGZty64S0tbZvMP6NxbiBmNaKZc36V657zXpzx9fq1eW3MP8d+fA3HrGy+mGFTshuS2Ydu/KffAe33Tc5YyfvtlaPvPqV+XNkW2Xvyl3+iVd5DGUMoG31b9VYM0KtDH+z1+uKQWyrr7ZR7jbKzOrXin2aVaYurtYyrtoB4KqzcHfdKj2wA8Cr9NruPZV7IAsAaxey2tZStatSmBXLVPVVW7aNMrfc/ovf+//s4vd+yy2gBwPZUnouVt9Mj01mb5orM9nYR7XKZ5bnf6ynnLduyyy4I3jluXYBoMdYTx4fS20bylbqRJ3LJnVhfTyfS/2L7S/wV3kgmw3lo+y2UdEmACz7Us8fSZ0CsBMvy3PRzgT7wqIWKCG1alJJyv40QV23X3VIpJyQKLsmYwfig4FvrKdcmbIsRbGWFL3EEFBDsAw1nKiU2ykTD8pg8oBSf0sqt7YghgNTs8HIrUABcp4Ps6X+7fevVL/D8ZbdvnXbvv3tD+3bH35oD+4/sD/78z+zH//4L5MKz9Vl2E8DSLWIA7cChKV7InizmFu327JuF0V1wyFgUpkK5KMOTTkngSRha+3K1D39HiWzVGqysnbA7HbP2MFi3bonoEP/J0KcxpKPmb0WsTaTTTKKt6GNkuK5rHgVrBGw6Rb5jblXwB4BJikPvY6wzAbSBDANhaH6PFntAq6x5kVpV0OByc+lNGwJBksjvTBZOwsgzRdS9WH/DABmjnA/yUuMOnkwBPRPbTQG/gDNW1J3Otxzxe01CCoI5wtLWdlbXmYKQCpulKy9221dwqGEy8vLwvaaMcPYGk2Yk+SK9vzT5Tplg51ybgc9lT01hyKSzXOowMv5vvkdbQBQ0ZfEe1MhHNC5bPnsz7TLgyQRS/z85pK6XGcclDHuHJqlAwSpzxz0iuLqnsv6GTaZ/ls+eC/V0K6cFSn2AwaMWd4GtBMD5tDIzOoCwAvjTMQcm/jp2Lrtpn33Ox/Yz/7MB/bee+/Y1772pr399hv2yaef2MeffGIfffyJ/cVHvD612aJmrd6+dXoHtr9/aAf7h4KEH/3kY10HqAx3hRbOBeQab0Yu9EY6eMAay2EEz1tcVn0mIe21rns8APY/JgSBS1+eU5pDCsvc1MxV8oADeuOYCKrb9h7z0+cwKmHWNB2umSWltOb8QrB3MvJcvwGAff1EITyzRpPx7/NzOW5Yoz0vvHKWy4UB5wTPFR5jhPezDqJeZQ7IGlppAPyQC+3xQxYl5Xpa52h5+TCDjynvraJXBIpB2xz08M8O7g85wbu9birb70F5bEc7fA3g83IJa4ldptcJsuvwR1h5pxzAoXbX4Q4pe5cW7wWoxp1A1ti+bkXcSmmQbPcft7bIXr7TVhs9T/vAarWFNWRt3bCDw33lX6cPv/Ff/71nAuAYPpWfgZ72rJTxfPTUYqo+j1W5bkMxfWk9q1L3pq7ZUhvWDW8jY2bdIH6K3l9tC+kFdEjFza1NRLa1PthgGzYW4wZiWjuWNWJYq+416l1lnK1eXX4r899RfQP52t8Yz6EjstuyQkdvu45tlr/Nspd/C1W80Sv0fcWSq/KNVFxer2RdndHGbZW7zfuyrZhfpXK3FWvVse5/v2ZdXfniysVmBFC5zMyGVS73BcdaOc6XpP07AFx5uuwuXKEHdgB4hU7bvaV6D2wLABNB5U2njE2zymUqgGpXV7sq9WnFMldp/9m//E07/1e/qQ1w3zBG1ekb+DeVi6EsDPVloS5MiqtQQV2HOd6GUDix8RyQNlRboTIMUBYKR0Cl8rvWa1KjodgFWDhwtMLeFygQQBAFViiAA+oSp0BFAmShEHOQ4ArKuG+A0ABgkUNYADjBZG2wt9sCtQJtJbgnYB5myyWVHZANmAw0BXTLChtL4tRvUoKNx7KFbsoSuymYjSoWFXAAvePjE/vWBx/YBx980x48eGg/+tGP7KOPPlIMgvDpveTp9K+kWlNOzVDGujV0t9e2Xs8ttbFzpd3EA9ylP0OuHGDX8yzTV03ZwPq9Gwtqhbw5ACvxhgKY2Fyl6wpdHxuupMOtlL4eT8hROfKDBcAeM7VZ+Z73vK9lIZ5gMAW4PfFU/e3TwxXPfmgB92aH/4XCEJvvBGNRZWLJyyED1JYofR0sOXx3ALwQAPbC68oDfHZ+bmfnF567E6vWZNd61cdaHDvYuU2mAFiHvw3ZcafxFXdE5Sab5RsPvl+CwQn+8nPldk4AGPgLBKa/YywKDKX8y3EfygpEh9yu8nRgtvD8qQkmeX9fP8wQ85zyIlcr7y9yk6a5VgbAsSaUFZ9lEOzP0DfAZFrfAtDFdwCwmw8vv/TOEgR2AOzlRV7gwJ/L9dARsGAhqto0ZoU8uViKVs//iw00KuDFjPzAE+t1W/a9735o3/vZb9vX333LXn/ttr3++i37ycdA3Z/YTz7+xD765HP76OPPZQHd6nSt1e3Z8fEtY76iDufan/zkEx0mcJvzyBfN4YOmNep+CMFzACvjbsqn7a4G8fUkAFxOh7y8Vg1bdlzMPUHTUm52bJbT+pHQuxS/rIsog8kHDASWK8LU4TnzVrCXPOcjt7RX/7n7sM2wRZ5OHaona+jyYQQfP/472ej3eprrjM9yOgDeo9zqY3IJJ2DP4REdiHHltH/5oQTVkdZd/h0HcPzzxZWxrAtixC4vLhwGwu6cdUkHOFq4KDhELs+jcjvKADjmOZ85fiDhpvrffxifoXwPNbYsztPBJY/ZgTBzTocuuDYd5CnbQpfnUfwbBTVuB9SvA1ay2uZ+4bLRkIr/ABeFvaa9/9f/Z+t9/dvX5tfT/ifrmeVJBWU8y2w9lnIFG4rrZswb6bPKd6j682dOkZu+9rn3yaYb8ILLy9qwelGxZmzqbSLErfXJhtuxsTg3ENfasawRw1p1r1HvKmNt9eryW5n/jmzakJ6VV+iJzI54Hm3JrmPbbdhm+dssW39AZfdm5UGUV3T1OKpfmd++bZW9K9eHzavWD5UHe/ZQq9YT1a5KUWZMuG2Uu40ys8bMV7j9OwCcMxN31+b2wA4A5/bY7vqsHgAA81V5Iyhjc65ymQqg2tXVrkpdULHMl6X9p7/7G3b6u//kmk1yWTnlm8goLd1uNl6uSnIYVM5fykZ05DBd5vV0GBev+Hlspgdovp7zEGtPtwoFFgAUuy3UUJ7LlpegVdPhSfHeZO9cbI6nPJABm8vQOtriKtWkWIwcqEm9GCpo1GdsxAu2JqjnUDMpFENZ7HTB2WsqQ5bDAN7JRBadZTUmZYYKjLeFopr3AH8Bx1Iy1+ravP/6u+/au19/104fndpHP/lIFtChThakTrlOY8wCvlD3Ca6T+xZF3XRivV5HABil7nwBFHbo4LaoSRlHWak8FIBLMOfgFqUf9wgILLVfyv+MOg91MTk9KZ97hLJvqb8LxR5jZyLLVL4n3ik4Qe5h4IeAM9As6pftrZ8A0AdV6mMfDw6QBH/mAKj5lwAwfYmaF5ALSEXdy0ttT7mWAwA7GHboPRyPpRrmheJXyl8pift2edW3yWRuswV2xcBuB3uR2zXGewBeqYoDAqfx5n3vKsWYJ7J+TeDOIbjnJY1c3VJSS5VN3uFkNV0qx61jXb0oi/OGjzU/4ABA9xetD2vassV75Pil/ADQSwvf6TUwFh8AmwPA3FtXAccfE/oeCWKBwPwbCW/8OZnA2/KDJZCmr7aamjO39XXrZyyNdQRAxZAjVa/FDBNmAeGDXtu++zPfEgT+2ttv2p3bx3p9/MnH9pNPkgr4k7uCwJPZwpqtju11unZyfMtOTm4r1/gnn31mn376mcYZc4QxCIP2cUcu63S4grWMl3JtY2ePlvT6H8rR/OjvgMI3P6O8167/Geb2xdcBsBwWSgCYt7gq2J0XygBYds9yOagJEgOBOVgzHaM8x0acAyT+mQAElgtDKLRL451r/dCAH2yQiwN54JOa33MCd3UbUbACgcvrdhkAF6rewibc15b4XIrDTMoVj6V1Ug67MwSQ2PPFFwcWwrkiWWXH50KUWfR7raY1YDgknzyAmbWnqXsbJ5TKn2dhAV3MxXQffK1aAmB/j+etjr5ZHnhxS37VI3t6t72OtUNQORbR5ADh85/PFQ6mNGShLwDcbNrXf+3vWu/dD7Oe3bKehZ5UcsYz0rOC20g85Uo2GNvN2Dce6zM757nX+KyInvr7VyvatZpa6c1Zm2iVStzyRRmbbpuIZKv9s+G2bDTWDcS2djxrxLBW3WvUu8qYW726/FbmvyMeffPemXf1anXouSm3wzM7e1f+kzt4232Tc2vzbmte5FlXZwSyrXKz58VLEPO2+uJVK7fqmM+4ZVmr5Db6axtlbmuMv/BYM27sNmKNMncAuOpM3F23Sg/sAPAqvbZ7T+UeyAbAvsNZqfxqV6WiKpap6ivVXj3OrDK32P6Hv/OP7dHv/IYUWwF7vbqa7Hn75OPtXwlcBIQKa0qu89y3yxcb7/H7Mggub1azsc01ZfBKHtyxrETnDpn3mjZGOYs18mRsHVkKt6RE81yUyZZZwCTg5PImCX8kuKYN9rRZXgYJoZQMUHZNmSg17BJaP86qNz6Qfc/d4Z3sPgWYlo8AAIL/n7137bEsua7EIvM+8lWZVdXFqmZ3V1e/2dRQQ1IjyV9mvntgGxjDhoABBqYNwcDAY4+BsQ1/8Wf/JI9lG7ZGJEcakTOSKFEU3/1iVT+rK995X5nXWGvvfc7JW/mIHefEzZtVJxsX2ZUZZ8eOHTvi3owVa20DyQHAUM4UtskGxEtrn1bGgXgB/AUj274QsxdffDHcu3ePDNBPPv44fP755wX4AJDa2ICSryKbaoAJ4iGSrUOCv2vrYDOjXmTpK90GrkZQSGJLEFjHdgJgCgALAURlS4+llqzFE/2tk9m3ShAY9TYBvgifE/Gxmp0C/ELmFbZE0hvg8Wq4cWMz3Ni8QSCEUuInkHgWmVZ8sY4ugH/WID2mfyL3vMp/M59GGCdqDa9L/zpHAGzB5gWYK3NjjFwtDWsfyyElTVnofhiNJwR6AR5TOnkAifBB2N074IukvaVuCEu4GAEQSGq9GvhrsbHLCgCAqyCVScwaS9lAHgI6rFsKdrKwEpEXvBgAIE4vIzBGM+xasynSv8ixJY4XdUuxZu2DOtpVL2VYrtoFCfRr/cNnstV1HqprZ5YpWWVLzv6uup0WfqpEL//NJSRyyMxOA3eRQ1xwAIBDmCoATKDxVDu9KFDs3GYTuSR7g9X+7YhANNm/qPsbWC91GnrL03BjYzW8+86b4WtfezO89NW74fatzfDCrS3KP0MG+uGjj8NHDz8NHz36JIwAAPdWCALfuv0CAeDj6TR8+umn4ZNPPiXgi0sG6Gk4GnMesFXIhRJcDBH2JnLEShPbHFkJ77PehxRjrYRUYnGWBLSU8i1BUgN6ZV+V9zn8P2Whwfyu7LsAgPEC+MsX8gnMVeQC67ULA5hrUlm+kDdG/dmCocuLJuIf8rG8hCNMfuyFm5ubfOGyj+W6gcZ4zvYzuYQke3+V/WsXG+w9B98p27+2Xig34FmAv7jEwtrMKmOP9QHFBuwf1S8CyZDJt0s6nQ7lvQdDUcqwcVitbQymZA+rJdYHtzrckOKWEgkGAMua0p17SS53YN1hbKzXPTkupNjhf/X9gWUMUMcc+xlqvxeXOqA0Ifsu5LilljcY171w/7/4F2HNCQBbTKI/D52K4sw/HJ+/LjRz0S9Tf9eQb2d130jsvOPKOB6vK6ntryRuqc5GPOc6JIqwdyVNHIdiTfmXNW4ZxtOYvw341ogvNfyo1X+NflNzL63LtFEmPZXgoLuf57SP3HFy2XfOgcs2/8hwPxG9pHym4/2Ib2mfv+OfiG/pi911s1v8/Rkz246Jvo5xiAmBfynFRyK65XWahyv2NTqmzomNtpsw/hYAjl2JbbuUCLQAcErU2meiI5ATAIYT0QdFjkOxaJt0IK51XCsNa6RN7/i/+P4fhcf/9o8UZBMmFGogrq+v8WD7i8+/CJ9/8UWltigkfcFYk5qRVuNXwMBj/hssK5Hvldq1+G4gMe2vARhcK+rDgvEEtitqsuJ5sLUAHOLgHuwvgIR91gKG/DBAVpUd1rqQBPYIVFqdR4mZMbCq3w0EPAu4IltK7VQZzwZU45mqLb7JG8NSATagUsbKK1hlrCOLF+Ij8qMEAnBoDyadsoqtXjEP/MkaBhAxKhihqysrlJVFPWXIQz/58suws7MtzFuyZA2ABpNRKnrCprE3EbcRJFWHw9DtAWAAa02AQQLTrKcpDDTMoYCLIvmMF54/nghwaQxngpgVljjaY54wf/aCdPfq2ooA6szjCgBMBrFIwrLeaL/PywHrGwLcIl7CbrVnpM5twShXSenuciesrPYLmeSTkwmfM/axxQfzi7rKe/u42HAossCK19uHNjB/8SLjW+v5gpG9f3BAEBj1sfGCFPTu7n7Y2TtQBjBAHcCIhIkUdBVwvwCAwTwky7AEfhjPyiWCgk2oDGD8zi5T4P8BQFs9a7v8UMidKwhcMNf1UoGBwACSBMAeFjWBq4zjKvvfLnxY38gHgFR4HvlZvRRhuT77vSqhW2UHV98sqgCwMTq5tyhGW4C/tmGq7HNZIlhBYdv8FEi2Wsd2GYJzrYxP5CGYrPh+AunsCVi/J6HXAbsVrHnUAp6GtdVeePmle+GVl++FF+/d4eve3RfCo0ePwsNHj8LHH38SPvn8y/DJZ4/D5GQpdPsrobeyGm4DAL59h4Dcw4ePwm8ePiIbmLLFvNSAvBbGvcmFU3acCgbGxBdQr/rHxFPvGQranv752QCwSScYAIy5EalnkZDXGwRk4kI1AC+sR5OApmPYGygRLSxh7AmiHoA+se9AZUAkoPmeoCoOBuCib5F5LtcEwUuViMdeBKUDAMDISzCA8apezikZwLbWBACujsuY6gSBJxNl064QYLdLE7KnyP5jygfwF5dusLZtTeK7lQWgTL7WEhcG8JDve1U1CezppWyzzp5Qc8s1Y+8lyow2+3JRo9w7rP6vvKmUjGm0MYC7usYIJisALIoIXYjjFwztKgP4wR/8D24G8Kl1G/2J74KGjs81l3Xn+jx1mTH7fYP+zXaZxd+YcWUcU0z382wzrxhHH/jMc/C5+nIcWjXpQtYYZxhTo/424F9tf2r6UKv/mn2n5GFal2mjTHoqwcF59LOQfThj5R7DAtnP7btnLfnC4vPc1drhiMuungHFxsRlO5fPrV2ZLkccYufXZzY+G+Jb+saVw24Om4xr7CQ45jXapmNic9isjr8FgGMToW2XEoEWAE6JWvtMdAQMAMYD0Qc0jkOraJt0IK51XCsNQaTNRRj/Z9/71wEvAp8KVN25cyfgBbAEMsMffvAhWZoGNlmN3ephOD5M8RBeGVImTwsAAezLsq4vAGCR9yWwqqDj3v5e2N/bJzAGlhJeABDAWMV3AhIAnSu1dQk+aJ88lMfBOV46r2Chmby0gVUF2LW8LKxg1KqEDK76L8zXZbLywEhlrUmVu4ZdO6gvZKvJfBO2MOVdWW/3NDhuILmxvQAEk50LoEClQ00+tGCvkRkrtZiNEd3vCTiKF0BcSAEPDo+KeQMuxjq4BBQFiIZPxozFGIcKqACsIWCzrPK/kAcGAAXgBsBQrx/QH/peXpKYAPyldPAE9TsNFBZGKGqBFkBnt0PgCPED2I/LBHgRkADYE0IYT6Q+JWKBfMK8gikstYOFIQ4AGaxJ9IkXpKLHI0iCAzmTEcImQSxcOIDcNCS2lQ1HQBwMRP3oaDkwGI7CIeS1B0MBfijbKnNGq/g3QZwOASMwMwEAAzQGCAzQCHmA5wUA3g+DIRiC0wAyoTFXC6b3LAAMSEZrlNp8S8oKQHQWAFytJWyytoyDfkmNX6n9bDYLkFxlaYXVD2Y5an0PNa96RbzwbBUANiY/gGCbW8w1ADJ8t5/ZczEgsHyOLj8in2b/SgxsHpgWYNSr3jeeEklhQT0hAS0S2ZVtXC8EWO3mglHJyyoGToLF2gl9XHLodMII4xkMKPm8ttILq6u90F0OBID73eWwtbUetjbXCP6+8vKL4ZWXvxo+/vgRZZ0//fSz8PjJbvjiyS6EpMn+7QMAfuEOX8iVDz74MHzwIfbQY63za3V/JbcIsPf64Yi1wgdc952O/I6yvpV31ngAeLZ6cqVGcgUsxbpBrV/sr5wW7GfcN2RPW+nhUgbioQzhaSD42+/JutOrDrIvTyesL17UUR9DVWLAGt92IQFDAcsfL8tpeV+RaTcAGPs/QGLk2lkS0IXcMi/UKAO4Uq+3kIHWi0kC/EqflrfCvD1WYB779zLXNS6IgF1raxLfBcgGUGzqA13OFedrPCkBYFV04B5SfJVsdMt3rhm9BGLrFX0LuCwy4MV7EssvCDvc9ga7LGTjNHUEKguwDrrsjRgv3hOwz8J3yD8DBMY++fof/Muw8SC+BvBZH/Bcn4su+oTo+Mx02QfNxnyqdtSgf1njeFlwzuw8S8RSPGmfWcQIOA7UmnbfdZiW0nmGsTXqc0P+1fapph+1+q/Z93zTwj9S/xO+Q34b/8L245zfeYzD3YdjDDlt8+8rT8I7/PaYLXLO50x0Fy6z8kdnHtsLYDfnnMdH7ZrF2DFv0YnjC4FrpeaYhxw2c+XilfvqyJccvlZttgCwZ0W2A4P2AgAAIABJREFUbb0RaAFgb8Ta9q4IJAHA6CHyEM51nBVpk93HjjKHzUzj//R7/zp8+t3/ozgUx4ExJIbv3r3LA+j33nsvvP/++wXjD25UpXirNQmrjEC0s9qhAJBmJaAB8lVZuJA0Rk1Wq9sKAAB/yhCcPTkReVHuTJAvVenMCsBbBc1smooap2SdCTBYrUtsoLTJ2WK81gbfTfbWGMCwa+CbAcDGRgV4ABYqDu5ZrxZVRAnGgtEnsscF6AcAeEYGGjUwKeFJqU8w5+TQXsBYBYkUvIA/AGFZfxP1mQv2MRiOBgALQIpxiBwz2LTTMBweEQQWYFSkT6WuMWpiqiTq8aQAgClNq6w0AsBkzJ0IEKEgBWWlK4AggEgyBLvdAPbv+oYAwGTjsn5lCBOAuROpHUrm9VIQAJi1bhWs6XWF+UsAGGC41YTGM/JRE20BUAFsRgxZv5TsczDPuwSZCTST5ScA63A8JgCK7xwfARdh3VG6WcFffDcAGJK9AH8BAot0M6SURwR/UU/48AiMbUhPo6ZuyQA2yVcDncgi1/qiZAKfUwOYzD/dcDBUy0uM2qSjq8w/YzYikIXcuILJwq4UlBS/M+Yi86ovIL+BsrZmTModIDAvQSiILezhEgC2tVEFf+XvbRlb9fssA7gKhs2ygAGisza2kKPJyBZ8Xlimxv4tAGDboMncVjTRJKW5EgwAFvly5glAteVlXqYYAwBemoZ11Bpf7VECGoAwvvd7YMIuh7tfuR0evPoyX48fP+Zre3sn7B0Mw97BQBi9WP+dXtgCU//WrYDLBu+993547/0PmMesDW1yz13UvpVcx5oxABhy4/xZr1fWGD/nvcfg8tlTn7NqANtFCHy3+QL4CxBY1jLYvJK9He63S8LKB3iKSxXKNsYzXHNd7HfL3B94uYVS7mO5RIL9aQym/CAMR1LD19aCKQMgr+xnxPgVAEbOyQWhJVWOEDlma1vILWMt8dJLOZ4ix/DegfxR9YVy75d9Fi9KQB8LYGqXJXixQ6X3qxcVCADrHmJr4ehoGAZHUKgQBrAoOZisv/RjfpdsdPkZLyMUJQrKEgHYiwSkhkS1XGDC2l5dWQ0rq6uFvep7LXw2hQ2rLY5gCtO6I0Dz8YTrwgBglFh4EwDwq29Hf6467+NP9Oeiyz4/OT43XWrqsgYpv2/Qv+yxTBmf4zNmqvn2uWsSAceBV44RuQ7RUh3IMMZG/W7Iv9o+1fSjVv81+05JjfQu/SP1P+FGGeTzxpwC4e4nIdi5+7jO9nP77kkj39T6PHe1djjisisf5KNDEt+ytVsEdQHiGz3BvmmL3pWf2by54rm98rgmjr8FgD0rsm3rjUALAHsj1rZ3RSA3AMxzrFiPHId60TYdB2k5bHrGDwAYDGD7wuH2Cy+8wBcOqR+i1uXDhwSOjAFcyGEqyGug6iwAbKAsDrQlJDLaQrZW/41+rNYjZUm19iFABzmYX2LNX2rCVmpb2gE5nqkCZAZuGFCGZwzMrfpKqc+jI5E01i873Md3O9SvAlUiVyw1Y4tnWOtVGdRLAgLjL276p4xc8VXYqAD+CADzGQH68GEEfgNokD4I0/BnBrKTDVgB1lDDlPWG7Utr5arOND9gggEMABiy3gCFAHahNu5yZ4mgr/gNqWgBrAnuj8FE07qkymomoA2wZCKgNucWIOUUYC4AH60BrLV5CSp3lsNqX2oNgwmMnwGUIAA8QT9jmU+yDZeEGQggF+PUhSEgDVh6GnfEsPjgJAAwnuFcaa4ASDbWs4E5AIEtzgKYjGmzZNZ1hT2+BDlaBYEJ6AjzDu0JAB8cKEt2SnnuHTCAd/fDweEgHByOwtEATHnYwjhNzrUi/aof+2V2yzVxFhO2AOoUALZ1U81BA1kJAGuNYFsXBphxXSoIDMBLgLkx2yO3MJfVNWPP45KGrRuzJbLsIgFdXdNlCko+zgK/swDx7PZc7h1aS5tyzQDwZG0Iqx8vgL8lC9hkjQXglktCBgBLTIWJST68lebmXmITQQQxLGEPWQK7dZmA7xJqAZ9MwpLWA+50TsJX7twqAGCJIS4XHIfxMRiigSxwsMJxWWBtbYNr7uDwKLz3/vvh1+9/IBcnCPai7jYuG0iOSN3YjgKC2B8ESEYuFpeeznujOFcC+jQDWJQSyj2lAIB7XQF4IU3O+uUCsOMKC3B0/I7sejL3oW6wxH+jNjDWHkBi/AwsU17qANtX63JjrwD7F/sN9yJVO8BegPWJ520tc/p0H7J2mDfuE6o+YXu8AcCYQu5JuidUGbOyliXLcHlALskIy9/2bz5LgFjAaXwh9wswtbLXm4S/5S0vkgxHYcQawLofKgi8DOCVF12q694uIahPBIAF4BWJe/n/KgPY1jkuaeACz9raesHQt8tKGNMpAFgBb2FTy5hlHznh+41JQAMAfuMP/vuwYTWAHZ+DZtduEZPzfuH9eQO+NO5TdQwN+ndRaFyfDb0xjm0/p7HGutO2yxQBx2FUJg/SQKoUZzKM1XWYeJnPDfnXiE81fanlQ82+LwvzWb9P79I/Uv8T6nGCk+6+5tGH/KHgmiZf69b+hcF1xt4zUX7T8TMb39K/Xly2HYN02XWuC5ftXD4/w3Zj894Rgmjwl6kQ68AC5M2V++qYhBy+5rA5mwMtAOxZEG1bbwRaANgbsba9KwJVABgPRh90OQ6jrtQmBxXtwZWOnxLQ3/8/i0NxHCxvbW3xhf///PPP+TKQVZhTcliNr6rMbHHgrG/CdgCOn1s9UTuwxqG1scJgxw7dq7VL8cxKf4WAgzCBUaczCHipB9+wUwWADXiyGpDG7jVZYQOA0SfAQdTSrYLbVdDMALdqcleBrOr4zG6HALDIpRoT06SmGTNlYrIflQs1gBMsLQMDLLZoZ4AHfmbAk8hOizRzlQnKrFNQiHKuy8thbXWNIDC6Fib2iPVy+yv90Ot3ODz8Dsw9SB3DX6mJKUxmQ05NbhSgMxiDAInxW2Edo/YzAF6AsVKPGC+APKwBvLKiDF0AX+hL+gHwTOauMoYBNHGcYPyijYIjAKeqX4r1MTYCkIu0NF4AmLa2blBGHDLZlMoeCgvxJCjYMhFGNsAV5Bn8JnuT4K1IQAMw6XTld1YD+OAQALCAdABRDQDe3T8Me/sAgYcV+V6VBFfgnv3r2gDAbevFJKsNhKoyZ61esIFfZBDrBYTqRQQATgB0q+uzAFXJNgcYpTLfymAWaXFh91Zt2vquMs9tXRjYZOu3BPAMuC0B4LNAYPkbZWYuZ5iS6AtNAAAfH0vb4hIGAOBlAYBFDlqT90wA2PJX3mX4n9azRq5DThzf+2ADk9GOnIWk+zRMj0fhZAIwc0QgOEwn4c4LN8ODBy8RBDYpdsg9d7urodtbC3v7h+HLJ9the3tXgN5ON+zu7QsA/MEHzBsw0/E7sIXx4vzqOZVdNsBzUpda6//qBZGz3mRPrfdKg7MYwGCC4lXdw0zimZcukFdwSmWgAQBj7zUGMFYYgFSp1S0vRhg5eTxhfXEoDHB+lX0LQBhy72hjF1k2tL439gbLdWP/AgQ+lf+sm14CrHZhQVjr2GOPuVdYrhnzlSxavUBkdXRl7Uh9dbzfyDqWtTx7AcKUHuyyE1UctHa3rZXJWJQAYKdQjgAIzJddXsI+KjsToHLrR1i5ZwHAJmFfrsmVldVwY3OTtZGr75P2vmB1ubFHmWqEvbeWewCkqzsEgDc2IQHdC6//l/9d2Lj/Vpk1js8s533gi//Uc8lHxgZ8mX2/cH1IjW3csJ/nrvFYf3K3m8N4cw+hte8HRnLGzHVoluqI42DQ00XjvjfkZyN+1fSllg81+/bMobVN79I/Uv8T6mWCk0l9Oft5bvvIGaectuUPsZRlEvWMz7TPD1drhyMuu874uWzn8rm1K7nriENUsidtzfEZEd8yfmw5bDK0GQKWw+Z18nV2/C0A7Emytq03Ai0A7I1Y294VgYUCgOF55KGW63Az0ia790Qv0m6szcd/9n+HL//s/ylkZXGYLMAPageehIODQwJoOISXw2Q50K6CVWhnABO+87C78BMH56Go6QqwSSRoB0W9UxyeV6VnDWgEsxPALaSDATAAICVTlAxhAQ8IFrBmpbCditqPWj/XmIpkM66sEJQkwATQeQi2nsoDax4IniR6pMX/nzM/BIitdrJ+J8gE4IagAvybUh4ZrEkc0BsoQfYvAeAOgU4Cr1qL2FJS2IEA75TJNZ0WAACAmB7kQovYAaRSqWAykIX1BX8gHwrZVYydNYJPTkJ/pRf6q/3Q7an0K5nFUt9X5K3l05yMQxiTBC+Ilog8rEldW2OCsVpnkzWRO2BToqbqCmv7CotTZFnHo6HKRi8FsNEoGa1sXvhsADBZ3GQUCuOac91ZLuSkOZ8E7qQ/1InGXK+vS63kwQD1PEWy+GQqbDvJGwF0CjlZAs9gCC6L1jjsop/+Cl+YG9b8HBwVgBGYngSAd/bDUwBwR2pH21qpgvR2CYAAs7Iiy/UidXhNutZY5FXm+lnAqoBOwjoswLAK2Cpsc4DvAoJhSi1/DVS254x5WJVDr+Zgda3aRZDqnlAFGKvjNuDXAwBXgX8sy1n2L0BgkYeuMIC5cCuXF7gfyU7LCt0ELFVeHrK+kCdmLe8Qep0l5tD0eBiOAQBPhmF6jDrh4/DVr34l/NbX3wpff/etok756to6wd9udy3sHxyGJ19uh+2dXd3Vl8OX29vhF7/8VfjFL38ZxmR4AnDvBODaeE0mJ2GkexXyDHtUt9sXYFLZz/wDIAIEtm1K9n5Wxi12LioPUIb+NADMPVYloKV++AUAMNaYAsBYzwCHBalHne4xAWBIPtu+ycshWn+We4FetsB+gEsatu/LJZ2pstS1DjXXgOxVuPhDWXnuEyKXbbLlVh/c8gydC9AskvDlutHcPz7hXoB9X+JRngcgL7E/iGw8LsrgJZL8xqA+fVECiggiR19cAFLwFz5WL0eJpEG5Ns8CgOV9VHzG3l+wtLmfnWYA236ICbb3PLKXAW5PpE66vdcYcE0J6M0bWgO4F975p/8ybJ5VAzjyM8ZFH1tiP39c+tGnAV9Or4tLe0xr0KCfc4lr2ijPfmpOY2/S5efKVqYDzzoxdB3q1eooX0+NWm5ojhrxqaYvtX2o2X9KuqR3mTbapKcSnFzYfuYxFmcf7lhdZ/tO3z1rym86PvLxLdVjhzMu2w67dm4RHUOH7Vw+t3ajZ6v8G9sXtKgOfCbjW8e3jAeVXXl+nXL8in1tAeCopdI2aigCLQDcUCBbM2dHIBkAhrnIwybXAWSkTXYfO6k5bDrGH+vrzg//OOz+8I8LGUkcfhvLCIfr5ZcAZogAJHZxmI8vymCORvx/wWFKOWRiA3qIv7q6xkN//N5YmTggN5lZAABoD5DX+u92ulIPFiAn6ktOxmR6Qj50nbYUqNN6usJEExljsryU6QW/AXSA7ckPKcrmMiALzDd7k30KnKrE3EC6KvOXktEAaCEXDAAacqTHCrApYG5S04PhsGCHGUsMbD+MdwBAdAKAu5QNBiJ1ChhU8ALt0a+ArR0yaUVOWcHxXl/BZwFNV3oAa0Tq17CyXr8beiv4GUBzkaquAr2UcbWX1jCGfYBnpWa1rAf6DIafMkqt1i9AXeQJwKKVfj8cnwiID6nY4dGA4CwuDBD47XeZC3gV7G5lqrIeMkBpmT0CPCbxjPnG7/HLlRWwEqX2r7CRO0Xd4KKu8rGCOQpoG4AP2wTcwMo0sI1g8hprbyI3h7o2BPMCGD8J2zt7rAG8u390igHMWq8qn13NOTzH/AForeCv1EUu59oAWMiBA4DCBYEqA7gKANv6tMsE1RwtGNuoba1gmEjjihSufWCvArZn2tb6v1X2PJ4VCWTUcS7ru55ny35usTC/q/7Kz0oJaFw2IAAs247++mn5Z4KjFQCY9WSVDy5jtd1QfgowTiSOcVkDF0EGYYQawGEaVpFDKz1hAEPOeAIgWPae1157Jfze730z/N7vfjNs3rhBRiYA4E53NSx3V8PhwSDsbO+Gvd09kSY+gYLCF+EnP/1Z+Luf/pR75ZTSzyKyjOsZYJEfDAbh8GhA8BeXNbo9AMAAiGUfsXk6DwQ+6z2Jkvmn7uNazVlZ5wW42OuGPvYR7ANc71BZsCrWVQnoshY45J8NACb7HzW6saZHA8YSygSsP4v8l+FyTdpeT9n2vrDVba/HZRXOG9QBiksaAIAFBOZ6xh6ue16VAYz3qSK/2JfsAdxjte67bHwyRoC/uJAjoLEAwLb+jE3L/Vj3Vdq3ut2VutYiUV5epuB7AWsACwO4XLPlZYTicoeWByik7VXpgDXk+VLpcihA6EWofn+lqIOM8dr7HPLD2uOCyuEA9ahNkaHL/RHvLfja2ETeCgP4G9/5n8PN179mS/H0d8fnl7MNOD4rnWeg3CQua+H6ffRnOJdV22ayWj/l0fx6SghEA/mT0Gv7iOOwat7Bch061nUuYxwaH0dDvjbiV01favtQs/+UtEnvMm20SU8lOPks9eMeizNerf2UlXP2M77Q+yLvau1zJAt7sfjbLTa8Dp/bWJRBzRmLmKlzTJuLJ5trXDns5rCZa/1cua+OhGkB4JgV2LZpKgItANxUJFs7Z0ZgHgAwOo4+IHMcVkXbpAPxraNbNmzz4C++Gw7+8ns8TMahOMDK3d1dvnAYblKnGI6xjgR8W+PcGrhpwCkO0u3gm4wqBe/sGfwetvf29tgOzCb0YQfwaG91WwXkFGDVJINxsL+5uUHwxfoxqWbYqNZDJNNrODzF9ITPwnA9/bZaZSpW2VUyjWUtx+r/VyV8KcfcWZZ6uCgKivrIHWGiYTz7+/v83gE4aTVrAVD0uvTxaDDgHJhMKmWINYnNt2p9SoydwE23SyYzWMbwDQASJJcp96q1MckU1tq8qPtLcIaACgCaJak7PIHss7CNGcfxcTjGWCp1MMmyVXACABfsA9owsBX9APw16WCAPABkDZiFj6wJivEeHvIlALAA/bgggFyoMsIpj22sZL0kAOnqzc0bBOFKOdcTjhuvDoq5VuqdngJddO6rbFRCZbx8AJBsGo4hz4ofLC+F1dV1gnyMCcHmCcFf4FUFA3h3L+ztH4X9g2E4OAI4X9YANoCzCrpZjWFj/54lAU2WNNakgs5nAcCWm/xuFwd0/jCPZE+bRLqyJoUVKACTsYwL9mTlcoStd/wOYzCmtNXFxvPIW7zQj+WNBwCuXm4ogGBDAVny24DKyttIIftcFr8VcuWSkSyLfRcwr70LGCBslxyQx8hXyBofHhyEw4P9sDQ9CWtrK2F9tR+mJ2ORgJ6MwpRr4Di88/Yb4R/+w98P/+gf/X7Y3Nxk/iE/wnI/LC33wv7eYdh5shN2tneEGHsSwhePvww/+/nPw09/9nPWkB4R0D8m+/dkuhQGo1E4ODwM+wdHBIAh94v9gQxh1gGf+SP3AiZw9c2WIG5ljyMDmKC0SCoXAHC3SyavXV7BOBFigOGIHtcwgFcAqUuyF0P62QBgSGhjz5tgbQMAHg0CL+6oioTtDVizxQUPZb5jjeL9Ay/0a9r1wsxVRQLWyZ0U+Wf7owHAUCwwANjWAy6U2B5LUBbsfpW0BzBKNQYqP6iqgLLh0Q6XLVAWAHNi8s/2fvF0bss+wK1C119V2aG6Viw5q2xdXmxRgNv2KFlHsj5tP8YlIagkiLy+7K/wxWKHtpS8Xl4O+4cieQ/pfMQBbQH+crzTE75vggWM+PzOH/6v4dYbXz//U6rjs8Z5RqI/18R8Vm7An9NrJKbTxDYN+3qZF43G+bLOUn8/55ikunltnnMcIl3VmFwHbU04mTEmjY+lQV8b8a2mP7V9qNl/Svqkd5k22qSnEpx8lvqZx1jcfTjnJKf9nLa9a8oZlnxgGBx3OOOKocMu3fAE0WG7tSuBzRWHTNPm8jjH2HLYzDUPra9P53crAe1ZmW1bbwRaANgbsba9KwKzADAPbmMtOA6Rom3KyXGUB3Gt1FSkTdf4G/Z1HwDwX3yXh90G6BhDFwDUrERtFQyCKwWLtsIqqx5eG2Bq8p84uAYYCgAYh9YGANvBuNVeRN8Ek8mClfq0ACkBVoDBhPquBkoZ+wn+GCBo7ERjKNphfJXhWGU02jjsIB62qhKeVQlcS5TZQ3oBqgGcHkutzJVVgh4AFHb39gLqx9IOQDgyVIWlRuB9OOQcEDzt97giqnKt6BO+GSgh4DiAmw4BVYwX8RIQdI1//BiwRzlmgAQKJPR6nQDO8zQIu86YuQAGabPT5ThYw9jYdZQnNQAYjGyRi0afBH0VYAZbG+NC7WYwxfliLeceZWLJMOdFg6MwHBzp8x0y9gQA6xNIJwtQ2b3CABawBh+HkEuYf7xYtxQoDMAqlQanVHAhdwsJWfL3CtCfcWTd4tM1mWUXWqZU71iBXtR4xQvjZH1mfYH5Bwbw3v4Ba7+i9i/A36MBGMbCobS/5YwhK0sX7F+R9jbQ1vKougGR4TfRSxlgjiuTEc8/xVIvbApoZHlta0nYgAIiGSsZzFirN129/HCKca5MTPhloL59Rx8GQFVloGdBsuq/Zy9WVMdbZUArT1cB4JltGegkSbzCBOZ/BSldZaCLPbLCVjfGM1neADdNwlzqUR9jvwG7vAtp9eUQTsZkAS+HYwWFV8Lbb78efvd3v0UW8MYNqTENtul4BDbmNHz68Wfhg/c/DI8ePgo3b90KN2/eZrzJEN/bC598+nn4+JNPwmdffBEOB8iVYRihhiylhyGBDLqsShVr/tgfQPyu4O9lfxSp2LAul7I1L4WQwWrfpwR27ZJNyQAWFfTO0hLBX6xdguVk+i/zZ2RK93pa/xt7xZiy7gIAyx4gigAi3SysX1GOwKUPvOCLXTqSNcyrGCK/rnL1WAPYM6qXbYpLMiZnzvrg8s7M/OcFFwFEiws7ZCNDVtnqoItMsjF4zTfso9s72+HJ9nZxUcjeMyx/DVSWSzDCAC77MWl/AWVNzlmT9lSpA17QMJlrff88iwGMn9l7hY0d9kr2tDDw4ScuEuGFeELxAu8luLSCiwdYK8hbAMCw883/5n8Jt15/9/LPPY7PMecZc31uusyjBvw5tfdc1l+d3zfsa4wrjcY6psMm2lxBnJpwO7sNx4Fwdl8iO7js/SnSjK9Zxjg1Pp4GfW3Etwb8qeVHA/37kuWpj0bOx9NGm/RUYmzm0dc8+uBnfefseIC/1r43uBe396Wrb2ZdrX2O+HLMYbv1ucyXXLHIZdezMhwpEb2j5RrXldt1BOt59/Ws8bcAsGdltm29EWgBYG/E2vauCNQCgNFT5GGR6yAs0ia7jx1tDpuO8cf4uv8fvhv2/+JPTjFnjdVr4KkBWMZUNFDHGEo4ED9LOhbtDTCyw3AcogMAxquU8l2ryE5Pihqo4r+APCdgMhIgBQC8XgDAsFHtv8oAJoCpjE87tK8CUtXDdJPTrALABjBXmcbVcRpYJuzfLoFdyKECAAYIsr6+EdY31llHGaDC3v5+UatU5EIFAOZBPgDg4+Pi0B5jN1C6CsoZIxfytQT6lkomJn4GQH0d7GwyKAF+CoMTvyMoo/KrQzBx+UItTAFDDbiF1KgBzfh5UfdX2XRkl46FeYe1wDlGzU0FmgH8rELOlrV/FQju9wsA2EDg4VDqhZIliFyBLDXnU8Dvsk6mAK/2BbAGY8SryrwTkFtysbiYAKhbAeICGAXAC/niyaQCxMocUpIbzFv8Hiw6sLV7fcomg0EHwAhgHcAygCoHh0fh4ACyq+MwGB6HoyFybqp1i0up3SowS2lvBafO2koMuIIfrGE8GBSgrl12qOYE10m1HjVZvsvFmkYsyIgkAGysWGE0W5x4EFKRcibgrb8nyE9wXVic+I5/g9GOl9VINRsGUFeB5eq6mx1zwf7VutsEACu1WU/9dU7QFwOehhPM7VJZG5r9a31v6UMBYEVO8XcHLwMAMCRzUzrpMm/BF4blk7A0PSYAjFevuxS+cud2uHvndnjrrdfDb//21/la2wAzHPnXCUd7g3C4Pwi/+sWvw1//9Y/Dz3/+i/D662/wde/Fr4b1DYDFN8Kv3nsv/PhvfxJ+9otfhic7u5QPB1MTEuO4ZABmMHKStcDhDcdSgtqER6PefMD+lb2z+uc39y6tDW77CABgrD2Mn3LOxxCmhqz7EgHgVb28wYshSyL1LgCw1gBWljZA9PEYSgRDXkqRi0OQgBd5d8sffDeg1xQNRI5ZZJbxO67TjtQm56Wk0UBmU4Fhe09hLiv6bznEtcNLNqKgYLlIYLXT5f5b1rA+4cUStJEau2vs79PPPwufffZZsR6qa4EXb8hu7vFZk4G2OEvN9g7rh5+6PKV14a1vvjediHy9rQ3YkD1K1qn9vAoAGwMYbYsLHpV1zL1rLCUZhAHcJ8jMfpYCGcCQgYb/f/87/1O4+do5EtBPL9LYTz3ntotK3dheHJ+tok3GNkxpl8HfGDcajXlMhznaXFHscgzlTJuOA7G5+eTsyHVQ57R9YfOMscsypgb9bcS/Bvyp5UcD/aekU3q3aaNNe8rHYrQ4JPWVEBB3PwvYh3sM8qHSlXKu1jltJ/juGajT9WggjG57HHGO02XbOchctlu7khC54uBJN19KxHsc39K3J0XbdQws2uYCrM0r97VmXFsA2LM627beCLQAsDdibXtXBOYFAMOp6AMwxyFTtE06EN86umWDNvf+/b8Je//hTwoJaByAG/hnYKoxgQH84ADaWLYGDJkkpYGnBvzg5yYhbWAxfmcMY2MAA1QCkASmLPq0g345vCdqIwABANJut5AKlsNwOSy3vqsMYmN4wQYAPAG/yrqaACdwQI4vYQyLLCj7mhrrUUBByiYTlChBPXkfN9sqqztBDeATsm152L6xQTlRA4AF2BTGlgHAFs8qUAfLBAsI4Ar4wVAos1fkmIXhZszRO+vlAAAgAElEQVRtgDNSH3mNeW9ytwKDLQnIuiIM4+FoGIZjyE6PhGmsLFEwd/u9vsoHi/StgWbCABYWIGWZCwYwAOCSIYh+BPwV9q9JQbPWMMEKYXODNUjOLUATgNQETQTwEmbeacYt2gFggRSqsIoBRko9UeQC50JBLqsdakxghM8AfcQblxwAlphkqwBUUoN4MByxjiYknlnPE/OuDDtghwROJwIAoy2YnMPRSRiOp2E0PhEgDxLazCV5VQFgMj1BsdQ5mmXGGgCMXB4MB2SHG9BdvXRhz2OeWYNagbPq8xir5JXIgLMOqoF2yrIWUFAY49V+qr6Xst4CAs8CwFVfqv8/CwLb76pvGLMAcPHvM9BOAwnBACYAzFf5h6D8P/6z3ZQFgqUNQF/UbQWbnOCveAHGL3KWUzKFBDJyXgDgle5yePmle+Hll18Mb735Wvj619/mq6M1tUfDSfj00WO+fv2rX4ef/+xn4YMP3g9vvfV2eOvtd8KD114LL730Snjp5ZcJAP/or38cfvLTn4bPvngcPv38MQFfAMArq2vMmxEBYNTDFTawhUBA74Ije+H7rWbWDABsj8g8GxCJCxMAgcGIlosgJ1yLAIABjAMAxjrG+ra6ycYKhhoDq9vCr2OoE8geijgy3wGWco+Vfdou3JgENforL96oNHWYFusU+xJZ5sOjovxA9T3H2LXc2ynxXLLrMQbC+br+OrigogCw/Uwk0gUAJjN2Y4P9Pfr4UXj08cf8uV16sstElN7XixBYR8YALi5F2eWOSt1s1qHWCw0my24AMIF4fT/ADNkllOqlprJWuFx2svVt47D3D651KhSIsoHVmcfFFebU8tIpCei//1/9q3gA2PlZ5qIEjf6cE/Op0vFZKMac6zNjrMHZdhl8jnGl0bjHdHhVba4ovsVwHQc8VxWiJvp1HaQ10WHxFpa35yzWG8yJxvyr6VNtP2r2n5pS6d2mjTjtKd+hfvnpLiEqCQFJGpOzn4XsI/cYctp32vZmks+8b3ZdrX2OZAMRW5/LDMoVi1x2PbnvS7d4j6NbOhyItikHNdFhiG8ZbzeHTQ4relSL6WsLAHsmsG3rjUALAHsj1rZ3ReAsANh18OY44HEdekXazWHTNX42jvPislY7P/zjsPvDPyaICAAWQGwpcXks9RAPDgj6gCVlYC0OynHobXUdq+BvwS7r9YSRur5eHFrjd7CJlzGAcaAOSWjUBjawWQ7eyz9rWc9yeiJSxgr8Vpm51UP9KqvRLJQSswJYVJlclNsdj7UupAB3ACnKuqcCYgjIWPlQW4DBlR+qkikkU02mGGPd2dslA9hkP/GEAcAGtBOA64iEKMEeBXwlDiVgiF8A0CUgGpYK9jRaCON2ReKNNgr+ktUHVh5rEHfD5GQstX+19iYgM9ZFZZ1JsNuEFcxYqFQqgWSyNJfkZ8cCZFPylSzCZbIEBSTpiSSzScD2egpkS6wUklOAX6V8VZ6WErUGSioIjFhQ2lWBTmEbd8La+lpYX19jXwIsQ4JZ68MCANL6rfjYZwAUwP7DoyPmPJnpvS4vKpCxvb5Bxu3ewSG/SxIugTAqdV0pzSzy2AB5AQLjNTkGMLwcJidLxc+tdjFiacAtwU0moEi2Wt5WWYDWFvPDvFQ5dMQN82p5aUxn2ADDl+xp5I7Ok12GwO+Ra7jEgA+/8It1UzVtzY+qn8Y0NlvGZjQmJ/5t8r3op1ip+keDjScVAGaWaa6Jbbm4IQCwQL8C/tp/ejmiAIDx79MgMAE7XlwQkBPMSl6i4HqaErjsLmOdLFH+eToZhX5vKdx/5avh/isvEQB+9923+JL9Yhy+fLwdfvLj98JP/ubX4bNPPw0721+Eg/3tcP/VB+HVVx8QAH7w+hvhtddep/zzz3/5KwLBDx99En7z8SdkkFtdZtk6UMsYOYJLArJ6MQwC2DqcmD9gyvVV7k120YIS6KqOYEBvAQAjV7CmITvcWQ5rYPJXAGDMS7/boSw01jbascYua46D/T5W6W5hEpPd31MJY5WGLmsQCxAta0AumwD0Nblj/HwwwDoUANgY6lVVCZNMJuuXl3xKdv3s+uh0weQX6Wnuw7zIccy1zdq4N26EwdFR+M3Dh+Hhw4fsr3qZAs9grPaeZ5LxmBzzT0jnpbx7IQGtAHD1chX2XgC2Ni65JCLvMxjXKQaw1gCuXkAqlAJGIwXKB4USQLHP4DLNdEqmOWJE6XKTgP6OEwAu30xdn/fOanzZ5xJXB5GfhVw2PZcHvYYbjGNy16kPts891xGIee/JFiDHgWSKD9nG1qDfjfjYgD+1/WjAh6Q5TnY87cG0p+IPnqsxSOorYR7m0c9C9uGMlXsMC2bfs76crrtgmJxxdNl2DjKX7YWwyz/J4z2Jb7kYdmNz3xGCfDnvcOLK56H1NXrdnDdXLQAcuzrbdikRaAHglKi1z0RHoDYALKhEVH9xrdRUpE12H9V7vJ8um47xX2Z3+8//37D9g/+PwC9AWIC9YJECEMOhNkDZnZ0d/uzmzZsENdEOEs44jDaGbxVEskNuHJTbwbqx+mDTpGNx0I3nAQA/efIkfPnllwQzS4lPBYGAlwH8qpT4xLhM0lcO9Q24rdS+VSlc6VsAJGNQVQEtA4AB6hgwQtBMAQv4abK3Bs6h/yrobf+/HPAf6uKW4DcBxf29sH9wQDAPLDm8uVcBYOsXDFergUmp4NmcJBIkwCv6wZex6PBz81NkbYWVTJYtAePlsNyF9DRAQtRO1Y8YgnEWNX7xXAHMUOZUpFIrRW0LRErYggB9BYAp6g13pbao1ANViWcF0flzrYEs9UiFFYy4TMjCFlacSdaSsWqSpv0eWcCUtz4+CZubm2FrayusrvYpow1QspCRZU1mgFIAKEsAGIxa5DkuMaBOJsDq9Y2NsLV1ky8wtneQ4weHlHtmPWL6owAwQV/MIwAclYSegiXcA4zO2sAAhccAhsHoVIC0YLYrSFS9tGDrpwoGEahT1rT8vSWAlNUrxe+N4Sv1k1dUOldiZ2xDAYBF4hpjwRobDkcKPApz0vysMowNYCpktivgswHAiLcBx+ajfa+OqQpwE6CvfJ3FAKYfyuwsWfvCCi/AX8yJ/YuqzioXz5/bBQrbAbFHTMMx5mQkEu3cZxAT1HueTALI55ArXul1CAAfj4eh310KD159ma8333wtfO1rb/K1u7MT9nZ2wwfvPwzf+5Mfhe/+yV+Fw4PdsNqfhvW15XD33ovhxRdfDK8+eBDeeffd8M7X3g1PdnbCw4cfh48ePgrvf/hheO+Dj8L2zq5K9J6EZUrC9/h9CTLCZABXAGAdStwfcYxAEWVj5ALUNQCYl22U7Yv9lQA5LhNQLr4T+srkBwhMBjDvVWBv6xD85aurFw9YdxssXoCqyHmwqI+V1S/7g+3XMv8l8Cl7qSoDnIgUPfZG/Ozo6DAcHh2eKgtg+U+gVGXbqzlqOVxlOmOdF1LuKpkMAFgkmEPYZG3cTb43ffTRR3zZeoN/tpYok19cshG5ZsSkuMhh7HPUULa63aznLvLjZwHA8nYu+7OUSgBbuQSA5eKOyK7bXg/f7H0S+xj2M/jOur8rfe6R2LMBMrPGNOYOAPDmDYLAuDDyre/8q3Dr9UgJ6NnPO47PShd9VIr+HBXzeashn54aakzfddtk8j3WrUbnIbbTtt3CRyDuvSbjMBwHhqleZBtjg7435mMDPtX2pQEfUuY6vdu0Eac95QNALA5JfSUEZGH7cY5lHuNw95FzDE7b3vXlM++LjKu1z5EsbED+/esJ4DPuc65Y5LKbb+riPY5v6Xu/iLbryMlom3IwFB3e+JbxdnPYdK33BsbfAsDRKdQ2TIhACwAnBK19JD4C8wSA9cw8zjnHIZzrwCyH3YZsHvzFdwNeOETeP9gPhweHBHvxwldVrrlPJlhPGLxHhzxg5iE32GIK7uEQG6AQQCb8DgAvbFVlK63GMA6wASjjQN0AYPyuPMwXAFSkh6UmJT5AkDmFvlnrEYfwYFNqDdNKrUiyaQmk4AAfQOYxD8aN4WwH6Pi9HcwbaCeglkonKwBcgKs8pO88JTs9GY9J08N/HPvKqkgKj0p2NSRfx5MxQV4yOclcFUYpvgtwNSVgJ/KpvQIIJXBiADAAXc0B890kS4XJK4xPSFGT7VhIpIKdhj6kxi45hx2pm8mcNuRM/SCwcYy6qWACC7CIL9gV1q+AzKyhqjVCOS+YL7LyRE6WwCVllgGmgz3Y5/gAEkEKGi+T4SYTWqVOWScTLD0AHohHv08wyfxcW5P8gk2RqxZgieteB3R6rQoIwxq/k7FKrnZoY3NrK2xubhGoR43W/f0D9kvwl/ZElpcA6ggA8ITACrHx0AlhGQBwl/4CHOZcEwQeFwxBgGzGYyV8WZFfNua5STRrtdsiJwyQwppCXiFfsNbQDy9trK0x7wy8NyY8+iBAr78bDIYBL5HlFbCoCixVL0kYaGcbqPwOa0qY53iuOl/yGb+USU9hAGPiLGeRQ+XfDQYAyxxL/BQONulvXvTAz8VjWTPGngfSqBdBeKFEWPLIwQCwcmkq4GYXNa6lpi3+/83XXw1vvHE/vPnmA7KAAQTv7e4KAPzBo/D97/4ofO+7fxUGhwdhY3053NjohJu3bodbt2+H+6++Gv7eN347fOMbv82c+ujhw/DhR78Jv37/g/Dr994PO3tWF3w5LEH1AC+MuZCAVi6vsoCjDvyKhVy+7Qkbt8vxVS+8SJzlQpPVDKd0M/Y8yO2vrPCFf8tFEqx9udzB/MH/Y4/h+pc1JwDwRAFg3Qe4F8sFEc6c7T1a1xdM3PFkxOdEylyAaqmBfSS+6d6OfYSAbgEAYw+SusGWn9aPAbMFoD6FTLvsNfwd8mNJpJHxXoT19Mknn/CF38vlBLy/SP1vrCPbu5aXpF98EWzl/m2rdvaCUgkAY98RCWiRh8dX+Z5nKgfCBC7Wn8XJQOuKb1SQwOWZyUQVDVBnOYTxsc4Db/dAYr9LABhjxfvON/7Z/xhuvvZO3Gejs1o5PoNc1Inrs1SMtw35NdtV435mjGlMmOY6J3Udap+fSwRcB2Q5PXIclKW6kW2sDfvemJ8N+FXblwZ8SJnv9G7TRpz2VPxBdjUGC91XQuDd41nAPnKPIbd9zxrzhz/e+/iW6rHDGZdth13+3ZkpgLnsXkefc8Yidvp8aRHncVyrxcn3HP7msJkrx+ftawsAx67Otl1KBFoAOCVq7TPRETgPAIaB6EM2xyFftE06ENc6rpWGJNKma/wOXy+yO/qbPw3jv/kz1hmlBPThUQEA4xBeWJXGypRDbgHAhgS3yA6dHIe19fWwcWOD7ERj+KJfk6s1NhTAB/s9QCwwOAFeAQDGCz4UbFoFAXHoLjLDAgqMR5DFHRF8NLDA5GKljmwpFcxaipC9JaAz1lqswkgD+AVQESCI1f41yV20F+ljqedrdR8NfCMwq9LIjAdrVQ4VJBVwSeSWwdoC41LiSFlf1DmuMDkNqCsAu5MT+oWYIjYECsiKJdIokqEVALh8TpjBZOmRoScyrSJ1C6ACYJKAvscnmLsJ4YrlSn1jSqIeHzNxYYv4GUAzZQdK34EAJOSmCTAr0FsAzbqM0JtgUfYM6seipijYqlJLFn0JkCiXBvAdfRo4j3gBsMEYydZdAQCMeq0CEkp+qQQ1513qPAsIKjWj0QZ+CPAigCWBn2J5LgUwaMEABAC8s7sXnjzZDrtguSuICAAJDFrECvOI2r8GAAPDmS6BtdkLYanLept8EQiWvCuZfwoSaf/0gjWPrS6rytNqfWWCWpr3xkpnnef1ddoFuxxgNsAr/AxjrUo/E4DFHBMgQ+3myan1h/qzyI0RakIPpR601FIVFjtlpa3Gtl1A0HMq68fWOaWAnQBwlf1b7FM6t1zfCgCbXQF8BQAWYP4kHBv4i9/ZzxlYrfet7G1ezFBmvEiYS66LBDSkjyEBDUnzJdljBiMCne+8A+bva+GN118Nr712P7z24H7Y39sPe7t74aMPPw5/+v0fhX/7vR+F0fAwbN7ohRs3dO2ur4dX7t8P3/72Pwjf+vbvkAH8wYcf8fXLX78XfvXr98Le/kHogrXZ7wvbVyWgy++CX1tN4/P+2LA8kt8/3QpxlgsYsm9ZXgq8SRi8AIAF4JX9gwDw6grBYAgGoJ2x+lE7mZd/VAEAYHAX4LkCwLi8wYs7BH/lEggVDjgfqHOMfVLkkrnv4uIQagjrBRLk7lBrYMvNYZG9F9Z+nyxhk4Aua2ALaGolBPAYL3HoXo29V+oKSwkD2uwshw3Iv2/Imnr8+DFfrBWtSYkIiUpCudeI7LTIqmPfJJNcbiLxZwZIC0NY9lABa2U/YD14BXINAMYlE7xMHYMXsXhBSeqnM/8xHt1fRF1A5puXpfQSAaXqxyORj0fcMaf9vtQ6vrHJ96V3/+m/CFsP3o7+3HZuQ8fnm4s6c32mivG6Ib9mu2rcz/PGksn/mNBd2ZhTnGufSY6A6/AquZfIB32nqZFGn26WbcwN+9+Ynw34VduXBnxInfD0rtNGnfZUGvh79qe9iEglBCVpXM5+FrKP3GNYMPsR2XOqic993wy7WvscWQyQVv6wjQ55fMvWbhFUR3yjJ8IXXteVgOs0x9fJV9d7pSNncsTgIpstAOxZpW1bbwRaANgbsba9KwKNAMBy4hnVb1wrNRVpk91H9R7vp8umY/wX2T35ux+E6d/9IAwHQ0rfQnJzZWU1rK6u8BBa3genBDCPjgYEOslsBDA3GhEkwe9wqLx1c4ssRB6wDwbF4XYpKysH4fb7KgAMment7W0CwMaINaYuJTD1BVABPqBPHHbj5zz0VoaU1SgFQEDAobPMA/MJGZsAgEGuEyDBwGmAEAb0ERgBEDlSlhYYacvLheyn1fVd6fcLMBZxOELsBgOtK2mgm/Rv4ylYX8dSj9FAzlO/Z13KCQFJgno3NnjYL6ClMh8VUCUoQeaeMCGNOYrvVQAYwCVe+BI76AM1gMdlreMeJFenIpkMgFqZ14R8FLyw2rzoF8zb9dU1AkUCIQmYUzCNC/BX6inDBoAkPAcA2GRcAcgiH4bDI5VrFua1/R65hssGAEAM+OG8KdjL+VT5amEG9liPVBjVk4B56vdX2AZgkkhEA5wRRqLlNwAR1P8F6L63t0+wDgxg+yAGAIXSrN2uAsAAq8DiA5gOkA7MTdQ57gZUPwUDFZcKuEaYewLG8GJBpXY0yakKAAsIDHBOLgmUlwggUyxS2QCgqgAwaxkrAIx8QWwE3JtoXVXJGYwXOWcAMGJOdj4AYI5JAHiyqHVvAdMR8UOcAMRTLpcXARTMopTuhLOP+LFGdkW6u8oErkpAy9+8clmBX8q0r/4/fmcy5kJPlabIXea6MoAF4CtB4LK+bOUjNFm/UvfX9hHUAsYaxzoAJtlZkhrAAIFxh2A0nITRcMz8NgD49dfuh1deeYn1gA/2D8L+3kF4+PDT8MN/9+Pwgz//mzAaDsL6ejdsrAMAXmMuvXz/lfCtb/1O+NY3vx2+3N4OH3z0UXj/w4/Ce++9H3793gfh4OgoAITHi2xy1rwWBrNcFbC6wGX9bSSzMKBnvkSyQH4+83th4Auoi2eNvS3gr3yJhPMJ4w7wH/LOWKtrWgO4AMopVSwgK9ryReY0GMYi3UwwlKxqZQbrnkt2Mxcd5l/HtCQAsOSgrM+lJQFtC3l7rQmNPKYSA5UA9PIJLgooG5hAsKoSME4aJa4pZf5in2Z9b/Sj4LWpXgDIZdmD3R3mun1VfSVYi/UkBX85HLuEY/kne4xK8KNEwbGsG0rdq9pDwU7WvRZ27VMFxmbvNRgD95HxqPg9nuW+MhrJpSbKZgt4jBel3rHnjEYiLY65Z0mGzQIAfvMP/nm4cf/N+M8xs/lW/bfjc9OFZi76ZcrvGvLrrK6jP/+l+H3W2m7CToM25jr+Bv1+Xk25DqrmFSTHQVtdl7KOv+FxNOZrA37V9qUBH1LnPr3rtFGnPeVGE4pwJPWXEJSF7cc5lnmMw91H7jE47XvWmt90fHTiW9ofMPFPxLf0r81ctnPZ5d9+mSb9utnNFAZXhHPELIfN65Y3Vx4Dx2Z5ka8tAOxZpW1bbwRaANgbsba9KwLzBoB50BvroePAMNomHYhvHd2yAZsAf8NPf1jUAEZ9X2Mj4aAdrEIcROMg2eoMjiYCMPFQegj265DAL9qurAJsg3SzMDEN+BE5XAFV7VC/C4BBawCb1DRsmoRvFQAWm3LQLjVMh8L0IgtMmMF4VesOC8ygb6VkZon0sckfk0llEpyQL0bdRJPtNdbmWAFgrRW7tbkVNrc2wzrkdpWhaJLCBMkVXCAzSwEZflBSN0RRtAq7iJQu2W+jUcEkAwAAEB7AEGIp4EDJZjOgDWMCoA0gg2CYgogCilpdSQHn0LXESWWXjxHrE2HJgims+UR2McBz9dNiy/gRuFkiMLjSX+EzBKiPwfYr2dcGBuEJA7A3NtbDjY11PmtfrPF5sE8AHT7AF2HvyZiYL5RLPS5ARoL8CmbJGIUNTGCf4JiyO09OCHihfVnnFvLbIueM5wiY0IbkEuJONrxeMpAcKjh2hLWZ+wSTJmHIdQAm9XIIqAe6DLAFQDGAtqDgNgBsA34AjKlMMVh8WuOXLD2uGWH7oQ+C8Aq0VcEiANpgQqOdSUBLLW6VgC7mWCSohYkpEtCwA9AdwGdRa1uloQvpaNQNPZnKHK/Iehb/wZ4WVq3lGhmMFQnbAny0OrySNCr7qxLmHOXMLjfzT6tZDb9t7TM2ypTmulZ5XrluIUAwGc8nwpe1vCCwSZr2SVgii34aplr3d8q8BegLiXk8IyDwBBLeY2GQP3jwUnjw4GWCvy+99FW+IJV/cHAYPvvscfi7H/8y/O3f/iIc7B9yZLD14lfvhq++dC+88sor4fXX3wivvf5G+PLJdvjNo0fh4aNH4ZNPPwsff/IpmeS4tIAar2PsbYzzMf8fec/ck1srRU1yrE2RD65sKspO5T6gDHiAmXYxhrFQQBKxENl1zTFd94gT1rHItsvlmhVlDQPkFalsyP6rIkO3IzmCNYa1g0s1BWObMyKxRuwV7LX1avMqEt1lvWoApMKWF6a++W/vKRh7lQEMZn6xdruoD44LNwDRNRdUZh1gv73vyPvXWC6umDw99vden2sFe9Hh4UFxCQZ9izKC7OnVtURg1xaEsd91wwfoyn13aVn3SKtSrfXEtZQBVofst9jDcQkE/8YlGynFQMC+omBhFyekZrMuRq4HfW9BfyfTQgIa+xpY5v1VA4BFAvrVf/KHYf2VN85ajbGflp5u5/hMclEn0Z+BYj1tyK+zumvc18vGlHEsl3V92e/nHovLHHpOf+867Jp3jBwHYU24ljUWDY+lMV8b8qu2Pw35kZIH6V2njzrpyURH59XXwvaTEDf3WJx9XHf7nnXmDI0LBONH6IzO5LLtsls9GIoYq8u2Y3IWwu6CxCJiGoom8SGOj3B8S9/FhOtkt/X14r2vBYA9q7Rt641ACwB7I9a2d0XgIgAYhqIPkRwHYdE26UBc67hWGppIm67xO3w9z+7ST38Yln7278PBwT5lb7d3tgsQEuDjvbt3w927d8k22t/fIwhcBYDJ2hqMCJ6JRO9K2FhfJxiMw3gACgCW8Nz+4QEBK2EzSp1XY3EZqGsytwb+ss4j7CjrDwCtHYYbAIz5Imt3PCZYffuFF8Lt27eFlQXQApLIyk6TmrLCyIQvItsMEFRADPo7kZq8YGviBSbmCurW9nvh1s1b4dbNm6yjSHZpr0cAwKSjIRu8t78XjlRiVNiXypZD3VzIFZNZjWeOw2Q8EfYwmJyDgcqnKgijTFcBPFYIdMB/ym4TpBOwi+zLXpd5K2xikT8GCAIwSMYmICh+jhfrbZKNeixsYZVKrkp2F6Az5ZRVDlWlRhnPjo6DTLRxIQ1L6dhVgBerZMkB1IFfW5ubYWvrBhl8lBYfjcL+3l7Y3dkOB/v7jCleACarstgASTH/wmTuMOYiJS1y0CYxS0lfjQvAPgBL1TqachkB4xCmJJlzeokA6wMM18lEmNaYU0gLm6QwYom8NWlngq+QYD4CM34oNWcBAAO4X1sLK2vrtA/WPOYWDFpj8RoAjLk3lh4AY8wzAC3JP5XhVtnc8rKCAnkdyVVjE0LOXFjvnYIFahcL0Kaol02QyABSYTIS+CfYLxcs0Df8BfiLHGe9XwDelEVXWeXi74/y47qBv8XfcktPs1SV/HlqlzcLYENDZpiS4WRFai1grS8NBw0cRTNK8KrEuzxmlw2OWS8caw0yxQDu7HU8HoaT8aio+wtAuEfZ52UFgIWxahcpYOPevbt8vfji3XDvxRfDiy/e03kdhCdfbocPPvhN+OC9j8LO9kE4OIR6wEl452tvhHfffTPcv/9yuHUb+9EL4fGTJwR9P/3s87Czuxt2d/fIIjfZ3uF4FAYjeQ2HY64PqVGLywXYgwT4R86KJLDUxYXDJQu0XJOYfwCcAHPxXe7AyKUXrkmwzPXShs09QU7sWaaooPV+5aLHMYFzPMPYdjthAxd/1kQJQPHHQhIacZTLBiI1X6g0aH1hXrix2rkKomIOWff36IgAMvY95KGxY5HfBQMYexpB7Q4vXeBCEfKYNa6HQ65njlXZsKbqYIxxXsPRiyNSTsBKDGAOh1KHnaDykpZCGPAvM1OksBrf2I+t3rzkvmS01XAnYK+XZIQ9LPNRsoY13nrhhZeHpoFzjbFTwUJltatS0SJ/DZ+thjzkoOVSi8leYw/D+wP2FryfUwJ6U/bYF/+T74TVl1479dnN9ZnmvE99js86l31wbMSfaicN+jbre+O+Xhqcufd4mUdn/v56eJk0tIV4yHVgdpUex5+YNuJl1rg0PJZGfW3At0b8acCP1ERI7zp95MlPJjib1Ndz3o87ZvOIl7MP1xW/+vsAACAASURBVBictr1rzW8+3vv4luq1wxmXbYddfvb3BNFh22W3+AM8zhmX7Vw+L4DduGhJK4e7rqy4TnNxnXx1rU3H5OaIwWU2WwDYs1Lbtt4ItACwN2Jte1cEGgOA0WvkgZ7rECrSJrv3jDzSbg6b5/r60x+EpZ/+gAAtJJghxSzg54QH2Hfu3Al3XrjDD7bGoAIwAVle1Awlc3U44jwQGOj1wtbWFmup4qDevgCK7u7tUeLZpDhl+oT5VLBMwaBTwNQAJR6oMyhLBD7pB8ALbWcAMAAqAM8vvPBCuGUAsLK2jAkqoJkCwAOMYcCD+I4yQilxC2BFwVWCiAAd+z2CwDc2NsKNjRsEPVgXuAfQTiSkATTs7O2Gnb29cDQ44r9pW4EEgJGUNu71GJbxSOIstZcPw+BoUIDOJpHL2p39FZE8JQAMELIEgQkA9w08BFNTwWuV50VccdgPhiHST0BSMGTHrAOM8QHIYc1PgtwCJJYS0PIM+jWmJ8Em1lJdDlPIHKtsNuoBi50+44MXWdtaH3NzUwHebreQARcAeIcXEG7evBlubm1xrAZ4EJBURioAGgOAIU1LmXL8rAvGMPoRUIsgryKNBGvIwnt6VRloht8DSpPa0gBRjHUpjGuYQszBypT4AiAVCdbDw0E4OMRcI0c70H0N65Du3rhB+W8AwAC0KJ9cqUUKuwDgAVThIgLAK4x7eVlq+BoALDWAhbkrALYAnwCKBciTCxYiwdyTWs8KCPKCwwC1ukdSN5kgF9apynVrO2NPi3SsXEqADwSgKJ+tLPWxMIBnv2RcJZveALBCjrj6AEFI0ynWP6Z0c7L1LkAickzZlgr0cp2DHUtAUWq3Ig7y4V5kkXkBgKzepYCatL0uchQA8DiAG9vrLIU+KL/TSZjCDgBNMoOPyRC23LF1hJjcun0z3Lp9K3zlK18Jd+/d44u5wksxB+Hzz74In336edjbOwoHB7iIchLeeefN8M47b4R7L96VWuO9fniyvR0+/+KL8PjLJ6VSANYjK+suhcPBUTjEhYHhQGTAIeNNlqrUcCUYihxRABhx0EK6MwBwKCWeK/LCrJ5sOaiXMoy1LyxXkU23mt2YB6u9juUDtjQZwgTMO6HX64QbUIhYW+clEntOaggj35bCZDzifosbEiajbHsxQPoqCGorFKoAAgBDNn6NFyqMHY/vtp8hDkxmsKMpgdzjPswYHkmpAoK9BeBtl2JUyUBjW1UPMIY81iYvubBG/HIYDo64jjFGXkTpdnS/GPP9QmrRlzWw0UNZYx4AsFyCYQ1h7FcEhWWvru711Z/ZXmwAsDwvlx7kPVIuxODnWONSD5irp2DcY74RFzCAASZv6B6M/eKl/+y/Dqsvvf7UenZ9/jjv80/kZ52Yj0+N+DPbUYP+nTWGLD5fFqzMY7qse+/vryRGXicXqP1lB0ML5Kq+sc/f4+w9Og4HY+ejUZ8b8K8RfxrwIzZ+T38eTX4y9UEf8HPq87A/2v4ntMOEOUnqy9nPc9tH7jg57XuS32/aN8uu1k5nctl22eUfrfFPxLdcDLvyN7njawFi4fDWM3WuSOSIWQ6bCzG/C5Az0bFt0NcWAPas1LatNwItAOyNWNveFYGrAIDhYPSBk+MgLdomHYhvHd2yps3pT/5dCH/35wQhAdACkCNbcXLMA+31dZF2Xl1ZDf2VVYJpOJwHwAlwyWSgWZ/2BIfNnbB181a4uXWTNTDJ1ur1AqSlYR9AMNnA+/vKKhXG0qzcM/4NdiQlbscTYXIac1bZUGQAAsyBRK1KZEIyc+vmTYLQPPg/OdYapVafEgCqSIwaw1eAQ6lbybqPrLG7xBqY8N1kUAEAk01LqWKpkQkpYh6wQ0K50yH4uwsG8OBIJTiPRTKVDGQwVxXEAQAAtunxicSTAPARwfTxcMRDfUoZs56vgHsAD0wymBKnBKqnobsiB/wEcTg2YXACEODz8JugszKAj8EuBRNW6p5aXVQAwABVi/rJWmvUWNwGPvA7gCWVlKa0N+dIGHPGAF5dW2UbAz+YS2vrzJEhgdEBcwHsX4wdNaQxb/DDmKj8TpBTpGfxgn0CwCsrrHtJBjDZhjKPwvIVuWGrVQowSv7mKmvPlqzJjjKywcgV2V3BKK02NMB9AI8CPgL8lfq+43BwcEQAGD9j+6VlsuwAACMfAPBaPWywIPE5UOowC2sc8umD4UDrC4uErdXwhX8G7FblygF4VQFg2CP4q/LZZPMuLZFBir4BVhp4LhK8IlMs9VlLFqSBUgDsEEcBoBQAVpDfAPHqhl8C0QJS25f932keMAJ7endjXPTPJJ0lrdeLNSMsR1vnMgeojiuy3QBG7W/pEmDHhY4Q+t3l0KN0sQDAq71u+MoLN8Od2zfDEoDu0UBeQ3wfyguXQyaoR4u5EcB748Y6X1AWMAAYhHiMG+32dvfD3u5eGAxwsQQXLEJ49dX74cGD+5SLtwsr2zu74cmTJ2FnF3tsmUtklZ+chP2Dg7AHOXTWT5fLB5isZdS6JeCKfQDrXGoyIw78Usl9XojpIpfBlJb1bxc58J0xLtjNslaEzSoy28IKBhAumV8AwKgti71DAWBKPSO2XdQ7Xg8b61YLXJ7jRRCVmwYAjJhiTQo0qfW9e9jPsAdibuRyBH2cTqXGu9boxX6OfQT9S2pBFl3eCzBubtestysxwr8LAJh1iKU+evW9t7hooDLzxjZn/1znov5AAJh+LqlPR8xUiVm3UKIgKK61hyl5D5Y8AeDT8vN8T8Wlhg6k4k2tQQBgmUb5mV324AWjGQawXOQopfZLAFgkvTUhhOkNsL8ArOVyz8YmagBDArob7v/n/20hAT37AS7688dln/wcn08uNXVZg5TfN+jfWd03Fkfv2DKPy+tOSvsri12Ksw08E32Y1EBf2Uw4Drqa9CF77DKMq1GfG/Kvtk8N+ZGaG+ndp488+ckEZxe+r3mMaQH7cM+Lcwy57XvXm899n/e+1i3g+dTcOSbHFetn2K4n/x1huHLwl2cjmQaXw24Om7licFW+tgCwJ6Hbtt4ItACwN2Jte1cELgOA5Zg38stx0BVtkw7EtY5rpWOJtOkav8PXs+ye/O2fhpO//bMSjDs4KNi4VWbSzZu3wgt37oStrZsEbwHcAVwiAKzyywY43Lx1O+C1ublJSWa8AP7ugh27s0MQBK8qY4nA6MqKApVyGH5weBD29gCIHIWVldWCjTgm+CFSpGBZ4ssYo2Q53bjBV8EqBshJieOSNclDdpUMJhPzCIA2JD4F/AUourG+EW6srUstXta87ZEZzNqUABcV6IDsNVhqvdWVsH+wTxAHNWQp7wsJaTCjlR0rtVpXhakJNuc0CACs/QMYHSloZ+w4Y3sJA1rqxooMtALAqCFK+eCSUWcAENoQiOirBHSF+Ucwgr6Bzbskssr0T0A/fnDS+pzC/CuBhyV8ClY2IYFXsFDJ/BMAGHakfmwIJ8ostJ+BUYdYA+SxsSOHtrYgEb1JoMKAEKkZLdLO0n8VAF4loxUgcMEABoDLT+jy8exCALgyHjJytf6zCOsCzDVmqcSdzHGOZaoM4Ek4OJRasADjAD4Ber5xY5NAi9QTHojMuAFcBM0FlAKALCzdAQFdtJcaw2CXjghwGvtb2L8ClJINqax5uSiAixdyEaGonwwAeDgimAh7wvSUeTYQmLVeVQLX6kgLm3DM+JcA8HKxzqt+2A6N9YBLGrh4EAUAP8UALgFgsTmlv1ZHWtiVMmYBTgUARswIAE8NqFcGMGoeAwDuAABeCtNjMFAnYXNjLbz52v3wxoP7YTmchMHRQRgeHYQBLmzs7/HfzMvhIBweDsPBwZAXAvorPb62bt0Kd+/eC1+5e0/AZ9bdhjywSKAbOxpr5x6Zwi9y7e3s7lDyGZdgsJ8hZ5CwqO2LiwTDEepIj3l5BAoCh0dHHBslfjGvvGSCGruQw+8yN7EHAgSW3cpqWct+iByRveN0DV3ekqAMvDDHke92+YPrR9nkBgBjZy0uDlA9wGp9GwDc4YUOXBACUC+gMVjWctkG65xS8wCAIfmvoDJreJPtvsy9YRYAlkswQ+5B2FcBAHM9kgVPtFdiX9SEPpFcAKA8nSoADAloMIAFBLULRCZrb+uxqHXOCxEC6svlIL3QokA1GMAjlfU3hQqraU+VB6uvrHsi7PPSj6o9zEo4o1/7mdU6tv3W5PaNAVx9f7O+q3uxrdkSAJbdTy5rnFCWnjWde32Cv9ib4Nvrf/DPw8b9ty78oOX6fHOeJcfnnphPfY34NNtRwz4+ZT5mYLnaZB5bLrdj7WbJh9jOI9q5Dooi7C1cE9+JaKPuZ49thrE17nMDPjbiUwN+pCZHva7TR5/8ZILDC9/XvMbk7McdN6d9+YvF+eXsI7d9j/dO193RcY3V6Uwu2y678kE/OuTxLTPavY4+O2IcPRm+ELtyfyHmOTJm18lX1/4cOX6XTcfaiYlrCwB7Vmvb1huBFgD2Rqxt74pAowAweo484HIdFEXaZPee0UfazWHzLF/Hf/39MPmb7wsbEXLOI5GSNIDAAF4AH6/cv08ABGxhyhYraGlAMJ4XxhwA2BL8BQAMYBTA8d7+fthl/ctd9mES0FUA2GpFAgjBc5DzBOuWNR7DkjBCUdtX67jysFuBWRxso9YhXsYIlFqvIhVsAJbIIAv4AADYatIS9FDAFtKmADjWyNqVurPCghOJYR6qLy8Lw7a/QinmY0iOTk8C6nkSHDw8FJYbJFCN/aZyzgBIwK0T4FEYXMdjeRVSzQZ6KHBYAMD0X0BB9IvXLLgD8JkS0CYRXQBDk4L9CdBDaq0GAr8Ac1C793ScRDqVYJHWCpZ6oFpjU79bnWVjOhPkYe1QjP+4eFZYfkMCwJZfyAVIROPSABjANp8GAAvIAqb4kjKAV4UBbAAwxlZIQM8AwGCRzqw7yzGREUfNTLlEACCT+QQOHeviIskAPAIAxsUDgKNTSj5TAvgAAPABf0+OIxjAkAi/cYMAHi4vII+rwCieJWg6mRRrTsA+gPTGAJaLA73eClnA8hlS6+9SS7eUTS8AYGVBGusT6xEAMPwkC50gVZUBrFLQxoTEBQKCuZKLAJ+NAWygNC9OzOx3ckmglIC2X8sszLY+zQC2uAjYXn6sRj5Clp21i40BTNBM6zRTAtoA4IoEtF7qAF4M8LcKAN/auhF+6923w2997S2Cw2D/jodHYXh4EAaH+3LxApc2RgB/IeeMuUN952Ou6bW1dV5sgcIBGdcdYaGOR8eUc7c1I7LRt8KtW7d5KQOXXrZ3dgrFBOYY6bAiaX00AFA/VAnoQ14a6XT7Wtu7L+u711dVcwGNUYcdL6vJLLuLxFDq/ArwaV/Md6yfjuyBVQBYGPTl5RFIYeNiCtm8XalfbvLxkHwXCWjUVe+ENVwYoTJECQDzIkgH0snY23BpYkR5bXiI/dWYsZhbXvQomKvibQE0dzoBDGDuR/y5jIljhW1dQ7x4YGtiOpW63IMh3yNsJ6CUOi4MVfYB2wMKBvCyAsC4zDAec7/CXnSKAUxGbVnH3fLX1BFs3xJWPt6zANhL+YRZRvZ5ALCB03hPxB5ana9oAFhrmOOiCfcWgPK9fnE5CnPwyj/5w7D2yhuXfnpxfRa5yFrkZ59LHfJ+5ooxWC4UT+ukto3FM6n3+M/Lqebb557xCDgOyXJEIuaQrHa/mcbYqO8N+diITw35kjJv9bpOH33yk4kOJ/WX0Nez1M88xuLuwzknue1715zPfZ/3rtY+R3wg/XNgO1esc9ktTwciM9Y5h5FWPdh9NACcK2bPrF3H3F55DBr2tQWAY1dq2y4lAi0AnBK19pnoCFwVAAwHow/fHIeV0TbpQHzr+JbxdmdtDv/qu2H0o++eqidqgCSAXYC2eL38yivh7bffCa+++qAAfwEAGxBsTE6AGwLA4uB+rWAAAwhFW7B6Kft7cMCDbalL2iVb1OSi7aAe4BXaww+RHe4Q3BBpZwWidEAGvpAZVZGLtpAXIJJmKcFhAoZyMC8yxmBKQt6zQ3lngBuoYwug0RjABk4AeDEGpfUHpl4fY19bIUj9hMDPNmv7AmBGHwYKgBHcxdi1hmlx/gymKPFlZXySmSp1Xk0K2WriEvwBSNPrhU4P8sHC7hNGJurZCpMTtWVZj5ksPwGXtRJrUTESYA8Yupubwtg2Bi6/KzPQgBsAvQJWC8BsvhY1gFX6lLWE0RNr+ALsl8midK4CwFXJU6kRvEGAyMB7A2Wr9S8huw3QqQCAKWE7FRlvqwGsS0LAGgF/ql/0heD3aQAYsSZrUKFLMgtZGxe1jmcB4Alle1EHVmoAo7juMuWfAQIDVQc7+PDwoADj8FmQ8t0KXlldbQA0YPBS3rcicQ4wXcA/hUfxjXK+VvNW4o81ZPWCDYwC8xiXJwCyI6dNQltAfwN/5TvAwWpd0lkA2Fj+BgBXAW2ZV3uVUTZp51OBL+Sfxf/ij7pTALDq+mItcI8Q4BL5PZ5IDWwyX/kzSEBL38wZvRzSWZqGPgB0EIS1BvBXbt8Mv/PNb4Tf+eZvh7XVXphOxuFkMgqjo8MwGhyqBLTUwcWcgq2L7wdHkPk+JIiGuV1bR44KQIs9iaA0WeoyHsRjfR11oDc4z9gDUP9XmJ3qq+bfkDXAYX8goC7W1HRKuX2oHvSwL0IZYaVPJjz6wR6LCyZ4AQy2+suWVwVIWlwaQG6Ctasy+thDdU3zYgBz/DQD2Ni6swCw1VeGagBe2BexznERxkTTL2MAV/f5WQYw4ifS5Lj80BUAeH2dQLfJ3h+DaQ8J9eNj5vZwNFb5dVxgmKrs+qiUfjaZc8a8VDYoLoFoLWzWcp+eaGkAKTsAH5B/YADjwgp+zzhq/Xlj/tp7loG1mOuilr3KvWOtVyW5be3bOqiC07A3ywA2pvGsDHSVAVzuE1OyoQsAeLnLfMXlLJGA7oV7/+l3wupLr0V9bnN9FrnMouMz0KWmLmuQ+vsGfTzPhUZjusDjTHWtfW6BIuA4xMrltesgL9WJTONs1PcGfWzErwb98U5bva7TR5/8ZKLDSf0l9JXUDz/E+570tS7+aPemhw/0m8c4csfJad8bUL/5+JmOb5mWDy77joG67DpzzGXb4XPxd3dsAjhs5/I5l93YEDinLhr8fabn4hnNm1y5GGO3BYA9K7Zt641ACwB7I9a2d0XgWgDAGFHkIaDrIC/SJrv3RDXR7uAv/00Y/OWfsCc7PLaDaQC229vblGt+8Npr4e/91jfCG2++Wcj2GhMYYC7B3YMDsg0BOAK0wuE9GKUAFMGCJGB8JMxhtMcIAVyRtTsDAOMAHAAw2lOaWaVORdKzAgDPcAx5iP4U0wvYnLBHq4fsAH8BYkrtWKmZWQUxCQCvrNG3VWUAC2PtWCRNlSFqANVytxNubG2GG1tbBBAfP34cvvjyMeNydHBItqeBAiK92qNcqgF2AIMhyQtmnNS8lI8DiCleBAZPhI1LIA5AMWSOIRF7FgAMNvdJKeVrADDGSrCG5oXNDGOsn7wlAIGxwAsAGExinSfM10RlvwVMli+LndXOZP1Mrasp9YwFrIRtMq4HYIwDFBPQDODveQAwQLbTDGDUABYJ6OUO5jUIe5oAMOqJqk/dCwBgqsmKvLD4JeAa5q6oLUpp2U4hAU1QHezK4ykB4b39EgA2SWIAf+vrN7h/kPmusur2QR+gHZncmnOUaAbQCwAYdZ7153KZQX5eXZ9WobV6SaAEf8saoajRDQbyLANYZKCJT5OBDuCLANYZDGDkPiWHVZaarFKVorZ5FyDtaZAd6XURA/giAJhjQ11l1ldVAFgloCeTE2FnFzWABT0WcF3Y5pCArjKAIQN9987t8Pu/++3wH/2Db4eN9RXWAUZ94PHgMIwHR+F4POKzyHlcetndFbWC7d09SjgjU/vcD1blUkVvRepyT05Yz7tkAC8RtEU7yBBzD93eZhyxJij1TSI06jSjjvRh2D84KtY28gbSxyur67xM00dd7pUV1huG3DRqO8sLMsdSjxovqfstFxjkgkN5SYDrk0xiyaXTALDVAJaxI5AXAsAAk1nXHHWARfKde2tFApogqUlAj60GMOwKA/g8CWj4hj2Rl3BW5D2kAIB13YgKgtTQHgxHIrGuku0EgAf42Uj2T81r3WROraOnGcAiM8168pNqDWADgIXJbwCwXYjBvw3YLethiyw0XnjGLlBU+7T3WZOAtvcms1WtAWyM7SrwbEDwrAS05SHyAMx1MoBVAroKAN/5x/8srHz1gedThu8zyUWWHZ9XYhx0fVaKMVhubp7WyW2z+e/1qOF58Xbftl+QCDgO7nJ6HHMg1kj/mcbbuP8N+dmIXw35kjp/9bpPj0Dyk4kOJ/W34H25x5Qwnmehj3mMwbP+fNPg897V2ueI7yLAc2A7V6xdduVQIzr94lv67EY74DYb73F8y3gncti0M6zomC3A/EbH4Zr42gLA0dnXNkyIQAsAJwStfSQ+AjEAMKy5DsUiD65y2LzOvp7sb4fJx++fmryq/C4ALxxeA8S9desW65sKGxVgm9SRrL7wrACacvhtjNeivdagBYuPcVsS8GGWSYV5EsarghKaDwSVTgFQpyEmkex9epaN8cnf6xdASb7ApCVAKaxegMUAyeg/6m6ydqrUv7X2rN+rpmhTwWWAAqjHCz8B+KKeqMRHmLSstaqMNEpAc/wCgEotT/FQ4BT56GIMP6npWL7sw5iwz1Aj1UB8lYAFwGUMSjAl9fcAOcov+3g0FQAXUttg4FaYvafY1QRUlgnOAYhH7OxLpKQNaBfpXgE1xGcDDhFDMhe1fq0mAmu+AsyGDXkGTD+ZF/QjQxSw0oAQix3HpjWRqxWZDPSvAv+yXmXyMB9CU9aambBB4ExHpXNljGT6I8imgLisfQvQWS+MKNNSpF/BWBXgvmDMKijHsQHIx3yiprTGCvNoQLmklcRx9m+lIuokywrgZ2sJCYV/CzAIQPR0LVjmly4T+X+JgeWcrP+p5j0YtqXEOvud/aBcSGXH7q7Kwrzwz3LNGc67OIv/JF6Q57ZayKeZx7KmRRCZADfjjUsOJ2FtpR/u3Hkh3L3zAgFGQY0lDyFTXs15SBeT8a1MeoDo+BLJcLkUgD1BmMcwo/WZtX607Bkd+msy53ze1oTWl0acyXLXHLGVaXW/pf6xXFKQut/CcibQyPUta97iIrLPTMbKPkc9Z70EY7kk8ZW8kbm3/UVqAIuF6qUZW8P8Hde6rEXumbrOYcwYvPiRvZeIMzovKuuNZ7h/YH4qX7aHmJoD5oqj0hjbeBE7UYPAe0nJ7LULFvS38O30jmfRkT1cYmBf5rPIpctlHLkII/LwNocydrk4ITYEcK9eBLC4mM0S5C33dcvXqhMGAmP+WWtd7VYBZPt/25uY55Xlae+T5TPLvAQA0B77DcDfzo2bp2If84/YVR5jK/aSXZQt72fGWKNMkUZHfWHP8+spIgBzHHeEN22TXBFwHH7lcsHsRh/YNeFIpnE3PoYG/WzEtwb9SZnGet2nRyD5yUSH59lfUl8J45pHPwvZhzNW7jE47XvXnd98/AjiW6rXDmeeC9uOeMhfYo4vh+3rZtcRBQ9W7YrwdYvZlft7nfIxg68tAOxZtW1bbwRaANgbsba9KwJXCQDzLC/WW8fhV7RN52Hildu9bjGIn918Z7rXLma+A+4rz0lbv7ninHON5rbtyH+nK7G7ZtnOMT+ufTlh/otHvKNwjmFhx5E42a61XmNekuJ2Vf2x36TIyJPpj3qz9+z2DTnQ2DAa8id5jXui2rCvF3XdWHw944tpO8cYxLjTtnFGwHEo5bRcq7nrYLFWT/EsmpRuGh9HQ/PVmF8N+ZMSWzxTr/v0KCQ/mejwPPtL6ithXPPo57ntI2E+Yteg37RvFlytnc60tk/P8nWMR06f86yBeI/jW/re/HLYzWGT7+mxk+D8AJDDbg6bnhi0ALAnWdq23gi0ALA3Ym17VwSuDQDsPK2NPrBzHKBF28zl67Wz64pYvsP4do7LPWEBYsE09uxSDp8XyjbHGD9S5zA9EZS2zg7iPVdXctufxxgS+vDNcmXanPGaZz/JfSXGr1Z/znU2u3ASpsG/9i57ogEn3Ov1Ip8a8KdqvlHfzvK7YX8vDM1lc3nVv59jLK56qNeqf+dh+bzH5jpMq+tc5lg0PpYG/W3Etwb9SZ3Kei6kRyH5yUSH59lfUl8J41rYfuYxFmcf7lg57XvXn8+8z3tf64wgGILiGOjC+O3wmUP0TL7D9nWzmykMajYuGnGtzGR86/iWGXP+inPnWY1BCwB7Vm7b1huBFgD2Rqxt74pALADsPqCNPIRyHQxG2szlq8vudfKVA4ufifiWroh5XHDluMewa2zZYpZxPq6jz1nzM2OsmaWujPKkqm8NWGvH/Pu998VyHvaT+nDm27z6KKYwZead816rr4T41e4vYa1Vw5gYnpSZOP+Zhpzw7TiXDKEhn5qZ34hwN+zvZT02GuvLOqvz+znHpY6rz8SzjgO3qxyv62CuCUczx6Xx8TTob2O+NehT6pTWcyE9EslPJjo8z/4Wuq+E+CWNx9mPu48Fs+9df073vRBjNkAS43TNlXOg19F267M3+6W9LzXioxzf0ufEdbJ7nXx17SmOpPHEoAWA09Zw+1RcBFoAOC5ObavECFw1AMyz4ljfHYdY0Tadh9VXbve6xSB+dvOBX46YufLxuuVOcQofn8XxLTODfwsyh+78YMzjo+gcZuzOWbZzdhDvuXbhtO+LzjPWh3P/qE62e17m3ddV9Odca2ctnoT09a/Bi55oyIGk/DjPr4Z8qp2/nkhn8Pmy7huN+WWdNfn7K4hVk+5fmS3HodKV+XhGx54Drsb8zhyrLGNq0OfG/GvQp5S5rd99eiSSn0x0ep79LXxfzhgmjedZ6MM5Bu8a9Jn3zYKvaE4a+QAAIABJREFUdUYQDEFxDHRh/Hb4zCF6Jt9heyHsOucwUyhcUV6IuEXO83XyNVeuL0IMWgDYs3Lbtt4ItACwN2Jte1cE/vc/+r+i2Z+uAy7HodKV271OvjoP1q88ts5DecdUuPLcgy4vRsx8gOoz73POvM9t2wEAO13xrQFr7VxkrtxKGIDb/oL2QbdSZsQ5H8n9JMStSJmUcV1Ff873m7OGlTAdqdE5/7mGnEjKx/O8asinqvlG/Vugycw+ruYz7myLGeZ8Xq430k/kgVwjfWU04josa9KPzPHLMq4GfW7MvwZ9Sp3e+i6kRyP5yUSnr0V/CWNLGtc8+lnAPtyxShiDZy36zftG4GrtdKa1fXqmr2M8cvocuw58aRfvcXzLjJcTHIO7Tv5eJ1+Rh9H+Tqfhf/vH/3Fs6rbt2gi4I9ACwO6QtQ94IuABgN0Hz5GHR67DskibuXx12b1OvjoP611z5oBFHCHzpHn0JQfX/JoHDqddcctlN+dcO3x2x/q62maeuGbec1/Btw6cc1+kuLeXnHOVsO78M6CdOMex8P0kzn/yuK6iv4T1NpveCdPuXSGXt2/ICd/Oc7lbOTanxn08axgNxTMiQk81mcv4Uhxr6pkrjG3SEByHbUn2r/ih6EOsHH7OIbZZxtew34352LBfKVNe34X0aCQ/mej0tegvYWxJ45pHPwvYx7xiFbsW/SHyjcDXOiMIhoA4Brswfjt85hBjJz5nPBbE50yhcEX5us1HDn9z2FyIXHfkuTcGLQDsWb1tW28EWgDYG7G2vSsCiwAAuw6XHQdNrkO31q7kTa44OAAwhwuuXM82NofDuXLStYayznPOHFoc2+54O/LfOT2+NWCtHTnrH6tvngqXvCNxjiFpHImT4VrniXOSPJ7EMV2r/uTNzJtRp9onpFet/s58uEEn6kVjxrsG/apabtTH82Yjk++xkz+XMcY607Z7ZiLgOrzKMWrHQVtq99nG2KDvjfrYoF/JMa89oHQDyU8mxu1a9JcwtqRxLWg/8xiLu4+EWHnWo998/AjiW6rHTmdc9p8D2654IOSOmLhsL4DdfGsgPhLxLZ/tubhOcVgUX1sA2LOC27beCLQAsDdibXtXBAgAOw+Eow+wHAdt0TZbX/PNV67YOg/jHWnjyvVFAIAZYo/XjmC47Oaca4fPOeOxULada8A5PZ6MKtvmnKfEAeTMYRv4QvZROOf2zrefVDPFOf/J8asxNvcaPnMl+GNa0+W09XjRU4lzNWsyPRLnONeQX9n9PC+2mfz3JEDjc+LpvG17bSPgOgTLNUrHIXIdF7KNtWH/G/OzYb9SY1/PjXrRSH460elr0d88x+bsKyl+z0IfzjF416LfvG8mfK0zgmAIjGOwC+O3w2cO0ZMADtsuuzlj7fA5UyhcUXbFzTG21u6C5HrknKXMVwsAe1Zw29YbgRYA9kasbe+KQFYAmKe3ccdbca10aJE23YfH18nudfKV0xY/w46huXJd3HD44bG+AHZ9Uc4Yi5xxXiDb7ngv0jpwxtGWQvzq8e/VafH05fG8+phnP/PuK7m/xJxLzr1T+7c7c08/Xe9xzzvJ+W0d7zGXddj4cBr0rep7435eFJhMY7hsLmZ/P9cxe51r219ZBFwHVDm9jDxQa8KFbGNueAyN+tmwbynzUN+F9IikP+kDkKpxmXefyf0lTExSX/PoZwH7mFesPGvSFybfCHyt/evLZd830GxAKuYml98uu3Qk/on4loth17MGnKFwzeB1itt18nUh1lHm9dMCwN5V3Lb3RKAFgD3Ratu6I7AoALD7UDnysM51mBZpM5evz7zdRQCBF2COr+M85/R5oWzTmfhdI76lbc2+JxyuuPd+PuDswOe93747FxLGkNTHgvczzzEl91UsAXcWFbmd/mRtr71LJW09xjzlXLPnmawXy3OsNuTbrPUsvp4bmLn2dumML5Y3l7rbNmgoAq7Dvob6vNCM4zCtrjvZxp5hDI35msG3lHmo70Z6RNKf9IEas3FJ7jchWAvf17zG5OwnKW65+3Da965Hv3lflFytnc64bCMwDvvPhe3rGA+Hz5614DMbnx3xLTPmp2Nwz6y/1zQGLQDsWcVtW28EWgDYG7G2vSsCBQDsPOCOPpRyHAhG28zlq8PudfLVffSda86uGQC8MHFzzMfC+OxYS26fF8h2ku+OdeAcqmvvLxrnzK/EAbj213n1seD9pOViGkif3JclnTPnqontzo1Tq6Lm0/UeT1ufZz1VI36z5rIMqUH/5uLveTOTcRx1kiHLnNVxqH22VgRcB3u1enI+7DiYc1p+qnnWGGQYR6P+ZvAvZT7qu5EelfQnfYfzs3FJ7jchWAvf17zG5OwnKW65+3Da965Hv3lflHyt/WvMZd852Oto2+UzksURE5ftXHadPnvWg8PlZ5b9y/BmClq0XcdERNt05k0Ou6k2WwDYk5BtW28EWgDYG7G2vSsC2QFgnhTHHVfFtdLhRdpk956ItHYlWrni4JgNhwueGc43NofDrpzMOR8On3OupYWynTPesrhc+eqcIpdt71o3474R+PYTf4T87wnJ43Dmxrz7mWfskvsqguLOoiK305+s7bXnrdG/Fr1PNLg51IvpOY436N9sD1n8vSj+Gcfinfaz2s89Hk04/RzacB02XUV8HId8TbiXNR4ZxtKovxn8S52T+q6kRyb9SR9QMhub5H4TgrXwfc1rTPPox9lH0tw4+/CuS7953yhcrZ3OuGwjMA77z4VtRzwYPk9yOWznspvJXVckco2ttSuze+VxmEOetwCwZyW3bb0RaAFgb8Ta9q4ILBIA7D6ajTyQcx2MRdrM5eszb9cBfjmmwpXz3hP865Y/C5NDdCQ+evEtdbodtnPGxG2b7vtG6xyqbz0458nv/Rzmy0bsDJRvFtLGkRyvhHmZd1+1+kscXzHV/iyvPJE088XzzjSr5emlDzfoTL2onONpg/6d1UMWny8LeuYxXdZ97O+vJDaxzj0H7VyHYFcZD8dhWVNuZo9NhjE16nMG/1Lnpr4r6ZFJf9IHHM3GJrnfxGAl9bfgfbnHlDCeZ6UPz9r0h8kXJV9r3zrLaRsxdNl3BjKXbZddDjL+ifiWGe06fc63FuKjEd8yY9yu2zzn8DeHTWc+puZCCwB7VnLb1huBFgD2Rqxt74rAKQDYeSAbfbjkOCyLtpnL11x22xhoXrpm2IMfuvLeY9jlca55zpWXTrts7om0Ix5u207fXX47bSf57oikM4yeGSrbOjvJHc+kmDrHkNRHQm4k93MN+qo1tsTxWdK6c/CplVHPQkK6pa3NmKcadKZeVM5xtkH/zuohi89zjntMd020ubJYNeH8AtpwHSAtiv+Og7cmXc4eqwzjatTnDP6lzk99V+pFptbTNZxP7jexz6T+FryveYxpIftInBfPGvV14YuSr7UP/MIYXfZ9A/XZpjPx3sS31JnMZdthN2e8XfFw+hy7Fvxm472Ob5kxjxwDzOFvDpvXLSfrxKAFgGNXctsuJQItAJwStfaZ6AjMBQB2HvJGH045DhSjbebytbVbycn42XBMcXTOs6HDcLy36kIu2w67HKInIg7bLrsLFOucMXHbliT0zJAnZV12i8aOHLBnfCPwrbuF7sOZ18ljKR50R9qZXdXt2d+XP5tnUjQh92rHtEz8tPXi3+5r9RP1cI04nmU/LRMu8bRhH+fmd8wEzGFsMW7UbZNl3us6dYXPuw6JrtDPS7t2HDheasvRYC7xyzC2xv3O4KNjGk41re9KvejUerqG88n9JvaZ1N+C9zWPMT0rfXjXp3/qfZHytc4IfiEwzsG6fF8Q2y6fnTFx2V6QeHjWg8/l+GjEt/TlaGtXZjdHHHLYrOtrCwB7VnPb1huBFgD2Rqxt74rAtQaAMVLHgVv0oVYOm7l8vY52HdCEYypcec/GDuPRuZPT7nW17Ygzh+idSYf9nLaTfHeO1jFUbxSlvbMDdzwXtI+0ufPHa579JPeVMEeWbEn5UDyc/nT6k4147l02aWvT85RzHV9kun5sz7HeoI/n+Z/N99i5mMMYY11put2Vx7ahAbkOlhrqc25mfCeojbs1l9hmGmOjvmfyMXXC6rtTLzq1nq7hfHK/iX3Os7+kvhLGtbD9zGMsCX141qjfvG82fK194BfG6bLvHKzLNp2JfyK+pc/uQsVkQeKRbz3Ez2J8S998t3bz7QGLGNsWAPas5ratNwItAOyNWNveFYGnAGDn4W/0IZDjICzaZi5fW7tlDuWaNwfw5XDBlfueU3tXTi5I/tANT0QcgXbZdcYjp99u207f3XHxzZAnZT0zf7qtIw9yx9Mc88d1scHZeY0naX6KoCd56czomTR15l716TRvG7ZQ34n0dTv7ZI1YnuVEtqE17Od5Aczmf+yMzWmcse5cdbum5sN1MHTVg55H/46D3hzuzG0+Mo2zcf8z+Zkyd824Ui9CtZ6uMYDkfhP7nGd/SX0ljOtZ6sc9loR4edeovwvfKFytnc64bCMwDvs5bdMVz0QtiN+5fM4Zj0xhds1grri1dmV2r1Mc6vraAsCeFd229UagBYC9EWvbuyIwNwCYJ9HxRz7RLXPYzOVra7eSm9Ez7EkbV+6z8XXLn5w+t7bPzh9HjjCE7iz0PeF0x+2NZ02Ycd8IfOtuoftwrpnqZLhjNu++rqK/Gn0m58mpFZI0K6ct1DfhX7MXPdHwhpF1eA37el5Yso4hdvbmNNZYd9p21zQCjgPpXCN0HaTVcSLjWBsfQ0ZfU0LYjDvpUUp/UkdbYwDJfSf2Oc/+Fr4vZwyTxrOAfXjXqHMIXqjFB8zAeadDrnlrbT+dHgsSk5zz6FkTvnDEex3f0rcGWrsyuznikMNmE762ALBnRbdtvRFoAWBvxNr2rghcewDYeWDsOvhzHNBF281hc0FiQDdc2Rff2hE2lwcesCveW3XB4bTLtsOue04ctl0+O3M0p99u27l9Z7r4oumYJt96sNbODnze+9eHP0Jpfcyzn2vRV0LuFymUlnnylDP/ZrtKysdTRupZqOl+ncid/2zDTtWL0CVDbNjX83rLOgbvLM5pzF632vYLFgHfyWhW510Hc3U8yTjmxseQ0dfUENZ3qV6U6j3tO4ifjVFy34lBm2d/C99XQgzdY1rQPjxr1T8EX5R8rf3rLaf9nLYxRy77joly2aUj8U/Et/TZzRmPfOshPhrxLdXbBZgTl8+R/uawmTN3FtXfFgD2rOq2rTcCLQDsjVjb3hWBMwFg5wFs9CGa44Ar2mYuX1u7ZR7lmjcH6OVwwZX/bOwwvhB5mdPn58Q2h+nJFEeOuG1LEnq88aSsy+6pxtnH7Ft7/ijpaJzjWPh+nGu0Oqe+LKs8mRBDe/oq+kyew9MLIH3tpKde7T4vNFBjHs+zmzy/MSPN4O+VjCNmrLNt5jj2FPfaZ+YUgchDvTl54zswr+tUxrG7DhVjx5HR31gXqu2acadepOo97QcwbPy1+k0MXHKf8+wvoa+kcc2jnwXtw7tW/cPwzYivtW/N5bSNOLrsOwPZ2j6dqTnj4VkTvmmM9zq+ZcY14Bhc669kTY44NGGzBYA9q7pt641ACwB7I9a2d0VgrgAwPHMcarkOFiPt5rDJYXmiHunrM2/XFzVP6nhmI19OLkC+WyBy5WfOHF0o2865dPvOiXLNUr71UCSNzx//CHzvB0m5PM+xJORIUsxqjOkq+qvVZ2JMa+XKqXcP/xqYffNxvN373rfqtM7gVP1IXTCgDP5eFL6sY1mweavjTvtswxFwHA423POF5lyHZU04ljEOWcaS0d/UcDbjUr1o1Xq6xgCuot/kPhPHmdRfQl/PUj/zGotnzfqnxDcKX2sf8IVx5rTf2n46k1wxcSZXTtuxa8LpsisDc42vtSuzGx0HxyRH26QD8a3jW55vtwWAY1d12y4lAi0AnBK19pnoCJwLADsOXl2HZY6DvNauTOMzHQfH6BypE53/EmBXhB0e+2z7vGhtnznJOefSmSvu+fRlVkrq+taFc7zuvcq8cc5ZUj8JfST1kxCz5H4S+7qK/mr1WWOctfv1vwM3sS3512nqE4nr4qLu/Puew/kM/l7We9bxXNZ5zO+vICYxbrVtLomA47DqKmLpOiBrysGMMckynoz+1glpM27Vi1itp2sM4Cr6Te4zcZxJ/SX0ldQPEtfZV1I/zj7olndRJfTh6SLNvG8UrtZOh1y2c+dFTt+fA9u55zJ2XfhCHe91fEvf/tXalZl9ZuNwQUK2AHDsqm7bpUSgBYBTotY+Ex2BJgBg9yFr5IGV6+At0mYuX1u7Zcq55s0JejmmOXoNsKHDsGt8Drs5c+i5sZ1zLp223TGXRHTlrTO9XLaLxs5OfCPQXhawD/9sVMLrHM+8+7qK/mr1mbD2qsmelJNPrZb6VhLSIm3Nep7K5FT9aF0yiEx+X9Rr9jF55u1CR6+Np02NeLHt+E41r2wsrkO8przMHJtsY8rsd0p4m3GpfsRqWagxiKvoN7nPxHEm9bfgfbnHlDCeefThXbP+YfhG4WvtA74wVpd952BdtulM/BPxLXVGW9unU9sRD8+a8JuNn8n4lhlzyTHA1l/JnOg4XEFsWwDYs7rbtt4ItACwN2Jte1cEFhkAdh8YOw4EXcdjOezmsJlwSH7lcWC2xnvhCJtrHXgAYJ/HGcFl53zHR1lD5wj2dbXtnktnzJPsO9ZDgju+dZHYQc58sAG4+5jXWBL7ScsV/1qtJkBSDGuMr9YYa/Zbu2/ne9V5C82xrfrXap0nMjiWnF+ecWTwO6b7uYwtxhFvmyuKl9fNa9fecQC1SGOLPmBr2uk5xCvL2Obgd0qom3GrXsTqPe07eJ+NUa2+E4OX3Oc16C9pbAnjmkc/8+jDu2b9ofKNwtfav/YWyr4zmC7fnwPbrngg0Z0xiV0bPrPxXse39I3t/2fv3LKc53Lz3LNL2mNychF7TO5kdM4SJbIoihLxvDhwU8J1YeM9AGD9C/iqG+WFvqHcRuMyck6yrAUewINIvn0AJoXvWOpAH4CpYx2PHPh4AAYLV7QMAwuoznsv51f7ANSB1kFzcDfZ7rI9kuXNrPXP5M6sJcyNPefTTtqWz8T8AszG8oSiVWAI9dNqyOde9s1RI1mb6KNboxPXpXfpZ/T1fzsFQrvTidLik4jFuHYgKYn7kZEl2o5IRPz8JP8iqJfkMC7aSrg4QNDCzoHz8rTAvzRtBdwVq+No+ZzzvWaL961PLmzRQBnzAniSNkFXBU4FRs3cMiUsms8fyg97A+W+mQ/yd+7XbkWeAK/pXLDUdtb2yMReAuKa771zTvfhoGZ9AKYT3vHEgT4AE7c6FjsQdQDGi1WwaDIv1zJywoWzmeuX58X9MMIRGPQP1gdyox7K7KOBcmf6jXNDX6T8YB4EOvj3xPQA9LCmmWN8I06lprkR8DdneSi/hB2+aVnYi9uG11mvM/mzOGVoc2x9lUTO75pBQBJ3A/L9U2kNvGLcyd6mWQYWdGkckhKjRVoGhwJv0zQWcFctj6Hmd86dwSHEhS3iVmPKeII+CeubcAQtdH45BKsKi2ZHr5vWzPyZuTF3WCjEfZDciPNkIH5hGg+W1s7BHvmgCYig3J33brDRhyt42wdg02h3kOhAH4BF4/qZzYGvOgBPmzf76s0e2XmXbsryF6xMAQXbEDzt9O1dYY9k/YMXyNCQn+ANvwXY84r8YCYEOqmzMSdHvbY84q/wCzgz1XqkfnQ2AfbQUS+XnwG4sr8vUyO79pRJbEc+w/RFIrEY5wyCEjUY0OFX3JLxojFVdTAumC7qopk2WqCZs4LAojqk6izSAFydQuNo+d1zZ3CIcWGLuNWYMp6grwpLwqnSI+CQ+eXpmVssmn9Mrpw/k/tP5ObNax4Nltrutj2SzULnvZf2l33oA7B5vDtQcKAPwIJp/cTuwOEBGC6VzUs9sAwy58zi2nn/GiqrbhOCvdKAhn0YYJ0ZY3YEtjvxkAcMuWruTL9x7uxegfMg0GFzMUeDPlueUKQKDNEwPDuVvjmw5FqdiRmALc39Sz/LXfGUSWh7Oll6fCK5GPcM0hI1GNCXkDK9hFTHXt4BtIjLVMs2uTKTVL1FGhTxcdR8Dvpes2X7nk8ufNHEy2BW6hOwJB8hTgVGzfwyJSyaz2Fm/szct1qh/Jn9Nkhu5MdkIH5hGhGWlnFA0YBI572X9ko+RHPtA7BpvDtIdKAPwKJx/czmwGkH4Gnzal+F2SOT8gKuaKmclfdq/k7taq8ytM02DHMUSG5nzPqSuXHh3Jl9CnNjzyvyg5kQ6LC5EOZjeUKRwAzKGKJhaObXuqs0ibpcPp6F6ejJp9LQ/tyNlzvjKZvQJiHsTUkSycW4Z1KB/tvTmFEOK9Uts+yHozmAllnZ5MHi1EslVXehDupDHDW/g+4MTjEufBH7MpiV+gQsyUeIU4FB5/cWD2XQ8wo7xgiEsK9QMMqfmRt6g3hfNTf0m8wHS2132x7JhnOIvKCPEN+svKDIiO+JefsATKa8Y6kDfQCmjnU8cqAPwMAusPxES73O+ygCco38+wFQ5HGOqcwNxvuquW+F/CnuU+cyxeBzwuZiHQ1BmIL5c8Bf8RdsbmYLJJyplPwlf6H7d4Y+N+aSQHZKmLJ3o+PjECRFn2vrS6GPzamtgVFxiVoUijEdpCD3m5EdQEuxCiFg8RZBJ1V/sRbqRxw9v4vuDE4xLnwR+zKYlfoELMnHChwBI3+GuVv4BdSN8mfmvpmfmf8HcqNaCn5b5wNajf5RBNIIiHTee3V/3Yc+AFunvOMUB/oArLjWb8wOmA7At2xgSYYWWMa8GTknWWanzvcgk29mbuQxqIixdUiF/2JBcqQP5M2syVC5M78vMDf2pSI/mAmBTvp8zABoTpZH/BV/wb7t1XqknnT459LnbECpdusOht/XbfO78aeEMVmcVmpzTV85/f4EF+ciEJWoB7B4CT3FCw/hfutyAC3WXEjwMViSwsxvw1O9OEEP8SWWnt9JdwanIBe+iH0pTEGjpK9xyBhPsdwyVhkWzQkNlR+amcn9J3JDv8lwsNR2t+2RbBZQXjj4KDcw7mvznuxBH4DJpHcsdaAPwNSxjkcOXOUAjNeqYJGHlmud995fWT7A5TmggeaC6BumN1Prwmqe6QnODX0ZMv8oc7GeImH40LdWqJtUOxHnElgObbI+J6YLNwDbjb/MCO723d9Rwpix33UR0ckkY5yEQpM1QTYv4ad44iXd718cQMu5M/wDS7YoeumenKCJehNH0e+mPwNbsm+9cuOLZrpwqzEFPFlfFRbEkfRADDrHt3gOwZSwaE7oyvmH4g4bAXEHuVFerYFNYwIoP/LZmdsj2Tx03nsp2od//KMPwKYx7yDRgT4Ai8b1M5sD5gMwWKyixRRYsnXee02v5gPmDBSC9rENxDoKJM+qCfYOcB4qN/i+zCUaxvNs7ktPIsX03zDw+ajSDXsa9/XSUMxfqQ/PwBLq9PQZ1DoD/SOhPQitGqtMQt+E6H4S41bxN/1xqdSKHr9zen4EcJoFybqOdFt/fpo/VoI/HoeWZmd6xTezIWzT/TlJFzEnlqLfUXcGp6Cz8F24omYZU8AbHqtCk4BBZvkWyyF4ZfALSCozf2buyf/Egv1EbtgrxG6W2u62PfLBFhBBuTvv3eAr+QC49gGYTHvHUgf6AEwd63jkQMYB+EYALaLAcq3z3sv71T4wdXmHrqy+nApor6A98jH6g+TO7FOcG3o+ZH44F4Jk9Lvj/iHC3SmoGBtH6hXROxnLgefCPBPXie3W/TRNfE72hlEYNz7TES8KiMY4Kogt0Caw+vjkNK+ihVwkH1oSjqIJLL4iKZd4dZI26lMczRhX3Vmcglz4DuwzcGVMQefwWFWaBBwy01p6Vh0WzY4xN61Xzj8Ud9gMiPtAua3zASmjTszyrvPeq9s+3H3oA7B12jtOcaAPwIpr/cbsQB+A71ahBRlYAHbev1ZEXoCKgHKY52IJBMmRPpA3sz9x7umBXak98uE4yJ3Nfcj8YC5gqfhszC9gzSRfRTG4/ypxRCzZPweeC/NMXCf20uL6dKxeSt24iyyMXIgCnKSAaJyrWB36XShkL3lyqn8lCnNA0BIsh4I/K9/C+jEfGUr8O1EfMSqWpt9ZfwZ+aNr65eLgMPQMXBlT1CnhCVjfhkNm+hbLLWOOsWhO6Kfyw2JlejNMbugJmQ+W2u6IPXL+DxH7C3skm7XOe6/F1XzoAzCZ+I6lDvQBmDrW8cgBdACGy1TzYgksCc05s7heMe8lOaNKk5skmg+SmDEe55CayXtqPeY4Wqpn5s7mLuWfvGSqweeVVuovXgBhKh5Q34YDv83rAkn+OfB4523aSajdnEHWuiRwZ4BT92mU/FycZdTnXH3pqD2BjHGWIMb1uAM1/enpvqYrfAZAi6hibi44tnV1Qe09LvP1ZJ3EuDiqMe6GZHGKcnFwYJ+BK2OKOiU8AevbcMhM32K5Zdwx/AKSGip/c99vwUxfYG7rjPC09k60R7Ihzco7fSusxsEPS+fN8/ZWij4Ak8btWOpAH4CpYx2PHBjiAAy3mWgZBRaPnffeOlk+4NyACSgzmo+7IXZH7JEsL/YOcMa5Mz2BubO5D5kfzMXc7LAd+IxU1E3AkOrnMA3N/9plsUDVeC4/xfot5dC68vmV6HMoB/5b9qNyp6QIV+05isjKc2FXchxZpPWYyDkRQ9SALtfOsSoXlW9bw/mgRaQHfQCtVvqxVGMcdmcJEOXi4MA/A1fGFHVKeINjYU2iHutc3+I0CKaERXNSP5UfFizTm2FyQ0/y5sPuiD3ywRZoRLk7793gL/bhJq8PwGTqO5Y60Adg6ljHIwf6APxnF1pYgeXe1fLeHBmCM2AByoHm476rR24A1iw3Y8FyZ9Yc5x7Ic4l7Nv97U6I+hi2Mci/BAghT8UCqwhHyalUpAAAgAElEQVTqyCuzslrQdQaeC1P0dN2QUs88JXBngNP3aZz8XObsYvtos+59VUg2zmGn6ELNTqb9/MoOgKVbpky0MPUSGUSzRUYs1RiXQ7I4hbk5OPBd2CKujFmJNziW5KGoyTLbcwyHYEpYNDvELBqI4FssEJ3NPzN/Zu7JRuL7QJ4n0UaOXNG7IThn9dEX5731ex+AydR3LHWgD8DUsY5HDuADMFzgouUbWJB13nuZv9oHqBC0D5qROw270/bIB43O/VoP4AmeA1jPIfPD2RAk8xkRQfC8DI4j9cvsNuz75ZlWLfRd20JIdXPqdOsNwnfV+KVWLiefsonto3aP/10x4Tin/dLJf1MEoHWKb3UALNmyLUDLzAgyA2m3yImlG+N2SBanMDcHB74LW8SVMS+AJ2kTdFXhWOZ6HcOlcCX4BST1U/kzvfmR3GRGmCWsE1E0INJ57xVuH547vQ/AZPI7ljrQB2DqWMcjB/oA/GwXWhCC5eXV8uIFd5YX4MQNKKAZmYJh8iHqPRBv3E/Z3L8hP5iNueFhG/M5EXyVemNwHFmTqOsMPBemQ+fSy1p3/r0KGgb0rf/IOTBTXCqvy/b3QfWwAA5pT6F+i0cdM6gDYHFZpQAtBr2kBtR/JCmWcozbMVnYX/7t+eTm4TDXhS3iypgXwJO0CbqqcI7mevtzQQo9q7AjzI0gJIW9/aH8Q3kDfM/mTeYE0EazgTQCEigvnDeUO4tz5723L/Bh7vc+AJPJ71jqQB+AqWMdjxyQDsBweWtetoEFmDlnFtfMvJm5r+bx1M32agN5aE7uNAAPmv0HcrNKMr9xbljPivwSBpgNQTLt4r940M/zI/t0rWgNjKPV86FN0HUGngszoCGlntl2tej1Ok0ID/i7zjKcAdIsMLExxaTjahdrA/1vjgT0Tnm2A8JSqooyWl5GkBrYi3fy4inHuB6SJUCcm4eDgwtbxJUxL4AnaRN0VeEonywuh6lh0Q8FkBTGGCj/UNwzfRkoN5kTRptVE0UDIlfLe6vH1Thn8M3Iue31PgCT6e9Y6kAfgKljHY8cGOoADBfCaHEHloqd995CyIfM2gEmoMxoTpRlLPIPEv+J3LCnsnt2yPzCpMJW43Mi1E3yVsS5BFa1Ngee7Oe6s5xNib6Hex3txA/x4ImXW9GSLUCa9g3wvjqBeJzrXvEf3p/gS6KaTj07AJaSZ5mGlmpRJC/gy57UWNpxzodkcopzczgTX8SWNV8Ar1KbhCV6SD5hHIIrwS8gqc7/vuKZ3lw1N5mPWyxrR7sr9khMoo+pjyJneXy1vOue7wMw/QJ0PHGgD8DErY7FDvQB+NUytAQEy7isvHj5PABn5MVUIvsLIA/PS/8V8I5l0HB7JR9Ynf+gT7GjpI35jMwvYN3YlK9oVeFMBLnXlboW69WqifpkjWueDuwR8N3ev9RM67V3pXfaq3ZUzLsTyMe6H2PD2ywn+JOs6LvTs03oqV6gBV0U0wv5s5UcTz2mAjFZ+AL9xR9vjzgNdvkgYldjyniV+gQsSZeAQ1tUg2BqWDSf087/uerIH9gQV81N5oRZghz57iPtzWRgHnKu895bGPiw7vk+AJMvQMdSB/oATB3reOSAfACeNq72FZk9svMuBfxif/nC3t5BwDY0K1MwTG5nfeHc0BfkCczN+yrZd4G/pAH8A4m56WEr81kp085rqHn8sEA0Dve96N9SX61i+Bu3hpE0PiXwZfC99tU31Ien2oWoUv6zQu2gvHfi7EUQiq1CBCNjjhM9MzL8zjBxqXS2GWiBGE32op7dbIinHleJkEwBAt08nBxc+CJ2NaaMV6lPwJJ0CTj0k6ZBMDUs+qEAEsMYV84/EPdM3zNz586Jnbk9ks8Fyg16qvPea3E1H7Y93wdg+hXoeOJAH4CJWx2LHegD8L5laNkHFmxD5L1JviJncOQC8vDMpHmXWZeBck9UqOuwoD+Xf/KTqYaW0or9xQtATMkDqgoHztJshKRJxDoTk3fiprWEOq4zyD4/JQnJAify04jF8EmQqH8XvC+dfeKBj6+Gh4349kT/RMZjPgOLvzEFwEVctIiL+5dDH61G31YkJkvMddvNxWH0WdguXFGvhDk4VqUm+nnj1nE1+AUk1fk/Vx35k+n9QLnJnDDayO1LHhGRQmBe5713ZZYP257vAzD5CnQsdaAPwNSxjkcO9AF43y604IOLtKzcV8vLDwV2hbAkaGbIARhrhMTtjrCjP+Y9PUBs2HEkM7fAfTh/lg6GNWDhbE7W0bB+kr9VdZx1VWkSdS001aoJ+p5KruI69bp1O+q7Jzl2xGKzBVntqbT/rbNPvQTiK+JlFPj+ZG8DlWipwPJNAzjvFVqSZdC8uLc59OOqEpbJKTSEh4ODG1/EduFWYg6OJfkoaqKfOQ7D1eAXkBTOfzMpGwPkx/xB7klqYlNcNXeiJcjxYfwDPYU4Z+WFMzwE5ywvQN5t3/cBmH4JOp440Adg4lbHYgdcB2C4PUSLMrB46rz3smf5kJkbcWYK6T2SzU5Wf2bOFMydWXecO5v7gPklj+CMCLLZnMzRYF6WJwqSgKP5zP/Bg0uXs1DsO7sxXvRU9tXRM9uWcekO5OH24mUWQpQ9ZXWUWZnUnDcDiIivTI5VKVkH8P+jLseyJ8WvwqRoiZfF6wv8z5EQV52wTAFCQ7g4eLjwL4YraxV0Do8laKKfPA2COceiHwogMYzxQ/mH8ibTd5ibzApPbXfdHsn+0QLKezMDiES5O++91QbwYa/n+wBMvgQdSx3oAzB1rOORA30Afm8XWuSBxRfKCxf/KHcWZ5CXL8btCiENNDf0umxnzQ9Lw+SGvcprn+zNN/Cfuhh1BG1lNifraGEgmZIHmIDDXTsBS+jPJ/v1yuG/7g/DdWqW67r1SuyplzSeGry8labjI4MgmaEq5WSDiImvkuxIP/whB9CiMdMXsLzLpBGRO0dKXKXCMgUIdXNxcnDhO7DPwJUxBZ3DYwmalG8Dh+HO4ReQVOf/XPlMf66am84Ka0m7K/bIB2NABOUeIO9N4dU4X43vXt/3AZh+DTqeONAHYOJWx2IH3AdguKBFyzCwwOu899Jn+ZCZG3FmCnOPW1n9mTlTMDeuO8zPaj/eATjbHyk//xLkzsn6txKYmfkZ7hHYg0/08G9Q3pMuXQ5tei89GAu1c2tdEkhdsFTT93rVFA4P3H32tjfD1P35FZ9SmayYN0E1iyED/xstCrTzfL0DaKFW4QZYjFbQ8WDkSImrWFimIKFuPk4eLnwH9hm4Mqagc3gsQZPyXeAw3Dn8ApLC+W9GZWNk5s/Mne1NJneYm8wLT23vSnsk61uUF9Yd5Qbmdd57V2b58K7n+wBMvgYdSx3oAzB1rOORA30A/mwX2oOCRWNW3puarNxZeTFnoBCUBM3NFAyTj+Mf4454Z/vyDfkrNIAZmRsftjOfFwcQ7kHB44Weokw0T9Ll0Ma/tRszRJ1uXKdmV223/eDwYJ1Krv3b/kzIGJ9Sma64N0G1iyME/3stErhzXdoBtOyqUgqWllWUPDg5cmIrF5YtQGwIFycPFwcH9hm4Mqagc3gsQZPybdBgmHssmh24Zs3ZGD+VHzZFpjeZuem8MFvszO2RD8aACMqdlfdGOyt35703BfDhXd/3AZh+ETqeONAHYOJWx2IH+gB8bBnagYIF49Xy4iV+lhfwuAVoHDeD4xiA6j2ZbX9hj3wIALlx3SH3zm9rO1xjOCdC2WzEHTOzfsr1sxmasSQch3nVeNK8PRVCZix05KZ54Hdrr0F19qtsATzc/fZ2+kIUPmUPlKt9MzJeDSwqvoIZBnbOKgfQUrKK1IwTsEirpnyElyMptoqh2QIEh/Bx8nBxcGCfgStjijolPAFLwrkNtIB19B3Y/lyDYIpY9IMhJIYxOv/nVsn0Z6DcZF4gbfT3m6h/ARGUF35zUO4szll5v9yLd33fB2DyRehY6kAfgKljHY8cCDkATxtl+8rKHtl5l2ICf6dykC4AubPyYs5AIZBHXLvHwuTj+Me4I97ZvgyYn/cv81/Kf29Q1NOwnVHup2ABiClZoQ2Oxavk0za/lv0U5m/bKC7sEfAXE91K/n7F69O08zKO1zq5MEqhqtKSXUBYTkXTHO3EogNoUShiuJ+BRaIbqzBBnqy4qsZlijuauTk5jT8T34Ut6pYxK/EugEU/LVwSrxR+AUnh/DeTsjGunH8g7ri2kDuZF5baztwe+WALiKDcWXnhvA3BOcuLAfJ+6vk+AJMvQsdSB/oATB3reORAH4CP7cKLN7BMRLkHyDvt3o8t+4vI4sxY0DstUYiOwMg74dCB8oPa4Lpnc/+G/BUapk5GXZE7K+vJgv3HlazABseq1jY7wzpj81kUPH0qP/vKvkY78V2eO/v4nXRXPXaTxmcUPlveSte+D+irKsI51a1i3zhoeXe2XWAZdzZVip8nLbbCodkCRIfwcfJwc3Dgu7BFXBmzEu8CWPnfCF4p/ELwORuj87/vrKG8EXrHOjM8td0ZeyT7hwso780IIBLlHiDvJM9a7B/w4p0VfQAmTdKx1IE+AFPHOh45EHYAhltBtLgCC7nOey8/8mGQ2nHedpWghdD83M228+AaWX7GhOX+Oe6D1XZuTFxj/jWgLc1nZhFToYb3ue714yX8JpyFJ830utqiTrdeR/9sm5V34Jt2d3rxZKs+Ue/IhWcUPo8pHNKTBtY1nev8+akCahyTA2iZZspYEAQWkQVsUiDyJMZWPDRbkOgQTk4ubg4OfBe2iCtjXgBP0ibqoh8TDYYpYtEPBZAYxoD5b6yyMVB+yB/lnsSyFyg6M7fAncwMo253xR7J5wPlZgLZTIDcWZw7r63b+wBs86mjNAf6AKz51q+MDvQB2GYUWhLDhWFW7iHywi0x4gwPW7AstsaYo0ByppEfr1B+wHsqJXNlqON4Bf8KDFyDqWb8FWwN2hl/8QIQV8PnaBltVZmgS6vUg6CI58KE3/c9K6VarhM5dD+lUeucwMVdk7da3G7vZg4qQUQFcnN8gdCcDsi1/QrZ0dJsVEFg+TiqBAuvPJnxXRCaMUB4GB8nFzcPB74LW8SVMS+AJ2kTdVm+D+sYDYYrwi8gMZz/ZkI2xg/lx/5negNzk5nhqe3O2COTexeIzOKM8sJZRrmv5gXge9T3fQA+cqh/7nGgD8Ae9/rtoQNnHYDRghMu3dCCC+T+6rxwkZ/lBeqLqbvtTECpD+fmJQAmt7N+IIH8mbmZ45z7T+aHsyd5BGdl7m/QdnxmnCC4zwWfF4qqOtFASZtDn95TK2NErSHYTu3uOm/7w+HFSyq19z6+kzvskE2g9EOs0wO+UGxeZ5xeLRcBtBRzIRU+DlyGFbKWoHKlxndHaMYg8SGcAri4eDjxz8CWMUWtlXiVWPTDodnHFeEXArFsjM7/ubuQP7C+KPeNJsxP5oaltjO3Rz7YAiIoN8g7WZ1k3lfnBT2KfAB5LWXrA7DFpY5RHegDsOpcvzM5EHoAhktYtGgCi7avzntFjzM5gwMwpGGan6egrB4ViKMZgPkzc09UqPPAdyk/9EfCgBokjMlX5q5Ai1bvHi8CMTUPapVY1doceLw7dkotejtnkuq5puHED/FgEeNW8/zrRZusg1exHINLkaI4LWlA76VxS0qc1z1JhDdp8fKohlYuClxg5pLJz54rN76DwjMGGRDCy8nFzeFMfBFb1nwBvGpt9GvDLeSK+At+wMMYXDg7dN0KATGyNaD8P8SdzAy0BZ1Hh6kPENmc/7ony4usvJa+7wOwxaWOUR3oA7DqXL8zOdAHYLbCQtFgIThEXng8yOLMl/B2JqAkpvl53tDbeXCN7EjGmLDc2dy/IX+FBgkDHoDhJ4HPzPqFMJy4z2c8AUvz+wFYjecsnOyrE9flsbO22+Z1eeDs63eDFMbp+ReXb24PXoutn8qpJPnPCi9xt0GsDoCFpTXlFeLyZaPVo8my0IxBBoRxcvJx83Dgu7DPwBUxZZ2VeCKWaQBXQRoMc5BFP8hBYkNiZGu4cv7BuJO5YdTtnWmP5DOCcjOB7B9FgNxZnFHem9VX4wz4Wvq+D8AWlzpGdaAPwKpz/c7kQPgBGC6A0UITLNS+Ou8VPc7kDI9aoI1MM/S8S0edx5hD4ozJWEdgzB321xROq5vtf4WGSTNWrv6BLnVY+ktgruZBC9ZzFnMZPKGf1gWTdTpxtQ7daTWxvmEePCVyufkiLjabu7NNcx5QDhPOsEE/b8CwlfkuYsFLrquZky8fr0kPLQzPGGRCCK8ALm4eDg4u7DNwRUxZZyWeiHU4gJsADYY7iF8IxLIxsvPfSoMwoEco90SGvWDRLH9m7vyZsbO3RzL/MnurOf91UJYXWXmtvd8HYKtTHac40AdgxbV+Y3agD8Ds8IUXr2Dph3Jn5YXL+yzO/AhgZwKsM8/RUyAAsLN+IIDc2MPM3LCvMPeK/BUYsAaST1Mr4c7rI/BqyLl72vzOkDKe0LPrb9lZuFqH7nyuhXna++i7fHgyNCyTOMWWX2mxHHf9zIewCD0/Jqg/zxfSDE5xAC6jT+FYAFpjA1o3mlSHZwwyIoxXAB83FwcHF/YZuCKmrLMST8QyDeIqSIPhDvIXycetmweCeKwDYlw5/1Dcoe+5c2N3xh75YAx0otwg7zRKxECQOyvvFTlnemEpXx+ALS51jOpAH4BV5/qdyYGUAzBcOqNdIFiYdd6/FhjCi8y+gAct0EamOXoKgsmzajPZTdlncof1/wb+FRokjKkvWHfA1qCd9xwvgDE1KzgBi7t3Ip4wd+tiyL46cWcOLvwgDq56702C2HPvhsrt0W7inKxPvZUP4fsOVb8O7otq+o2X7ABYFCYzGSJ9jR1ozWjyJTxjoBFh3JycQng4OLjwz8AVMWWdlXgilmkYN0EcijvIX/Dj7JAY0Fys4YfyZ3tDZgfajs6jSCckkpUb5b0ZDXij3J333sbAB9L3fQAmbnUsdaAPwNSxjkcO9AH4YRdYvOGdZVbuAfLixTjgjHOPdNACOjP7iXs4zl/ES9ynR8xRFl2QX9CgeYWVU2vR76KnYFjD+S1XxL//biyxvlqNV66KnrpxHXpDvF6SyN3x3Jp6Vz+/dNRjj0KMutrMwaWJqsxYeYL7ZCxxzeatA0lLq29wvMYatGo12xqeNciMMF4BfNxcnBxc+A5sGbcaU8Q7Q595MOU7AVPFoh/sBb8xDsTIzn9Tno2B8g/mTyb33JmxM7dH8jkZJjfoK8QZ5MWzBnJncc7KS3q/D8DErY6lDvQBmDrW8ciBbz4A48U1WLShZesAeYfxAh4DkM9T59tfgLKgmbrTsPNgrB9UQH7GZCzu2d5I+SvqW4UB5mUeAtB6fG7WL0Qg3O+C14sXHoWV+gKKJ/kaUM8QrwP0P0nx1H37VuyDdxTcdXqrLS9zYJtEVmbsXMF9M7bYL2YHlmlf7MKhtDqb0GrxkPccEJ410JAwbgGc3FycHFz4DmwZ9yKYZ+gzD2fR8ffGB/sg1PcbMLI1DJUf1jibe97cMOYoOtNDkBtxnj4I9hf2yAvmHcQL0vt9ACZudSx1oA/A1LGORw7857/+H71V2fODBRVaLX5x3pu5V/MikzPOzdzL6/2JuL2S9sjH+IHc3EPGvfPbPonZNZbqMFHHzEhr28x5FwX7fE7DFfGed2EtjyWmQsVWBoueap2yKawDO8Rvp+/bNtWq96bZA7xZZw7l9kI5Nzv89en7xnzb6+A++jZ7TtMDFn2ncRwQuMY2tFpFLoVnDjQkjFsApxAuTh4uDg5sGfcimGfoI0Oq2chV8RfskHPTPCQGNBhr6Pzv2x16kzs39sraIx+Mgc5hcjfnv3bL8gLkpb3/7//8H+RJx7YDyIE+ACO7Opg60AdgfUGNVqBgKZeVFy/wszjD7S7yYyqn/QWQSEcLHYAZ6wcVQN7uCM+dzb0ifwUGrgGck7lBJRwwMwuOBpQ+Ry4fwEythbisuBCmNCfbiot6w/wObmBX7RO8eUnJJw68CFX/FjegZYCmLw1tE2sKm7RwqiE/BkqdhXgVbDYoJXOgMWH8AjiFcHHycHFwYMu4F8E8Q595SPl99ZGaq+IvNHIYB/YRzn9zLBvjyvkH4543O6xzUHSmhyA34gznAuXO4gzyTvKSmikrL6XbB2DiWMdSB/oATB3reOTA7QA8LXWz9nggMaLwxXnxkn0ALzI549zwmAXsQ7OlDFbWDHAP+UcBcRc+OsPlr9AgYEi1hjMj0uLzM78QhhT3iwNL83xlh6DvLMzFJr2a95ei5jD8AA5rC+R+2/PR6c1uSm+9Pr4PVf8ZqQ4q1bHhkif03HAaIwjBJVgE5C/kqLUVrRCR/SmZA80J5RfAy83HyeFMfBnbobkaU8Jz6EPDym+Tj/RMFYueIfgr/ELwORuj87/v4GxvyOzw1rGzt0fyWRkmNzDw6zlneQHyKr3fB2DiWsdSB/oATB3reORAH4A3dsElGNpFgtxZeaedN+mQLM5w+Y44T/rsL4BE4tw9Fia3s35QGSg/5v5j/szNM6RPcGYWLZIYPkbKLLGvgO/3gKu2TjNdJYDfj23lXNjC/IfjO71P4xPMa83TXbOP45ub/UlHHZT4wfriZ87vxnDOJC2KhtM5IKFa6/Eq1exYSuZgc8I4BvFy83HyOBNfxnZorsaU8Bz6zMP6CNSguCr8QiCGMW4eQByMMVj+STJpksH4I+5CffOsYcxRdGaNQG7EGdYG5W7Of20MvFB6vw/AxLWOpQ70AZg61vHIgZEOwNM+mLAHS6ir5b2iF5mccW7WSfROS7o09wgMZoB7+FsH7Lmo6FsxmYpfwO4swpgMELTwJ2x+1tEVXi+NoAnTXj1ABX1a1VamipjyvGyr78R363fWe6+ZXT2Q4E86xxeAUAcOvxcBLXSI0QEFDhwVMmmhU6CsIVYO1JcRrVBRrdIyB5oUyjGAVwgfJw83Bwe+jH0hTEmjQx8aWn77fKTnqvgLTu5nMWC/YJ8Gyp/NncwPtAWd3TN1DpMbGPj1nAfxQun/PgAT1zqWOtAHYOpYxyMH5gPwtETN2tmBxIjCAHnx8rk5P/dnlh8Tir2bAA00X0swALCzfmQHuZkrnd9c7OwaiB9o3EtwbmZ/oHyzrS+BIpDmg/5LUcYT6yzN9dZc0duzsZce1LtK/p30CdLVA3uJHfUp5fk6tFGVMeVJssmE3UHtQDuw7wDY8wVZiFenCDcte7BRYTyDeIXwcXJxcTgL24Er6xUxq/HQ4PL76iM9V8VfaOQwjlDXbIzO/7mLkT9CfckMsfSI+Th/oQ1EMoVsxlHu5vzXxsALtff7AEyc61jqQB+AqWMdjxz4lQMwXlKDLSJa9GblnQTamdgjWd5Mn3FucACG9qEZm4JBbbhOlh/VfjDus/HDaajwScCQeunesLjHYYvj/MsDEYgreiBW44l11qq2KYOoNQTboXutQq7zU5KQLOIkHYyGo0afMscpfoeSj7BFTrJK/3b1y3bghxxI2sEdOIhWprgaadmDzQrlGcAthM/ZPJz4sgcO3GrMajw6wJqVXBV/wQ5Ds26MIxiQjYHz38RDHRgjM39mbsEbMkOQev/179ZcaCDqW5B7iLywV7M4q/3fB2DiXMdSB/oATB3reOTA+gActH/dxwebOLQmvFpeaHKWF3hhn+Vzph9w/Q4kohlbggEAqjv0ENf+G/IPqEGqQ4UOODdzf4P21uZn/UoEw3PlFCfjCXV+ssfjsOjtYpUH26k7jIOz7nsWuHphN2F4RnHyacFzeB+xcLb1Ufr+eTvQDvC9fKBnaD2IcdOyg6WthXQozyBuIZycXNwcHPgu7DNwRUxZp4hnmYdtjAbFleEXAjGMcTMD4mAMmH+iRAsJMX4qP/Qm13rmPIqGOrNyo7xw/lDuK/oBOGd6YZ2BLd0+AFud6zjFgT4AK671G7MDv3QAnnbLZmcS/6oSbCIRX7g8R7kB50yfcW5WcfqHuqSbhvorYO4jm4dvyF+hYViMqbPRF+L+gj9hM7SOFsFkitV4TkNlnU5crXM2bSB6/dQeemc9vwzgMid01WRPTyC3bfpwrrv1qEF50XYObFRHdp52YCgHwB4vmDdaC0rYqQjBxoVyDeIWwsnJxc3Bge/CPgNXxJR1injKMGtQXBl/UXCYvRkGDRhSR7aGH8tP5ghag077uNcAmWFyA87TuCYVZ4i88HuUxdljcR+AiXsdSx3oAzB1rOORA2UHYLhURvs5sAQdIu8gXuBFfZbPmX5M02CvOpCI5mwJhgB25vz6hnLDGjHXH+5AbyowsEcVPgkYkldwduYeF8qozZLog+4Fn7HFE12h66ou9W9QIV3YjtpurXbzCPJjzSuMUwK3NP8+zkC4I+aJK/1emVl1YDswtgNwlxksBq0DJexUhGDzQrkGcQvj5OTj5uHAd2GfgStiyjpFPGWgNSiujL/gh9mbfowjGJCNgfNPwtkrFj1W/mzudI6Y9Yw9imZE2KyA3Igz7F2UG3DG3w6QO4tzVl5v//cBmDrY8cSBPgATtzoWO7A9AAfuXV+5gE0bWgdm5YVmNOfnkmf5MZUFdTqMZuGICf0TSUwFzAL3kR/AhuMPZ7rCIwlD0CHjwGkTqbE5WkfDnp+f4t5cHmovtVcPUFGjXnM/rhvb6fdTi+jdtfml5qriU664TKu0jj45siiF7y5oHdIWPtG+I3v75+3A8A6AXWCCFrQGlPFTURIMDOUbxC+EUwAXNw8HBxf2GbgipqxTxFMGW4PiyvgLfnC86a/AwRiCydkYnV+Zlv03vLx29+2RD26AzDC5AWc84yA38gPkvSpn64TsWdEHYKt7Hac40AdgxbV+Y3Zg1AMwXh6DzR1aL2blnQTamdgjWd5hfM70Y5oG5CApjXnWlkBQd86c1Z+5wnLPerMxsvNn10D2Cc6MpOOvaXGfwzbH+eFH2t0AACAASURBVJ8eiGC4d5ZiaS+1Vw9QUaOv7trMb4vp0i30+V4zuTmskzpqEe7NrthQtc+j5ptU8DpPg5VEYJmtkB3XDgzjANz/JfFGK0uZQypKgpGhfAP5hfBy8jmbgwvfoV3GFTGr8ZTh1qRpyvArgRzGuJkGcYbEuLqGbP4wP5klnpp1EIqGZLJyo7xwBlHuK/oBOCMvoM/eGegDMHGwY6kDfQCmjnU8cmDvABy0b93nATZqaP03QF68aM/iDAuY5XOmHzj3SAfgzPrA3NxHfhBC/SXwH1LDoDokr6YvOa7i/ZX2DP0OW4JFMJliNZ7TUFnnbLCod3muVfXvlRM/jEeQH1s73PXZ8zfIs93U3nqi9ynuMAbnU0B8O7gdUBwAuzklvfENXvsZ876GpSIlmBnON4hjGC8nHzePM/Ed2LJuEbMaTxlwUZr0N7aSH5BgBcbNZ4wzoI7hNGR6BHPTWeLp7e7bIx+sAZlhcgPOeP5A7iv6gTgDL8gMvEvbB2DiYsdSB/oATB3reOTA1xyAb6rBshPt8gbIO8kjlQWcM3Mjzpk1nLxjbKCFpDqoVzlzNgs/mR/2muTRoBiyFjg/gnw2Q3vR4tCyL8MKuBrPaaqsc5Ys6l2e+yuMv527bRLBI8iTLRV3jQLnwmpTCue34LVo72g4R8Fqbce1A6kOJO3MBM5o1Sfk/3uSjpRgajjnQI4h3AL4uHk4ObjwHdgyrohZjacOuyaPq+Mv+F/l3jzAOIIB34CRreHq+ck88RZi7qBoSCYrN8o7Da79hT3yUcWs3APkxd88wDliBvoATFzsWOpAH4CpYx2PHHh3AHbumT9zAJsztOobIO/kG6lAFmdYwCzOmX7g3FNd7EpBaUjF/2IBgJ31Iz3IzVwpyg/7t0LDsBiCV5IWOD9zo8NW1GZp/UoExDPmFCjjifVe6HodFv0Nw3fqf2oVrxfOHngH7+qNT5qctTuyK433W+B6xLc1G4fKUZn65z/sQNKOTHQUrztFnPuzdLQkc8N5B/EM4xXAx83FycGF78CWcUXMajx14DV5XB1/wQ5Cs/4KnCExhEJiHRBjqPyQO50nlp45w6LZ3AyTmxnI/hsF5L6iH4gz8ILMwKe0fQAmTnYsdaAPwNSxjkcO/OoBeNohE6fA4jQrbybnzNzID2G5z/LDaBZOOgr/JRumAnoW1z+9TvyvmIfUIPgk6ajEYV/OaSZgK7I52kaLYHi+1rgXwpxpn6H3yTJflcOayuVDUO+9syKUW0C/WkuWxvstgXrEIy/ET8JR2v55O4AcSNqLIQ6vwWi158Tqw+9iYGAzhFXQySmEh4ODG/8M7Ith0g+AJo9Xkr9gR6xZ97A40OgKHRgjW8Ng+cksQeron1gNVScgNJP3MLmv6AfgHDUDfQAmTnYsdaAPwNSxjkcOnHIAhhcBtNoDW7esvJM8UoUszoP4nOkHzj3VxV4dUBpS8b9YCGBn/oDo/Md1yfYIzuFMOLvWbBK2NmJ2fQR+04ncyVUi2Lv+KsZh+/ovlkcYl2V4XVV96ZTYbPHeffrIpnF/C1qPePxL5h7hHFcrTMf9qANJO7AgN/F604VbgpZkeDj3QJ5h3AI4hXBx8HDjn4F9MUz6EdDkaZWUXkGCFRg3jzEO1FGBka3h6vlzZ4m5w6LZP5wYJjecEcQb5EZ5p0G1v7BHjpE3cgb6AEzd7HjiQB+AiVsdix34dABOXViBTRha54G8eOkLcl+R8zB+CI2H/AYHYIEKm0HQU7g+AnnmI99o4/wDapDqUKFDwJC13M8ZrNd5u+D8Tw/gbM1vuaoV6oUwQ/SKPbeuk8vvRURIFqGjP7So2Aufmj5G5Q5CAtctShr3j1+Jc1CtH64C261UOu6CDoA93Unq0HowhGMJYpLxKdwDuYbxC+Dk5uLkcCa+jO3QfAYm/SBo8jRl0iuBIMapwLgVBuIMqWMwDRUeWWcKWoP+CUG2TpQfCEV54YwMk/uKfgDO1v63lK8PwMTNjqUO9AGYOtbxyIErHICnHTNRBbZqWXmH4QwX9MP4kcl76iW7UtBOpEv/YiGAnfkD4sfys+pqHg2LAedmbkLcU3CG1oMB21GbqUVYpTK9l6R+CjRVc2lFIKCobg5i7+81WAgXZw9+avxQfoF9ZBnWNO4WcPB735QuIShglBJYdcqzHUjacQXLwmvMMPwS5KQipHAP5BrGL4BTCBcnDzcHB76MfTFM+mHQ5XFH+Qt+ML3pr8D5WQzYMNinwfLnzhNzB0UP5OMwvIEniPP00bG/sEcm5oWcyRwcWdEHYOJmx1IH+gBMHet45MDRAThwp/rKC2y60NIQ5MWLd5D7ipwz/RgqN1wEg7Kj+VuCAQDqK2GAcf4KDOAP7rO5CANiVGmRceAciVZrM+UEk+bAianX4QEMe3htrEuv8A3YK6qbQxAPdx12xYWo+/uV4ZuKz68dfURoxTpCkFMqTAmg+KKSIE4dHO/A0dIpHtGbEa0BvWBP78uQE4sSriGYaxi/AF4hXJw8XBwc2JfDdWilHwkdirvKX7Djx6x9WBzBbKwFYmTnv9UkGwPlh/7kz5OdvT3ywRpo7dyvlUaeXNFrwJnMgSVtH4CJox1LHegDMHWs45EDVzkA43Ud2JahJSTIOwzniYhdpT3y0WpXzQ2PV0AmmsEpGCbPrBHu2wr+P4wh1UPwS8aBczQPB2x5PlPrFyIYnrMATL0O/Hu8NdWlV+y5cA7BDeb2JKgn3g1AKL+XYqRmf0KrQ9pz8lx0z8dN/LR5IPttgAOWBVMATFIKtFYM5VCKnFikFB2BfMP4BXEK4ePk4uLgwL4crkMr/VjoUNxV/qKPv9gzoaDZGFfPT2aK28/cQdGQTOd+rjTy4/YU+I1yZ+WFnKPnoA/AxNGOpQ70AZg61vHIAcsBOGivu88LbK/Qii4rLzQji/NEg1Qa+PEzuZmD9EZLqnOPzazRD+bHfSx4JGEIOGjW586D/bQ8451Lv0ZKu0usnh6V+vFAFjHlvnLW3tcDK7cdusM4CHP2rsmk+fvUsQH+bNOHc1wDJPAt81r6cqS6KTGijwpLRqn9VDzYfQ3sC1r3pegoZZBYtBQdwXzDOAbwCuHi5OHm4MB3YZ+B68BUPhwaHHeVv3ioEQhirAqMmxyIg3VUYGRrGCw/nSlIH/1tNO4HQKZzv1YaeQK8nsaUNBbInZU3g24fgImrHUsd6AMwdazjkQNXOgBP+1yiDmzAsvIOwxkuw5EfV87NOoreaEm3Xv8ADPsAz0ZFfgGjQoeEUaVl6XL81cidp73pA78T1s+5stVrEVOu+QztwHVji723LZnL9yAfwvogsB8//WIJ8ewjQDqC44vCfuXaouv02vjERDk/DzEkviAL2G1dTC1axaVoK2WQXMgULcGcQzkGcAvh4+Th5uDAd2GfgevAVD4gGpzmqvRKIFiBU4FxqyfGgX5l5/8WDdbZgvbjCqN6QTKd+7nKyI+p0e0v7JGJeSFn6wyQtH0AJq52LHWgD8DUsY5HDpx+AIaLYrSKAxsulHcQzhMNUm3gx8/knvyzuwgtJNW5x0IAO/MHlavnr/BoUAzWqavWgzWXceAszQwFenyu1i9EQDxrAZi+WvDvydZYl2ZhjvYK6+aQ0GhhnII8SvXt3bSJc6QOb6jnKgnxG+eCO/lxcZlPVvsHD/Zhw3D2EUFrPR/Uh9flLJILnaYnkHcoxyBeIZycXNwcHPgu7DNwHZjKx0SD01yVXgkEh8Wp0DIgBq4H1JCdn84Vo8/Ys+hxDoc/wZsVnv3DDpAbeQ3yZs1BH4Cpsx1PHOgDMHGrY7ED1gNw4p4SHb3wEhBsr1BukBcv8UFuxBkW8WdygwMwtBDP432/zJxn0b+XH8+fUAMJ4xtxxAMJbHltrtavREA8awGYcm/N2KLW5bnfbfxN24N0eR/kxVM5I3wJ6o9PVEJ8+wiQjvCEXotmKfJ4jCyss2Ocn50weol7ojCO5yRC67Z0iuVskhsjTU8w71CeAdxC+IzAw8HB5cEZuA5M5cOiwWmuSq8Egt+EU6EFY8CaXD0/nStoT//1757B0ETUYyA3ynvTkZUb5J1okKaFua2pSdo+AFtd7TjFgT4AK671G7MDQxyApw23fYlmj0zMOwjniYa52syPn8k9+YdcJO1KqnOPBbPAmRfkH1BDhU8ShuDV8DhwluYBgW3P52r7QgRkX4oNqIgp1zzIXJfmIA5uD9alcNThpY38nficIZDbk+Ronnv5kri/ox7Sl+G+jMkqXGYnvJgDaL1Woq2cEdnuiQ6kaQrmHsoziFsIpwAubh4ODi7sM3AdmMqI6XDcWf6CHVNm/d+EU6EFYwhNk42RnZ/MFreHsWfRbIY692ulkSew+Fm5s/KSObjFEjv6AEzd7XjiQB+AiVsdix34z3/9X3T8StvvgcR4vZaVOyvvtOm2q7RHPtrjB3LzYwFzEViIZ3J6AAEY+y/IX+GRgMH7jtdCwpi7EPaVjoU7Uml7bbbWrwQ/dE/493crUHN1lUXUu7SP13Envtv7gNq/s8Bdm5dih2e8z5i3hpb3AXW2wDyVkz4oiy9xvExNA13FAbRSKxN1Ciuy1ROdSNMVzD2cZxC/EF5OLm4OZ+I7sGXdDkxlzHQ4rpC/gNeDlQEVWBUYN0kYRyhqNsbV89PZ4iWwO2SPfLCGZFD+zv3aGsCTq3ptnQdgxfSl+/d//k9r6o5rB7ADfQDGlvUD4sAwB+BpM2lflNkjE/MOwhkvdYHPP5NbWI1DG8lYolnANZqZQAFo5uBsDKthUB1Vfi2twrr3EY075j6F2jOJoQfQRdMh0oUbYPDZ+L6e3GkTRy222dze7HVxIL91+hSuL4aUoLy4dg4q+QSNz5Co6dizHUCruXKyp7FjGz3JlzRtCdxDuQbxC+Pk5OPmcSa+A1vW7cBUBk2H4wr5i4cigaSEVYHzoxi4HoP6ZJ0xTp85xKLZP6Lo3K9VRp7A4mflzsprnYE5jtnRB2Dqb8czB/oAzPzqaOjA/QA8bYXNL5P2kWjzb2fLLwpZuVFeuKjv3Pvty3yB0SzcPF9LIBw0TCc7P+xh9hWaP1tYNfjSFWIIXkl+VeLA3yvrAYGtyWdr+0IE5N23AhYx5boHGuzSPfNw6F9S+Cv/+M+fEEV/n+4oXoE1e0cpVvkH4QH1Vm0t06gSdHwrXZD9+IIOoHXZKfpOZci2eLI/aRoT+IdzDeIYwiuAi5uHk4ML34Et4zowlYHT4TSF0iuB5DfhVGjBGBU1gRgVGsiMQfrob7yztaL8UGjnfu4i5MftKfAb5QZ58+bgzrj/Apg43LHUgT4AU8c6Hjlw1QMwXoKD5SNeFmblBnkz/Rgq90TGXiF75Dw27AWgguby75IA+VAUKICxYbXCfbaUjLFi0Q8Q6FOVluFxHIcNwXLa/c/xIqDUT2LvbgVeFjtIv/bV/tAmYg+8y+iqz17SYH6h/WSdvmQNRzTCa3IE6Pr5tdi6pPbjHQfQauxUB09nmrQYXJuarjFYQzjfIH5hvAL4uLk4OFwS26FX+UDpcJq70iuB5M/jVHgGMXBNBstP5wvSR8ffGxfkJySDck9k7C/skQ/Hr5gbcM6sZabXZB6YHX0AJt52rOZAH4A13/qV0QHlAHxLnbbDA4nRagzknfQZ/ZvCQG6U90dyZ/qNc98Laq4+KL0551MgBLAzf6DA/MwdDQNrgHMiaRAwGmfdyVJVyadVm6/tK2Ee5hSaQvb7Y0+kjCv29ItlXucdnvs77A35IE7yN+DI00B+4T11xP2paK7uJUi7seeie+hfl7lH9fe+xWuwIaw4nTXb2smepetM0BHKOZBfGC8npxAeDg5ufBHbhStiqoOnw2kqpVcCyZ/HqfAMYlTUBGNADXTOWHrGnkWPc6C9eYi4MxMvmRv5MRlof2GPZHnJLAC6j7R9ACb+dqzmQB+ANd/6ldGBvwMwW1Wm7R9hYrQGA7lRXrhIR7kBZ1ZBfngYhnem39PcIKX5R6rMHoBecnceH6LBNAyrQ6iHrKUaC87V/CsMto7xN9+HMAcg+3KsODgwXfUPMlnWvS6D04NFir8D7hmC+ITzSvDsnWUhdbXWI9hvK+yTncqj4d6UVm049eMSQquuIWUMoYBv62Qv0/UmaAnnHMQxjFcAHzcXJ4ez8F24Ts10CHU4TaX0SiRZhYVxBD0Y49YIEAdjwPwTpeQGzc6fTB87hPTCeqHcsN9+Inem3yB3ptdkHgDlpzno/wlo4nLHUgf6AEwd63jkwHAHYLh4RasuuGDMyo3yZvoxUO6JCunczFret/+ETfSt4BU7W+9g+XkFtIMNq3IRBpzLuVmwluUhf8lf6Cxha6K5fRvsANW90fpLd3aj3qFZmtc9850cwrxYcwvilMLNMcNkUFw9TYDEbx+FsMSXarYQCon5TlUh1oQkwSutENTMJMMoYls6lyXpmhO0hHMO5BjGLYCTm4uTgwvfgX0WrjqImlRNpfRKI8gPjTcDBawKTT+LAeuBfYL56Yzx9EwBi2b9nZl7GjViJjTyirkRZ/itQrmh13ll/GPdB2DicsdSB/oATB3reOTA8wGYrXGD96J/vGFitNICuVFeuLhEuQFnVkF+cBiGN/Qb+9IH4MPvCOqF9Ho96GbOyuwIxOC9p2mpxJGxJmm4c/L/gcVetwt1XlrkcHo+BJyFK8zorm0e7Y4ZS+MS5MuWH58Cg7GO3jFkFybXkjVnFpzIL89T6hVNMizfb6k9tg2tqo7TDRwxlNLEpd9eCdK1J+hJ4RzEM4xbAJ8QLk4eLg4O7LNw1c+cJlVTqb1iR6vZBwlLMGNYnAotEKPCK4wBNdA54+ntCuyRD9aQTGb+n8id6TfInek1mQdA+eWfB/QBmDjdsdSBPgBTxzoeOTDkARguXNGqCi5Is3KjvJl+DJR7okK6N7OWEw/EJv9Ila03Oz/sNV6BR/MMqKNKSyWOjAXnav4kwLKSL8n7WAco+3psKJyFK8zonnku7cEFD+ESzGlJF9Olr1kc/WOlFOqrBbRAk4VGeu0IiaFiyztCVI9XTyLONZ4N5wbbyLlNLtGfpCmceyDPMG4BnEK4OHm4ODiwz8JVB1OXypXyFw9VAkkJ65twKrQMiIHrLmggs8bTMwUsmv1DiszcNw9RfmjkFXMjzpOB9hf2SJaXzAKk3Adgam7HuxzoA7DLvn585MDrAXjaAB89W36etpODie2M2V+9oryTdfYX9kiWl1UwOXemJzA39mXqcnuVQOnN8/UUCAHszFco2RgwP6vAQ0cFhtB7kpbBcWRNYK7WMyCUVpu1IFBpBmdsp1gXtth3T7b5nUe/T4/g3H4E9cQez1BuiTxLuX8qqHM2jnpF+XlaDRUy/aYdeOMAWrxVuQgWh1GUSnxI0hXOPZBnKLcAXm4+Tg5n4ruwnbqVOdUhuVL+4qFIIClh/ThOhWcYo6ImAgaZNZaeOcSi+WEP5WdC2fH3ZjjIj3hn5gacJxpJjYXyQj+SKO+60X8BTNzuWOpAH4CpYx2PHBj2AAwX0Gj5BpeHWblR3kw/YO4pnHRZpt+QO+I9aWQvoFTi4j0WAjD2PD93iGNgDYJPFTokDFFLJZZUH2G25mGBI8BnbO+FA1T3h8/KlroL29F7ax5uDkE85Jl410GOnnibMqZbX7MkcN0dkyz+n/IWaVOkhfS+Atxv2gG6wKt2DC4jI+jhxaMKmqQthX8g1zB+AZxCuDh5uDk48F3YDtz6kdGUSq8EXyScm4lVWBBH0gMxJvm0kSAGzi/UBGNADckW4SogvVAryg1rlZkb93KmLyB3picoN+CcOw+vrPsATB3veOJAH4CJWx2LHdg/ALNVadr+DSZGyzaQG+WFy2qUG3BmFeSHBsQ70xOYG/syTRRTC8uEZ3a0IzBz5yEXmvQtGLybNL9kHGGeXFhwtuZhge3DZ2zvhQNU6t8gsS5ssR+29rk5BPFYLI3piHsWR1+8oxHi19vkqdmF35iBxUioRSA78WsXyaBzfbMDaLF2hhGJy7xPckp8SdSWwj+Qbyi/AF4hfJw83Bwc+C5sB676SdEhNaXSK5FkFdawOIJvWMuAGBUayLxxi5gCFs3/gQPKD8Wi3DfTQf5hcgPOk8Sk5kJ5oddJlN+60Qdg4njHUgf6AEwd63jkwNAHYLhcRWtNuCi8Ym7EGXo9hZNOy/Q7mztTmnEPeHY628t0P7WjCeo3QQPu6bkqsB7D41R6N3mIK3t/pT0jX63XWAeoi64DV3d4Jd+JH8LBMW97RXfVYzdheEZxMowtHlBTC1K8KxbUsz4QRm7r0eJP+kU7wBZ0Z/oFF49RVPGiUQVO1JeiIZhvGMcgXiF8nFzcHBz4LmwHbv34aEqlV6IvVVjfhFOhBWMI9a/AIDPHJdgV2CMfjCGZzPyZuW9qUX7gC8o7EbG/sEfyeqLcgDOZBWhHH4CpuR0f4kAfgENs7CTvHIg4AE/L3awtH0iMKVwxN+AsLd1B/ky/MXfAG+eehoephXT4BwoCMPbaQP8shvgBxH5V4lRjwfmaBwaOAZ+zvRcOUKnmQWJd2EEc+Jf0TckcNdhmDPEl0J/dlovp3P0sgV5+ohnqs+JHkU6FWnnNo0h2nnQH0MIsnY0BIHFpZ0BnC1dLwncxiTrTah7IOZRjAK8QPiPwcHBweeDAVcdIh9SUSq9EklVY34RToWVIDLHHrHPH0zOXWPQ4x8ibf4g7NBLlnsjYX9gjWd6hPAF+WGcB2vxIu+92/wUwcb1jqQN9AKaOdTxy4P0B+JbGvrJL3a2B5HbG/MjVuV9baxhPpnZFbEB3z7phfhaO5nYKztabnb9Cg4DBvnyrslX4NbAebUrWba8NDLSdz9neCweoplLvsy39s/Hl+Qqug7/zPrSSoz8+Nai7dh+Tp2Z/Qq5DeiM4qT4xH5fPWU73rkLkD2Kghd5o/iQt6qwyS71L1JqmI5hzGM8gXiF8nFzcHM7Ed2Jb53Qdp0NqTmuv+PHkplHCEg3BWAIOxphM4K/wiwExKjSQeeMWMQUsmvdFZv7O/dpJw3jCG9c8Fiz1e0f6AGy2vAMFB/oALJjWT+wORB2Ap6Vu1mYKJMYUOvdrswziCT4UAN449+QS6y5Ixz60cyQEYOwfINkYMD+vQpEO8QMo1aQSS6iPXCNhxsRR4LO290L0xueP1s9b+nLfBRru5hDIZUkV0xl/WRw98olKmHfBfa3Yl6rFSiipTlb4iLghfIwQ8uU58IJtRD/YBi1FQbmPiZrTtARzDuUZxC2Ek5OLm8OZ+E5sZbh1SM1p7RU/Vt28kLBEQ6qwMI6gB2NMZrNXLJrnl+oPNdB54+mZSyyaeZqZG9cKGom4d+7XtoaeWOeCp+0DsNXbjot1oA/AsX52to0Dnw/AbFWdukMDydEiDORlbvCLePN+HU/kyVQg9oJF4w6gdPj3KVsvzM8d4jUbFkPoP0mLiHMJrGkC+FQ6LOEzt34hzMfTcw/6mdgzbycHvdo7xgVwWWR56rL3NpBbWP9YNCbx3rXIwqciplBzhZy0nq4kfyEstPi7kC66bM+SVuov3xYi2WlagnmH8gziFsIpgIubh4PDmdio0VfBulxNrfaKHapmecNjCeZLmiDOz2JAn+jM8fSsEiyaz1Rm/s792k3DeMIb1zwaLPVnR/ovgM22d6DgQB+ABdP6id2ByAPwtMzVdvfHhEFiTKFzv/o/iCfSgQBw5/lZd0Eqx3MQcFxgCvhQ4/zCh6MCg/fGozhC0av0VGqSsSYbJUfyfv98mkyh3ut0mlK918Kw50RO/Xq1d4oSwGWRpX2NP78K5Bdex8Qep1a6ZoKCHcUn1ewI9oyfD+X7GQYcYOIF2YAazJTYpsycVgks9z1Ze5qeBN6hXIP4hXAK4OLm4eBwJrYyw7c3ulxNrfZKIzo8lmC+pKkCZ0AM7JWggc4dh7CrsEc+WEMyQ+XP5N65X9saemKdC562D8BWbzsu3oE+AMd72hlXDhwfgNl6NnVXBpKjRRbIy9xIPp5dlfdkor1C9shHY4PcuJ4TBGME6fDvEwRg7Ks8ZT3Bq6DpaJxVO8I+m19K/SbM2YKnA/LZCwJ1URbrshbrwoff808mu3kE1SPUm63ggHq98zDMv7cA6QgvyPWIB5+BxPrpH6BzXg5XG2gDXjLC/JcK59uxVHmn1CbZg1RNwdxDuQZxC+Pk5BPCw8HBje/AVodeh9TUaq+04+/NEwlPMOXncSo8GxSDzB6XwDqLRfO5QvmhWJR7Gm77C3vko5qd+7mtgR9kHmAZTV/0/gtgWoGOJw70AZi41bHYgT4APywDSz289PqB3NMNgHQf8ATnnh4gNoz7pBPmZ+HEyXtstl6YnzvENUgYFV4JGHPBpTapqM1CUGIIp2Xd/iKe9ozP3faFUAtX7Z+s8on2vea/R9+ZHcLDMYPpvJyzZGnSMA8/gTl63aJhL6ZEFyV3gg+UYse3Ay8OJC7aVLfx8lQFWr8r8CFVVzD/cK5B/EJ4BXBx83BycOE7sdVx02E1tdorduh5+oQoxgimVOrCWFV6IA7WcatlNgbMT9uLp2cuseix/ByKOywU4v4juclsMEuO3e4DMHG/Y6kDfQCmjnU8csB2AJ62qea8qfswkNzOmB+fOvdrOyBPhAU9yg/6hHX3sr03z4MgFeVegrM1Z+cXjUJ9UYVRiXMBLG3GtFlbXuHG0Mbu5RWck/V7N2UHtq9GKxVODmE8EhrBXZ+9Fgvw613npvDdgiXy/zSRJdrUT8JJnqh0+92XO8A2X6VmHK/ZkugUeJKqLYF/KN9AfiG8Avi4eTg5uPCd2OoU6rCaWu0VP1LNfkh4oilVWBU4FRi3GmEcWJvs/MrcQQnYpUzNmbmz+yGT+0/k5o1rHg+W2uZ2H4DN9neg4EAfgAXT+ondgT4Aa4trvHwEC8Gr5saLe+AJzj09YE6yaM4I0rEPJ8AtGwAAIABJREFUsXjo4HorPB0Tg1f7URSh6FJdhH6XNYlYLjzwD5DWgyPYz+du74UDWK6/+B3Y0nfjO/ojhUsgn8XimC55zuLomSM6ITU9Aknw2QLp+65YEZxxibV1Muvn3+gA23aVO2BbryXQKvIlVV+ChnC+QRzDeAXwcXNxcnDhO7HVSdRhNbXaqz7+rusreSgUGuP8MAaZP24TqwSL5rOVmT8z961GKD8sVOcmU/Aay+y2ud0HYF9N+vVnB/oA3B2S6oD9AMzWbKn7LpAcLT5BXuZG8lHrqryFhTGqZ3p+zIbepPnsZ/bCcv1guln0A2RAHXjmRb8qcWQsYbYWO3hXz00hvYStJGHsPnIASzOzJuHA9tdpRWQUHo5Z/NQQ7jrtJQ/w7B3nFL7FGo4GtEzjEZGjnyfW+Qi6f/5FDrDN1mnCbSu1JHpFHqVqTNAQzjeQYwi3AD4j8HBxCPBAmUodVlOrveIHqtmLSjwJSyjAsDgVWgbFILMnSEBnS9wfkNCV82dy/4ncsFfy5sLudh+ASRU6ljrQB2DqWMcjB/oAvLELLOXwovEHct/cvKovEneoFrQAmuOnYAiSWS/5mAQ1aLXj/zDjG3FkTdND3D1wYrZjwPFEmvr8rV8K/jw997BwYrv6ItAD+RvyybsAb1J4Jfi2Z4M2RWIzBnqtMCjVqhB8+cRdjnGE6s5x5EDiguwIWvm5fY2mZDe8KfQrVWuSjlDOgRzDeAVwCuHi4OHGd2AbJuxtiA6rK5ZeikQlrJtbAp6E9eM4FZ5hDKEmdAY5BFPBonm/o/xQLMotzCrKn8n9R3KT2WCW2CvZB2BShY6lDvQBmDrW8cgBdgBmK+G0vR9MjNZpnXu/f4AvyO+ppdgLFl2QH560oFw0z1MwBMB+DorBvk4PW6FXEsZcwSosAUfWVYm1TILUsXQs+Ny9eyF6tLSNl8nZ+ML34q2VXi/W752+bKloXWkQFMyzjPcLUJpDBhPvIeczMFN9DkzuAZFVP8tygG2ssljgvPbVGU5tf1DkXbrWJB3hvAN5hnEL4OTm4uRwNr594J4jddm6YvmlQHZ4LEHTrYKSLohVgSFpgTqqMMgMcgmsGiw6+fg7FYAxQtGZuSF3xPtHcufNBXO7D8CkEh1LHegDMHWs45ED//Gv/wuXYvYVWurOCiS3M35Y9wO58TIUeIJzTw9YlVB0Zm5hrQzpoHlegiEI8nMG+VEMqb+FHl9sVjoA1uYyWH8NrrhCPzMSxu4jsR6uuqyJOPHlnt+aEcAjjIv4HTtqCulbepTU8f2wpA739Ag0qA+OYI5+nlarI+DInw/iZaSkn8gFl4wjesLWZYkKCr1M15ykJZx3IM8wbgGcQrg4ebg5OPHVSdVhdcXyS4FsY606o8K/H8agM8itYt3MotmBNjP3zcfM/Jm5MXfYBIj7QLnJbDDadkdukf/rn/+TUOnYdgA50AdgZFcHUwf4AZitCtN2UzAxWvR17v02uqovwvIc9cvkFnsBraRjfY+HIEwBz89dKsIQvJK0VOJcAEv2cJkG3LHKWGizt/cKzuM2haZ2lcWJ76/Xg0sAjzAusz1BnNY1c9frXeclcC3hfZIe6wCn1ctKICMuuVcyKH9VTrZ9uoR0+4osWU6xt+m6k/Sk8A7kGsYvgFMIFycPNwcnvjq1OqyuWH4pkpXwBseq0lSBMySGWH8yhxyCOcWi2fH3pjMzf2buK3PP9CUzd95cMNZ9ACaV6FjFgT4AK671G7MDtwMwX6baV2Wp+yeQ3M6YL6mvmhvXHfiNc08PmJMsuiD/aEdg6GdFzYbFEPpP0lKJcwEs2cPlNxz+Ctx/32nPzL9XPwY6wN20HdizJjeHJVFMppgs/Pe+tRlC+a1BA2r5SUMa74+gp6DuMhqHibXTxLjkPhJZjf+Mb13H17TDkK3FkiWe4Hm6/iRNKbwDuYbxC+IUwsfJxcXBie2ZXB1aVyy/FMlKeINjVWmqwPkWDDqHvMWYUyx6rOPvzctM/pm5MXfYCIj7QLnJfDDadkfmyP4LYFKNjqUO9AGYOtbxyIHsA3Dqsh0urtBC76q5oeHIE5h7CifdmOl5NvdJJ1Jbc4TK9rTEV+1ix6rxaFToF696MY5QH1mTiOXCE+Zu/iQJpSZfs8+xTnCpt9eMnPj+mulzsGes249t0gB/nuyO65zXTMFcS/y1+FGgy0Jj+V6Q4G+NHawm4TazjVE4/AgJ7WuwIrYn1KTEg0Rd4fyDuYbxC+AVwsXJw83Bie+ZZB1aVy2/FMlKeINjVWkaFkeoD9YiYNBZ5BBMBYse6wA8FHdYqEzuV81NZgPajf6pQB+ASSU6VnWgD8Cqc/3O5MB8AOYLXfvKNXVnBJLbGfPldGZuXBvgyVC5JzLMSRZdkP8Xj8CwZrjnlg08qzaL5jPvPgxU+SbMlVwjEcuFNxVCqjb93Jh+p5qDhPqvc2uKVxmc+LrrG4cCeLhnca9ogbxS+G05J/B9gTA3d3BggTbK2D1/FPDX4uea803Orznl0ouXgS404+OTal7iRaK2FP6BfEP5BfAK4ePk4ebgxDdO5G6YDq2rll+KZCW8xlr6BfsneIcxbuwgDsaA+ZU55BBMBYsez9NM/lfNPbU+aTbYZJm582jbWa8j+y+ASUU6ljrQB2DqWMcjByoOwNOiOGtbBhMjGlfNDQ1HnsDcUzjqSN4sKD+sqcQfKhYoMUcFAOSp0BOSrxU6qrSIOJJv1Vhn4E0Tgbv2/kp7xmbwXbQT3E3dia+7vmNIAJc5q9uXNb1AXin8tlYm8N1r31CPyTQV6SOUSuqqEOo37cDKAfua6wTb4KIximGZJ4n6UjQE8g3lF8QrhJOTi5uDE98zQzq0rlp+KZKtxBseS/BQ0gRxvgWDziK0iZ792JFwJg9I4bqB3Dc6Q+UfiHumL5m5yXxAu1G39AGYVKJjPQ70AdjjXr89dGB9AObLXPsKMHVnB5LbGT+sGyQ3rg3gjXNPD+xO2iO559ncpfzwEAWsPJzntwEQBNcM9oTmK+s711Ie+lWp5xJYQj+46rU0vtS502uh5Po8rl86gXXFKxJODnJPbh0M4BHTRzulDeSWxjGwr6zNHdJ/VrDEflEpfHp3qjcZgjrnpRzAC7lqdXxTF8awzJtEjSkagvmGcgzgFsJnBB4BHJRh8sHq7ssvRcKVeMNjCR5KmipwBsWgs8hlsIqw6Iv/9S80M9ObzNy3HkP5M32Bucl8sNR2R7aR/RfApCodSx3oAzB1rOORA1UH4NQFO1zMoqXcVXNDw5EnMLd0HMj0vYJ/H4FN3yHcd0LtpP4bHKdSk4wleujCm7pO6qr7S/2pqd/fBjmBQ2g7Ofic3zgTwGXOGOLNml4gtzSOyXzf9XG412SqEupC4K2xp3pkJdlxl3PAvsY6WRrbzoWSLfUoUWeKjmC+oRyDuIVwCuDi5hHAQRksH6yuWn4pEq7EGx5L8FDSVIEzKAadRS6DVYRFX/z4ezMfGor8ycwNuSPeA+Um8wHtRifxPgCTSnSs14E+AHsd7PcfHdgegPkS177OSt3PweR21vwq8BO5hWvJML5kc58mDqm9v+BP2NdNAMCUKjBEs7CWb8QRNWkd/WhPoSdceOL8zcMk0mWz+C7aCS71+JqLE3/xMMKNIC7+XtoRE8jtyf4I3z7lSOK9hXT3odeHIp1emqW1jyTbuU5zAC/xTmO6AuZbuVDWZZ4l60zTEcw7lGcAtzA+Ti5uHk58z1D5oHXl8kuR8CXwBG2Srh/HqfKMzKVQEnTkunHBuiGpzPyZubO9yeR+1dxkNqb6IKH24L3I/gtgWp2OJw70AZi41bHYgcoD8LSIzdwMguSIBsgrLZtBfsRbMBzlB7yzfRkyPzwCQzvxrE8PIAjqh5kRxKionYQh+LVYoFSnwjdHjWQPq31cvJe6VxkTpdrv3wh9sE6mq15lcXJw9crWmQAurrn8VN1AbuE1PIH3HmRIP3onLKlOXlqW90P4ZyHaMaEO2FdTobAxydgWLgZzk6XUv2S9aVqCeYfyDOIWwimAi5tHAAd10HzQunL5pUj4EniCtkpdEhbUVIFxmxWMA3Uo88ghmAoWjS9u6Z5m8s/MjfsNNkImd5Qb8iYzwlPbmfcBmFSiYyMc6ANwhIud460Dewdgvry1r6hS93AwuZ118uHsqrynRkEuwpPoF+SHiqGd2pcNgrAKPygNiMG/a5oWGUeYp2qsS+FN5ZO69/5Sf6rN5fqVEzyEupODz/2NhQFcnuz1V+g5QzC/OXlIHT9pTeL9DjJdj6WuxZotlJSYIbxUiPebJwfsK6jBjePbt3BB5V4ma07TE8w7nGcQvxBeAVzcPAI4qMPmg9aVyy9FwpfAq9QmYEkeVuAMikFnkstgFWHRv3X8vdUq05/OTafhNZ7Nh93xd5H9F8D+mnWG9w70Abi7I9WB6gNw+mIdLPfwAu0HcktL+0F8yeYu5RcOUMBO7dsgAOBZEQa9AkOroXYNlPQIvsmaRKxL4U0TIleij8DCt2Lvo6RXYJMtiI+vKz58dgP5rVHC/HtHPYn3p19Q6Zqsvx1P0G6lpsYN460q4Mve2VdNFxLOtm1pwk7xNll7mqYE3qFcg/iFcQrg4+YSwEEdPh+0rlx+KRK+BF6lNgFL8rACpwLjNmACDplLLT2rCovmmofKDw39Ge6ZvsDcufNhr2gfgEklOjbKgT4ARznZeXYdiDkAs3Vq6r4NJkeLsqvmhoce5AnMzTrl0bKZvlfwhwcoKFf7sgkg2X0h9YZQv2/EkTWJ/l0Kb5oQ3L3LXAmjos3k3qsAcF35itAoPGZKAXyWVHHV+ssUyG9NL6SWR3qTuH+CLdF1pDuht6yQZ8QN5fkZBgRh2tdIQYBnpUlc3lFJp3heoD9NVwL3UK6B/EJ4BfAZhQedrTneZ4GuXn4pEv5mPEmb4OM34VRpoXPJy8KUsOiLH39v5kNDkT+ZuSF3xHug3LnzwVzpAzCtRsdHONAH4AgXO8dbB94dgG8P2IIIRrNwVkGwwMQ0fiA3rz3/C0nkO/C8gruEQacJGcTGY4nO9nUyigvhLziOhDGwnuV2IbaCUidtDh4Ehb5w4U2wctVVe9RqvL4T/XL3xZqJk0MoF3EWPxVE7443WYP82sseznUXpATlCbke0TCiiXU0oA8RMmRdEp1h66FEImemhkvMCqqn1KXAh1RdwfzDuQbxC+MVwMfNJYCDZx598Lp6+aVI+JvxJG1VPgo4VXowjqCFziaHYCpY9IM9JIUxQP7M3De1Q+UHvmDuA+UmMwJpo4p+qn3/T0CTKnUsdaAPwNSxjkcOxB2A2YI9dacGk6Pl1lVzCwvzYXzJ5l6RXzg+wVZDc78EQxDUE8vFh71i0Q8QqIN9rVbWCjiXwBJmYCmv1nnSPw6QvfxreJVtH4EdPbI1XZrxd5UTZ3IvXSgv8ftHGjSF764xZUgBk0ocFGID+01Av/yTrE7CS7rLOxksgG/RggnspzulrkVepGpL0BDKN5BfGK8ATm4uARw8g+mD19XLL0XC34xXqU3CEmqGcQbFoLMpyEAHrhufbG+vnL+5B/13mdbIpnFhqVlF+wBsKkEHJTjQB+AEUzvlnwOfDsB82c5WO6l7NJCcsWZ/bZiZG9cHeIJzC8eBobyp4A+PwLBc2mdNAMmum9R7Qv0qcS6BJXooazsDb5oS3MHLbAnjos3lu1cBBHT1K1IBPHyV2BgUxGfOGuLRtobBHNfpU/ju9WCihqNBKdN4RGQwXxS6/ebHHWAbs1Kz2HoumFqRL6kaEzSE8w3iGMYrgE8IlwAenonwwesOyC9Fwt+MV6lNwhJqVoFTgaHMJreLKWHRyf/TyTeDoOAr8x+Ke6bvMDeZE57a7vpRZP8FMKlUx1IH+gBMHet45EDsAZitdFN3iTA5Wi5eNbdwcBnGl2zuQn7W7dppAbYamv0lWABBfVHmLfvHGVpFHq8qPFsIYrenl9IrQZfLR7E3ZH1/Ta/Nil5+F97TY0eN3LVaEwng4a/jxtYgTqE+bSsfzPElfVynfc6UrOMTuPRtq/LF8U2rpNhYP+QA35KVmnO0aEslU+RNusYEHeGcAzmGcQvgFMIlgIc6J35o3QH5pUhaxruZK2DKeALWRFFpAgHrm3CqtNDS8LIwJSz6wR6SwhgD5W/u+x2b7QuZE9YujPlRdB+ASaU6ljrQB2DqWMcjB44OwHxBy1ZzqTtEkJyxZoemzNy4PsATnFtYfA7lTQV/4SwHS4bmfwmGILhugrdS/30jTqUmEUuu1dyAsP/WTS714l/ja/PCfgXIGB8fOjxz1+upAL4KLC0Q5ZLTlz0aMQo3mRN4xs0FKEayjiMmKbU5AlV+frJPCuV+c0EH2EbsNIFHy7V0YkU+petM0JHCOYhnGLdR+ATxUOfFB69XQ3+pHWJnf2Rc0SgJb3CsKk3D4oj1ITOqQTDHWDSfu87/vuJDeQObDXGHuXNnxM7cEtkHYFKtjqUO9AGYOtbxyIH4AzBbLafuxGBytEjMzD1ZaGdjj3y0BsjNqtn5bcPHKgbLZaOwjRJAmAqtN6T+g/MzWzG0nkpNIpZcq6UAUgWm1/pL32thbLT5fPcqgIDPO32u9ySFcAnop3Rua4CAGn5qqlBPj7o3Wcsh/FHAiD8/2bMRLWlOBgcSF2sGdCnEslSTElsfFXqWrjVJSzjvQJ5h3AI4hXAJ4GFt/b04H7zugP6SH6HWumVc0SgJb3CsKk3fhkPnlLcBc4xF87nr/J8rjvyBzYBy32iC/Jm5c2eEMbdE9wGYVqzjiQN9ACZudSx2wHIAviVlS0QYzcKZRrBcwzQGyc3r0wfmj00E6rrcGlhX8onCzYkJoX90IOsu8Zb1t6xleciLw188wKr8mz4qGkvtla7PXb8pgc5atEkY0DdPAgjo6lecAnjE1HLjUyAvX6cclDyY5xYtpMaka5P1WKiUa7aQssQM4J2FZscUOQAWdEWMTDCWJZopkSeo2Lt0zUl6wnkH8gzlFsArhE8Aj/PGQndAf8kOFVtvZFyxThJeYy1lq/CvAkOZUd4GTAmLfiiApDDGlfM39/02h76QWeGp7R1pjewDMKlYx1IH+gBMHet45EDOAZitSVN3XTA5Whhm5p4stLOxRz7aA+Rm1ez8tgHEFSPtYKOwF5XdF7CvZ4rcLTY/1TjSTC0kuRv8hTbHLh8d+kJw+wisfzfWL+E35B2o3LMB3zWLEaH8Evz7pCGNe5H3lvpsY0o1KwStb4LmywrXcUUO8I1WETEGY12esaxCdKGfJZqT9KRwD+Qaxi+IUwifIC7CVExPfPC6A/pLH2kZVzRKwqvEEpugStewOGKNyJxqEMwxFs1nr/N/rjjyBzYEyg2/A5m5yYxA2vj/Gd2qsw/AtGodTxzoAzBxq2OxA9YD8C0xW6DBaBbOdIKFGaYBcmMPM3NPZJhaFJ2ZW+COvRcwkD9TBwsv+BM2KyW6ee9pbo2NU6lJxhL6YW44V6vC78e6yV24wkwuen3AfE73Xjh8C6lbghmhtgb4s7U9lN9TI6dlXlDyETZuJfivDk65dpUoeTeQv4T2z8TCZd4VfLEuy0q0FPtboj1JUwr3QK6h/AJ4hfAJ4OGdIx8F3QX9JT9ArT2ScUWjKvGGxxI8lDRV4AgYdFY1COYYi+azh/PfTILCMQbIn5l7kprYFJm5MXfgeaIlj9R2Z+yR//hHH4Bp5TqeONAHYOJWx2IH8g7ANyr2FVvq3gomt7PmByaUe7KQvUDRmbmzuQ+Yn3X8cilBMwtLhnL/XQVQF03P+Ave29+IU6lJxhJmTevuTbs6ml3qx78B0Obm8cpB24Xrmd8tsM+/VbYgM8L4LI0ZnlH7BloqHuThJ6h4NwzCCnQZWARNPUE6MXYwz090Igc6cemVQ5hnJQsynl14cYLnJR4k6UrhHsw1jGMQrxA+QVyECZme+OF1F/SXPuIyrmhWJd7wWIKHkqaBceiscinMMRb9YA9JYYwfyn9lb7K5k1lhLcOYk+g+AJOqdSx1oA/A1LGORw78x3/9Cx0Z2aIQRrNwpJMcUjENuFRD+TNz3xzs/J/7KNufCR11BC0ZmxPHgYSpeACV+Mv7nFdF0yPjCLO7lFbrCPytcOM5NLp8FWZyaylsa7Ui798FEJDmeY9RAJeQXkrmlsbR8U1WGius7gQ8sEcI7KfYU3yIIh+RZ8CaRMjCOdi2Cacf/QFZiJVpOaEmZT4kaUvhH8w1lGMQtxBOQVzU+fLD6y7oL/v4+6nekq9CI1Th3LRirMH1kHnlUrBb6f5iRlB053/fUUN5A+s6ypwgD//7v//xv/7tn4R6x7YDyIE+ACO7Opg6kHsAvrGxr9FS900wuZ31w3GQPzM3c/y3uEveTI9YxVi0xgpSop+FezwE4bo5huZWIY7gm6xJxLoUnkOjS+d9ALS54Z9VF87Hx3CG93L5XFhlDOAyZwvj5OyvT96HctwCBXr5TkMq/4/GnYb8eZTypvQ7Mxf0qMm4xGWUCf9iQWgJVqntpDqW+JGoLY1/IOdQjkG8QjgFcfGMmZ+C7oT+so+/n2ou+So2QhXWsDiib2RmNQjmGIvW5i8bY6j8sGjNnUzE+1hmO3MdRfcBOKagneWtA30A7uZIdWA6AMMlKFvPwWgWzryBCylEJTN3an34cQz5ArlP4ayq+YdKWFtJA1QtUKKu4u+Cppv33/A4Qs/LmkSsS+E5NLp03n8xanPzeFU2p59YBpDwubAiF8BlzhbGaUkYnjGggw7aL9DPjy3kmgLH4yJ9KsOcjlHZ9Lt2gDmAFl4sdUw02/bFYCp/iaYiJ+pLq20w51CeQdxCOAVxUVvr9s5PQXdCf+kjLuOKZl0Cr1KbgCV5WIEjYCjzymGYYyz6oQCSwhid/32rDORNdl3JvEBb0H/JIZ0PIv0XwKR6HUsd6AMwdazjkQP5B+AbHfuaLHXfB5PbWfNtf2Zu5jjn3vmPRwzXVzgVwHY+Jr0XIYBI2r8NZxoS7gR/oc3vXOrL4Il+unUuMyE7pbSBNqufXgm9uPs5iGIWxEf6XXSkIZBbXP8dkE7gnFr/oxoE/S5SYLxv9C+FF7nftwPvHUALrjON5Fu+MLZlHiVrTNERzDmUYxC3ME5BfDyN7aPgc8L12kFcxhUxL4FXqU3AkjwcGIfOLJfCHcMvIKnO/7nqQ/kzWG3JvDDqzHUU3QdgUraOFR3oA7BoXD+zObAcgOGCnS25YDQLtwldNrEsOYqGS1iUG9YHL8avzD3bm4remTBwR9Qcl2BvaEoKD6YD65G9E2ZgaWv2Bf2LFny8JOaimM/n2lqHXWqFXt8FkPC5sKIUwMXdT5+cDeSXyvOkJgvrA7W7E+qjUjl6d7pXRwT751/lAFpmna2cbfXC2ZZ6law1RUsC51CeQfxCOAVx8TS5n4LPCddrkfylMKs1CniSn42Dx1awDP1V440QrqVAKhvjyvmbOx6L3Qe8Le3O2yOf/9cp+i+AY2rbWfYd6ANwd0aqAzUH4Ok6YdaRvtcDAHbWD3kgN3OFH8iG4j6JZYxY9Hj5cX2nFsKqqa3mOXwKzK6d0B+aW9qcyljQt9lz3gW6LlmbWLOzNLp0LsMgV+Y+3b7n2uxuXwWRCJMSxCemvhuzArmtM4d5964jkni/hYvpTD1LsV6d6N/L9B6IINk5hncALa9GUcO3eaHMyz1L1pumJ5h3KM8gbmGcgvh4Gt1PweeG67VI/lKY1RoFPMlPAefW51VYGEfUQ2ZXg2BKWPSDPSSGMTr/5zYB/gzlPeBN5mSOZemZMyh6RaQPwEol+43VgT4AW53qOMmBpwMw3FCzBRaMZuFMO1wWIiqZuWF9pIU44I98qeBegQH8kfyfOpk5CymxWVlHQyCm4gEEMbhbOs4lsIQZmEss1cuBJ/vpxHThCvO5HTihxfWZffcyiITcM8mmhPFahiM8Y0AnGdsiqNZGNPjby5oVxhVrhuw+hud0WiTDznWGA2hJdQbBT5hse5fCvty/As1pmoK5h/MM4hfGK4iPp/H9FHQ39JcPxSJ5F2415gXwZD8FbRJWBY6Aocwth+GO4ReQVHb+m6/ZGCj/YP4g7pOZ9hf2SN833DI7gPZMxpJ2ikE6N0T6AGy2uQMFB/oALJjWT+wO1B2Ab5zsq630/R0AsLN++A5yM1f4n5ANxX0Syxix6IL8FRrAnMyTDm21fyDWkQIIrp/gL54hp2lVmmRdoodn4LkwHTrduMKMOkdJm9mjV8JMb1NK8/COVwCfZbyPtCs/D+SX6uOetkTuu3CKvxlvinVnSPB/r7JYdd5oB9BCKho8Mh/f2kWiL7nK/UzWnaongXso30B+IbwC+Xia309Dd0N/yQ4SW3/OwJUxxQJV4g2PJXgoaRJw6OxqEEwNi9ZmMRuj87/vrKG80RraPDYsPXMGRfcB2FyzDvQ70Adgv4ed4YMDLwfgadNkX+naI/laFtDgNYbJkc7M3LA+0uKw+X/uJ+iPVAPhwCTQSp8bTTv7BvEvy0q2YBr6FqwdFrBk/4TvhMtHB55L45m4wowGtAOf2aMXYl9u08pz8ZIoLNOUOTbbg2yQZ3ulSeF7cuOlazrq8ZP1E3pK7FD+KgJ+7A1aOl3FG7alS1V1ir/J+lM1JXAP5xvEMYxXEB/vIPhp6I7oL7WD0+zVGbgypligS+AJ2iRdA+PQ+RWk0L9TZH/VuAwVqwyL5vPe+T93VqY/mblz54UxR9E7g9t/AUyr2fHEgT4AE7c6FjvgPQDzBStbVSXuWXMP3ZA4c4UdyDJz8/oz7hX5KzBwDYTTBWw5/K1YHghAkv5vw5kaTXJCP2JdBE+awaCjjlaRJ3B9lvSWcGG+PBb7ZJvH7+UqYxCnOWMotyVpSlbh6y+2Q7DHFhZ5jlnQd2JO8EBkKj8bznNZyTUeosXSNSS9stQ22WlqT/G8wINUXQnouWzJAAAgAElEQVT8w/kGcgzjFshJHQg/BZ8brtcO8mfgypiizkvgCdokXQPjKLPL5XDX8AtICue/GZWNceX8P8SdzAy0Bf1DCdzDfQAmpevYAAf6ABxgYqd478DuAXjaxttXRvZIvooFNHiZYXKsE+TPzD2Vk7oDuP9kfjgjkkfCGQCWjXbFXzwEwv0n+Kt7zL53/Cu2sRl69yt4rvqJ/eL2dimt1OF/r33P9TnevhR78yVNHCP03yIW2BSrg3zb45/CN6nuFv/XMSXaMKkhWVEVcvxvq39vG14YyRUY9CHfxqULOa0mBV6kakvgH843kGMYt0BOnuHw0/A54nrtIH8Growp6rwEXqU2AQt7KGAo88thsBL+17+cVDoGVg01/FT+wbwhc8Oos6qi6DdE+i+ASTU7ljrQB2DqWMcjByIOwHxxz1ZMibtVvFxGzCFxlFs4eHT+z6OR7Q+fE/EFFoI+Gfdg2NuakkKcSk0XwJo7Qm4loT/cmKKvIbj3oRAG6e+JwzIX7svjICI+NzasgjjF1fqN5cE81yihfn7qmEQNH2Fjuzgu20l+xAmoyVTWn045aPHjxLr0c7Z9K5N6Wv2K/EjVl6QhnHMgzzBugZw8w+Kn4XPE9dpB/gzcy2CKvkr6Bseq1ETmWLONqWHRD/aQGMbo/J/bZCB/smubOy929vbIzzPSB2BS0Y6lDvQBmDrW8ciBtwfgaZ9tX+nYI/kKFtBA2qdgmBzrzMyfmfvq3gj8pye0g7JrcG9Syoq2Nc6vzI6mhM9oJY6MVdWfy+eW9xD/Um/aCM7G+rXOVusXt9aFvIt5zdxap91Rv7BabrkGcYqr9xszg3mm+fmpFxI1HLWgb4qOsgf8/ERvAth3inbg2QG4hKy2Dy/sIgkWeZOqMUlDOOdAnmHcAjl529JPxeeK67WD/Bm4l8EUfZX1CXgS1sA4dI4FKeh/znbmg32GxHD+G7FsjB/Kj/0fzBsyN4w6cwZFfyDSB2BS0Y6lDvQBmDrW8ciBqAPwDZQt7WA0C0ce0K07ogIXhSj3ZDp7waI7v6mRsmswkWCVg5RMMneDBCCm5IE6MA6vjq5JxhK+Fet6SzU7C9OJ6/JYmNW9uRLaXZ/hTy+DiMj9845bEK85fTi/JXFaZvgbwdkewX4TNnkOEhYHsSf6E6iiU/2KA2y7dooraEkXzbDQn1SdSTrCOQfzDOMXzEtt0xgauiv6y4dihwAXtoh7KUxBo6yvCmtgHGWGuRxeIfyCk+r/6eeD4mfXIDN/Zm46M7w17eztkce/u/oATCvb8cSBPgATtzoWO/DxAAwX6XxRZ3+Rul+Dye2sH+UYKP+VucvL+oH8lzUI634oG387lgcCEO5D+C3Sfeb/6OEyWKKHLn1nYTpxp+f6RMwfflcGYaxceB8fB5Hxe7piGcRprTuU31PitMwTSm72TWck+E4at1QrIbaNPdknD/V++0UO8G3aKeLxYi6aZaFP6VqTtKTwDuQaxi+Qk7dN/VR8rvhe878AXPvlwhaNuxSmoFHWV4U1MI4yy4Ic/Ne/Uk0hMYyRnf9WjGyMzPyZuQf0hswOs4Z1Joo+INIHYFLVjqUO9AGYOtbxyIHIAzBfRLJVXuo+DSZHzDNzT6YjNnxZ/GP5eR/zGkgYvHK0NdC3YwmG/aFp1zxurJ2SCvWas7AvzQr7DEzh2/hyw9EmYi3clcFhmwt393EgGbmP9ogF8nL3+ZHrCVzXkKG+nqzlCF7+tlsSZ8Yk90Am9c49sANsazaEELSMy2Jc6Fu63iQtKbwDuYbyC+TlbVk/FZ8zvtf8QLP2y4UtGncpTEGjrO8bsQRNdJ41CFYlFv1QAIkNiZGt4Yfy4/pCb8jc8NR29vZI25z0AZhUtmOpA30Apo51PHLg8AA8bdnsa0V7JF+1AhrIgyUYAGCdILe02Oz8n2ue7Q+cE6nGk0LceWR8tbkRtGtK2LeIf2E28mHPyJpE/87Auxzm0gR8btz98/eLRZ+rx0uhFd2YuwkCiegVeSMtkJurzy3OB3PdQoZ7e6QpWc8RfNysWpES4gbxMEFZp4x0gG/IItFdufACzoX24XGxh+m6E/WEcw/mGsovmJvavjE0fM64XjsFnIF9KUzRX0nj4FiVmsg8a7ZxNfiFQCwbo/N/7qyh/BH6J29umDMo2qCzD8Cksh1LHegDMHWs45ED0Qdgvjhlq8rUHRlMzpjz4xXKf2XuU9MgtVOP4xcQA+cXdEgYUDmUjb4fT8ECkKS/Ckeop9SXy/VCcgN2w6pigo/uQ8sZmE5/XTVd7NZqu54vh3X6TL97GUjG70xMT7+VGu/eX8ZAH0/hvwdaoMlSktC+sgBmxQziZ5a8zvvGAcMC6greoaVbpqBiP0t0J2pK4R/IN5RfIC9vC8dQ8bnjeu0UcAb2pTBFfyWNg2NVaqJzza3javALTmq8/9/fWyGgjmyfMvNn5p6szG9sMwIsK2KfobMPwObSdqDgQB+ABdP6id0B0wF42oDb12n2yJmn/QWgYTfBsWW3M2ceTpZTBdCczn9scLZHUp15Z5DxPTblUwTsQU0/nyUZB377+BdtY6bgX7W2szS6dC6k8UQvBdJfPv2Ccc2X2B4uzLePA8nEeLtiGsjN3e8W9xP4bmHDPR5El4VGyLfDClQZV9A3lXJ+DotvvIa3CC/aMhWd4G+J/kRdKfyD+YZyDObmaWc/Fb8zrgxOAWdgXwpT9FfSODhWpSY605p1TBGLfiiAxIbEyNbwQ/lxfaE3uXPD2KNoo84+ANMKdzxxoA/AxK2OxQ5kHID5so2tJlN3XjA5Y84PV0Plh97wPhjPnyE1TFOOO6OPwJJrj09qRe8vlyZeW60jdG0hRzHB07NxXT4vv521+q5/uTusw/+NcPggkIzfmQ3bQG4hvXdkZgLfPchwn490TYNzCupbZmOxsRgoxAzmuaDg2k+Mi6Qri0SLtQqhJ3he5kGithQNwXxDOQZz87R2DBWfO77X/K/y1n65sB3mnYErY4o6JbzBsSo10bnWrOOK8AtIDOe/GZWNkZ0fasAeZfMfLD+ZHUj99L/+vWnrAzCpcMdSB/oATB3reOSA+QAMF3h8ucZepO61YHLEPDM3rNEUjrqFL3Gz8w+poaIOU92wuzU7eNjjmpJH41ZhCTjVus7Ac2EKc7L+XPHuX70W6zlncGGLs7v9VDsl0C//5/hgMn5/42r9Tngox5OKm6rhU8cE90tEM5/mRQR5b44B6+GVlPqeb6tS6VQmx0vPCnIn1aPMi0R9aRoCOYdzDOTmbe8YKj6HfK/54WftmQvbYd4ZuDKmqLMST8Kq1CVikfnWILhz+IVALBsD578VAurAGD+UP9ub3Llh7FE06IE+AJMqdyx1oA/A1LGORw5kHYD5YYCt31L3VTA5Yz7eEfXn+AuHp2yP+LxopyjY2uhb8hQsAGGPhTpqrj1eCZr0uvLvhEubw0uXxoviujUvwyJ1/d9r33N9vt+9FGdkL124tEBua77hPJ+Sp2Z//mTHd4MtY1JdbODvo+qc9zI96f2gdcNugIUPzv0FD9DyrFLvSXUr9SNRY5qOYM6hPIO5edvdT8fvjjuDQ4QL+2K4slZRZyXe8Fiih3S+OQx3jr8Y73B68xXrgOZ2/s/dm+0PmR1YWtQ9mTr7AEyq3LHUgT4AU8c6HjmADsBwWc8XaOxF6v4JJmfM+XEH5R+Mu3Qs+UENkk+j/hUw/FbMHy3U58sj6ZXgHJ9bly7RQ62PHkzh3K1/2WhVuC6uy+en39Iu56ZMjrKh/14wBwcS8ruzYR3ILaz/LcYm8d5Ch/tt0eb8lhMIT+yp3niI99t2wOAAXpYZcoaG8E1hGHyZN8ka03QE8w7lGczN21QxdPwOuTM4hLiwL4YraxV1VuINjyV6SGdcg2HuseiHAkhsSIwf04BrkO0PzE9mh6dm7qBoSKYPwKTSHUsd6AMwdazjkQP/57/+xQ4hcAnJF2b2F5AK8oVu1e2sHzQg+c5/XL7hPBIuM1jDvVGPzdlEwPbD+ZcHAhBXo13AJByhpsttQ3VR8FDrCu3btJYle+rw1aV1KY6LuTCB22bw4TvtUzvz8zuxb/eS+t3ZyRrIL2wGLJVI4l3mu0XjkA29TzylN60edVw7IDqAFmMiRsgzuJQLwXwkKfUoWWealgTeoVwT+Hl6LIaOzyHfa/4XhVu/XPgOA8/AlTFFnZfAE7RJugQcZbY1GK4IvxCIZWPg/LeCQB0Yo/O/b3voDZ0flp5VlkWzPrvl/t//9k8qt+PbAbMDfQA2W9WBigP4AAwXc3w5xl6k7kJhcsacH606/8G9QRmAwWo8jZeiQ3gFpUuspkcCkORBFY6oSa+t5uEZeC5Mh69uXCd2CL4ww9uhFEZAn2vry0BS0nfhiGcgvzVUCtcngHSEBa0O6UOxkup01B7Kz4fwSyHeb77SAbwIO9MFthFMYVrqV7LeNC0JvEO5JvDzNlsMJZ9LvtdsSb7nlwvfYeAZuDKmqPMSeII2SZeAo8y3BsMV8Rd8VjGGID4bo/N/7uJsf8gM8fZh7FE0JNMHYFLpjlUc6AOw4lq/MTtwOwDj5TVcxPFlmP0FpGL25W/zaecynI/QHKaUH6Vw/slQ9opF8/y4xoIGCYNPMbWWz878AtZQ119UT4euam1n4LkwxXlZSqJ36f2l0KtrSPz92eXrz+KU4XXx9X0wIb9DOxKDOYb15FE1kni/g03x/kjj9ufFmim9vfghfIsQ0jmGdgAtvUZRApdvGbTLfUvWnKYngXc41wSOnp6LoeN3yZ3BKcSF78A+A1fGFHVeAq9Sm4hF55zD8ErxFwXH35tRUDzWAfNPlJILeOX82dxzrWfsWTTr5Tl3/wUwrXjHEwf6AEzc6ljsgHQAFhblbPkFo1k48wguGjGVzv+5HtCfqTVZhfHRB+cX5kXSwZV77112pyvquFxceIX4iweYoEur7bXwXBrFeVnKb+/K/UixpmH4UyK5IxdNThleF1O83Sb1u7TJmGhaONc9hxP578LldAnPWqybE3z/oqQvIgl3riEcwAuuIVg/SAiL3Qz65R4W6E7VFMw/nGswv4iei6Hkd8qdwSnEhe/APgNXxhR1XgKvUpuIReddg2HVYtH671eMA8Xj/Dcp2Rid/3PLQ3/I/PDU9g6yR2rz0gdgUumOVR3oA7DqXL8zOTAfgKWVM1i68SWX/QWgYfLkJQgC2Jk/kDLzw9zZfTBk/okUqxqLLqjz0rScGZSuzZDgsdQrMztBFHdOq6tLl+ijC1PwcimD3i14JrdQcj0dHq85uPCnRP4MQVI8VXx96+inPSIxLm0yB3OM7QtDORL5v0NPqYNBqve/1xSIijfD+FkhtjHeOoCXWaN6yTd+KUpO8bNAe6quBP7hfBM4ehowjo7PKd/rhwMOMW78s7BFXFmviHerkIQp4n0rFp11zT7uHn4hEPsGjGwNOP80mPZX9kjtm5ydP3d+GHsUDWq0/db2XwDTqnc8caAPwMStjsUOVB2A+Tqbrb9S950wOWNecHy8On/hipFdA97PvM4SxvQFwOrp/Rt/Z5YHsBc1NZrXMpbQny4sEc+FKdRtrjnvxlV7OXBdehfyLvbCJO6Nlo+Do130Obe8dNZ2C+F3aYd0MMc1Qgrf3fYpQ/r7zFvqXxWTWMMqCSW9fpaYxtUW+KP7BhdrmXLQQjCKSJH+VG0JGsL5JnD0tkAMJb9T7gxOIWfiu7BF3TKmiHfrUwlTxJOwJpL8JX+h4SizLsiRKlXhwZAYgsFYB8To/Mqk7L+B1qPZqaxTH4DjeqIzvTrQB+DuilQH1gdgaWEOlmt8DcleACrcU5icMecHq85/XMJsj7LnZVaIdUwP2SvY3sfmf4oQwJiaB7iAw51bCRXwJF1LY2ivtVf8G7VuARlzKojrNZyEncY9G1+Y573xc8rwzXzw9+Bjugymieb5uhuITdRQXg8g+yX0JB88lOnbsp6ixH40Hi+lrugT3+qlqjzN8yIfUvUlaAjnm8AxoiFjaPndcmdwCjkT34Ut6pYxRbxbr0qYIp6ENZHkL/kLDUeddy6JK+IvuAc/iwELiH36sfxkjqA1+CuHagXJbHP3AZhUvmOpA30Apo51PHJgewCe9u0kA1ymodyMifdOcKw6U2tmbuGIwur0sK41HPeQUAs8kxMLXkFYPpvWvSgRiCvSj4fDY82+Vnp5JqY4NwtlvVvvL0Wfw/DFmQ4cP6+Dn987/d3VmcE4geeapvTdoTqTNXyiU6LvQn5QqpHxQ9YiUmBRLrRwKuJUAgOXZxWcTq1FgR/p+hI0pHBO4OntzzhKfsfcGZxiXPhnYTtwZb0XwazUV4mlzLxWMqaKRT9UCMQwzoAYreFzF1f4Q+aIt5BdgT2Sz8xe7j4Ak8p3LHWgD8DUsY5HDrgPwHA5zpdO7EXqbhMmZ8z5keHn8sNem8LRNPAaSBgVOibdWL33zmV3G86SpuZBR8CS8SqxhD5aF4h3x+p1tc4ZWsSV6/lkmMsxcSL3RiqAhz+FfdZJpKO+OU69IR/Mc4tSVp5kHZ9KX6aR9J/zm0qhrhY/bM2CjMQLpCDcS6Thm7sSWafWrMiTdI1JOsJ5J/H0NmoMLb9b/gz8rwi33rk4OI2UsR24MubNOBFXxhTwKrEmS5RhFHTVwXBF+IWgH2MI/YoxKnRAjGwNV89P5ghaj78GyEtIpg/ApNIdG+FAH4AjXOwcbx3YOwDjZTlcIvIlkv0FpMI7AwLYmT+odP7PNYH+4F4WF8DZdZZ0TE5iZn0EnkeRfx3uL4Qe1SqlfTPWsnh3rF6LOl1aHf66cWfpDt1hHIS53mtnpxR1Qo7fBRNz9fkntsE8t1BpvAdrhlKdx933GpFcZ4VSv2kH0hyAy7E0Hm8So0VfNLlCb9J1JmkJ553E09sacbT8jrkzBIhxcXDg/xKurFX0V8K7ABadfU0Sd4+/4P+Q4GcxYBGxTz+WP3eGmPssms3Mu9z9F8C0AzqeONAHYOJWx2IHQg7AcCnPl33sRequDiZnzPnx6Or5pYNIdg1gP0saBAwZRzgWQYvxd2d5IADhnp/BBsfS68u/G+uCyX6KPbyUQ+8a+cgegu3U7arzi2eu6k3ZhLHwVM7+NoGY36039BO4hs2o3fF7ZLKWIzppNToCpj8/2SdKt+PbgV0H4NLyLBfxgi+aaKFP6VqTtKTwTuLqbY8YWjGOubM4xZyJ78J26D4DV8YUdUp4F8Cis69J4u7xF+yQNevGOIIB2Rg4/0081IExfiw/mSNozfB//XvT3gdg0gEdSx3oAzB1rOORA+8OwNMekGSCyzCU+76VNLOBVMx5l0AIYGf+QOj8xzXJ9khYhOM6CxhsEmYbOTNo73G9PkUIYFyRNlua3zrWGXguTLGH9c5cNZLQN+s2lHtoIe/OAH6rfRwg3/z52jUE+2MSZ533cvsr94ZxAtctUhr3XaNK0XZNPZ8BaPGC+gM2HdoOPDvAt3CnOYiXrxlMC/0q0ZukJ4V7Eldvm8TR8rvmz8CPIlv/3BwchrqwL4YraxV1SngXwFLmX5PFHGTRDxUCMYzzoxjZPl09P50j1kbMHRbNfud9yt0HYNoFHU8c6AMwcatjsQNhB+AbMlx+scUejGbh2LdUrak+att+bGe2Bph/ak9a5QqM9LmZRWP1tMWpu8/xg3qtu6fN2Vl40nysKyjUz61VmJ1tk/Kp2GRw6A7Rv9BxK5kyBcjxfQc+vU4gF+PaDukEruG9SytVoOmIUlq9joA9Px/ANw/9fntRB9jGbQiReJGXwbrYtxLNSZpSuCdxjWiVOGp+5/wZ2CJ8zz83B4ehLuyL4cpaRZ2VeBKWqEv5BmhQXBV+IRDDGDfDIM6QGNkaYP7JVtqMACMzN6UttBByJ1trH4CVivebCAf6ABzhYud468CnA/C0ECbewUUXyn1fTxM2ucvsbK0/lp9XV7tWsA76IgxhfqaaYMPQiP4Fi0ASvUosh4mSNgeeNIPrcou+nonrxp71O7SHcRBnfG9inXLEj4DhWRIxedaOKCfxfRq7Iw4ZPy/QZaGdVjcLuDdmEA+9Mvr9yQ6AxeDJTF/g8fIuS8AJHpZoT9KVxj2Jr7dt4mjFOOfOEiDoTA4ubIf2M3BlTFFnJV4llvIN0CzkqviLLznM3ooCTR7Sq2wNg+UnswSpo+Pv1D6EDOy3o9z9F8DU/I4nDvQBmLjVsdiB0APwtMlmK7nUaJYce5erNdvLL8if3m+PlkjtaQ1jks47VnoF5UuspkcikORDJVa1Ngee3ld6H88NI9Vx3W1iTUfBd3u/eOF20jOO+vyTl85a70HFuPZGRALfcg27gKmukY4Qfx8iiJrgol6pEdMoYQ7wTVoYdGSio6VaJNZhrmJPy7Qn6krRkMj3sAcOAuKo+Z3zZ+AHl609bg5OQ134DuwzcGVMUWclXiWW8g3QLOSq+AtthjGOYMA3YGRruHp+Oku8jewO2SMfrCGZo/x9AKbd0PHEgT4AE7c6FjtwdACWltJggcXXh+wFoIK9owcrxpwfxLLzZ/dCRf5hMSZiuILi0lvA4U/4PIkeSDWtxroQnuznXHGhj5enWtf8vXJgu3U7aryWHTdqMZmclnor+vl9ArkY197QTuC7h5Sq4V1FirRZG+oUD6zk1LjBPFZl9Ls3DsAF1RV8PFqilWs4weMyDxK1pWhI5OvtqzhqMc6FZHGKcnM4E9+B7dIt4sqYF8Cr1ka/BZqFXBV/UXT8vRkGTajQgjFaw3HrQ4+OE/5F8NSswigakrHk7gMw6YaOpQ70AZg61vHIgbMPwNrS3b7aS9+XQQA780cZfyy/1A/Qo2ExhAMS7qeprfgrwWL0HXoKFsC4Im2+Zp6XwRN6yq3Rgal156bVhP5ZZ5BruxjnziBM6Ltx83NxllP/DpCXzprvQcU490FEAudTdOyCprtHukP8rYchzn1Q1E/nivwCdLiIuppiy+KsXNMJnpf5kKwtRUcyZ29/xdGLcS8ki1OUm8OZ+A5sWfeFMKs1SngOP+n3QIPiqvALgRjGuJkFcX4WI9unwfLnzhHrIhad09N9AKYd0fHEgT4AE7c6FjtgOQBLS3mwjOKrQvYCUMH+3TeLkA9F+bH82f0m5RfqLOHAWksY4jpcoEY7/S9eAGNTuKImYOm+8+/FzFTWJ/auS6MD043rxA7BD+AQxkOc973hFUdF/w6Ql0nkXHNn4Z/EewudruOd1iJ9FqvXMaf5QYlGxw9aj2iZ5fngsq6cXxIgXsQl8XhJe1I9yvxI1pemI5m3p73iqMW4F5IlQJSbh5ODC9+BLeNeCLNao4Tn8JN+DzQoroq/yDliRfzexFqgyTj/TVQ2xo/lz58jVmUUnVSrPgDTruh44kAfgIlbHYsdsB6A8TIaLpn4Ms7+AlLBHv7aARj3wvTAXi8p/w9jyH4Jf2cIy8hn6WlDz3pG94H350yTM3y8FI2U8YT5cGt0YF4eexHgqtiUxZ/h/7dzZsmNJDkQ7fN132k++k4z16sxpsgUSXGJ5w4gIinUbyHgC4BUGWCqEDf3yRRb1/sWkNdJBOPq8ERMEu9HaOlantWrUCNpmdgJUZAXfbN4vdJdg4ujdD6TAdDSbQbXSfUq9SVZY5qWZN5uu8XRi3EwJEuAKJuHweGQ2DP0ipiyv5V4IpbyPdCguIv8BT9onvRjHMGAT8DAGjZz2SsWvV5+Ok/MHuYOi2Zektx9AKZd0fHEgT4AE7c6FjuQdgAWlv9sKQmjWTj2Mf3ACRdxWG52/vR+0I542T7JBxxYDxlHOC8J1Pg87Rt5XCFB0RlMFMYZTsITZjDkMCL6GoJtaF4FP4zHlkju1h8zbJZV/yaMvkwiGOfgEyFJvB+hpWt5V6tCre+oLOmPQnr1N1k1Zxun1V1agh9Zhk0hPLnmpf4ka03Tkszb7btYer6LfoazI6Ywm8eB8WXthuZqzEPgGX7S74IGxV3kL9gB66K7AmdJDKGQWAfEOHr+/Fkad2g8Uvs5SPL3AZh2RscTB/oATNzqWOwAOQDj9TFc9PBlJHsB6TAvYXLGfM3j5idowD29PcDKtbNLFY7ATqDG5ukSLQLxCp0BPx1P7F9pTu4rLno7GzsE3/D92ka5r39MX2CmuFTaN+LdK6PvXqUukZ3E/ZGuEj0vDZ3O4F0nbX9/DJZDUjqoHdgdIIuvqbbB5Ws011KfCrSm6Sng7tQ2ll6MiyFZAoTZPEwOFv4sbANX1itifjoe/S5oNnIX+Ys+/tJaHv43c0+CYUPivoL5SQ14asaeRTMvae4+AJPO6FjqQB+AqWMdjxz497//QwctvPyCC0yWH0azcOTj12aQAbDo9fJLy9BsjyrqIGBUeCVhGCttWEo+T5cXIhCer9+CJ/av3l9XpRdrORs7BN/w/Xp45L7+MYGBmeJS6d+Jdy+N3nuVukR6Evdnuko0vTR1OoN33XTz98dii6R18Ac6QBdd0y3gW8VQyuV+FehN01TA3S1uLMUYJ0OyBAizeZgcLPxZ2AaurFfE/HQ8+m0QbVT+g2X+XzKfxECCUn0hxkarwOhsDJy/oh6wFlgDzJ9f5nEF45Fn1lAryv/nz1//+edvak/HtwPDDvQBeNiqDlQcoAdgaREOlpd8kcZeACqKnb/uCMzcP1sKi4AxYH6pp7dHjBmL1ryStQi/1wTla/N0eSWCSZ4LtdV91+s8C/OwuGJd7xtX7imzl8N57AltRd+Z4lJ534tXr8VvyQihdPmJ3J/pS9c0ZOwSLEaYJkwVgu3gduDGAbTUWsU7uLjLoD3Ft2TdqZqSuUfUOJZijJsxWfih6N7PEB6mwRYHA/twuNVaRTzZVxFP+UZoUFwZf6HNNMYRDMAYp8JAHIwB82+UaMNAjKPnT7YHVwD5WVCrPgDTDul44kAfgIlbHYsd2A7Apz9gsYhXcSD3RgWrGH8BqWAmxJRXg/gAAAb4SURBVEdJqyBg3J2zXIiRnf9TfJJ0wNm8NCyuyddHAPc7bBWc/+aBCMZVse/hNUcJay+a9lp7pc36bK1al961ndhHYdrNeofzEGf/2TAH2Ot9J0ZfJxK1ZnIB/o8olGga0Z5YtxF4N2YZH10h/X4pB9BybCnmZzJwYZclodzHAt2pmgr4R9Q6lmaMoyFZAoStwMPiYHhwONwZWgVM2VcBS/0+aFBcGX/BD6YnDypwfi0GbJYlfYIa6Fyx9MwhFs3nB+U/C+0DMO2QjicO9AGYuNWx2AHlACwt4cHSji/I2AtABfv5tUuHfCjKYvmz+0HKX1EHAaNKi4zTR+DvaYRzdnnIpv9u+A+EqffYWbOoNcRncXavq2XVeRcRkkWY2mc/dGL4BNhLfyrq8WYfvgKOc/MFSiL//C7Ry7a/nKA/gPWPFCW9kkG8c5Y6gBZVpcwgGNsWwuQsfIqnBfpTdRXwZ1V8HB1LM8bRmCx8yf3IIZuLafBMfAvb0C3jHgRzhj76rdCs5Mr4C22ul8URjMZaIAbOf2qubIzF8ufPE6sCii7ysg/AtEs6njjQB2DiVsdiB/YDMNzY4mUVXNLh/HAFDulgX3/bEZjXq+BQDnt6C+eVxgd/CUdsWEmP4IJIT3G7xu8LM1GY5vsZ9ECYUi9fV13UupdH66DvV7PxzT67sdL14ua91cG3meJShSr8kczshVfkyixI1PBMX5m20epP8GCUmhq3nMeqkH435ABadg1lXCAILuWyGU/xuMiDVG1FGtz6x9KMczQkU5A4m4vJYya+hW3olnEPhClpNPTRb4UGxVXxF2clkKCEAzFOzDDOL8XI9ik7f/48MQUsOvlYf9XTfQCmndLxxIE+ABO3OhY7oB6AT0B4KQUXcyw/jGbh2NfDH4C3AjOTWDTPX9FzEkaFVwKGrIVP9jYfsF34TF2/EMBwf17wBCzd+zPogTBnad3L43VSSOPKvWX29CPpIVy+Jtp1dn8vtnMY/nCiZKJxjr5RlKzjGXqZvuGCVv9gIsTiYpf0PU7ex2XCC60jOiAsf7NlTvO9yIt0fUU63D6IpRnjakwWvtx+5GUIF9Nkm4OBb2HPwD0QpuStoY9+K3Qoroy/0OYb4wgmYIxTYSDOkhhQwyY7uSmz8yfTRw5la3Xy9wGYdkrHEwf6AEzc6ljswM0BeNv5slUSis7MLSysIR3sbaqX2bUS8ksnA6EIqOc+SUeVFmGWLsMhlJPPlQGGe8fAkubh2g3RTFmj2F+7RXolv16Kem2fTeww/UE8Qvy4qaXVUbeZ4lK53fb6vdGLI8RKbUjW8kxvqcYR081vOYFYMXbZeqxolsEJL5QMrKWeCovSCv7T6lHoR7rGQi1OT8TSjHM1LFOAwBAuJg+Lw0GxZc2G3mpMCc/QR78VOhRXxl/wg+lJfwVOY4x3GvYKNmV2/nGlX5GQPu7YTL1u7j4A027peOJAH4CJWx2LHfhxAIZLaLxUgstInB/81hKkgr1VDhpYLxSxXH7Yb1s4rwQ+LlVgVGmRcQSnYTsqlfx+I4JJtRX6dL83OCqrNRo69T67MkjUG4Jtag/jEMAjlMtWHnlqHna/UWZnmvjbAqKxzr6QWKDlGXqZRl5h/G8DBeJob5au1wQz8aJoAsdySL75K6M4tV5FvpRoLNLiNkY8zTh3QzIFCbS5BPCwOJj4s7BlXENvNWY1nvLN0OzkyvgL6ZJWcvw9+Yz1CEZ/Aka2Bpx/K570ani8WHrGhUVzrSj/A6F9AB5ukw4UHOgDsGBaPxl3wD0AS6thsIjkiyj2AlAZN/U6EgIw9vy35nB+4RiBMaBH2T13KR/WIXglaanEEQ4/Qjm12RJ9kD2fgXcwTMvbffCkydt7yHvNv6mPmtfmYNT9nk8Ilzh3vzPFEtO/IaMvkz9spXYka3lnaanWd2QeDvDyDBVV5W9mu4gWPOXuHAiQbfnKhU2vc6E/6VoLtUQ0SizdOHfDMgUIDOFi8rA5zMQ3sGXdB8KcoZF+OzQ7uTL+gh+uTto/CadCC8YQGiYbIzt//kwxBSga1gvl3gbu54s+ANOO6XjiQB+AiVsdix14eACGy2e85IHLR5wfHq0gHewx/U1grBcKyM4vHYGghmUx4OxcmqmiJpJnG0HMjrY8n6nrF0LvaKrOoNV4Yk9ZGg1MG9fEXgE/hMP+ceDzdz9QfoabgfPm9e61OE6hHFCyZMKxtRpQlqznHYNyve8IPfv7yT6ptPtdO4AcgIs0lDswGC/wArG3VMU+pest1uOWI55unMMhmYIErsDF5mB6YeEb2DLugTBnaKTfDs1Oroy/OCuBBCUciLH9iKNGCz8Xfy0GrAf2CeanpebpmQIWzf89hvI/EdsHYNo1HU8c+D/CxzAo5PdwPA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6152" name="Picture 8" descr="Znalezione obrazy dla zapytania zygmunt s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399910"/>
            <a:ext cx="2922623" cy="36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4" name="Picture 10" descr="Znalezione obrazy dla zapytania Zygmunt II August"/>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32203" y="1412776"/>
            <a:ext cx="2815032" cy="3659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pole tekstowe 6"/>
          <p:cNvSpPr txBox="1"/>
          <p:nvPr/>
        </p:nvSpPr>
        <p:spPr>
          <a:xfrm>
            <a:off x="899592" y="5157192"/>
            <a:ext cx="6917796" cy="1200329"/>
          </a:xfrm>
          <a:prstGeom prst="rect">
            <a:avLst/>
          </a:prstGeom>
          <a:noFill/>
        </p:spPr>
        <p:txBody>
          <a:bodyPr wrap="square" rtlCol="0">
            <a:spAutoFit/>
          </a:bodyPr>
          <a:lstStyle/>
          <a:p>
            <a:pPr algn="ctr"/>
            <a:r>
              <a:rPr lang="pl-PL" b="1" dirty="0">
                <a:solidFill>
                  <a:schemeClr val="accent3">
                    <a:lumMod val="20000"/>
                    <a:lumOff val="80000"/>
                  </a:schemeClr>
                </a:solidFill>
                <a:effectLst>
                  <a:outerShdw blurRad="38100" dist="38100" dir="2700000" algn="tl">
                    <a:srgbClr val="000000">
                      <a:alpha val="43137"/>
                    </a:srgbClr>
                  </a:outerShdw>
                </a:effectLst>
              </a:rPr>
              <a:t>T</a:t>
            </a:r>
            <a:r>
              <a:rPr lang="en-US" b="1" dirty="0" smtClean="0">
                <a:solidFill>
                  <a:schemeClr val="accent3">
                    <a:lumMod val="20000"/>
                    <a:lumOff val="80000"/>
                  </a:schemeClr>
                </a:solidFill>
                <a:effectLst>
                  <a:outerShdw blurRad="38100" dist="38100" dir="2700000" algn="tl">
                    <a:srgbClr val="000000">
                      <a:alpha val="43137"/>
                    </a:srgbClr>
                  </a:outerShdw>
                </a:effectLst>
              </a:rPr>
              <a:t>he </a:t>
            </a:r>
            <a:r>
              <a:rPr lang="en-US" b="1" dirty="0">
                <a:solidFill>
                  <a:schemeClr val="accent3">
                    <a:lumMod val="20000"/>
                    <a:lumOff val="80000"/>
                  </a:schemeClr>
                </a:solidFill>
                <a:effectLst>
                  <a:outerShdw blurRad="38100" dist="38100" dir="2700000" algn="tl">
                    <a:srgbClr val="000000">
                      <a:alpha val="43137"/>
                    </a:srgbClr>
                  </a:outerShdw>
                </a:effectLst>
              </a:rPr>
              <a:t>last of the </a:t>
            </a:r>
            <a:r>
              <a:rPr lang="en-US" b="1" dirty="0" err="1">
                <a:solidFill>
                  <a:schemeClr val="accent3">
                    <a:lumMod val="20000"/>
                    <a:lumOff val="80000"/>
                  </a:schemeClr>
                </a:solidFill>
                <a:effectLst>
                  <a:outerShdw blurRad="38100" dist="38100" dir="2700000" algn="tl">
                    <a:srgbClr val="000000">
                      <a:alpha val="43137"/>
                    </a:srgbClr>
                  </a:outerShdw>
                </a:effectLst>
              </a:rPr>
              <a:t>Jagiellons</a:t>
            </a:r>
            <a:r>
              <a:rPr lang="en-US" b="1" dirty="0">
                <a:solidFill>
                  <a:schemeClr val="accent3">
                    <a:lumMod val="20000"/>
                    <a:lumOff val="80000"/>
                  </a:schemeClr>
                </a:solidFill>
                <a:effectLst>
                  <a:outerShdw blurRad="38100" dist="38100" dir="2700000" algn="tl">
                    <a:srgbClr val="000000">
                      <a:alpha val="43137"/>
                    </a:srgbClr>
                  </a:outerShdw>
                </a:effectLst>
              </a:rPr>
              <a:t>, Sigismund </a:t>
            </a:r>
            <a:r>
              <a:rPr lang="en-US" b="1" dirty="0" smtClean="0">
                <a:solidFill>
                  <a:schemeClr val="accent3">
                    <a:lumMod val="20000"/>
                    <a:lumOff val="80000"/>
                  </a:schemeClr>
                </a:solidFill>
                <a:effectLst>
                  <a:outerShdw blurRad="38100" dist="38100" dir="2700000" algn="tl">
                    <a:srgbClr val="000000">
                      <a:alpha val="43137"/>
                    </a:srgbClr>
                  </a:outerShdw>
                </a:effectLst>
              </a:rPr>
              <a:t>August</a:t>
            </a:r>
            <a:endParaRPr lang="pl-PL" b="1" dirty="0" smtClean="0">
              <a:solidFill>
                <a:schemeClr val="accent3">
                  <a:lumMod val="20000"/>
                  <a:lumOff val="80000"/>
                </a:schemeClr>
              </a:solidFill>
              <a:effectLst>
                <a:outerShdw blurRad="38100" dist="38100" dir="2700000" algn="tl">
                  <a:srgbClr val="000000">
                    <a:alpha val="43137"/>
                  </a:srgbClr>
                </a:outerShdw>
              </a:effectLst>
            </a:endParaRPr>
          </a:p>
          <a:p>
            <a:pPr algn="ctr"/>
            <a:r>
              <a:rPr lang="pl-PL" b="1" dirty="0">
                <a:solidFill>
                  <a:schemeClr val="accent3">
                    <a:lumMod val="20000"/>
                    <a:lumOff val="80000"/>
                  </a:schemeClr>
                </a:solidFill>
                <a:effectLst>
                  <a:outerShdw blurRad="38100" dist="38100" dir="2700000" algn="tl">
                    <a:srgbClr val="000000">
                      <a:alpha val="43137"/>
                    </a:srgbClr>
                  </a:outerShdw>
                </a:effectLst>
              </a:rPr>
              <a:t>a</a:t>
            </a:r>
            <a:r>
              <a:rPr lang="pl-PL" b="1" dirty="0" smtClean="0">
                <a:solidFill>
                  <a:schemeClr val="accent3">
                    <a:lumMod val="20000"/>
                    <a:lumOff val="80000"/>
                  </a:schemeClr>
                </a:solidFill>
                <a:effectLst>
                  <a:outerShdw blurRad="38100" dist="38100" dir="2700000" algn="tl">
                    <a:srgbClr val="000000">
                      <a:alpha val="43137"/>
                    </a:srgbClr>
                  </a:outerShdw>
                </a:effectLst>
              </a:rPr>
              <a:t>nd </a:t>
            </a:r>
            <a:r>
              <a:rPr lang="pl-PL" b="1" dirty="0" err="1" smtClean="0">
                <a:solidFill>
                  <a:schemeClr val="accent3">
                    <a:lumMod val="20000"/>
                    <a:lumOff val="80000"/>
                  </a:schemeClr>
                </a:solidFill>
                <a:effectLst>
                  <a:outerShdw blurRad="38100" dist="38100" dir="2700000" algn="tl">
                    <a:srgbClr val="000000">
                      <a:alpha val="43137"/>
                    </a:srgbClr>
                  </a:outerShdw>
                </a:effectLst>
              </a:rPr>
              <a:t>his</a:t>
            </a:r>
            <a:r>
              <a:rPr lang="pl-PL" b="1" dirty="0" smtClean="0">
                <a:solidFill>
                  <a:schemeClr val="accent3">
                    <a:lumMod val="20000"/>
                    <a:lumOff val="80000"/>
                  </a:schemeClr>
                </a:solidFill>
                <a:effectLst>
                  <a:outerShdw blurRad="38100" dist="38100" dir="2700000" algn="tl">
                    <a:srgbClr val="000000">
                      <a:alpha val="43137"/>
                    </a:srgbClr>
                  </a:outerShdw>
                </a:effectLst>
              </a:rPr>
              <a:t> </a:t>
            </a:r>
            <a:r>
              <a:rPr lang="pl-PL" b="1" dirty="0" err="1" smtClean="0">
                <a:solidFill>
                  <a:schemeClr val="accent3">
                    <a:lumMod val="20000"/>
                    <a:lumOff val="80000"/>
                  </a:schemeClr>
                </a:solidFill>
                <a:effectLst>
                  <a:outerShdw blurRad="38100" dist="38100" dir="2700000" algn="tl">
                    <a:srgbClr val="000000">
                      <a:alpha val="43137"/>
                    </a:srgbClr>
                  </a:outerShdw>
                </a:effectLst>
              </a:rPr>
              <a:t>father</a:t>
            </a:r>
            <a:endParaRPr lang="pl-PL" b="1" dirty="0" smtClean="0">
              <a:solidFill>
                <a:schemeClr val="accent3">
                  <a:lumMod val="20000"/>
                  <a:lumOff val="80000"/>
                </a:schemeClr>
              </a:solidFill>
              <a:effectLst>
                <a:outerShdw blurRad="38100" dist="38100" dir="2700000" algn="tl">
                  <a:srgbClr val="000000">
                    <a:alpha val="43137"/>
                  </a:srgbClr>
                </a:outerShdw>
              </a:effectLst>
            </a:endParaRPr>
          </a:p>
          <a:p>
            <a:pPr algn="ctr"/>
            <a:r>
              <a:rPr lang="pl-PL" b="1" dirty="0" smtClean="0">
                <a:solidFill>
                  <a:schemeClr val="accent3">
                    <a:lumMod val="20000"/>
                    <a:lumOff val="80000"/>
                  </a:schemeClr>
                </a:solidFill>
                <a:effectLst>
                  <a:outerShdw blurRad="38100" dist="38100" dir="2700000" algn="tl">
                    <a:srgbClr val="000000">
                      <a:alpha val="43137"/>
                    </a:srgbClr>
                  </a:outerShdw>
                </a:effectLst>
              </a:rPr>
              <a:t> </a:t>
            </a:r>
            <a:r>
              <a:rPr lang="pl-PL" b="1" dirty="0" err="1">
                <a:solidFill>
                  <a:schemeClr val="accent3">
                    <a:lumMod val="20000"/>
                    <a:lumOff val="80000"/>
                  </a:schemeClr>
                </a:solidFill>
                <a:effectLst>
                  <a:outerShdw blurRad="38100" dist="38100" dir="2700000" algn="tl">
                    <a:srgbClr val="000000">
                      <a:alpha val="43137"/>
                    </a:srgbClr>
                  </a:outerShdw>
                </a:effectLst>
              </a:rPr>
              <a:t>Sigismund</a:t>
            </a:r>
            <a:r>
              <a:rPr lang="pl-PL" b="1" dirty="0">
                <a:solidFill>
                  <a:schemeClr val="accent3">
                    <a:lumMod val="20000"/>
                    <a:lumOff val="80000"/>
                  </a:schemeClr>
                </a:solidFill>
                <a:effectLst>
                  <a:outerShdw blurRad="38100" dist="38100" dir="2700000" algn="tl">
                    <a:srgbClr val="000000">
                      <a:alpha val="43137"/>
                    </a:srgbClr>
                  </a:outerShdw>
                </a:effectLst>
              </a:rPr>
              <a:t> </a:t>
            </a:r>
            <a:r>
              <a:rPr lang="pl-PL" b="1" dirty="0" smtClean="0">
                <a:solidFill>
                  <a:schemeClr val="accent3">
                    <a:lumMod val="20000"/>
                    <a:lumOff val="80000"/>
                  </a:schemeClr>
                </a:solidFill>
                <a:effectLst>
                  <a:outerShdw blurRad="38100" dist="38100" dir="2700000" algn="tl">
                    <a:srgbClr val="000000">
                      <a:alpha val="43137"/>
                    </a:srgbClr>
                  </a:outerShdw>
                </a:effectLst>
              </a:rPr>
              <a:t>The </a:t>
            </a:r>
            <a:r>
              <a:rPr lang="pl-PL" b="1" dirty="0" err="1" smtClean="0">
                <a:solidFill>
                  <a:schemeClr val="accent3">
                    <a:lumMod val="20000"/>
                    <a:lumOff val="80000"/>
                  </a:schemeClr>
                </a:solidFill>
                <a:effectLst>
                  <a:outerShdw blurRad="38100" dist="38100" dir="2700000" algn="tl">
                    <a:srgbClr val="000000">
                      <a:alpha val="43137"/>
                    </a:srgbClr>
                  </a:outerShdw>
                </a:effectLst>
              </a:rPr>
              <a:t>Old</a:t>
            </a:r>
            <a:endParaRPr lang="pl-PL" b="1" dirty="0">
              <a:solidFill>
                <a:schemeClr val="accent3">
                  <a:lumMod val="20000"/>
                  <a:lumOff val="80000"/>
                </a:schemeClr>
              </a:solidFill>
              <a:effectLst>
                <a:outerShdw blurRad="38100" dist="38100" dir="2700000" algn="tl">
                  <a:srgbClr val="000000">
                    <a:alpha val="43137"/>
                  </a:srgbClr>
                </a:outerShdw>
              </a:effectLst>
            </a:endParaRPr>
          </a:p>
          <a:p>
            <a:pPr algn="ctr"/>
            <a:endParaRPr lang="pl-PL" b="1" dirty="0">
              <a:solidFill>
                <a:schemeClr val="accent3">
                  <a:lumMod val="20000"/>
                  <a:lumOff val="80000"/>
                </a:schemeClr>
              </a:solidFill>
              <a:effectLst>
                <a:outerShdw blurRad="38100" dist="38100" dir="2700000" algn="tl">
                  <a:srgbClr val="000000">
                    <a:alpha val="43137"/>
                  </a:srgbClr>
                </a:outerShdw>
              </a:effectLst>
            </a:endParaRPr>
          </a:p>
        </p:txBody>
      </p:sp>
      <p:sp>
        <p:nvSpPr>
          <p:cNvPr id="3" name="Prostokąt 2"/>
          <p:cNvSpPr/>
          <p:nvPr/>
        </p:nvSpPr>
        <p:spPr>
          <a:xfrm>
            <a:off x="-19209" y="6602274"/>
            <a:ext cx="9144000" cy="246221"/>
          </a:xfrm>
          <a:prstGeom prst="rect">
            <a:avLst/>
          </a:prstGeom>
        </p:spPr>
        <p:txBody>
          <a:bodyPr wrap="square">
            <a:spAutoFit/>
          </a:bodyPr>
          <a:lstStyle/>
          <a:p>
            <a:r>
              <a:rPr lang="pl-PL" sz="1000" dirty="0" smtClean="0"/>
              <a:t>Source: https</a:t>
            </a:r>
            <a:r>
              <a:rPr lang="pl-PL" sz="1000" dirty="0"/>
              <a:t>://</a:t>
            </a:r>
            <a:r>
              <a:rPr lang="pl-PL" sz="1000" dirty="0" smtClean="0"/>
              <a:t>commons.wikimedia.org</a:t>
            </a:r>
            <a:endParaRPr lang="pl-PL" sz="1000" dirty="0"/>
          </a:p>
        </p:txBody>
      </p:sp>
    </p:spTree>
    <p:extLst>
      <p:ext uri="{BB962C8B-B14F-4D97-AF65-F5344CB8AC3E}">
        <p14:creationId xmlns:p14="http://schemas.microsoft.com/office/powerpoint/2010/main" val="29997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additive="base">
                                        <p:cTn id="7" dur="1000" fill="hold"/>
                                        <p:tgtEl>
                                          <p:spTgt spid="6152"/>
                                        </p:tgtEl>
                                        <p:attrNameLst>
                                          <p:attrName>ppt_x</p:attrName>
                                        </p:attrNameLst>
                                      </p:cBhvr>
                                      <p:tavLst>
                                        <p:tav tm="0">
                                          <p:val>
                                            <p:strVal val="#ppt_x"/>
                                          </p:val>
                                        </p:tav>
                                        <p:tav tm="100000">
                                          <p:val>
                                            <p:strVal val="#ppt_x"/>
                                          </p:val>
                                        </p:tav>
                                      </p:tavLst>
                                    </p:anim>
                                    <p:anim calcmode="lin" valueType="num">
                                      <p:cBhvr additive="base">
                                        <p:cTn id="8" dur="1000" fill="hold"/>
                                        <p:tgtEl>
                                          <p:spTgt spid="61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4"/>
                                        </p:tgtEl>
                                        <p:attrNameLst>
                                          <p:attrName>style.visibility</p:attrName>
                                        </p:attrNameLst>
                                      </p:cBhvr>
                                      <p:to>
                                        <p:strVal val="visible"/>
                                      </p:to>
                                    </p:set>
                                    <p:anim calcmode="lin" valueType="num">
                                      <p:cBhvr additive="base">
                                        <p:cTn id="11" dur="1000" fill="hold"/>
                                        <p:tgtEl>
                                          <p:spTgt spid="6154"/>
                                        </p:tgtEl>
                                        <p:attrNameLst>
                                          <p:attrName>ppt_x</p:attrName>
                                        </p:attrNameLst>
                                      </p:cBhvr>
                                      <p:tavLst>
                                        <p:tav tm="0">
                                          <p:val>
                                            <p:strVal val="#ppt_x"/>
                                          </p:val>
                                        </p:tav>
                                        <p:tav tm="100000">
                                          <p:val>
                                            <p:strVal val="#ppt_x"/>
                                          </p:val>
                                        </p:tav>
                                      </p:tavLst>
                                    </p:anim>
                                    <p:anim calcmode="lin" valueType="num">
                                      <p:cBhvr additive="base">
                                        <p:cTn id="12" dur="1000" fill="hold"/>
                                        <p:tgtEl>
                                          <p:spTgt spid="615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2357" y="2780928"/>
            <a:ext cx="8617006" cy="1944216"/>
          </a:xfrm>
        </p:spPr>
        <p:txBody>
          <a:bodyPr>
            <a:normAutofit/>
          </a:bodyPr>
          <a:lstStyle/>
          <a:p>
            <a:pPr marL="0" indent="0" algn="ctr">
              <a:buNone/>
            </a:pPr>
            <a:r>
              <a:rPr lang="pl-PL" sz="6600" dirty="0" err="1" smtClean="0">
                <a:solidFill>
                  <a:srgbClr val="002060"/>
                </a:solidFill>
              </a:rPr>
              <a:t>Thank</a:t>
            </a:r>
            <a:r>
              <a:rPr lang="pl-PL" sz="6600" dirty="0" smtClean="0">
                <a:solidFill>
                  <a:srgbClr val="002060"/>
                </a:solidFill>
              </a:rPr>
              <a:t> </a:t>
            </a:r>
            <a:r>
              <a:rPr lang="pl-PL" sz="6600" dirty="0" err="1" smtClean="0">
                <a:solidFill>
                  <a:srgbClr val="002060"/>
                </a:solidFill>
              </a:rPr>
              <a:t>you</a:t>
            </a:r>
            <a:r>
              <a:rPr lang="pl-PL" sz="6600" dirty="0" smtClean="0">
                <a:solidFill>
                  <a:srgbClr val="002060"/>
                </a:solidFill>
              </a:rPr>
              <a:t> </a:t>
            </a:r>
            <a:r>
              <a:rPr lang="pl-PL" sz="6600" dirty="0" smtClean="0">
                <a:solidFill>
                  <a:srgbClr val="002060"/>
                </a:solidFill>
                <a:sym typeface="Wingdings" panose="05000000000000000000" pitchFamily="2" charset="2"/>
              </a:rPr>
              <a:t></a:t>
            </a:r>
            <a:endParaRPr lang="pl-PL" sz="6600" dirty="0">
              <a:solidFill>
                <a:srgbClr val="002060"/>
              </a:solidFill>
            </a:endParaRPr>
          </a:p>
        </p:txBody>
      </p:sp>
      <p:sp>
        <p:nvSpPr>
          <p:cNvPr id="4" name="pole tekstowe 5"/>
          <p:cNvSpPr txBox="1">
            <a:spLocks noChangeArrowheads="1"/>
          </p:cNvSpPr>
          <p:nvPr/>
        </p:nvSpPr>
        <p:spPr bwMode="auto">
          <a:xfrm>
            <a:off x="251520" y="6022882"/>
            <a:ext cx="8717843"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just" defTabSz="457200" eaLnBrk="1" fontAlgn="base" hangingPunct="1">
              <a:spcBef>
                <a:spcPct val="0"/>
              </a:spcBef>
              <a:spcAft>
                <a:spcPct val="0"/>
              </a:spcAft>
            </a:pPr>
            <a:r>
              <a:rPr lang="pl-PL" altLang="pl-PL" sz="1000" dirty="0">
                <a:solidFill>
                  <a:schemeClr val="accent5">
                    <a:lumMod val="50000"/>
                  </a:schemeClr>
                </a:solidFill>
              </a:rPr>
              <a:t>Ten projekt został zrealizowany przy wsparciu finansowym Komisji Europejskiej. Projekt lub publikacja odzwierciedlają jedynie stanowisko ich autora i Komisja Europejska nie ponosi odpowiedzialności za umieszczoną w nich zawartość merytoryczną</a:t>
            </a:r>
            <a:r>
              <a:rPr lang="pl-PL" altLang="pl-PL" sz="1000" dirty="0" smtClean="0">
                <a:solidFill>
                  <a:schemeClr val="accent5">
                    <a:lumMod val="50000"/>
                  </a:schemeClr>
                </a:solidFill>
              </a:rPr>
              <a:t>.</a:t>
            </a:r>
            <a:r>
              <a:rPr lang="en-US" altLang="pl-PL" sz="1000" dirty="0">
                <a:solidFill>
                  <a:schemeClr val="accent5">
                    <a:lumMod val="50000"/>
                  </a:schemeClr>
                </a:solidFill>
              </a:rPr>
              <a:t> </a:t>
            </a:r>
            <a:endParaRPr lang="pl-PL" altLang="pl-PL" sz="1000" dirty="0" smtClean="0">
              <a:solidFill>
                <a:schemeClr val="accent5">
                  <a:lumMod val="50000"/>
                </a:schemeClr>
              </a:solidFill>
            </a:endParaRPr>
          </a:p>
          <a:p>
            <a:pPr algn="just" defTabSz="457200" eaLnBrk="1" fontAlgn="base" hangingPunct="1">
              <a:spcBef>
                <a:spcPct val="0"/>
              </a:spcBef>
              <a:spcAft>
                <a:spcPct val="0"/>
              </a:spcAft>
            </a:pPr>
            <a:r>
              <a:rPr lang="en-US" altLang="pl-PL" sz="1000" dirty="0" smtClean="0">
                <a:solidFill>
                  <a:schemeClr val="accent5">
                    <a:lumMod val="50000"/>
                  </a:schemeClr>
                </a:solidFill>
              </a:rPr>
              <a:t>This </a:t>
            </a:r>
            <a:r>
              <a:rPr lang="en-US" altLang="pl-PL" sz="1000" dirty="0">
                <a:solidFill>
                  <a:schemeClr val="accent5">
                    <a:lumMod val="50000"/>
                  </a:schemeClr>
                </a:solidFill>
              </a:rPr>
              <a:t>project has been funded with support from the European Commission</a:t>
            </a:r>
            <a:r>
              <a:rPr lang="en-US" altLang="pl-PL" sz="1000" dirty="0" smtClean="0">
                <a:solidFill>
                  <a:schemeClr val="accent5">
                    <a:lumMod val="50000"/>
                  </a:schemeClr>
                </a:solidFill>
              </a:rPr>
              <a:t>.</a:t>
            </a:r>
            <a:r>
              <a:rPr lang="pl-PL" altLang="pl-PL" sz="1000" dirty="0" smtClean="0">
                <a:solidFill>
                  <a:schemeClr val="accent5">
                    <a:lumMod val="50000"/>
                  </a:schemeClr>
                </a:solidFill>
              </a:rPr>
              <a:t> </a:t>
            </a:r>
            <a:r>
              <a:rPr lang="en-US" altLang="pl-PL" sz="1000" dirty="0" smtClean="0">
                <a:solidFill>
                  <a:schemeClr val="accent5">
                    <a:lumMod val="50000"/>
                  </a:schemeClr>
                </a:solidFill>
              </a:rPr>
              <a:t>This </a:t>
            </a:r>
            <a:r>
              <a:rPr lang="en-US" altLang="pl-PL" sz="1000" dirty="0">
                <a:solidFill>
                  <a:schemeClr val="accent5">
                    <a:lumMod val="50000"/>
                  </a:schemeClr>
                </a:solidFill>
              </a:rPr>
              <a:t>publication [communication] reflects the views only of the author, and the Commission cannot be held responsible for any use which may be made of the information contained therein.</a:t>
            </a:r>
            <a:r>
              <a:rPr lang="pl-PL" altLang="pl-PL" sz="1000" dirty="0">
                <a:solidFill>
                  <a:schemeClr val="accent5">
                    <a:lumMod val="50000"/>
                  </a:schemeClr>
                </a:solidFill>
              </a:rPr>
              <a:t>	</a:t>
            </a:r>
          </a:p>
        </p:txBody>
      </p:sp>
      <p:pic>
        <p:nvPicPr>
          <p:cNvPr id="5" name="Picture 6" descr="C:\Users\AgaTym\Documents\2015_2016\Erasmus_Plus_2015_2017\EU flag-Erasmus+_vect_P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4509120"/>
            <a:ext cx="4533093" cy="1296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5253" cy="22726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stylianoum\Documents\ΟΡΓΑΝΩΣΗ ΣΧΟΛΕΙΟΥ\COMENIUS - ERASMUS +\2017 - 2019\Logo ERASMUS + Tracing Our European Spir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715" y="-1"/>
            <a:ext cx="5543767" cy="2272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246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03648" y="260648"/>
            <a:ext cx="6192688" cy="756817"/>
          </a:xfrm>
        </p:spPr>
        <p:txBody>
          <a:bodyPr>
            <a:normAutofit fontScale="90000"/>
          </a:bodyPr>
          <a:lstStyle/>
          <a:p>
            <a:r>
              <a:rPr lang="pl-PL" b="1" dirty="0" smtClean="0">
                <a:effectLst>
                  <a:outerShdw blurRad="38100" dist="38100" dir="2700000" algn="tl">
                    <a:srgbClr val="000000">
                      <a:alpha val="43137"/>
                    </a:srgbClr>
                  </a:outerShdw>
                </a:effectLst>
              </a:rPr>
              <a:t>Poland in the 15</a:t>
            </a:r>
            <a:r>
              <a:rPr lang="pl-PL" b="1" baseline="30000" dirty="0" smtClean="0">
                <a:effectLst>
                  <a:outerShdw blurRad="38100" dist="38100" dir="2700000" algn="tl">
                    <a:srgbClr val="000000">
                      <a:alpha val="43137"/>
                    </a:srgbClr>
                  </a:outerShdw>
                </a:effectLst>
              </a:rPr>
              <a:t>th</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century</a:t>
            </a:r>
            <a:endParaRPr lang="pl-PL" b="1" dirty="0">
              <a:effectLst>
                <a:outerShdw blurRad="38100" dist="38100" dir="2700000" algn="tl">
                  <a:srgbClr val="000000">
                    <a:alpha val="43137"/>
                  </a:srgbClr>
                </a:outerShdw>
              </a:effectLst>
            </a:endParaRPr>
          </a:p>
        </p:txBody>
      </p:sp>
      <p:sp>
        <p:nvSpPr>
          <p:cNvPr id="7" name="Symbol zastępczy zawartości 2"/>
          <p:cNvSpPr txBox="1">
            <a:spLocks/>
          </p:cNvSpPr>
          <p:nvPr/>
        </p:nvSpPr>
        <p:spPr>
          <a:xfrm>
            <a:off x="1059005" y="1556792"/>
            <a:ext cx="6696744" cy="46919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Blip>
                <a:blip r:embed="rId3"/>
              </a:buBlip>
            </a:pPr>
            <a:r>
              <a:rPr lang="pl-PL" dirty="0" err="1" smtClean="0"/>
              <a:t>Jagiellonian</a:t>
            </a:r>
            <a:r>
              <a:rPr lang="pl-PL" dirty="0" smtClean="0"/>
              <a:t> dynasty 1384-1572</a:t>
            </a:r>
          </a:p>
          <a:p>
            <a:pPr>
              <a:buBlip>
                <a:blip r:embed="rId3"/>
              </a:buBlip>
            </a:pPr>
            <a:r>
              <a:rPr lang="pl-PL" dirty="0" err="1" smtClean="0"/>
              <a:t>Polish-Lithuanian</a:t>
            </a:r>
            <a:r>
              <a:rPr lang="pl-PL" dirty="0" smtClean="0"/>
              <a:t> Union</a:t>
            </a:r>
          </a:p>
          <a:p>
            <a:pPr>
              <a:buBlip>
                <a:blip r:embed="rId3"/>
              </a:buBlip>
            </a:pPr>
            <a:r>
              <a:rPr lang="pl-PL" dirty="0" err="1" smtClean="0"/>
              <a:t>Polish</a:t>
            </a:r>
            <a:r>
              <a:rPr lang="pl-PL" dirty="0" smtClean="0"/>
              <a:t>/</a:t>
            </a:r>
            <a:r>
              <a:rPr lang="pl-PL" dirty="0" err="1" smtClean="0"/>
              <a:t>Lithuanian</a:t>
            </a:r>
            <a:r>
              <a:rPr lang="pl-PL" dirty="0" smtClean="0"/>
              <a:t>–</a:t>
            </a:r>
            <a:r>
              <a:rPr lang="pl-PL" dirty="0" err="1" smtClean="0"/>
              <a:t>Teutonic</a:t>
            </a:r>
            <a:r>
              <a:rPr lang="pl-PL" dirty="0" smtClean="0"/>
              <a:t> </a:t>
            </a:r>
            <a:r>
              <a:rPr lang="pl-PL" dirty="0" err="1" smtClean="0"/>
              <a:t>Conflict</a:t>
            </a:r>
            <a:endParaRPr lang="pl-PL" dirty="0" smtClean="0"/>
          </a:p>
          <a:p>
            <a:pPr>
              <a:buBlip>
                <a:blip r:embed="rId3"/>
              </a:buBlip>
            </a:pPr>
            <a:r>
              <a:rPr lang="pl-PL" dirty="0" err="1" smtClean="0"/>
              <a:t>Polish</a:t>
            </a:r>
            <a:r>
              <a:rPr lang="pl-PL" dirty="0" smtClean="0"/>
              <a:t>/</a:t>
            </a:r>
            <a:r>
              <a:rPr lang="pl-PL" dirty="0" err="1" smtClean="0"/>
              <a:t>Lithuanian</a:t>
            </a:r>
            <a:r>
              <a:rPr lang="pl-PL" dirty="0" smtClean="0"/>
              <a:t>–</a:t>
            </a:r>
            <a:r>
              <a:rPr lang="pl-PL" dirty="0" err="1" smtClean="0"/>
              <a:t>Teutonic</a:t>
            </a:r>
            <a:r>
              <a:rPr lang="pl-PL" dirty="0" smtClean="0"/>
              <a:t> Wars</a:t>
            </a:r>
          </a:p>
          <a:p>
            <a:pPr>
              <a:buBlip>
                <a:blip r:embed="rId3"/>
              </a:buBlip>
            </a:pPr>
            <a:r>
              <a:rPr lang="pl-PL" dirty="0" smtClean="0"/>
              <a:t>Battle </a:t>
            </a:r>
            <a:r>
              <a:rPr lang="pl-PL" dirty="0"/>
              <a:t>of </a:t>
            </a:r>
            <a:r>
              <a:rPr lang="pl-PL" dirty="0" smtClean="0"/>
              <a:t>Grunwald</a:t>
            </a:r>
          </a:p>
          <a:p>
            <a:pPr>
              <a:buBlip>
                <a:blip r:embed="rId3"/>
              </a:buBlip>
            </a:pPr>
            <a:r>
              <a:rPr lang="pl-PL" dirty="0" err="1" smtClean="0"/>
              <a:t>Cultural</a:t>
            </a:r>
            <a:r>
              <a:rPr lang="pl-PL" dirty="0" smtClean="0"/>
              <a:t> </a:t>
            </a:r>
            <a:r>
              <a:rPr lang="pl-PL" dirty="0" err="1" smtClean="0"/>
              <a:t>developement</a:t>
            </a:r>
            <a:endParaRPr lang="pl-PL" dirty="0" smtClean="0"/>
          </a:p>
          <a:p>
            <a:pPr>
              <a:buBlip>
                <a:blip r:embed="rId3"/>
              </a:buBlip>
            </a:pPr>
            <a:r>
              <a:rPr lang="pl-PL" dirty="0" smtClean="0"/>
              <a:t>Great monarchy</a:t>
            </a:r>
            <a:endParaRPr lang="pl-PL" dirty="0"/>
          </a:p>
          <a:p>
            <a:pPr>
              <a:buBlip>
                <a:blip r:embed="rId3"/>
              </a:buBlip>
            </a:pPr>
            <a:endParaRPr lang="pl-PL" dirty="0" smtClean="0"/>
          </a:p>
          <a:p>
            <a:pPr>
              <a:buBlip>
                <a:blip r:embed="rId3"/>
              </a:buBlip>
            </a:pPr>
            <a:endParaRPr lang="pl-PL" dirty="0"/>
          </a:p>
        </p:txBody>
      </p:sp>
    </p:spTree>
    <p:extLst>
      <p:ext uri="{BB962C8B-B14F-4D97-AF65-F5344CB8AC3E}">
        <p14:creationId xmlns:p14="http://schemas.microsoft.com/office/powerpoint/2010/main" val="165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2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2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2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75656" y="7887"/>
            <a:ext cx="6120680" cy="756817"/>
          </a:xfrm>
        </p:spPr>
        <p:txBody>
          <a:bodyPr>
            <a:normAutofit fontScale="90000"/>
          </a:bodyPr>
          <a:lstStyle/>
          <a:p>
            <a:r>
              <a:rPr lang="pl-PL" b="1" dirty="0" smtClean="0">
                <a:effectLst>
                  <a:outerShdw blurRad="38100" dist="38100" dir="2700000" algn="tl">
                    <a:srgbClr val="000000">
                      <a:alpha val="43137"/>
                    </a:srgbClr>
                  </a:outerShdw>
                </a:effectLst>
              </a:rPr>
              <a:t>Poland in the 15</a:t>
            </a:r>
            <a:r>
              <a:rPr lang="pl-PL" b="1" baseline="30000" dirty="0" smtClean="0">
                <a:effectLst>
                  <a:outerShdw blurRad="38100" dist="38100" dir="2700000" algn="tl">
                    <a:srgbClr val="000000">
                      <a:alpha val="43137"/>
                    </a:srgbClr>
                  </a:outerShdw>
                </a:effectLst>
              </a:rPr>
              <a:t>th</a:t>
            </a:r>
            <a:r>
              <a:rPr lang="pl-PL" b="1" dirty="0" smtClean="0">
                <a:effectLst>
                  <a:outerShdw blurRad="38100" dist="38100" dir="2700000" algn="tl">
                    <a:srgbClr val="000000">
                      <a:alpha val="43137"/>
                    </a:srgbClr>
                  </a:outerShdw>
                </a:effectLst>
              </a:rPr>
              <a:t> </a:t>
            </a:r>
            <a:r>
              <a:rPr lang="pl-PL" b="1" dirty="0" err="1" smtClean="0">
                <a:effectLst>
                  <a:outerShdw blurRad="38100" dist="38100" dir="2700000" algn="tl">
                    <a:srgbClr val="000000">
                      <a:alpha val="43137"/>
                    </a:srgbClr>
                  </a:outerShdw>
                </a:effectLst>
              </a:rPr>
              <a:t>century</a:t>
            </a:r>
            <a:endParaRPr lang="pl-PL" b="1" dirty="0">
              <a:effectLst>
                <a:outerShdw blurRad="38100" dist="38100" dir="2700000" algn="tl">
                  <a:srgbClr val="000000">
                    <a:alpha val="43137"/>
                  </a:srgbClr>
                </a:outerShdw>
              </a:effectLst>
            </a:endParaRPr>
          </a:p>
        </p:txBody>
      </p:sp>
      <p:pic>
        <p:nvPicPr>
          <p:cNvPr id="2050" name="Picture 2" descr="C:\Users\Agnieszka\Desktop\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012030"/>
            <a:ext cx="5419725" cy="5514975"/>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79512" y="2852936"/>
            <a:ext cx="1440160" cy="1631216"/>
          </a:xfrm>
          <a:prstGeom prst="rect">
            <a:avLst/>
          </a:prstGeom>
          <a:solidFill>
            <a:schemeClr val="accent2">
              <a:lumMod val="60000"/>
              <a:lumOff val="40000"/>
            </a:schemeClr>
          </a:solidFill>
        </p:spPr>
        <p:txBody>
          <a:bodyPr wrap="square" rtlCol="0">
            <a:spAutoFit/>
          </a:bodyPr>
          <a:lstStyle/>
          <a:p>
            <a:pPr algn="ctr"/>
            <a:r>
              <a:rPr lang="pl-PL" sz="2000" dirty="0" smtClean="0"/>
              <a:t>The </a:t>
            </a:r>
            <a:r>
              <a:rPr lang="pl-PL" sz="2000" dirty="0" err="1" smtClean="0"/>
              <a:t>Kingdom</a:t>
            </a:r>
            <a:r>
              <a:rPr lang="pl-PL" sz="2000" dirty="0" smtClean="0"/>
              <a:t> of Poland</a:t>
            </a:r>
          </a:p>
          <a:p>
            <a:pPr algn="ctr"/>
            <a:endParaRPr lang="pl-PL" sz="2000" dirty="0" smtClean="0"/>
          </a:p>
          <a:p>
            <a:pPr algn="ctr"/>
            <a:r>
              <a:rPr lang="pl-PL" sz="2000" dirty="0" err="1" smtClean="0">
                <a:effectLst>
                  <a:outerShdw blurRad="38100" dist="38100" dir="2700000" algn="tl">
                    <a:srgbClr val="000000">
                      <a:alpha val="43137"/>
                    </a:srgbClr>
                  </a:outerShdw>
                </a:effectLst>
              </a:rPr>
              <a:t>allies</a:t>
            </a:r>
            <a:endParaRPr lang="pl-PL" sz="2000" dirty="0">
              <a:effectLst>
                <a:outerShdw blurRad="38100" dist="38100" dir="2700000" algn="tl">
                  <a:srgbClr val="000000">
                    <a:alpha val="43137"/>
                  </a:srgbClr>
                </a:outerShdw>
              </a:effectLst>
            </a:endParaRPr>
          </a:p>
        </p:txBody>
      </p:sp>
      <p:sp>
        <p:nvSpPr>
          <p:cNvPr id="6" name="Strzałka w prawo 5"/>
          <p:cNvSpPr/>
          <p:nvPr/>
        </p:nvSpPr>
        <p:spPr>
          <a:xfrm>
            <a:off x="1619672" y="3345093"/>
            <a:ext cx="1152128" cy="1559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7427356" y="2489336"/>
            <a:ext cx="1512168" cy="1631216"/>
          </a:xfrm>
          <a:prstGeom prst="rect">
            <a:avLst/>
          </a:prstGeom>
          <a:solidFill>
            <a:schemeClr val="accent2">
              <a:lumMod val="60000"/>
              <a:lumOff val="40000"/>
            </a:schemeClr>
          </a:solidFill>
        </p:spPr>
        <p:txBody>
          <a:bodyPr wrap="square" rtlCol="0">
            <a:spAutoFit/>
          </a:bodyPr>
          <a:lstStyle/>
          <a:p>
            <a:pPr algn="ctr"/>
            <a:r>
              <a:rPr lang="pl-PL" sz="2000" dirty="0"/>
              <a:t>Grand Duchy </a:t>
            </a:r>
            <a:endParaRPr lang="pl-PL" sz="2000" dirty="0" smtClean="0"/>
          </a:p>
          <a:p>
            <a:pPr algn="ctr"/>
            <a:r>
              <a:rPr lang="pl-PL" sz="2000" dirty="0" smtClean="0"/>
              <a:t>of </a:t>
            </a:r>
            <a:r>
              <a:rPr lang="pl-PL" sz="2000" dirty="0" err="1" smtClean="0"/>
              <a:t>Lithuania</a:t>
            </a:r>
            <a:endParaRPr lang="pl-PL" sz="2000" dirty="0" smtClean="0"/>
          </a:p>
          <a:p>
            <a:pPr algn="ctr"/>
            <a:endParaRPr lang="pl-PL" sz="2000" dirty="0"/>
          </a:p>
          <a:p>
            <a:pPr algn="ctr"/>
            <a:r>
              <a:rPr lang="pl-PL" sz="2000" dirty="0" err="1" smtClean="0">
                <a:effectLst>
                  <a:outerShdw blurRad="38100" dist="38100" dir="2700000" algn="tl">
                    <a:srgbClr val="000000">
                      <a:alpha val="43137"/>
                    </a:srgbClr>
                  </a:outerShdw>
                </a:effectLst>
              </a:rPr>
              <a:t>allies</a:t>
            </a:r>
            <a:endParaRPr lang="pl-PL" sz="2000" dirty="0">
              <a:effectLst>
                <a:outerShdw blurRad="38100" dist="38100" dir="2700000" algn="tl">
                  <a:srgbClr val="000000">
                    <a:alpha val="43137"/>
                  </a:srgbClr>
                </a:outerShdw>
              </a:effectLst>
            </a:endParaRPr>
          </a:p>
        </p:txBody>
      </p:sp>
      <p:sp>
        <p:nvSpPr>
          <p:cNvPr id="12" name="Strzałka w prawo 11"/>
          <p:cNvSpPr/>
          <p:nvPr/>
        </p:nvSpPr>
        <p:spPr>
          <a:xfrm rot="10800000">
            <a:off x="6156176" y="3141405"/>
            <a:ext cx="1296144" cy="1635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179512" y="620688"/>
            <a:ext cx="1440160" cy="2031325"/>
          </a:xfrm>
          <a:prstGeom prst="rect">
            <a:avLst/>
          </a:prstGeom>
          <a:solidFill>
            <a:srgbClr val="D99694"/>
          </a:solidFill>
        </p:spPr>
        <p:txBody>
          <a:bodyPr wrap="square" rtlCol="0">
            <a:spAutoFit/>
          </a:bodyPr>
          <a:lstStyle/>
          <a:p>
            <a:pPr algn="ctr"/>
            <a:r>
              <a:rPr lang="pl-PL" dirty="0" smtClean="0"/>
              <a:t>The </a:t>
            </a:r>
            <a:r>
              <a:rPr lang="en-US" dirty="0" smtClean="0"/>
              <a:t>State </a:t>
            </a:r>
            <a:r>
              <a:rPr lang="pl-PL" dirty="0" smtClean="0"/>
              <a:t/>
            </a:r>
            <a:br>
              <a:rPr lang="pl-PL" dirty="0" smtClean="0"/>
            </a:br>
            <a:r>
              <a:rPr lang="en-US" dirty="0" smtClean="0"/>
              <a:t>of </a:t>
            </a:r>
            <a:r>
              <a:rPr lang="en-US" dirty="0"/>
              <a:t>the Teutonic </a:t>
            </a:r>
            <a:r>
              <a:rPr lang="en-US" dirty="0" smtClean="0"/>
              <a:t>Order</a:t>
            </a:r>
            <a:endParaRPr lang="pl-PL" dirty="0" smtClean="0"/>
          </a:p>
          <a:p>
            <a:pPr algn="ctr"/>
            <a:endParaRPr lang="pl-PL" dirty="0"/>
          </a:p>
          <a:p>
            <a:pPr algn="ctr"/>
            <a:r>
              <a:rPr lang="pl-PL" dirty="0" smtClean="0">
                <a:effectLst>
                  <a:outerShdw blurRad="38100" dist="38100" dir="2700000" algn="tl">
                    <a:srgbClr val="000000">
                      <a:alpha val="43137"/>
                    </a:srgbClr>
                  </a:outerShdw>
                </a:effectLst>
              </a:rPr>
              <a:t>mutual enemy</a:t>
            </a:r>
            <a:endParaRPr lang="pl-PL" dirty="0">
              <a:effectLst>
                <a:outerShdw blurRad="38100" dist="38100" dir="2700000" algn="tl">
                  <a:srgbClr val="000000">
                    <a:alpha val="43137"/>
                  </a:srgbClr>
                </a:outerShdw>
              </a:effectLst>
            </a:endParaRPr>
          </a:p>
        </p:txBody>
      </p:sp>
      <p:grpSp>
        <p:nvGrpSpPr>
          <p:cNvPr id="4" name="Grupa 3"/>
          <p:cNvGrpSpPr/>
          <p:nvPr/>
        </p:nvGrpSpPr>
        <p:grpSpPr>
          <a:xfrm>
            <a:off x="1525692" y="580321"/>
            <a:ext cx="2211669" cy="1752812"/>
            <a:chOff x="1525692" y="580321"/>
            <a:chExt cx="2211669" cy="1752812"/>
          </a:xfrm>
        </p:grpSpPr>
        <p:sp>
          <p:nvSpPr>
            <p:cNvPr id="14" name="Strzałka w prawo 13"/>
            <p:cNvSpPr/>
            <p:nvPr/>
          </p:nvSpPr>
          <p:spPr>
            <a:xfrm rot="554703">
              <a:off x="1525692" y="927961"/>
              <a:ext cx="2211669" cy="1681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trzałka w prawo 14"/>
            <p:cNvSpPr/>
            <p:nvPr/>
          </p:nvSpPr>
          <p:spPr>
            <a:xfrm rot="2752425">
              <a:off x="1288575" y="1366338"/>
              <a:ext cx="1752812" cy="18077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9" name="Prostokąt 8"/>
          <p:cNvSpPr/>
          <p:nvPr/>
        </p:nvSpPr>
        <p:spPr>
          <a:xfrm>
            <a:off x="34184" y="6563978"/>
            <a:ext cx="4572000" cy="246221"/>
          </a:xfrm>
          <a:prstGeom prst="rect">
            <a:avLst/>
          </a:prstGeom>
        </p:spPr>
        <p:txBody>
          <a:bodyPr>
            <a:spAutoFit/>
          </a:bodyPr>
          <a:lstStyle/>
          <a:p>
            <a:pPr lvl="0">
              <a:spcBef>
                <a:spcPct val="20000"/>
              </a:spcBef>
            </a:pPr>
            <a:r>
              <a:rPr lang="pl-PL" sz="1000" dirty="0">
                <a:solidFill>
                  <a:prstClr val="black"/>
                </a:solidFill>
              </a:rPr>
              <a:t>Source: https://en.wikipedia.org/wiki/Polish_Golden_Age</a:t>
            </a:r>
          </a:p>
        </p:txBody>
      </p:sp>
    </p:spTree>
    <p:extLst>
      <p:ext uri="{BB962C8B-B14F-4D97-AF65-F5344CB8AC3E}">
        <p14:creationId xmlns:p14="http://schemas.microsoft.com/office/powerpoint/2010/main" val="27212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out)">
                                      <p:cBhvr>
                                        <p:cTn id="7" dur="2000"/>
                                        <p:tgtEl>
                                          <p:spTgt spid="2050"/>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4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P spid="1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1573"/>
            <a:ext cx="9144000" cy="805140"/>
          </a:xfrm>
        </p:spPr>
        <p:txBody>
          <a:bodyPr>
            <a:normAutofit/>
          </a:bodyPr>
          <a:lstStyle/>
          <a:p>
            <a:pPr marL="342900" lvl="0" indent="-342900">
              <a:spcBef>
                <a:spcPct val="20000"/>
              </a:spcBef>
            </a:pPr>
            <a:r>
              <a:rPr lang="pl-PL" sz="3200" b="1" dirty="0" smtClean="0">
                <a:solidFill>
                  <a:prstClr val="black"/>
                </a:solidFill>
                <a:effectLst>
                  <a:outerShdw blurRad="38100" dist="38100" dir="2700000" algn="tl">
                    <a:srgbClr val="000000">
                      <a:alpha val="43137"/>
                    </a:srgbClr>
                  </a:outerShdw>
                </a:effectLst>
                <a:ea typeface="+mn-ea"/>
                <a:cs typeface="+mn-cs"/>
              </a:rPr>
              <a:t>1385 </a:t>
            </a:r>
            <a:r>
              <a:rPr lang="pl-PL" sz="3200" b="1" dirty="0">
                <a:solidFill>
                  <a:prstClr val="black"/>
                </a:solidFill>
                <a:effectLst>
                  <a:outerShdw blurRad="38100" dist="38100" dir="2700000" algn="tl">
                    <a:srgbClr val="000000">
                      <a:alpha val="43137"/>
                    </a:srgbClr>
                  </a:outerShdw>
                </a:effectLst>
                <a:ea typeface="+mn-ea"/>
                <a:cs typeface="+mn-cs"/>
              </a:rPr>
              <a:t>- Union of </a:t>
            </a:r>
            <a:r>
              <a:rPr lang="pl-PL" sz="3200" b="1" dirty="0" smtClean="0">
                <a:solidFill>
                  <a:prstClr val="black"/>
                </a:solidFill>
                <a:effectLst>
                  <a:outerShdw blurRad="38100" dist="38100" dir="2700000" algn="tl">
                    <a:srgbClr val="000000">
                      <a:alpha val="43137"/>
                    </a:srgbClr>
                  </a:outerShdw>
                </a:effectLst>
                <a:ea typeface="+mn-ea"/>
                <a:cs typeface="+mn-cs"/>
              </a:rPr>
              <a:t>Krewo</a:t>
            </a:r>
            <a:endParaRPr lang="pl-PL" sz="3200" b="1" dirty="0">
              <a:solidFill>
                <a:prstClr val="black"/>
              </a:solidFill>
              <a:effectLst>
                <a:outerShdw blurRad="38100" dist="38100" dir="2700000" algn="tl">
                  <a:srgbClr val="000000">
                    <a:alpha val="43137"/>
                  </a:srgbClr>
                </a:outerShdw>
              </a:effectLst>
              <a:ea typeface="+mn-ea"/>
              <a:cs typeface="+mn-cs"/>
            </a:endParaRPr>
          </a:p>
        </p:txBody>
      </p:sp>
      <p:pic>
        <p:nvPicPr>
          <p:cNvPr id="3074" name="Picture 2" descr="https://upload.wikimedia.org/wikipedia/commons/thumb/3/3a/Union_of_Krewo.jpg/1920px-Union_of_Krew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7501"/>
            <a:ext cx="8291990" cy="5061569"/>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725107" y="769203"/>
            <a:ext cx="7920879" cy="830997"/>
          </a:xfrm>
          <a:prstGeom prst="rect">
            <a:avLst/>
          </a:prstGeom>
        </p:spPr>
        <p:txBody>
          <a:bodyPr wrap="square">
            <a:spAutoFit/>
          </a:bodyPr>
          <a:lstStyle/>
          <a:p>
            <a:pPr algn="ctr"/>
            <a:r>
              <a:rPr lang="pl-PL" sz="2400" b="1" dirty="0">
                <a:solidFill>
                  <a:prstClr val="black"/>
                </a:solidFill>
              </a:rPr>
              <a:t>Władysław Jagiełło</a:t>
            </a:r>
            <a:br>
              <a:rPr lang="pl-PL" sz="2400" b="1" dirty="0">
                <a:solidFill>
                  <a:prstClr val="black"/>
                </a:solidFill>
              </a:rPr>
            </a:br>
            <a:r>
              <a:rPr lang="en-US" sz="2400" dirty="0">
                <a:solidFill>
                  <a:prstClr val="black"/>
                </a:solidFill>
              </a:rPr>
              <a:t>the Grand Duke of Lithuania </a:t>
            </a:r>
            <a:r>
              <a:rPr lang="pl-PL" sz="2400" dirty="0" err="1">
                <a:solidFill>
                  <a:prstClr val="black"/>
                </a:solidFill>
              </a:rPr>
              <a:t>becomes</a:t>
            </a:r>
            <a:r>
              <a:rPr lang="pl-PL" sz="2400" dirty="0">
                <a:solidFill>
                  <a:prstClr val="black"/>
                </a:solidFill>
              </a:rPr>
              <a:t> </a:t>
            </a:r>
            <a:r>
              <a:rPr lang="en-US" sz="2400" dirty="0">
                <a:solidFill>
                  <a:prstClr val="black"/>
                </a:solidFill>
              </a:rPr>
              <a:t>the King of Poland</a:t>
            </a:r>
            <a:endParaRPr lang="pl-PL" sz="2400" dirty="0"/>
          </a:p>
        </p:txBody>
      </p:sp>
      <p:sp>
        <p:nvSpPr>
          <p:cNvPr id="3" name="Prostokąt 2"/>
          <p:cNvSpPr/>
          <p:nvPr/>
        </p:nvSpPr>
        <p:spPr>
          <a:xfrm>
            <a:off x="22461" y="6611779"/>
            <a:ext cx="9144000" cy="246221"/>
          </a:xfrm>
          <a:prstGeom prst="rect">
            <a:avLst/>
          </a:prstGeom>
        </p:spPr>
        <p:txBody>
          <a:bodyPr wrap="square">
            <a:spAutoFit/>
          </a:bodyPr>
          <a:lstStyle/>
          <a:p>
            <a:r>
              <a:rPr lang="pl-PL" sz="1000" dirty="0" smtClean="0"/>
              <a:t>Source: http</a:t>
            </a:r>
            <a:r>
              <a:rPr lang="pl-PL" sz="1000" dirty="0"/>
              <a:t>://dziedzictwo.polska.pl/katalog/slide,Akt_unii_polsko-litewskiej_wystawiony_w_Krewie_dnia_14_VIII_1385_r,pid,183415,gid,183401,cid,177.htm</a:t>
            </a:r>
          </a:p>
        </p:txBody>
      </p:sp>
    </p:spTree>
    <p:extLst>
      <p:ext uri="{BB962C8B-B14F-4D97-AF65-F5344CB8AC3E}">
        <p14:creationId xmlns:p14="http://schemas.microsoft.com/office/powerpoint/2010/main" val="235523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3074"/>
                                        </p:tgtEl>
                                        <p:attrNameLst>
                                          <p:attrName>r</p:attrName>
                                        </p:attrNameLst>
                                      </p:cBhvr>
                                    </p:animRot>
                                    <p:animRot by="-240000">
                                      <p:cBhvr>
                                        <p:cTn id="22" dur="200" fill="hold">
                                          <p:stCondLst>
                                            <p:cond delay="200"/>
                                          </p:stCondLst>
                                        </p:cTn>
                                        <p:tgtEl>
                                          <p:spTgt spid="3074"/>
                                        </p:tgtEl>
                                        <p:attrNameLst>
                                          <p:attrName>r</p:attrName>
                                        </p:attrNameLst>
                                      </p:cBhvr>
                                    </p:animRot>
                                    <p:animRot by="240000">
                                      <p:cBhvr>
                                        <p:cTn id="23" dur="200" fill="hold">
                                          <p:stCondLst>
                                            <p:cond delay="400"/>
                                          </p:stCondLst>
                                        </p:cTn>
                                        <p:tgtEl>
                                          <p:spTgt spid="3074"/>
                                        </p:tgtEl>
                                        <p:attrNameLst>
                                          <p:attrName>r</p:attrName>
                                        </p:attrNameLst>
                                      </p:cBhvr>
                                    </p:animRot>
                                    <p:animRot by="-240000">
                                      <p:cBhvr>
                                        <p:cTn id="24" dur="200" fill="hold">
                                          <p:stCondLst>
                                            <p:cond delay="600"/>
                                          </p:stCondLst>
                                        </p:cTn>
                                        <p:tgtEl>
                                          <p:spTgt spid="3074"/>
                                        </p:tgtEl>
                                        <p:attrNameLst>
                                          <p:attrName>r</p:attrName>
                                        </p:attrNameLst>
                                      </p:cBhvr>
                                    </p:animRot>
                                    <p:animRot by="120000">
                                      <p:cBhvr>
                                        <p:cTn id="25" dur="200" fill="hold">
                                          <p:stCondLst>
                                            <p:cond delay="800"/>
                                          </p:stCondLst>
                                        </p:cTn>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28322" y="148905"/>
            <a:ext cx="4515678" cy="854968"/>
          </a:xfrm>
        </p:spPr>
        <p:txBody>
          <a:bodyPr>
            <a:normAutofit fontScale="90000"/>
          </a:bodyPr>
          <a:lstStyle/>
          <a:p>
            <a:r>
              <a:rPr lang="pl-PL" b="1" dirty="0" err="1">
                <a:effectLst>
                  <a:outerShdw blurRad="38100" dist="38100" dir="2700000" algn="tl">
                    <a:srgbClr val="000000">
                      <a:alpha val="43137"/>
                    </a:srgbClr>
                  </a:outerShdw>
                </a:effectLst>
              </a:rPr>
              <a:t>Jagiellonian</a:t>
            </a:r>
            <a:r>
              <a:rPr lang="pl-PL" b="1" dirty="0">
                <a:effectLst>
                  <a:outerShdw blurRad="38100" dist="38100" dir="2700000" algn="tl">
                    <a:srgbClr val="000000">
                      <a:alpha val="43137"/>
                    </a:srgbClr>
                  </a:outerShdw>
                </a:effectLst>
              </a:rPr>
              <a:t> dynasty</a:t>
            </a:r>
          </a:p>
        </p:txBody>
      </p:sp>
      <p:pic>
        <p:nvPicPr>
          <p:cNvPr id="4" name="Picture 2" descr="C:\Users\Agnieszka\Desktop\Jagiellonowie.jpg"/>
          <p:cNvPicPr>
            <a:picLocks noChangeAspect="1" noChangeArrowheads="1"/>
          </p:cNvPicPr>
          <p:nvPr/>
        </p:nvPicPr>
        <p:blipFill rotWithShape="1">
          <a:blip r:embed="rId3">
            <a:extLst>
              <a:ext uri="{28A0092B-C50C-407E-A947-70E740481C1C}">
                <a14:useLocalDpi xmlns:a14="http://schemas.microsoft.com/office/drawing/2010/main" val="0"/>
              </a:ext>
            </a:extLst>
          </a:blip>
          <a:srcRect t="6488"/>
          <a:stretch/>
        </p:blipFill>
        <p:spPr bwMode="auto">
          <a:xfrm>
            <a:off x="75101" y="1060838"/>
            <a:ext cx="4280875" cy="55284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Łącznik prosty ze strzałką 5"/>
          <p:cNvCxnSpPr/>
          <p:nvPr/>
        </p:nvCxnSpPr>
        <p:spPr>
          <a:xfrm flipV="1">
            <a:off x="4372258" y="1197068"/>
            <a:ext cx="0" cy="52565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Coat of Arms of the Polish Crown.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042" y="908720"/>
            <a:ext cx="165218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at_a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271" y="803771"/>
            <a:ext cx="1639793" cy="2225433"/>
          </a:xfrm>
          <a:prstGeom prst="rect">
            <a:avLst/>
          </a:prstGeom>
          <a:noFill/>
          <a:extLst>
            <a:ext uri="{909E8E84-426E-40DD-AFC4-6F175D3DCCD1}">
              <a14:hiddenFill xmlns:a14="http://schemas.microsoft.com/office/drawing/2010/main">
                <a:solidFill>
                  <a:srgbClr val="FFFFFF"/>
                </a:solidFill>
              </a14:hiddenFill>
            </a:ext>
          </a:extLst>
        </p:spPr>
      </p:pic>
      <p:sp>
        <p:nvSpPr>
          <p:cNvPr id="12" name="Tytuł 1"/>
          <p:cNvSpPr txBox="1">
            <a:spLocks/>
          </p:cNvSpPr>
          <p:nvPr/>
        </p:nvSpPr>
        <p:spPr>
          <a:xfrm>
            <a:off x="4716016" y="2673941"/>
            <a:ext cx="2304256" cy="85496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err="1" smtClean="0"/>
              <a:t>Kingdom</a:t>
            </a:r>
            <a:r>
              <a:rPr lang="pl-PL" sz="2000" dirty="0" smtClean="0"/>
              <a:t> </a:t>
            </a:r>
          </a:p>
          <a:p>
            <a:r>
              <a:rPr lang="pl-PL" sz="2000" dirty="0" smtClean="0"/>
              <a:t>of Poland</a:t>
            </a:r>
            <a:endParaRPr lang="pl-PL" sz="2000" dirty="0"/>
          </a:p>
        </p:txBody>
      </p:sp>
      <p:sp>
        <p:nvSpPr>
          <p:cNvPr id="13" name="Tytuł 1"/>
          <p:cNvSpPr txBox="1">
            <a:spLocks/>
          </p:cNvSpPr>
          <p:nvPr/>
        </p:nvSpPr>
        <p:spPr>
          <a:xfrm>
            <a:off x="7001043" y="2772736"/>
            <a:ext cx="2016224" cy="85496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t>Grand Duchy of </a:t>
            </a:r>
            <a:r>
              <a:rPr lang="pl-PL" sz="2000" dirty="0" err="1" smtClean="0"/>
              <a:t>Lithuania</a:t>
            </a:r>
            <a:endParaRPr lang="pl-PL" sz="2000" dirty="0"/>
          </a:p>
        </p:txBody>
      </p:sp>
      <p:pic>
        <p:nvPicPr>
          <p:cNvPr id="3082" name="Picture 10" descr="https://upload.wikimedia.org/wikipedia/commons/thumb/5/53/Herb_Rzeczypospolitej_Obojga_Narodow_%28Alex_K%29.svg/200px-Herb_Rzeczypospolitej_Obojga_Narodow_%28Alex_K%29.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429000"/>
            <a:ext cx="1905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15" name="Tytuł 1"/>
          <p:cNvSpPr txBox="1">
            <a:spLocks/>
          </p:cNvSpPr>
          <p:nvPr/>
        </p:nvSpPr>
        <p:spPr>
          <a:xfrm>
            <a:off x="4830614" y="5607644"/>
            <a:ext cx="4186653" cy="85496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err="1" smtClean="0"/>
              <a:t>Polish-Lithuanian</a:t>
            </a:r>
            <a:r>
              <a:rPr lang="pl-PL" sz="2000" dirty="0" smtClean="0"/>
              <a:t> Commonwealth (</a:t>
            </a:r>
            <a:r>
              <a:rPr lang="pl-PL" sz="2000" dirty="0" err="1" smtClean="0"/>
              <a:t>after</a:t>
            </a:r>
            <a:r>
              <a:rPr lang="pl-PL" sz="2000" dirty="0" smtClean="0"/>
              <a:t> 1569)</a:t>
            </a:r>
            <a:endParaRPr lang="pl-PL" sz="2000" dirty="0"/>
          </a:p>
        </p:txBody>
      </p:sp>
      <p:pic>
        <p:nvPicPr>
          <p:cNvPr id="16" name="Picture 2" descr="COA family pl Jagiellon.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213814"/>
            <a:ext cx="720080" cy="785542"/>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9166" y="6453652"/>
            <a:ext cx="9144000" cy="400110"/>
          </a:xfrm>
          <a:prstGeom prst="rect">
            <a:avLst/>
          </a:prstGeom>
        </p:spPr>
        <p:txBody>
          <a:bodyPr wrap="square">
            <a:spAutoFit/>
          </a:bodyPr>
          <a:lstStyle/>
          <a:p>
            <a:r>
              <a:rPr lang="pl-PL" sz="1000" dirty="0" smtClean="0"/>
              <a:t>Source: Klusek J. ,,Polska i świat Jagiellonów XIV-XV wiek. Podręcznik dla gimnazjum, Warszawa 2000, p.6.</a:t>
            </a:r>
            <a:r>
              <a:rPr lang="pl-PL" sz="1000" dirty="0"/>
              <a:t> https://en.wikipedia.org/wiki/Jagiellonian_dynasty#/media/File:Jagiellonian.png</a:t>
            </a:r>
            <a:r>
              <a:rPr lang="pl-PL" sz="1000" dirty="0" smtClean="0"/>
              <a:t>   </a:t>
            </a:r>
            <a:endParaRPr lang="pl-PL" sz="1000" dirty="0"/>
          </a:p>
        </p:txBody>
      </p:sp>
    </p:spTree>
    <p:extLst>
      <p:ext uri="{BB962C8B-B14F-4D97-AF65-F5344CB8AC3E}">
        <p14:creationId xmlns:p14="http://schemas.microsoft.com/office/powerpoint/2010/main" val="210762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anim calcmode="lin" valueType="num">
                                      <p:cBhvr>
                                        <p:cTn id="17" dur="2000" fill="hold"/>
                                        <p:tgtEl>
                                          <p:spTgt spid="3078"/>
                                        </p:tgtEl>
                                        <p:attrNameLst>
                                          <p:attrName>ppt_w</p:attrName>
                                        </p:attrNameLst>
                                      </p:cBhvr>
                                      <p:tavLst>
                                        <p:tav tm="0" fmla="#ppt_w*sin(2.5*pi*$)">
                                          <p:val>
                                            <p:fltVal val="0"/>
                                          </p:val>
                                        </p:tav>
                                        <p:tav tm="100000">
                                          <p:val>
                                            <p:fltVal val="1"/>
                                          </p:val>
                                        </p:tav>
                                      </p:tavLst>
                                    </p:anim>
                                    <p:anim calcmode="lin" valueType="num">
                                      <p:cBhvr>
                                        <p:cTn id="18" dur="2000" fill="hold"/>
                                        <p:tgtEl>
                                          <p:spTgt spid="3078"/>
                                        </p:tgtEl>
                                        <p:attrNameLst>
                                          <p:attrName>ppt_h</p:attrName>
                                        </p:attrNameLst>
                                      </p:cBhvr>
                                      <p:tavLst>
                                        <p:tav tm="0">
                                          <p:val>
                                            <p:strVal val="#ppt_h"/>
                                          </p:val>
                                        </p:tav>
                                        <p:tav tm="100000">
                                          <p:val>
                                            <p:strVal val="#ppt_h"/>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5"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2000"/>
                                        <p:tgtEl>
                                          <p:spTgt spid="3080"/>
                                        </p:tgtEl>
                                      </p:cBhvr>
                                    </p:animEffect>
                                    <p:anim calcmode="lin" valueType="num">
                                      <p:cBhvr>
                                        <p:cTn id="28" dur="2000" fill="hold"/>
                                        <p:tgtEl>
                                          <p:spTgt spid="3080"/>
                                        </p:tgtEl>
                                        <p:attrNameLst>
                                          <p:attrName>ppt_w</p:attrName>
                                        </p:attrNameLst>
                                      </p:cBhvr>
                                      <p:tavLst>
                                        <p:tav tm="0" fmla="#ppt_w*sin(2.5*pi*$)">
                                          <p:val>
                                            <p:fltVal val="0"/>
                                          </p:val>
                                        </p:tav>
                                        <p:tav tm="100000">
                                          <p:val>
                                            <p:fltVal val="1"/>
                                          </p:val>
                                        </p:tav>
                                      </p:tavLst>
                                    </p:anim>
                                    <p:anim calcmode="lin" valueType="num">
                                      <p:cBhvr>
                                        <p:cTn id="29" dur="2000" fill="hold"/>
                                        <p:tgtEl>
                                          <p:spTgt spid="3080"/>
                                        </p:tgtEl>
                                        <p:attrNameLst>
                                          <p:attrName>ppt_h</p:attrName>
                                        </p:attrNameLst>
                                      </p:cBhvr>
                                      <p:tavLst>
                                        <p:tav tm="0">
                                          <p:val>
                                            <p:strVal val="#ppt_h"/>
                                          </p:val>
                                        </p:tav>
                                        <p:tav tm="100000">
                                          <p:val>
                                            <p:strVal val="#ppt_h"/>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45" presetClass="entr" presetSubtype="0" fill="hold" nodeType="withEffect">
                                  <p:stCondLst>
                                    <p:cond delay="0"/>
                                  </p:stCondLst>
                                  <p:childTnLst>
                                    <p:set>
                                      <p:cBhvr>
                                        <p:cTn id="36" dur="1" fill="hold">
                                          <p:stCondLst>
                                            <p:cond delay="0"/>
                                          </p:stCondLst>
                                        </p:cTn>
                                        <p:tgtEl>
                                          <p:spTgt spid="3082"/>
                                        </p:tgtEl>
                                        <p:attrNameLst>
                                          <p:attrName>style.visibility</p:attrName>
                                        </p:attrNameLst>
                                      </p:cBhvr>
                                      <p:to>
                                        <p:strVal val="visible"/>
                                      </p:to>
                                    </p:set>
                                    <p:animEffect transition="in" filter="fade">
                                      <p:cBhvr>
                                        <p:cTn id="37" dur="2000"/>
                                        <p:tgtEl>
                                          <p:spTgt spid="3082"/>
                                        </p:tgtEl>
                                      </p:cBhvr>
                                    </p:animEffect>
                                    <p:anim calcmode="lin" valueType="num">
                                      <p:cBhvr>
                                        <p:cTn id="38" dur="2000" fill="hold"/>
                                        <p:tgtEl>
                                          <p:spTgt spid="3082"/>
                                        </p:tgtEl>
                                        <p:attrNameLst>
                                          <p:attrName>ppt_w</p:attrName>
                                        </p:attrNameLst>
                                      </p:cBhvr>
                                      <p:tavLst>
                                        <p:tav tm="0" fmla="#ppt_w*sin(2.5*pi*$)">
                                          <p:val>
                                            <p:fltVal val="0"/>
                                          </p:val>
                                        </p:tav>
                                        <p:tav tm="100000">
                                          <p:val>
                                            <p:fltVal val="1"/>
                                          </p:val>
                                        </p:tav>
                                      </p:tavLst>
                                    </p:anim>
                                    <p:anim calcmode="lin" valueType="num">
                                      <p:cBhvr>
                                        <p:cTn id="39" dur="2000" fill="hold"/>
                                        <p:tgtEl>
                                          <p:spTgt spid="30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29168"/>
            <a:ext cx="4752528" cy="519512"/>
          </a:xfrm>
        </p:spPr>
        <p:txBody>
          <a:bodyPr>
            <a:normAutofit/>
          </a:bodyPr>
          <a:lstStyle/>
          <a:p>
            <a:r>
              <a:rPr lang="pl-PL" sz="1400" dirty="0" smtClean="0"/>
              <a:t>Władysław II Jagiełło – the </a:t>
            </a:r>
            <a:r>
              <a:rPr lang="pl-PL" sz="1400" dirty="0" err="1" smtClean="0"/>
              <a:t>winner</a:t>
            </a:r>
            <a:r>
              <a:rPr lang="pl-PL" sz="1400" dirty="0" smtClean="0"/>
              <a:t> of the </a:t>
            </a:r>
            <a:r>
              <a:rPr lang="pl-PL" sz="1400" b="1" dirty="0" smtClean="0"/>
              <a:t>Battle of </a:t>
            </a:r>
            <a:r>
              <a:rPr lang="pl-PL" sz="1400" b="1" dirty="0" err="1" smtClean="0"/>
              <a:t>Grumwald</a:t>
            </a:r>
            <a:endParaRPr lang="pl-PL" sz="1400" b="1" dirty="0"/>
          </a:p>
        </p:txBody>
      </p:sp>
      <p:pic>
        <p:nvPicPr>
          <p:cNvPr id="3076" name="Picture 4" descr="Jogaila (WÅadysÅaw II).jp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09554" y="476672"/>
            <a:ext cx="1410518" cy="20811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2" name="Picture 2" descr="ToruÅ - WÅadysÅaw III.(2).jp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27784" y="2192866"/>
            <a:ext cx="1361911" cy="1893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asimir IV Jagiellon.PN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76056" y="2209126"/>
            <a:ext cx="1303498" cy="18897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ytuł 1"/>
          <p:cNvSpPr txBox="1">
            <a:spLocks/>
          </p:cNvSpPr>
          <p:nvPr/>
        </p:nvSpPr>
        <p:spPr>
          <a:xfrm>
            <a:off x="251520" y="2192866"/>
            <a:ext cx="2376264" cy="152416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1400" dirty="0" smtClean="0"/>
          </a:p>
          <a:p>
            <a:r>
              <a:rPr lang="pl-PL" sz="1500" dirty="0" smtClean="0"/>
              <a:t>Władysław Warneńczyk</a:t>
            </a:r>
          </a:p>
          <a:p>
            <a:r>
              <a:rPr lang="pl-PL" sz="1500" dirty="0"/>
              <a:t>(</a:t>
            </a:r>
            <a:r>
              <a:rPr lang="pl-PL" sz="1500" dirty="0" smtClean="0"/>
              <a:t>Władysław </a:t>
            </a:r>
            <a:r>
              <a:rPr lang="pl-PL" sz="1500" dirty="0"/>
              <a:t>III of </a:t>
            </a:r>
            <a:r>
              <a:rPr lang="pl-PL" sz="1500" dirty="0" smtClean="0"/>
              <a:t>Poland)</a:t>
            </a:r>
          </a:p>
          <a:p>
            <a:r>
              <a:rPr lang="pl-PL" sz="1400" dirty="0" smtClean="0"/>
              <a:t>King of Poland </a:t>
            </a:r>
          </a:p>
          <a:p>
            <a:r>
              <a:rPr lang="en-US" sz="1400" dirty="0" smtClean="0"/>
              <a:t>King </a:t>
            </a:r>
            <a:r>
              <a:rPr lang="en-US" sz="1400" dirty="0"/>
              <a:t>of Hungary and </a:t>
            </a:r>
            <a:r>
              <a:rPr lang="en-US" sz="1400" dirty="0" smtClean="0"/>
              <a:t>Croatia</a:t>
            </a:r>
            <a:endParaRPr lang="pl-PL" sz="1400" dirty="0" smtClean="0"/>
          </a:p>
          <a:p>
            <a:endParaRPr lang="pl-PL" sz="1400" dirty="0" smtClean="0"/>
          </a:p>
          <a:p>
            <a:r>
              <a:rPr lang="pl-PL" sz="1400" dirty="0" err="1" smtClean="0"/>
              <a:t>died</a:t>
            </a:r>
            <a:r>
              <a:rPr lang="pl-PL" sz="1400" dirty="0" smtClean="0"/>
              <a:t> in the </a:t>
            </a:r>
            <a:r>
              <a:rPr lang="pl-PL" sz="1400" dirty="0" err="1" smtClean="0"/>
              <a:t>battle</a:t>
            </a:r>
            <a:r>
              <a:rPr lang="pl-PL" sz="1400" dirty="0" smtClean="0"/>
              <a:t> of Warna 1444</a:t>
            </a:r>
          </a:p>
          <a:p>
            <a:endParaRPr lang="pl-PL" sz="1400" dirty="0"/>
          </a:p>
        </p:txBody>
      </p:sp>
      <p:sp>
        <p:nvSpPr>
          <p:cNvPr id="9" name="Tytuł 1"/>
          <p:cNvSpPr txBox="1">
            <a:spLocks/>
          </p:cNvSpPr>
          <p:nvPr/>
        </p:nvSpPr>
        <p:spPr>
          <a:xfrm>
            <a:off x="6379554" y="2192866"/>
            <a:ext cx="2440918" cy="1524166"/>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500" dirty="0" smtClean="0"/>
              <a:t>Kazimierz Jagiellończyk</a:t>
            </a:r>
          </a:p>
          <a:p>
            <a:r>
              <a:rPr lang="pl-PL" sz="1500" dirty="0"/>
              <a:t>(</a:t>
            </a:r>
            <a:r>
              <a:rPr lang="pl-PL" sz="1500" dirty="0" smtClean="0"/>
              <a:t>Casimir </a:t>
            </a:r>
            <a:r>
              <a:rPr lang="pl-PL" sz="1500" dirty="0"/>
              <a:t>IV </a:t>
            </a:r>
            <a:r>
              <a:rPr lang="pl-PL" sz="1500" dirty="0" smtClean="0"/>
              <a:t>Jagiellon)</a:t>
            </a:r>
          </a:p>
          <a:p>
            <a:r>
              <a:rPr lang="pl-PL" sz="1400" dirty="0" smtClean="0"/>
              <a:t>King of Poland </a:t>
            </a:r>
          </a:p>
          <a:p>
            <a:r>
              <a:rPr lang="en-US" sz="1400" dirty="0"/>
              <a:t>Grand Duke of </a:t>
            </a:r>
            <a:r>
              <a:rPr lang="en-US" sz="1400" dirty="0" smtClean="0"/>
              <a:t>Lithuania</a:t>
            </a:r>
            <a:endParaRPr lang="pl-PL" sz="1400" dirty="0" smtClean="0"/>
          </a:p>
          <a:p>
            <a:endParaRPr lang="pl-PL" sz="1400" dirty="0" smtClean="0"/>
          </a:p>
          <a:p>
            <a:r>
              <a:rPr lang="pl-PL" sz="1400" dirty="0" smtClean="0"/>
              <a:t>He </a:t>
            </a:r>
            <a:r>
              <a:rPr lang="pl-PL" sz="1400" dirty="0" err="1" smtClean="0"/>
              <a:t>had</a:t>
            </a:r>
            <a:r>
              <a:rPr lang="pl-PL" sz="1400" dirty="0" smtClean="0"/>
              <a:t> </a:t>
            </a:r>
            <a:r>
              <a:rPr lang="pl-PL" sz="1400" dirty="0" err="1" smtClean="0"/>
              <a:t>many</a:t>
            </a:r>
            <a:r>
              <a:rPr lang="pl-PL" sz="1400" dirty="0" smtClean="0"/>
              <a:t> </a:t>
            </a:r>
            <a:r>
              <a:rPr lang="pl-PL" sz="1400" dirty="0" err="1" smtClean="0"/>
              <a:t>children</a:t>
            </a:r>
            <a:r>
              <a:rPr lang="pl-PL" sz="1400" dirty="0" smtClean="0"/>
              <a:t>, </a:t>
            </a:r>
            <a:r>
              <a:rPr lang="pl-PL" sz="1400" dirty="0" err="1" smtClean="0"/>
              <a:t>his</a:t>
            </a:r>
            <a:r>
              <a:rPr lang="pl-PL" sz="1400" dirty="0" smtClean="0"/>
              <a:t> </a:t>
            </a:r>
            <a:r>
              <a:rPr lang="pl-PL" sz="1400" dirty="0" err="1" smtClean="0"/>
              <a:t>three</a:t>
            </a:r>
            <a:r>
              <a:rPr lang="pl-PL" sz="1400" dirty="0" smtClean="0"/>
              <a:t> sons </a:t>
            </a:r>
            <a:r>
              <a:rPr lang="pl-PL" sz="1400" dirty="0" err="1" smtClean="0"/>
              <a:t>became</a:t>
            </a:r>
            <a:r>
              <a:rPr lang="pl-PL" sz="1400" dirty="0" smtClean="0"/>
              <a:t> Kings of Poland and Grand </a:t>
            </a:r>
            <a:r>
              <a:rPr lang="pl-PL" sz="1400" dirty="0" err="1" smtClean="0"/>
              <a:t>Dukes</a:t>
            </a:r>
            <a:r>
              <a:rPr lang="pl-PL" sz="1400" dirty="0" smtClean="0"/>
              <a:t> of </a:t>
            </a:r>
            <a:r>
              <a:rPr lang="pl-PL" sz="1400" dirty="0" err="1" smtClean="0"/>
              <a:t>Lithuania</a:t>
            </a:r>
            <a:endParaRPr lang="pl-PL" sz="1400" dirty="0"/>
          </a:p>
        </p:txBody>
      </p:sp>
      <p:pic>
        <p:nvPicPr>
          <p:cNvPr id="5126" name="Picture 6" descr="ilustracj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1319" y="4098834"/>
            <a:ext cx="1581278" cy="19128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8" name="Picture 8" descr="ilustracj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22598" y="4098834"/>
            <a:ext cx="1456944" cy="19128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30" name="Picture 10" descr="ilustracj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74815" y="4098834"/>
            <a:ext cx="1529633" cy="1920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ytuł 1"/>
          <p:cNvSpPr txBox="1">
            <a:spLocks/>
          </p:cNvSpPr>
          <p:nvPr/>
        </p:nvSpPr>
        <p:spPr>
          <a:xfrm>
            <a:off x="4012786" y="5910945"/>
            <a:ext cx="1538794" cy="8739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400" dirty="0" smtClean="0"/>
              <a:t>Jan Olbracht</a:t>
            </a:r>
          </a:p>
          <a:p>
            <a:r>
              <a:rPr lang="pl-PL" sz="1400" dirty="0" smtClean="0"/>
              <a:t>(</a:t>
            </a:r>
            <a:r>
              <a:rPr lang="pl-PL" sz="1400" dirty="0"/>
              <a:t>John I Albert</a:t>
            </a:r>
            <a:r>
              <a:rPr lang="pl-PL" sz="1400" dirty="0" smtClean="0"/>
              <a:t>)</a:t>
            </a:r>
            <a:endParaRPr lang="pl-PL" sz="1400" dirty="0"/>
          </a:p>
        </p:txBody>
      </p:sp>
      <p:sp>
        <p:nvSpPr>
          <p:cNvPr id="14" name="Tytuł 1"/>
          <p:cNvSpPr txBox="1">
            <a:spLocks/>
          </p:cNvSpPr>
          <p:nvPr/>
        </p:nvSpPr>
        <p:spPr>
          <a:xfrm>
            <a:off x="5364088" y="6011670"/>
            <a:ext cx="1944215" cy="7732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400" dirty="0" smtClean="0"/>
              <a:t>Aleksander</a:t>
            </a:r>
          </a:p>
          <a:p>
            <a:r>
              <a:rPr lang="pl-PL" sz="1400" dirty="0" smtClean="0"/>
              <a:t>Jagiellończyk</a:t>
            </a:r>
          </a:p>
          <a:p>
            <a:r>
              <a:rPr lang="pl-PL" sz="1400" dirty="0" smtClean="0"/>
              <a:t>(</a:t>
            </a:r>
            <a:r>
              <a:rPr lang="pl-PL" sz="1400" dirty="0"/>
              <a:t>Alexander I Jagiellon)</a:t>
            </a:r>
            <a:endParaRPr lang="pl-PL" sz="1400" dirty="0" smtClean="0"/>
          </a:p>
        </p:txBody>
      </p:sp>
      <p:sp>
        <p:nvSpPr>
          <p:cNvPr id="15" name="Tytuł 1"/>
          <p:cNvSpPr txBox="1">
            <a:spLocks/>
          </p:cNvSpPr>
          <p:nvPr/>
        </p:nvSpPr>
        <p:spPr>
          <a:xfrm>
            <a:off x="7113523" y="5849885"/>
            <a:ext cx="1706949" cy="9350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400" dirty="0" smtClean="0"/>
              <a:t>Zygmunt Stary</a:t>
            </a:r>
            <a:r>
              <a:rPr lang="pl-PL" sz="1400" u="sng" dirty="0">
                <a:hlinkClick r:id="rId12"/>
              </a:rPr>
              <a:t> </a:t>
            </a:r>
            <a:r>
              <a:rPr lang="pl-PL" sz="1400" u="sng" dirty="0" smtClean="0"/>
              <a:t>(</a:t>
            </a:r>
            <a:r>
              <a:rPr lang="pl-PL" sz="1400" dirty="0" err="1" smtClean="0"/>
              <a:t>Sigismund</a:t>
            </a:r>
            <a:r>
              <a:rPr lang="pl-PL" sz="1400" dirty="0" smtClean="0"/>
              <a:t> </a:t>
            </a:r>
            <a:r>
              <a:rPr lang="pl-PL" sz="1400" dirty="0"/>
              <a:t>I the </a:t>
            </a:r>
            <a:r>
              <a:rPr lang="pl-PL" sz="1400" dirty="0" err="1" smtClean="0"/>
              <a:t>Old</a:t>
            </a:r>
            <a:r>
              <a:rPr lang="pl-PL" sz="1400" dirty="0" smtClean="0"/>
              <a:t>)</a:t>
            </a:r>
            <a:endParaRPr lang="pl-PL" sz="1400" dirty="0"/>
          </a:p>
        </p:txBody>
      </p:sp>
      <p:pic>
        <p:nvPicPr>
          <p:cNvPr id="16" name="Picture 2" descr="COA family pl Jagiellon.sv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18164" y="44624"/>
            <a:ext cx="1512168" cy="1649638"/>
          </a:xfrm>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0" y="6595611"/>
            <a:ext cx="9144000" cy="246221"/>
          </a:xfrm>
          <a:prstGeom prst="rect">
            <a:avLst/>
          </a:prstGeom>
        </p:spPr>
        <p:txBody>
          <a:bodyPr wrap="square">
            <a:spAutoFit/>
          </a:bodyPr>
          <a:lstStyle/>
          <a:p>
            <a:r>
              <a:rPr lang="pl-PL" sz="1000" dirty="0" smtClean="0"/>
              <a:t>Source: https</a:t>
            </a:r>
            <a:r>
              <a:rPr lang="pl-PL" sz="1000" dirty="0"/>
              <a:t>://en.wikipedia.org/wiki/Jagiellonian_dynasty#/media/File:Jagiellonian.png</a:t>
            </a:r>
          </a:p>
        </p:txBody>
      </p:sp>
    </p:spTree>
    <p:extLst>
      <p:ext uri="{BB962C8B-B14F-4D97-AF65-F5344CB8AC3E}">
        <p14:creationId xmlns:p14="http://schemas.microsoft.com/office/powerpoint/2010/main" val="16765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5122"/>
                                        </p:tgtEl>
                                        <p:attrNameLst>
                                          <p:attrName>style.visibility</p:attrName>
                                        </p:attrNameLst>
                                      </p:cBhvr>
                                      <p:to>
                                        <p:strVal val="visible"/>
                                      </p:to>
                                    </p:set>
                                    <p:anim calcmode="lin" valueType="num">
                                      <p:cBhvr>
                                        <p:cTn id="18" dur="1000" fill="hold"/>
                                        <p:tgtEl>
                                          <p:spTgt spid="5122"/>
                                        </p:tgtEl>
                                        <p:attrNameLst>
                                          <p:attrName>ppt_w</p:attrName>
                                        </p:attrNameLst>
                                      </p:cBhvr>
                                      <p:tavLst>
                                        <p:tav tm="0">
                                          <p:val>
                                            <p:fltVal val="0"/>
                                          </p:val>
                                        </p:tav>
                                        <p:tav tm="100000">
                                          <p:val>
                                            <p:strVal val="#ppt_w"/>
                                          </p:val>
                                        </p:tav>
                                      </p:tavLst>
                                    </p:anim>
                                    <p:anim calcmode="lin" valueType="num">
                                      <p:cBhvr>
                                        <p:cTn id="19" dur="1000" fill="hold"/>
                                        <p:tgtEl>
                                          <p:spTgt spid="5122"/>
                                        </p:tgtEl>
                                        <p:attrNameLst>
                                          <p:attrName>ppt_h</p:attrName>
                                        </p:attrNameLst>
                                      </p:cBhvr>
                                      <p:tavLst>
                                        <p:tav tm="0">
                                          <p:val>
                                            <p:fltVal val="0"/>
                                          </p:val>
                                        </p:tav>
                                        <p:tav tm="100000">
                                          <p:val>
                                            <p:strVal val="#ppt_h"/>
                                          </p:val>
                                        </p:tav>
                                      </p:tavLst>
                                    </p:anim>
                                    <p:anim calcmode="lin" valueType="num">
                                      <p:cBhvr>
                                        <p:cTn id="20" dur="1000" fill="hold"/>
                                        <p:tgtEl>
                                          <p:spTgt spid="5122"/>
                                        </p:tgtEl>
                                        <p:attrNameLst>
                                          <p:attrName>style.rotation</p:attrName>
                                        </p:attrNameLst>
                                      </p:cBhvr>
                                      <p:tavLst>
                                        <p:tav tm="0">
                                          <p:val>
                                            <p:fltVal val="90"/>
                                          </p:val>
                                        </p:tav>
                                        <p:tav tm="100000">
                                          <p:val>
                                            <p:fltVal val="0"/>
                                          </p:val>
                                        </p:tav>
                                      </p:tavLst>
                                    </p:anim>
                                    <p:animEffect transition="in" filter="fade">
                                      <p:cBhvr>
                                        <p:cTn id="21" dur="1000"/>
                                        <p:tgtEl>
                                          <p:spTgt spid="5122"/>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5124"/>
                                        </p:tgtEl>
                                        <p:attrNameLst>
                                          <p:attrName>style.visibility</p:attrName>
                                        </p:attrNameLst>
                                      </p:cBhvr>
                                      <p:to>
                                        <p:strVal val="visible"/>
                                      </p:to>
                                    </p:set>
                                    <p:anim calcmode="lin" valueType="num">
                                      <p:cBhvr>
                                        <p:cTn id="29" dur="1000" fill="hold"/>
                                        <p:tgtEl>
                                          <p:spTgt spid="5124"/>
                                        </p:tgtEl>
                                        <p:attrNameLst>
                                          <p:attrName>ppt_w</p:attrName>
                                        </p:attrNameLst>
                                      </p:cBhvr>
                                      <p:tavLst>
                                        <p:tav tm="0">
                                          <p:val>
                                            <p:fltVal val="0"/>
                                          </p:val>
                                        </p:tav>
                                        <p:tav tm="100000">
                                          <p:val>
                                            <p:strVal val="#ppt_w"/>
                                          </p:val>
                                        </p:tav>
                                      </p:tavLst>
                                    </p:anim>
                                    <p:anim calcmode="lin" valueType="num">
                                      <p:cBhvr>
                                        <p:cTn id="30" dur="1000" fill="hold"/>
                                        <p:tgtEl>
                                          <p:spTgt spid="5124"/>
                                        </p:tgtEl>
                                        <p:attrNameLst>
                                          <p:attrName>ppt_h</p:attrName>
                                        </p:attrNameLst>
                                      </p:cBhvr>
                                      <p:tavLst>
                                        <p:tav tm="0">
                                          <p:val>
                                            <p:fltVal val="0"/>
                                          </p:val>
                                        </p:tav>
                                        <p:tav tm="100000">
                                          <p:val>
                                            <p:strVal val="#ppt_h"/>
                                          </p:val>
                                        </p:tav>
                                      </p:tavLst>
                                    </p:anim>
                                    <p:anim calcmode="lin" valueType="num">
                                      <p:cBhvr>
                                        <p:cTn id="31" dur="1000" fill="hold"/>
                                        <p:tgtEl>
                                          <p:spTgt spid="5124"/>
                                        </p:tgtEl>
                                        <p:attrNameLst>
                                          <p:attrName>style.rotation</p:attrName>
                                        </p:attrNameLst>
                                      </p:cBhvr>
                                      <p:tavLst>
                                        <p:tav tm="0">
                                          <p:val>
                                            <p:fltVal val="90"/>
                                          </p:val>
                                        </p:tav>
                                        <p:tav tm="100000">
                                          <p:val>
                                            <p:fltVal val="0"/>
                                          </p:val>
                                        </p:tav>
                                      </p:tavLst>
                                    </p:anim>
                                    <p:animEffect transition="in" filter="fade">
                                      <p:cBhvr>
                                        <p:cTn id="32" dur="1000"/>
                                        <p:tgtEl>
                                          <p:spTgt spid="5124"/>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5126"/>
                                        </p:tgtEl>
                                        <p:attrNameLst>
                                          <p:attrName>style.visibility</p:attrName>
                                        </p:attrNameLst>
                                      </p:cBhvr>
                                      <p:to>
                                        <p:strVal val="visible"/>
                                      </p:to>
                                    </p:set>
                                    <p:anim calcmode="lin" valueType="num">
                                      <p:cBhvr>
                                        <p:cTn id="40" dur="1000" fill="hold"/>
                                        <p:tgtEl>
                                          <p:spTgt spid="5126"/>
                                        </p:tgtEl>
                                        <p:attrNameLst>
                                          <p:attrName>ppt_w</p:attrName>
                                        </p:attrNameLst>
                                      </p:cBhvr>
                                      <p:tavLst>
                                        <p:tav tm="0">
                                          <p:val>
                                            <p:fltVal val="0"/>
                                          </p:val>
                                        </p:tav>
                                        <p:tav tm="100000">
                                          <p:val>
                                            <p:strVal val="#ppt_w"/>
                                          </p:val>
                                        </p:tav>
                                      </p:tavLst>
                                    </p:anim>
                                    <p:anim calcmode="lin" valueType="num">
                                      <p:cBhvr>
                                        <p:cTn id="41" dur="1000" fill="hold"/>
                                        <p:tgtEl>
                                          <p:spTgt spid="5126"/>
                                        </p:tgtEl>
                                        <p:attrNameLst>
                                          <p:attrName>ppt_h</p:attrName>
                                        </p:attrNameLst>
                                      </p:cBhvr>
                                      <p:tavLst>
                                        <p:tav tm="0">
                                          <p:val>
                                            <p:fltVal val="0"/>
                                          </p:val>
                                        </p:tav>
                                        <p:tav tm="100000">
                                          <p:val>
                                            <p:strVal val="#ppt_h"/>
                                          </p:val>
                                        </p:tav>
                                      </p:tavLst>
                                    </p:anim>
                                    <p:anim calcmode="lin" valueType="num">
                                      <p:cBhvr>
                                        <p:cTn id="42" dur="1000" fill="hold"/>
                                        <p:tgtEl>
                                          <p:spTgt spid="5126"/>
                                        </p:tgtEl>
                                        <p:attrNameLst>
                                          <p:attrName>style.rotation</p:attrName>
                                        </p:attrNameLst>
                                      </p:cBhvr>
                                      <p:tavLst>
                                        <p:tav tm="0">
                                          <p:val>
                                            <p:fltVal val="90"/>
                                          </p:val>
                                        </p:tav>
                                        <p:tav tm="100000">
                                          <p:val>
                                            <p:fltVal val="0"/>
                                          </p:val>
                                        </p:tav>
                                      </p:tavLst>
                                    </p:anim>
                                    <p:animEffect transition="in" filter="fade">
                                      <p:cBhvr>
                                        <p:cTn id="43" dur="1000"/>
                                        <p:tgtEl>
                                          <p:spTgt spid="512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6000"/>
                            </p:stCondLst>
                            <p:childTnLst>
                              <p:par>
                                <p:cTn id="49" presetID="31" presetClass="entr" presetSubtype="0" fill="hold" nodeType="afterEffect">
                                  <p:stCondLst>
                                    <p:cond delay="0"/>
                                  </p:stCondLst>
                                  <p:childTnLst>
                                    <p:set>
                                      <p:cBhvr>
                                        <p:cTn id="50" dur="1" fill="hold">
                                          <p:stCondLst>
                                            <p:cond delay="0"/>
                                          </p:stCondLst>
                                        </p:cTn>
                                        <p:tgtEl>
                                          <p:spTgt spid="5128"/>
                                        </p:tgtEl>
                                        <p:attrNameLst>
                                          <p:attrName>style.visibility</p:attrName>
                                        </p:attrNameLst>
                                      </p:cBhvr>
                                      <p:to>
                                        <p:strVal val="visible"/>
                                      </p:to>
                                    </p:set>
                                    <p:anim calcmode="lin" valueType="num">
                                      <p:cBhvr>
                                        <p:cTn id="51" dur="1000" fill="hold"/>
                                        <p:tgtEl>
                                          <p:spTgt spid="5128"/>
                                        </p:tgtEl>
                                        <p:attrNameLst>
                                          <p:attrName>ppt_w</p:attrName>
                                        </p:attrNameLst>
                                      </p:cBhvr>
                                      <p:tavLst>
                                        <p:tav tm="0">
                                          <p:val>
                                            <p:fltVal val="0"/>
                                          </p:val>
                                        </p:tav>
                                        <p:tav tm="100000">
                                          <p:val>
                                            <p:strVal val="#ppt_w"/>
                                          </p:val>
                                        </p:tav>
                                      </p:tavLst>
                                    </p:anim>
                                    <p:anim calcmode="lin" valueType="num">
                                      <p:cBhvr>
                                        <p:cTn id="52" dur="1000" fill="hold"/>
                                        <p:tgtEl>
                                          <p:spTgt spid="5128"/>
                                        </p:tgtEl>
                                        <p:attrNameLst>
                                          <p:attrName>ppt_h</p:attrName>
                                        </p:attrNameLst>
                                      </p:cBhvr>
                                      <p:tavLst>
                                        <p:tav tm="0">
                                          <p:val>
                                            <p:fltVal val="0"/>
                                          </p:val>
                                        </p:tav>
                                        <p:tav tm="100000">
                                          <p:val>
                                            <p:strVal val="#ppt_h"/>
                                          </p:val>
                                        </p:tav>
                                      </p:tavLst>
                                    </p:anim>
                                    <p:anim calcmode="lin" valueType="num">
                                      <p:cBhvr>
                                        <p:cTn id="53" dur="1000" fill="hold"/>
                                        <p:tgtEl>
                                          <p:spTgt spid="5128"/>
                                        </p:tgtEl>
                                        <p:attrNameLst>
                                          <p:attrName>style.rotation</p:attrName>
                                        </p:attrNameLst>
                                      </p:cBhvr>
                                      <p:tavLst>
                                        <p:tav tm="0">
                                          <p:val>
                                            <p:fltVal val="90"/>
                                          </p:val>
                                        </p:tav>
                                        <p:tav tm="100000">
                                          <p:val>
                                            <p:fltVal val="0"/>
                                          </p:val>
                                        </p:tav>
                                      </p:tavLst>
                                    </p:anim>
                                    <p:animEffect transition="in" filter="fade">
                                      <p:cBhvr>
                                        <p:cTn id="54" dur="1000"/>
                                        <p:tgtEl>
                                          <p:spTgt spid="5128"/>
                                        </p:tgtEl>
                                      </p:cBhvr>
                                    </p:animEffect>
                                  </p:childTnLst>
                                </p:cTn>
                              </p:par>
                            </p:childTnLst>
                          </p:cTn>
                        </p:par>
                        <p:par>
                          <p:cTn id="55" fill="hold">
                            <p:stCondLst>
                              <p:cond delay="70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par>
                          <p:cTn id="59" fill="hold">
                            <p:stCondLst>
                              <p:cond delay="7500"/>
                            </p:stCondLst>
                            <p:childTnLst>
                              <p:par>
                                <p:cTn id="60" presetID="31" presetClass="entr" presetSubtype="0" fill="hold" nodeType="afterEffect">
                                  <p:stCondLst>
                                    <p:cond delay="0"/>
                                  </p:stCondLst>
                                  <p:childTnLst>
                                    <p:set>
                                      <p:cBhvr>
                                        <p:cTn id="61" dur="1" fill="hold">
                                          <p:stCondLst>
                                            <p:cond delay="0"/>
                                          </p:stCondLst>
                                        </p:cTn>
                                        <p:tgtEl>
                                          <p:spTgt spid="5130"/>
                                        </p:tgtEl>
                                        <p:attrNameLst>
                                          <p:attrName>style.visibility</p:attrName>
                                        </p:attrNameLst>
                                      </p:cBhvr>
                                      <p:to>
                                        <p:strVal val="visible"/>
                                      </p:to>
                                    </p:set>
                                    <p:anim calcmode="lin" valueType="num">
                                      <p:cBhvr>
                                        <p:cTn id="62" dur="1000" fill="hold"/>
                                        <p:tgtEl>
                                          <p:spTgt spid="5130"/>
                                        </p:tgtEl>
                                        <p:attrNameLst>
                                          <p:attrName>ppt_w</p:attrName>
                                        </p:attrNameLst>
                                      </p:cBhvr>
                                      <p:tavLst>
                                        <p:tav tm="0">
                                          <p:val>
                                            <p:fltVal val="0"/>
                                          </p:val>
                                        </p:tav>
                                        <p:tav tm="100000">
                                          <p:val>
                                            <p:strVal val="#ppt_w"/>
                                          </p:val>
                                        </p:tav>
                                      </p:tavLst>
                                    </p:anim>
                                    <p:anim calcmode="lin" valueType="num">
                                      <p:cBhvr>
                                        <p:cTn id="63" dur="1000" fill="hold"/>
                                        <p:tgtEl>
                                          <p:spTgt spid="5130"/>
                                        </p:tgtEl>
                                        <p:attrNameLst>
                                          <p:attrName>ppt_h</p:attrName>
                                        </p:attrNameLst>
                                      </p:cBhvr>
                                      <p:tavLst>
                                        <p:tav tm="0">
                                          <p:val>
                                            <p:fltVal val="0"/>
                                          </p:val>
                                        </p:tav>
                                        <p:tav tm="100000">
                                          <p:val>
                                            <p:strVal val="#ppt_h"/>
                                          </p:val>
                                        </p:tav>
                                      </p:tavLst>
                                    </p:anim>
                                    <p:anim calcmode="lin" valueType="num">
                                      <p:cBhvr>
                                        <p:cTn id="64" dur="1000" fill="hold"/>
                                        <p:tgtEl>
                                          <p:spTgt spid="5130"/>
                                        </p:tgtEl>
                                        <p:attrNameLst>
                                          <p:attrName>style.rotation</p:attrName>
                                        </p:attrNameLst>
                                      </p:cBhvr>
                                      <p:tavLst>
                                        <p:tav tm="0">
                                          <p:val>
                                            <p:fltVal val="90"/>
                                          </p:val>
                                        </p:tav>
                                        <p:tav tm="100000">
                                          <p:val>
                                            <p:fltVal val="0"/>
                                          </p:val>
                                        </p:tav>
                                      </p:tavLst>
                                    </p:anim>
                                    <p:animEffect transition="in" filter="fade">
                                      <p:cBhvr>
                                        <p:cTn id="65" dur="1000"/>
                                        <p:tgtEl>
                                          <p:spTgt spid="5130"/>
                                        </p:tgtEl>
                                      </p:cBhvr>
                                    </p:animEffect>
                                  </p:childTnLst>
                                </p:cTn>
                              </p:par>
                            </p:childTnLst>
                          </p:cTn>
                        </p:par>
                        <p:par>
                          <p:cTn id="66" fill="hold">
                            <p:stCondLst>
                              <p:cond delay="8500"/>
                            </p:stCondLst>
                            <p:childTnLst>
                              <p:par>
                                <p:cTn id="67" presetID="1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7384"/>
            <a:ext cx="8229600" cy="720080"/>
          </a:xfrm>
        </p:spPr>
        <p:txBody>
          <a:bodyPr>
            <a:normAutofit fontScale="90000"/>
          </a:bodyPr>
          <a:lstStyle/>
          <a:p>
            <a:r>
              <a:rPr lang="pl-PL" b="1" dirty="0" err="1" smtClean="0">
                <a:effectLst>
                  <a:outerShdw blurRad="38100" dist="38100" dir="2700000" algn="tl">
                    <a:srgbClr val="000000">
                      <a:alpha val="43137"/>
                    </a:srgbClr>
                  </a:outerShdw>
                </a:effectLst>
              </a:rPr>
              <a:t>Teutonic</a:t>
            </a:r>
            <a:r>
              <a:rPr lang="pl-PL" b="1" dirty="0" smtClean="0">
                <a:effectLst>
                  <a:outerShdw blurRad="38100" dist="38100" dir="2700000" algn="tl">
                    <a:srgbClr val="000000">
                      <a:alpha val="43137"/>
                    </a:srgbClr>
                  </a:outerShdw>
                </a:effectLst>
              </a:rPr>
              <a:t> Order – the </a:t>
            </a:r>
            <a:r>
              <a:rPr lang="pl-PL" b="1" dirty="0" err="1" smtClean="0">
                <a:effectLst>
                  <a:outerShdw blurRad="38100" dist="38100" dir="2700000" algn="tl">
                    <a:srgbClr val="000000">
                      <a:alpha val="43137"/>
                    </a:srgbClr>
                  </a:outerShdw>
                </a:effectLst>
              </a:rPr>
              <a:t>main</a:t>
            </a:r>
            <a:r>
              <a:rPr lang="pl-PL" b="1" dirty="0" smtClean="0">
                <a:effectLst>
                  <a:outerShdw blurRad="38100" dist="38100" dir="2700000" algn="tl">
                    <a:srgbClr val="000000">
                      <a:alpha val="43137"/>
                    </a:srgbClr>
                  </a:outerShdw>
                </a:effectLst>
              </a:rPr>
              <a:t> enemy</a:t>
            </a:r>
            <a:endParaRPr lang="pl-PL" b="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3849766"/>
            <a:ext cx="8229600" cy="2819594"/>
          </a:xfrm>
        </p:spPr>
        <p:txBody>
          <a:bodyPr>
            <a:normAutofit/>
          </a:bodyPr>
          <a:lstStyle/>
          <a:p>
            <a:r>
              <a:rPr lang="en-US" sz="2000" dirty="0"/>
              <a:t>The Order of Brothers of the German House of Saint Mary in </a:t>
            </a:r>
            <a:r>
              <a:rPr lang="en-US" sz="2000" dirty="0" smtClean="0"/>
              <a:t>Jerusalem</a:t>
            </a:r>
            <a:endParaRPr lang="pl-PL" sz="2000" dirty="0" smtClean="0"/>
          </a:p>
          <a:p>
            <a:r>
              <a:rPr lang="pl-PL" sz="2000" dirty="0" smtClean="0"/>
              <a:t>A</a:t>
            </a:r>
            <a:r>
              <a:rPr lang="en-US" sz="2000" dirty="0" smtClean="0"/>
              <a:t> </a:t>
            </a:r>
            <a:r>
              <a:rPr lang="en-US" sz="2000" dirty="0"/>
              <a:t>Catholic religious order founded as a military order c. 1190 in Acre, Kingdom of </a:t>
            </a:r>
            <a:r>
              <a:rPr lang="en-US" sz="2000" dirty="0" smtClean="0"/>
              <a:t>Jerusalem</a:t>
            </a:r>
            <a:r>
              <a:rPr lang="pl-PL" sz="2000" dirty="0" smtClean="0"/>
              <a:t>.</a:t>
            </a:r>
          </a:p>
          <a:p>
            <a:r>
              <a:rPr lang="en-US" sz="2000" dirty="0"/>
              <a:t>In 1230, following the Golden Bull of Rimini, Grand Master Hermann von </a:t>
            </a:r>
            <a:r>
              <a:rPr lang="en-US" sz="2000" dirty="0" err="1"/>
              <a:t>Salza</a:t>
            </a:r>
            <a:r>
              <a:rPr lang="en-US" sz="2000" dirty="0"/>
              <a:t> and Duke Konrad I of </a:t>
            </a:r>
            <a:r>
              <a:rPr lang="en-US" sz="2000" dirty="0" err="1"/>
              <a:t>Masovia</a:t>
            </a:r>
            <a:r>
              <a:rPr lang="en-US" sz="2000" dirty="0"/>
              <a:t> launched the Prussian Crusade, a joint invasion of Prussia intended to Christianize the Baltic Old Prussians</a:t>
            </a:r>
            <a:r>
              <a:rPr lang="en-US" sz="2000" dirty="0" smtClean="0"/>
              <a:t>.</a:t>
            </a:r>
            <a:endParaRPr lang="pl-PL" sz="2000" dirty="0" smtClean="0"/>
          </a:p>
          <a:p>
            <a:r>
              <a:rPr lang="pl-PL" sz="2000" dirty="0" smtClean="0"/>
              <a:t>It was the </a:t>
            </a:r>
            <a:r>
              <a:rPr lang="pl-PL" sz="2000" dirty="0" err="1" smtClean="0"/>
              <a:t>beginning</a:t>
            </a:r>
            <a:r>
              <a:rPr lang="pl-PL" sz="2000" dirty="0" smtClean="0"/>
              <a:t> of the </a:t>
            </a:r>
            <a:r>
              <a:rPr lang="pl-PL" sz="2000" dirty="0" err="1" smtClean="0"/>
              <a:t>Teutonic</a:t>
            </a:r>
            <a:r>
              <a:rPr lang="pl-PL" sz="2000" dirty="0" smtClean="0"/>
              <a:t> </a:t>
            </a:r>
            <a:r>
              <a:rPr lang="pl-PL" sz="2000" dirty="0" err="1" smtClean="0"/>
              <a:t>State</a:t>
            </a:r>
            <a:r>
              <a:rPr lang="pl-PL" sz="2000" dirty="0" smtClean="0"/>
              <a:t> in the </a:t>
            </a:r>
            <a:r>
              <a:rPr lang="pl-PL" sz="2000" dirty="0" err="1" smtClean="0"/>
              <a:t>northern</a:t>
            </a:r>
            <a:r>
              <a:rPr lang="pl-PL" sz="2000" dirty="0"/>
              <a:t> </a:t>
            </a:r>
            <a:r>
              <a:rPr lang="pl-PL" sz="2000" dirty="0" smtClean="0"/>
              <a:t>Europe and of the </a:t>
            </a:r>
            <a:r>
              <a:rPr lang="pl-PL" sz="2000" dirty="0" err="1" smtClean="0"/>
              <a:t>conflict</a:t>
            </a:r>
            <a:r>
              <a:rPr lang="pl-PL" sz="2000" dirty="0" smtClean="0"/>
              <a:t> with the </a:t>
            </a:r>
            <a:r>
              <a:rPr lang="pl-PL" sz="2000" dirty="0" err="1" smtClean="0"/>
              <a:t>neighbours</a:t>
            </a:r>
            <a:r>
              <a:rPr lang="pl-PL" sz="2000" dirty="0" smtClean="0"/>
              <a:t>.</a:t>
            </a:r>
            <a:endParaRPr lang="pl-PL" sz="2000" dirty="0"/>
          </a:p>
        </p:txBody>
      </p:sp>
      <p:pic>
        <p:nvPicPr>
          <p:cNvPr id="7172" name="Picture 4" descr="Herb zakon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600" y="784982"/>
            <a:ext cx="2944033" cy="306478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a 5"/>
          <p:cNvGrpSpPr/>
          <p:nvPr/>
        </p:nvGrpSpPr>
        <p:grpSpPr>
          <a:xfrm rot="166363">
            <a:off x="831064" y="620936"/>
            <a:ext cx="4716016" cy="3230856"/>
            <a:chOff x="827584" y="618909"/>
            <a:chExt cx="4716016" cy="3230856"/>
          </a:xfrm>
        </p:grpSpPr>
        <p:pic>
          <p:nvPicPr>
            <p:cNvPr id="7170" name="Picture 2" descr="https://upload.wikimedia.org/wikipedia/commons/thumb/8/82/Panorama_of_Malbork_Castle%2C_part_4.jpg/1920px-Panorama_of_Malbork_Castle%2C_part_4.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27584" y="764704"/>
              <a:ext cx="4716016" cy="3085061"/>
            </a:xfrm>
            <a:prstGeom prst="plus">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 name="Prostokąt 3"/>
            <p:cNvSpPr/>
            <p:nvPr/>
          </p:nvSpPr>
          <p:spPr>
            <a:xfrm rot="262650">
              <a:off x="1684956" y="618909"/>
              <a:ext cx="2920992" cy="733663"/>
            </a:xfrm>
            <a:prstGeom prst="plus">
              <a:avLst/>
            </a:prstGeom>
          </p:spPr>
          <p:txBody>
            <a:bodyPr wrap="none">
              <a:spAutoFit/>
            </a:bodyPr>
            <a:lstStyle/>
            <a:p>
              <a:r>
                <a:rPr lang="pl-PL" b="1" dirty="0" smtClean="0">
                  <a:solidFill>
                    <a:schemeClr val="accent2">
                      <a:lumMod val="50000"/>
                    </a:schemeClr>
                  </a:solidFill>
                  <a:latin typeface="Candara" panose="020E0502030303020204" pitchFamily="34" charset="0"/>
                </a:rPr>
                <a:t>Malbork </a:t>
              </a:r>
              <a:r>
                <a:rPr lang="pl-PL" b="1" dirty="0" err="1" smtClean="0">
                  <a:solidFill>
                    <a:schemeClr val="accent2">
                      <a:lumMod val="50000"/>
                    </a:schemeClr>
                  </a:solidFill>
                  <a:latin typeface="Candara" panose="020E0502030303020204" pitchFamily="34" charset="0"/>
                </a:rPr>
                <a:t>Castle</a:t>
              </a:r>
              <a:r>
                <a:rPr lang="pl-PL" b="1" dirty="0" smtClean="0">
                  <a:solidFill>
                    <a:schemeClr val="accent2">
                      <a:lumMod val="50000"/>
                    </a:schemeClr>
                  </a:solidFill>
                  <a:latin typeface="Candara" panose="020E0502030303020204" pitchFamily="34" charset="0"/>
                </a:rPr>
                <a:t> – the </a:t>
              </a:r>
              <a:r>
                <a:rPr lang="pl-PL" b="1" dirty="0" err="1" smtClean="0">
                  <a:solidFill>
                    <a:schemeClr val="accent2">
                      <a:lumMod val="50000"/>
                    </a:schemeClr>
                  </a:solidFill>
                  <a:latin typeface="Candara" panose="020E0502030303020204" pitchFamily="34" charset="0"/>
                </a:rPr>
                <a:t>capital</a:t>
              </a:r>
              <a:endParaRPr lang="pl-PL" b="1" dirty="0">
                <a:solidFill>
                  <a:schemeClr val="accent2">
                    <a:lumMod val="50000"/>
                  </a:schemeClr>
                </a:solidFill>
                <a:latin typeface="Candara" panose="020E0502030303020204" pitchFamily="34" charset="0"/>
              </a:endParaRPr>
            </a:p>
          </p:txBody>
        </p:sp>
      </p:grpSp>
      <p:pic>
        <p:nvPicPr>
          <p:cNvPr id="5" name="Obraz 4"/>
          <p:cNvPicPr>
            <a:picLocks noChangeAspect="1"/>
          </p:cNvPicPr>
          <p:nvPr/>
        </p:nvPicPr>
        <p:blipFill>
          <a:blip r:embed="rId6"/>
          <a:stretch>
            <a:fillRect/>
          </a:stretch>
        </p:blipFill>
        <p:spPr>
          <a:xfrm>
            <a:off x="5218609" y="785208"/>
            <a:ext cx="3838575" cy="4533900"/>
          </a:xfrm>
          <a:prstGeom prst="rect">
            <a:avLst/>
          </a:prstGeom>
        </p:spPr>
      </p:pic>
      <p:pic>
        <p:nvPicPr>
          <p:cNvPr id="7" name="Obraz 6"/>
          <p:cNvPicPr>
            <a:picLocks noChangeAspect="1"/>
          </p:cNvPicPr>
          <p:nvPr/>
        </p:nvPicPr>
        <p:blipFill>
          <a:blip r:embed="rId7"/>
          <a:stretch>
            <a:fillRect/>
          </a:stretch>
        </p:blipFill>
        <p:spPr>
          <a:xfrm>
            <a:off x="207918" y="3717032"/>
            <a:ext cx="5010691" cy="2819595"/>
          </a:xfrm>
          <a:prstGeom prst="rect">
            <a:avLst/>
          </a:prstGeom>
        </p:spPr>
      </p:pic>
      <p:sp>
        <p:nvSpPr>
          <p:cNvPr id="9" name="Prostokąt 8"/>
          <p:cNvSpPr/>
          <p:nvPr/>
        </p:nvSpPr>
        <p:spPr>
          <a:xfrm>
            <a:off x="0" y="6611779"/>
            <a:ext cx="4572000" cy="246221"/>
          </a:xfrm>
          <a:prstGeom prst="rect">
            <a:avLst/>
          </a:prstGeom>
        </p:spPr>
        <p:txBody>
          <a:bodyPr>
            <a:spAutoFit/>
          </a:bodyPr>
          <a:lstStyle/>
          <a:p>
            <a:r>
              <a:rPr lang="pl-PL" sz="1000" dirty="0" smtClean="0"/>
              <a:t>Source: https</a:t>
            </a:r>
            <a:r>
              <a:rPr lang="pl-PL" sz="1000" dirty="0"/>
              <a:t>://pl.wikipedia.org/wiki/Plik:Coat_of_arms_of_Teutonic_Order.svg</a:t>
            </a:r>
          </a:p>
        </p:txBody>
      </p:sp>
    </p:spTree>
    <p:extLst>
      <p:ext uri="{BB962C8B-B14F-4D97-AF65-F5344CB8AC3E}">
        <p14:creationId xmlns:p14="http://schemas.microsoft.com/office/powerpoint/2010/main" val="17643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fltVal val="0"/>
                                          </p:val>
                                        </p:tav>
                                        <p:tav tm="100000">
                                          <p:val>
                                            <p:strVal val="#ppt_w"/>
                                          </p:val>
                                        </p:tav>
                                      </p:tavLst>
                                    </p:anim>
                                    <p:anim calcmode="lin" valueType="num">
                                      <p:cBhvr>
                                        <p:cTn id="13" dur="1000" fill="hold"/>
                                        <p:tgtEl>
                                          <p:spTgt spid="7172"/>
                                        </p:tgtEl>
                                        <p:attrNameLst>
                                          <p:attrName>ppt_h</p:attrName>
                                        </p:attrNameLst>
                                      </p:cBhvr>
                                      <p:tavLst>
                                        <p:tav tm="0">
                                          <p:val>
                                            <p:fltVal val="0"/>
                                          </p:val>
                                        </p:tav>
                                        <p:tav tm="100000">
                                          <p:val>
                                            <p:strVal val="#ppt_h"/>
                                          </p:val>
                                        </p:tav>
                                      </p:tavLst>
                                    </p:anim>
                                    <p:anim calcmode="lin" valueType="num">
                                      <p:cBhvr>
                                        <p:cTn id="14" dur="1000" fill="hold"/>
                                        <p:tgtEl>
                                          <p:spTgt spid="7172"/>
                                        </p:tgtEl>
                                        <p:attrNameLst>
                                          <p:attrName>style.rotation</p:attrName>
                                        </p:attrNameLst>
                                      </p:cBhvr>
                                      <p:tavLst>
                                        <p:tav tm="0">
                                          <p:val>
                                            <p:fltVal val="90"/>
                                          </p:val>
                                        </p:tav>
                                        <p:tav tm="100000">
                                          <p:val>
                                            <p:fltVal val="0"/>
                                          </p:val>
                                        </p:tav>
                                      </p:tavLst>
                                    </p:anim>
                                    <p:animEffect transition="in" filter="fade">
                                      <p:cBhvr>
                                        <p:cTn id="15" dur="10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grpId="1" nodeType="clickEffect">
                                  <p:stCondLst>
                                    <p:cond delay="0"/>
                                  </p:stCondLst>
                                  <p:childTnLst>
                                    <p:animEffect transition="out" filter="wipe(up)">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7384"/>
            <a:ext cx="8229600" cy="720080"/>
          </a:xfrm>
        </p:spPr>
        <p:txBody>
          <a:bodyPr>
            <a:normAutofit fontScale="90000"/>
          </a:bodyPr>
          <a:lstStyle/>
          <a:p>
            <a:r>
              <a:rPr lang="pl-PL" b="1" dirty="0" err="1" smtClean="0">
                <a:effectLst>
                  <a:outerShdw blurRad="38100" dist="38100" dir="2700000" algn="tl">
                    <a:srgbClr val="000000">
                      <a:alpha val="43137"/>
                    </a:srgbClr>
                  </a:outerShdw>
                </a:effectLst>
              </a:rPr>
              <a:t>Teutonic</a:t>
            </a:r>
            <a:r>
              <a:rPr lang="pl-PL" b="1" dirty="0" smtClean="0">
                <a:effectLst>
                  <a:outerShdw blurRad="38100" dist="38100" dir="2700000" algn="tl">
                    <a:srgbClr val="000000">
                      <a:alpha val="43137"/>
                    </a:srgbClr>
                  </a:outerShdw>
                </a:effectLst>
              </a:rPr>
              <a:t> Order – the </a:t>
            </a:r>
            <a:r>
              <a:rPr lang="pl-PL" b="1" dirty="0" err="1" smtClean="0">
                <a:effectLst>
                  <a:outerShdw blurRad="38100" dist="38100" dir="2700000" algn="tl">
                    <a:srgbClr val="000000">
                      <a:alpha val="43137"/>
                    </a:srgbClr>
                  </a:outerShdw>
                </a:effectLst>
              </a:rPr>
              <a:t>main</a:t>
            </a:r>
            <a:r>
              <a:rPr lang="pl-PL" b="1" dirty="0" smtClean="0">
                <a:effectLst>
                  <a:outerShdw blurRad="38100" dist="38100" dir="2700000" algn="tl">
                    <a:srgbClr val="000000">
                      <a:alpha val="43137"/>
                    </a:srgbClr>
                  </a:outerShdw>
                </a:effectLst>
              </a:rPr>
              <a:t> enemy</a:t>
            </a:r>
            <a:endParaRPr lang="pl-PL" b="1" dirty="0">
              <a:effectLst>
                <a:outerShdw blurRad="38100" dist="38100" dir="2700000" algn="tl">
                  <a:srgbClr val="000000">
                    <a:alpha val="43137"/>
                  </a:srgbClr>
                </a:outerShdw>
              </a:effectLst>
            </a:endParaRPr>
          </a:p>
        </p:txBody>
      </p:sp>
      <p:pic>
        <p:nvPicPr>
          <p:cNvPr id="9218" name="Picture 2" descr="https://upload.wikimedia.org/wikipedia/commons/thumb/5/53/Teutonic_Order_1410.png/1024px-Teutonic_Order_14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749380"/>
            <a:ext cx="6785520" cy="5897572"/>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p:cNvSpPr/>
          <p:nvPr/>
        </p:nvSpPr>
        <p:spPr>
          <a:xfrm>
            <a:off x="0" y="6611779"/>
            <a:ext cx="9144000" cy="246221"/>
          </a:xfrm>
          <a:prstGeom prst="rect">
            <a:avLst/>
          </a:prstGeom>
        </p:spPr>
        <p:txBody>
          <a:bodyPr wrap="square">
            <a:spAutoFit/>
          </a:bodyPr>
          <a:lstStyle/>
          <a:p>
            <a:r>
              <a:rPr lang="pl-PL" sz="1000" dirty="0" smtClean="0"/>
              <a:t>Source: https</a:t>
            </a:r>
            <a:r>
              <a:rPr lang="pl-PL" sz="1000" dirty="0"/>
              <a:t>://en.wikipedia.org/wiki/Teutonic_Order#/media/File:Teutonic_Order_1260.png</a:t>
            </a:r>
          </a:p>
        </p:txBody>
      </p:sp>
    </p:spTree>
    <p:extLst>
      <p:ext uri="{BB962C8B-B14F-4D97-AF65-F5344CB8AC3E}">
        <p14:creationId xmlns:p14="http://schemas.microsoft.com/office/powerpoint/2010/main" val="12907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44624"/>
            <a:ext cx="8229600" cy="1008112"/>
          </a:xfrm>
        </p:spPr>
        <p:txBody>
          <a:bodyPr/>
          <a:lstStyle/>
          <a:p>
            <a:r>
              <a:rPr lang="pl-PL" b="1" dirty="0" err="1">
                <a:effectLst>
                  <a:outerShdw blurRad="38100" dist="38100" dir="2700000" algn="tl">
                    <a:srgbClr val="000000">
                      <a:alpha val="43137"/>
                    </a:srgbClr>
                  </a:outerShdw>
                </a:effectLst>
              </a:rPr>
              <a:t>Polish</a:t>
            </a:r>
            <a:r>
              <a:rPr lang="pl-PL" b="1" dirty="0">
                <a:effectLst>
                  <a:outerShdw blurRad="38100" dist="38100" dir="2700000" algn="tl">
                    <a:srgbClr val="000000">
                      <a:alpha val="43137"/>
                    </a:srgbClr>
                  </a:outerShdw>
                </a:effectLst>
              </a:rPr>
              <a:t>–</a:t>
            </a:r>
            <a:r>
              <a:rPr lang="pl-PL" b="1" dirty="0" err="1">
                <a:effectLst>
                  <a:outerShdw blurRad="38100" dist="38100" dir="2700000" algn="tl">
                    <a:srgbClr val="000000">
                      <a:alpha val="43137"/>
                    </a:srgbClr>
                  </a:outerShdw>
                </a:effectLst>
              </a:rPr>
              <a:t>Lithuanian</a:t>
            </a:r>
            <a:r>
              <a:rPr lang="pl-PL" b="1" dirty="0">
                <a:effectLst>
                  <a:outerShdw blurRad="38100" dist="38100" dir="2700000" algn="tl">
                    <a:srgbClr val="000000">
                      <a:alpha val="43137"/>
                    </a:srgbClr>
                  </a:outerShdw>
                </a:effectLst>
              </a:rPr>
              <a:t>–</a:t>
            </a:r>
            <a:r>
              <a:rPr lang="pl-PL" b="1" dirty="0" err="1">
                <a:effectLst>
                  <a:outerShdw blurRad="38100" dist="38100" dir="2700000" algn="tl">
                    <a:srgbClr val="000000">
                      <a:alpha val="43137"/>
                    </a:srgbClr>
                  </a:outerShdw>
                </a:effectLst>
              </a:rPr>
              <a:t>Teutonic</a:t>
            </a:r>
            <a:r>
              <a:rPr lang="pl-PL" b="1" dirty="0">
                <a:effectLst>
                  <a:outerShdw blurRad="38100" dist="38100" dir="2700000" algn="tl">
                    <a:srgbClr val="000000">
                      <a:alpha val="43137"/>
                    </a:srgbClr>
                  </a:outerShdw>
                </a:effectLst>
              </a:rPr>
              <a:t> </a:t>
            </a:r>
            <a:r>
              <a:rPr lang="pl-PL" b="1" dirty="0" smtClean="0">
                <a:effectLst>
                  <a:outerShdw blurRad="38100" dist="38100" dir="2700000" algn="tl">
                    <a:srgbClr val="000000">
                      <a:alpha val="43137"/>
                    </a:srgbClr>
                  </a:outerShdw>
                </a:effectLst>
              </a:rPr>
              <a:t>Wars</a:t>
            </a:r>
          </a:p>
        </p:txBody>
      </p:sp>
      <p:sp>
        <p:nvSpPr>
          <p:cNvPr id="3" name="Symbol zastępczy zawartości 2"/>
          <p:cNvSpPr>
            <a:spLocks noGrp="1"/>
          </p:cNvSpPr>
          <p:nvPr>
            <p:ph idx="1"/>
          </p:nvPr>
        </p:nvSpPr>
        <p:spPr>
          <a:xfrm>
            <a:off x="0" y="1052736"/>
            <a:ext cx="9036496" cy="5616624"/>
          </a:xfrm>
        </p:spPr>
        <p:txBody>
          <a:bodyPr>
            <a:normAutofit fontScale="92500"/>
          </a:bodyPr>
          <a:lstStyle/>
          <a:p>
            <a:pPr marL="0" indent="0">
              <a:buNone/>
            </a:pPr>
            <a:r>
              <a:rPr lang="pl-PL" dirty="0" smtClean="0"/>
              <a:t>1. </a:t>
            </a:r>
            <a:r>
              <a:rPr lang="en-US" dirty="0"/>
              <a:t>The Polish–Lithuanian–Teutonic War or </a:t>
            </a:r>
            <a:r>
              <a:rPr lang="en-US" b="1" i="1" dirty="0">
                <a:effectLst>
                  <a:outerShdw blurRad="38100" dist="38100" dir="2700000" algn="tl">
                    <a:srgbClr val="000000">
                      <a:alpha val="43137"/>
                    </a:srgbClr>
                  </a:outerShdw>
                </a:effectLst>
              </a:rPr>
              <a:t>Great War</a:t>
            </a:r>
            <a:endParaRPr lang="pl-PL" b="1" i="1" dirty="0" smtClean="0">
              <a:effectLst>
                <a:outerShdw blurRad="38100" dist="38100" dir="2700000" algn="tl">
                  <a:srgbClr val="000000">
                    <a:alpha val="43137"/>
                  </a:srgbClr>
                </a:outerShdw>
              </a:effectLst>
            </a:endParaRPr>
          </a:p>
          <a:p>
            <a:pPr lvl="1"/>
            <a:r>
              <a:rPr lang="pl-PL" dirty="0" smtClean="0"/>
              <a:t>1409-1411</a:t>
            </a:r>
          </a:p>
          <a:p>
            <a:pPr lvl="1"/>
            <a:r>
              <a:rPr lang="pl-PL" dirty="0" err="1" smtClean="0"/>
              <a:t>battle</a:t>
            </a:r>
            <a:r>
              <a:rPr lang="pl-PL" dirty="0" smtClean="0"/>
              <a:t> </a:t>
            </a:r>
            <a:r>
              <a:rPr lang="pl-PL" dirty="0"/>
              <a:t>of Grunwald (</a:t>
            </a:r>
            <a:r>
              <a:rPr lang="pl-PL" dirty="0" err="1"/>
              <a:t>Tannenberg</a:t>
            </a:r>
            <a:r>
              <a:rPr lang="pl-PL" dirty="0" smtClean="0"/>
              <a:t>)</a:t>
            </a:r>
            <a:r>
              <a:rPr lang="en-US" dirty="0"/>
              <a:t> </a:t>
            </a:r>
            <a:r>
              <a:rPr lang="pl-PL" dirty="0" smtClean="0"/>
              <a:t>– the </a:t>
            </a:r>
            <a:r>
              <a:rPr lang="en-US" dirty="0" smtClean="0"/>
              <a:t>military-religious </a:t>
            </a:r>
            <a:r>
              <a:rPr lang="en-US" dirty="0"/>
              <a:t>monks were decisively </a:t>
            </a:r>
            <a:r>
              <a:rPr lang="en-US" dirty="0" smtClean="0"/>
              <a:t>defeated</a:t>
            </a:r>
            <a:r>
              <a:rPr lang="pl-PL" dirty="0" smtClean="0"/>
              <a:t>. </a:t>
            </a:r>
            <a:r>
              <a:rPr lang="en-US" dirty="0" smtClean="0"/>
              <a:t>Most </a:t>
            </a:r>
            <a:r>
              <a:rPr lang="en-US" dirty="0"/>
              <a:t>of the Teutonic leadership was killed or taken </a:t>
            </a:r>
            <a:r>
              <a:rPr lang="en-US" dirty="0" smtClean="0"/>
              <a:t>prisoner</a:t>
            </a:r>
            <a:endParaRPr lang="pl-PL" dirty="0" smtClean="0"/>
          </a:p>
          <a:p>
            <a:pPr lvl="1"/>
            <a:r>
              <a:rPr lang="pl-PL" dirty="0" err="1" smtClean="0"/>
              <a:t>siege</a:t>
            </a:r>
            <a:r>
              <a:rPr lang="pl-PL" dirty="0" smtClean="0"/>
              <a:t> </a:t>
            </a:r>
            <a:r>
              <a:rPr lang="pl-PL" dirty="0"/>
              <a:t>of </a:t>
            </a:r>
            <a:r>
              <a:rPr lang="pl-PL" dirty="0" err="1"/>
              <a:t>Marienburg</a:t>
            </a:r>
            <a:endParaRPr lang="pl-PL" dirty="0" smtClean="0"/>
          </a:p>
          <a:p>
            <a:pPr lvl="1"/>
            <a:r>
              <a:rPr lang="pl-PL" dirty="0" err="1" smtClean="0"/>
              <a:t>Peace</a:t>
            </a:r>
            <a:r>
              <a:rPr lang="pl-PL" dirty="0" smtClean="0"/>
              <a:t> of </a:t>
            </a:r>
            <a:r>
              <a:rPr lang="pl-PL" dirty="0" err="1" smtClean="0"/>
              <a:t>Thorn</a:t>
            </a:r>
            <a:r>
              <a:rPr lang="pl-PL" dirty="0" smtClean="0"/>
              <a:t> 1411</a:t>
            </a:r>
          </a:p>
          <a:p>
            <a:pPr marL="0" indent="0">
              <a:buNone/>
            </a:pPr>
            <a:r>
              <a:rPr lang="pl-PL" dirty="0"/>
              <a:t>2. </a:t>
            </a:r>
            <a:r>
              <a:rPr lang="pl-PL" b="1" i="1" dirty="0" err="1">
                <a:effectLst>
                  <a:outerShdw blurRad="38100" dist="38100" dir="2700000" algn="tl">
                    <a:srgbClr val="000000">
                      <a:alpha val="43137"/>
                    </a:srgbClr>
                  </a:outerShdw>
                </a:effectLst>
              </a:rPr>
              <a:t>Thirteen</a:t>
            </a:r>
            <a:r>
              <a:rPr lang="pl-PL" b="1" i="1" dirty="0">
                <a:effectLst>
                  <a:outerShdw blurRad="38100" dist="38100" dir="2700000" algn="tl">
                    <a:srgbClr val="000000">
                      <a:alpha val="43137"/>
                    </a:srgbClr>
                  </a:outerShdw>
                </a:effectLst>
              </a:rPr>
              <a:t> </a:t>
            </a:r>
            <a:r>
              <a:rPr lang="pl-PL" b="1" i="1" dirty="0" err="1">
                <a:effectLst>
                  <a:outerShdw blurRad="38100" dist="38100" dir="2700000" algn="tl">
                    <a:srgbClr val="000000">
                      <a:alpha val="43137"/>
                    </a:srgbClr>
                  </a:outerShdw>
                </a:effectLst>
              </a:rPr>
              <a:t>Years</a:t>
            </a:r>
            <a:r>
              <a:rPr lang="pl-PL" b="1" i="1" dirty="0">
                <a:effectLst>
                  <a:outerShdw blurRad="38100" dist="38100" dir="2700000" algn="tl">
                    <a:srgbClr val="000000">
                      <a:alpha val="43137"/>
                    </a:srgbClr>
                  </a:outerShdw>
                </a:effectLst>
              </a:rPr>
              <a:t>' War </a:t>
            </a:r>
            <a:r>
              <a:rPr lang="en-US" dirty="0"/>
              <a:t>also called the War of the Cities</a:t>
            </a:r>
            <a:endParaRPr lang="pl-PL" dirty="0" smtClean="0"/>
          </a:p>
          <a:p>
            <a:pPr lvl="1"/>
            <a:r>
              <a:rPr lang="pl-PL" dirty="0" smtClean="0"/>
              <a:t>1454–1466</a:t>
            </a:r>
          </a:p>
          <a:p>
            <a:pPr lvl="1"/>
            <a:r>
              <a:rPr lang="en-US" dirty="0"/>
              <a:t>ended in the victory of the Prussian Confederation and Poland </a:t>
            </a:r>
            <a:endParaRPr lang="pl-PL" dirty="0" smtClean="0"/>
          </a:p>
          <a:p>
            <a:pPr lvl="1"/>
            <a:r>
              <a:rPr lang="en-US" dirty="0" smtClean="0"/>
              <a:t>the </a:t>
            </a:r>
            <a:r>
              <a:rPr lang="en-US" dirty="0"/>
              <a:t>Second Peace of Thorn (1466</a:t>
            </a:r>
            <a:r>
              <a:rPr lang="en-US" dirty="0" smtClean="0"/>
              <a:t>)</a:t>
            </a:r>
            <a:endParaRPr lang="pl-PL" dirty="0"/>
          </a:p>
        </p:txBody>
      </p:sp>
    </p:spTree>
    <p:extLst>
      <p:ext uri="{BB962C8B-B14F-4D97-AF65-F5344CB8AC3E}">
        <p14:creationId xmlns:p14="http://schemas.microsoft.com/office/powerpoint/2010/main" val="419215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1467</Words>
  <Application>Microsoft Office PowerPoint</Application>
  <PresentationFormat>Pokaz na ekranie (4:3)</PresentationFormat>
  <Paragraphs>153</Paragraphs>
  <Slides>18</Slides>
  <Notes>18</Notes>
  <HiddenSlides>0</HiddenSlides>
  <MMClips>0</MMClips>
  <ScaleCrop>false</ScaleCrop>
  <HeadingPairs>
    <vt:vector size="4" baseType="variant">
      <vt:variant>
        <vt:lpstr>Motyw</vt:lpstr>
      </vt:variant>
      <vt:variant>
        <vt:i4>1</vt:i4>
      </vt:variant>
      <vt:variant>
        <vt:lpstr>Tytuły slajdów</vt:lpstr>
      </vt:variant>
      <vt:variant>
        <vt:i4>18</vt:i4>
      </vt:variant>
    </vt:vector>
  </HeadingPairs>
  <TitlesOfParts>
    <vt:vector size="19" baseType="lpstr">
      <vt:lpstr>Motyw pakietu Office</vt:lpstr>
      <vt:lpstr>Prezentacja programu PowerPoint</vt:lpstr>
      <vt:lpstr>Poland in the 15th century</vt:lpstr>
      <vt:lpstr>Poland in the 15th century</vt:lpstr>
      <vt:lpstr>1385 - Union of Krewo</vt:lpstr>
      <vt:lpstr>Jagiellonian dynasty</vt:lpstr>
      <vt:lpstr>Władysław II Jagiełło – the winner of the Battle of Grumwald</vt:lpstr>
      <vt:lpstr>Teutonic Order – the main enemy</vt:lpstr>
      <vt:lpstr>Teutonic Order – the main enemy</vt:lpstr>
      <vt:lpstr>Polish–Lithuanian–Teutonic Wars</vt:lpstr>
      <vt:lpstr>The Battle of Grunwald (Tennenberg) 1410</vt:lpstr>
      <vt:lpstr>Cultural developement</vt:lpstr>
      <vt:lpstr>Cultural developement</vt:lpstr>
      <vt:lpstr>Cultural developement</vt:lpstr>
      <vt:lpstr>Cultural developement</vt:lpstr>
      <vt:lpstr>Nicolaus Copernicus  Polish astronomer formulated the first modern heliocentric theory  about the solar system   (1473–1543)</vt:lpstr>
      <vt:lpstr>Poland in the 15th century</vt:lpstr>
      <vt:lpstr>Polish Golden Age 16th century</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Użytkownik systemu Windows</dc:creator>
  <cp:lastModifiedBy>Użytkownik systemu Windows</cp:lastModifiedBy>
  <cp:revision>56</cp:revision>
  <dcterms:created xsi:type="dcterms:W3CDTF">2018-09-08T08:24:55Z</dcterms:created>
  <dcterms:modified xsi:type="dcterms:W3CDTF">2018-11-03T09:34:38Z</dcterms:modified>
</cp:coreProperties>
</file>