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F3F6D-D699-B849-8DC1-FD8A2DDC09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50D6C2-5C6A-904D-AFC7-3256B01275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6E0BDE-643A-8246-83BF-9B690B3F32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EBBE6E-68AA-2A49-872E-5373CF999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55C9EE-3BA7-4940-A639-2B3CCF8B7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300999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3C7C0-5DC6-4C43-82A5-EA9E1C05BB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CCB427-4870-E74D-90BF-4518786AF7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E629A1-5AA5-3C44-A9F2-916E234F1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BD90A-B8D7-AD40-B44F-3CD039BD6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FBA2EB-1688-B84C-898B-F535B9671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75039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1C970F4-89BD-0B42-8239-67A8B515A5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9118BC-0246-5044-86A6-4383008E9C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DB7718-C695-0D4B-AA8E-85D1D578D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19EEE-7A53-4C4B-8A3C-CCA2710B0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C8DC7-8D54-1748-92E6-1D5F1DB3C6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961376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438AB3-6371-804D-A282-C8A1C4B75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A08D5B-B3B1-CE4C-9432-3B4A7D3543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97EE18-4471-A948-9629-AF051066B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D4D7A7-33CD-044C-8006-0E4463E2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BEE42-DE08-AB4E-892D-BBDEF127BF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1767801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A1A49-6B43-5340-BDD2-2AD90F345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238869-D052-874E-9366-D15B38BB8F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FEA05-18D6-BD4B-9E9C-0CF2438E4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DD1FBF-CD0B-E941-8496-0A898E279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FB6B48-A3CF-5A4D-ADD2-FE59ED004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39931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4AF5B-1BAB-B94E-92E2-43592E17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F56F8-899B-BF43-91E5-02F759BD00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5E9E8F-ADDC-AF41-BCC4-3162FB090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6DBDB1-02F4-0043-9FDE-52D43F091F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641269-C5BE-7E45-A570-C4C25276D0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D7865B-4534-1142-8361-1178A6A75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715678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95E62-908B-8644-8905-4FF137978B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F9C293-BE18-F942-A134-93F69DBB71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C4E9DF-84FD-BF41-A7DC-B879913347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760ABF-FDD2-014F-9B2F-225A6306686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F90B9-A9B9-B748-9CE8-5C19DEE9C5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0FBCA9-5CD5-AC46-B720-EB0971032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802229-04B8-9B4B-ACD9-0F26BAE25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C98C4E-D064-8A48-9EEC-A00A5C2569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9904862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4B0B7-61E2-E14D-9174-CA9A1A3C3C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94AE8B-DD14-5E40-8B2F-42E9636E7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0B7351-8CDD-6542-97E3-F0028B013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3EAC78-90A5-C04A-B9EA-A8316DB93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6486136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CD937B-28A8-4248-BCAA-C68C05AC0D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D27572-DF5E-F643-B47B-7343A853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3B616F-8ECB-4343-8D82-7205BE4924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4226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44479B-1CDE-7845-8C4C-831CEAC23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7D29-1F9E-AF48-BE35-DDF1B2332E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A9403E-AE92-4840-BDCE-70B46FEC5A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1449588-F10E-FD41-83E6-48BDE7225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555A1B-0739-1C43-928E-FC142876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5790E7B-CD82-5548-899C-97A1F5C4E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443252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F1E55-B44E-164F-9139-85FE7C232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DDC1DBD-73E2-E347-976A-703A9F4C5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FE3AEE-366B-AA42-93A3-C305C691C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BF9A6-F460-3E4A-B6A7-996E398D2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13076E-2B22-6B4B-971B-73428C1CA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8E264C-ABA1-DB46-B6B2-9E6F35503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4328452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6ED279-2780-7744-B48C-D71914D8D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7CEEE7-007B-2A4D-A034-4CC7F8C302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8B6375-0BEF-EF49-ABCF-7211196CA8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C7412-636C-8E4D-AF99-C1F3E30698D8}" type="datetimeFigureOut">
              <a:rPr lang="en-IT" smtClean="0"/>
              <a:t>09/06/2021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87C75D-F5CF-E548-9FA1-A50DCB9193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D5110-2DB0-DA4F-BBB6-667261B9C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916D1-FAE0-8347-802D-F54E74A8E888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323239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CF9A219F-A017-9F4C-A334-7B52B71051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831" y="0"/>
            <a:ext cx="12201831" cy="68524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F678AE2-A59D-894F-BAB2-94FFB1DD3B76}"/>
              </a:ext>
            </a:extLst>
          </p:cNvPr>
          <p:cNvSpPr txBox="1"/>
          <p:nvPr/>
        </p:nvSpPr>
        <p:spPr>
          <a:xfrm>
            <a:off x="5172307" y="252389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IT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7F597C-5472-254B-A5FB-783A3A17B300}"/>
              </a:ext>
            </a:extLst>
          </p:cNvPr>
          <p:cNvSpPr txBox="1"/>
          <p:nvPr/>
        </p:nvSpPr>
        <p:spPr>
          <a:xfrm>
            <a:off x="2021467" y="2698723"/>
            <a:ext cx="9059747" cy="100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900" i="1" dirty="0">
                <a:solidFill>
                  <a:schemeClr val="accent1">
                    <a:lumMod val="75000"/>
                  </a:schemeClr>
                </a:solidFill>
              </a:rPr>
              <a:t>Crecer, soñar, viajar, aprender a ser creativos, compartir experiencias de vida con los otros </a:t>
            </a:r>
            <a:endParaRPr lang="en-IT" sz="29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554C98-750C-5241-A6FB-152103716752}"/>
              </a:ext>
            </a:extLst>
          </p:cNvPr>
          <p:cNvSpPr txBox="1"/>
          <p:nvPr/>
        </p:nvSpPr>
        <p:spPr>
          <a:xfrm>
            <a:off x="4708293" y="3880882"/>
            <a:ext cx="368609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s-ES" sz="2300" i="1" dirty="0">
                <a:solidFill>
                  <a:schemeClr val="accent1">
                    <a:lumMod val="75000"/>
                  </a:schemeClr>
                </a:solidFill>
              </a:rPr>
              <a:t>Esto es Bibliotecas humanas y el Pateo de </a:t>
            </a:r>
            <a:r>
              <a:rPr lang="es-ES" sz="2300" i="1" dirty="0" err="1">
                <a:solidFill>
                  <a:schemeClr val="accent1">
                    <a:lumMod val="75000"/>
                  </a:schemeClr>
                </a:solidFill>
              </a:rPr>
              <a:t>Bábel</a:t>
            </a:r>
            <a:endParaRPr lang="en-IT" sz="23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302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Cintia Marin</dc:creator>
  <cp:lastModifiedBy>Cintia Marin</cp:lastModifiedBy>
  <cp:revision>3</cp:revision>
  <dcterms:created xsi:type="dcterms:W3CDTF">2021-06-09T19:16:29Z</dcterms:created>
  <dcterms:modified xsi:type="dcterms:W3CDTF">2021-06-09T20:27:37Z</dcterms:modified>
</cp:coreProperties>
</file>