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72" r:id="rId2"/>
    <p:sldId id="273" r:id="rId3"/>
    <p:sldId id="270" r:id="rId4"/>
    <p:sldId id="271" r:id="rId5"/>
    <p:sldId id="261" r:id="rId6"/>
    <p:sldId id="256" r:id="rId7"/>
    <p:sldId id="257" r:id="rId8"/>
    <p:sldId id="258" r:id="rId9"/>
    <p:sldId id="262" r:id="rId10"/>
    <p:sldId id="269" r:id="rId11"/>
    <p:sldId id="260" r:id="rId12"/>
    <p:sldId id="264" r:id="rId13"/>
    <p:sldId id="263" r:id="rId14"/>
    <p:sldId id="265" r:id="rId15"/>
    <p:sldId id="268" r:id="rId16"/>
    <p:sldId id="275" r:id="rId17"/>
    <p:sldId id="274" r:id="rId1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AAE6"/>
    <a:srgbClr val="DA85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5775"/>
  </p:normalViewPr>
  <p:slideViewPr>
    <p:cSldViewPr snapToGrid="0" snapToObjects="1">
      <p:cViewPr varScale="1">
        <p:scale>
          <a:sx n="110" d="100"/>
          <a:sy n="110" d="100"/>
        </p:scale>
        <p:origin x="63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2C674F-26A6-7D45-A3A9-40922600455F}"/>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EBF77C17-C8D8-B046-99C1-B93448DA82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DFC47CD1-54A3-7E4D-BD1D-E0FCEDDBAD11}"/>
              </a:ext>
            </a:extLst>
          </p:cNvPr>
          <p:cNvSpPr>
            <a:spLocks noGrp="1"/>
          </p:cNvSpPr>
          <p:nvPr>
            <p:ph type="dt" sz="half" idx="10"/>
          </p:nvPr>
        </p:nvSpPr>
        <p:spPr/>
        <p:txBody>
          <a:bodyPr/>
          <a:lstStyle/>
          <a:p>
            <a:fld id="{3E7711B6-48D9-9A4D-A4A2-7AFEFDC23411}" type="datetimeFigureOut">
              <a:rPr lang="fr-FR" smtClean="0"/>
              <a:t>24/05/2021</a:t>
            </a:fld>
            <a:endParaRPr lang="fr-FR"/>
          </a:p>
        </p:txBody>
      </p:sp>
      <p:sp>
        <p:nvSpPr>
          <p:cNvPr id="5" name="Espace réservé du pied de page 4">
            <a:extLst>
              <a:ext uri="{FF2B5EF4-FFF2-40B4-BE49-F238E27FC236}">
                <a16:creationId xmlns:a16="http://schemas.microsoft.com/office/drawing/2014/main" id="{3DCB82E5-B7CC-D640-8A76-F9B296EF695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29B339A-6479-8446-A315-5B83D2C548B9}"/>
              </a:ext>
            </a:extLst>
          </p:cNvPr>
          <p:cNvSpPr>
            <a:spLocks noGrp="1"/>
          </p:cNvSpPr>
          <p:nvPr>
            <p:ph type="sldNum" sz="quarter" idx="12"/>
          </p:nvPr>
        </p:nvSpPr>
        <p:spPr/>
        <p:txBody>
          <a:bodyPr/>
          <a:lstStyle/>
          <a:p>
            <a:fld id="{9F0A7F7C-DAE3-0444-BDF3-94C71A4121BB}" type="slidenum">
              <a:rPr lang="fr-FR" smtClean="0"/>
              <a:t>‹N°›</a:t>
            </a:fld>
            <a:endParaRPr lang="fr-FR"/>
          </a:p>
        </p:txBody>
      </p:sp>
    </p:spTree>
    <p:extLst>
      <p:ext uri="{BB962C8B-B14F-4D97-AF65-F5344CB8AC3E}">
        <p14:creationId xmlns:p14="http://schemas.microsoft.com/office/powerpoint/2010/main" val="766693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11B1C8-615E-9042-8A6F-FDD7C1170702}"/>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0EF96BE-A0DA-4F48-8F82-2DD26633357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BC7C321-2604-5947-8DDD-67945AB73013}"/>
              </a:ext>
            </a:extLst>
          </p:cNvPr>
          <p:cNvSpPr>
            <a:spLocks noGrp="1"/>
          </p:cNvSpPr>
          <p:nvPr>
            <p:ph type="dt" sz="half" idx="10"/>
          </p:nvPr>
        </p:nvSpPr>
        <p:spPr/>
        <p:txBody>
          <a:bodyPr/>
          <a:lstStyle/>
          <a:p>
            <a:fld id="{3E7711B6-48D9-9A4D-A4A2-7AFEFDC23411}" type="datetimeFigureOut">
              <a:rPr lang="fr-FR" smtClean="0"/>
              <a:t>24/05/2021</a:t>
            </a:fld>
            <a:endParaRPr lang="fr-FR"/>
          </a:p>
        </p:txBody>
      </p:sp>
      <p:sp>
        <p:nvSpPr>
          <p:cNvPr id="5" name="Espace réservé du pied de page 4">
            <a:extLst>
              <a:ext uri="{FF2B5EF4-FFF2-40B4-BE49-F238E27FC236}">
                <a16:creationId xmlns:a16="http://schemas.microsoft.com/office/drawing/2014/main" id="{BC6BA6C0-16FB-6546-B53B-0F4CEB62B0B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07CA3B3-6F1F-624C-A569-099111E95D2F}"/>
              </a:ext>
            </a:extLst>
          </p:cNvPr>
          <p:cNvSpPr>
            <a:spLocks noGrp="1"/>
          </p:cNvSpPr>
          <p:nvPr>
            <p:ph type="sldNum" sz="quarter" idx="12"/>
          </p:nvPr>
        </p:nvSpPr>
        <p:spPr/>
        <p:txBody>
          <a:bodyPr/>
          <a:lstStyle/>
          <a:p>
            <a:fld id="{9F0A7F7C-DAE3-0444-BDF3-94C71A4121BB}" type="slidenum">
              <a:rPr lang="fr-FR" smtClean="0"/>
              <a:t>‹N°›</a:t>
            </a:fld>
            <a:endParaRPr lang="fr-FR"/>
          </a:p>
        </p:txBody>
      </p:sp>
    </p:spTree>
    <p:extLst>
      <p:ext uri="{BB962C8B-B14F-4D97-AF65-F5344CB8AC3E}">
        <p14:creationId xmlns:p14="http://schemas.microsoft.com/office/powerpoint/2010/main" val="1224783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5583E2B4-279C-8B41-B8B2-A4D28288DAB4}"/>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109CF52-765C-674A-9167-13192B41239C}"/>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461DD17-79CE-AF44-B001-DC395C3F0F65}"/>
              </a:ext>
            </a:extLst>
          </p:cNvPr>
          <p:cNvSpPr>
            <a:spLocks noGrp="1"/>
          </p:cNvSpPr>
          <p:nvPr>
            <p:ph type="dt" sz="half" idx="10"/>
          </p:nvPr>
        </p:nvSpPr>
        <p:spPr/>
        <p:txBody>
          <a:bodyPr/>
          <a:lstStyle/>
          <a:p>
            <a:fld id="{3E7711B6-48D9-9A4D-A4A2-7AFEFDC23411}" type="datetimeFigureOut">
              <a:rPr lang="fr-FR" smtClean="0"/>
              <a:t>24/05/2021</a:t>
            </a:fld>
            <a:endParaRPr lang="fr-FR"/>
          </a:p>
        </p:txBody>
      </p:sp>
      <p:sp>
        <p:nvSpPr>
          <p:cNvPr id="5" name="Espace réservé du pied de page 4">
            <a:extLst>
              <a:ext uri="{FF2B5EF4-FFF2-40B4-BE49-F238E27FC236}">
                <a16:creationId xmlns:a16="http://schemas.microsoft.com/office/drawing/2014/main" id="{DF6EE6E5-8759-2E49-B083-8B5004235FB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65EB1C2-EB33-DA4F-B789-79634D861B7F}"/>
              </a:ext>
            </a:extLst>
          </p:cNvPr>
          <p:cNvSpPr>
            <a:spLocks noGrp="1"/>
          </p:cNvSpPr>
          <p:nvPr>
            <p:ph type="sldNum" sz="quarter" idx="12"/>
          </p:nvPr>
        </p:nvSpPr>
        <p:spPr/>
        <p:txBody>
          <a:bodyPr/>
          <a:lstStyle/>
          <a:p>
            <a:fld id="{9F0A7F7C-DAE3-0444-BDF3-94C71A4121BB}" type="slidenum">
              <a:rPr lang="fr-FR" smtClean="0"/>
              <a:t>‹N°›</a:t>
            </a:fld>
            <a:endParaRPr lang="fr-FR"/>
          </a:p>
        </p:txBody>
      </p:sp>
    </p:spTree>
    <p:extLst>
      <p:ext uri="{BB962C8B-B14F-4D97-AF65-F5344CB8AC3E}">
        <p14:creationId xmlns:p14="http://schemas.microsoft.com/office/powerpoint/2010/main" val="4251587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FD8D18-0B6F-8442-A192-B5ACA978339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6C8FC7B-8245-A743-B83B-D0ED6A94B905}"/>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B38BB33-FF73-A84A-9A90-3D882664327E}"/>
              </a:ext>
            </a:extLst>
          </p:cNvPr>
          <p:cNvSpPr>
            <a:spLocks noGrp="1"/>
          </p:cNvSpPr>
          <p:nvPr>
            <p:ph type="dt" sz="half" idx="10"/>
          </p:nvPr>
        </p:nvSpPr>
        <p:spPr/>
        <p:txBody>
          <a:bodyPr/>
          <a:lstStyle/>
          <a:p>
            <a:fld id="{3E7711B6-48D9-9A4D-A4A2-7AFEFDC23411}" type="datetimeFigureOut">
              <a:rPr lang="fr-FR" smtClean="0"/>
              <a:t>24/05/2021</a:t>
            </a:fld>
            <a:endParaRPr lang="fr-FR"/>
          </a:p>
        </p:txBody>
      </p:sp>
      <p:sp>
        <p:nvSpPr>
          <p:cNvPr id="5" name="Espace réservé du pied de page 4">
            <a:extLst>
              <a:ext uri="{FF2B5EF4-FFF2-40B4-BE49-F238E27FC236}">
                <a16:creationId xmlns:a16="http://schemas.microsoft.com/office/drawing/2014/main" id="{7297C3E4-3505-D048-B35B-AD03255FE41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361FE35-5E81-D747-BA71-450C20174B1D}"/>
              </a:ext>
            </a:extLst>
          </p:cNvPr>
          <p:cNvSpPr>
            <a:spLocks noGrp="1"/>
          </p:cNvSpPr>
          <p:nvPr>
            <p:ph type="sldNum" sz="quarter" idx="12"/>
          </p:nvPr>
        </p:nvSpPr>
        <p:spPr/>
        <p:txBody>
          <a:bodyPr/>
          <a:lstStyle/>
          <a:p>
            <a:fld id="{9F0A7F7C-DAE3-0444-BDF3-94C71A4121BB}" type="slidenum">
              <a:rPr lang="fr-FR" smtClean="0"/>
              <a:t>‹N°›</a:t>
            </a:fld>
            <a:endParaRPr lang="fr-FR"/>
          </a:p>
        </p:txBody>
      </p:sp>
    </p:spTree>
    <p:extLst>
      <p:ext uri="{BB962C8B-B14F-4D97-AF65-F5344CB8AC3E}">
        <p14:creationId xmlns:p14="http://schemas.microsoft.com/office/powerpoint/2010/main" val="1506300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F4D362-80EA-DE4B-B15E-834A409FB4B5}"/>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1C7EDA6D-936F-FA4A-BB78-151A8D0B19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F4A3F267-1B08-224D-AB4F-AAE7AB2E74EC}"/>
              </a:ext>
            </a:extLst>
          </p:cNvPr>
          <p:cNvSpPr>
            <a:spLocks noGrp="1"/>
          </p:cNvSpPr>
          <p:nvPr>
            <p:ph type="dt" sz="half" idx="10"/>
          </p:nvPr>
        </p:nvSpPr>
        <p:spPr/>
        <p:txBody>
          <a:bodyPr/>
          <a:lstStyle/>
          <a:p>
            <a:fld id="{3E7711B6-48D9-9A4D-A4A2-7AFEFDC23411}" type="datetimeFigureOut">
              <a:rPr lang="fr-FR" smtClean="0"/>
              <a:t>24/05/2021</a:t>
            </a:fld>
            <a:endParaRPr lang="fr-FR"/>
          </a:p>
        </p:txBody>
      </p:sp>
      <p:sp>
        <p:nvSpPr>
          <p:cNvPr id="5" name="Espace réservé du pied de page 4">
            <a:extLst>
              <a:ext uri="{FF2B5EF4-FFF2-40B4-BE49-F238E27FC236}">
                <a16:creationId xmlns:a16="http://schemas.microsoft.com/office/drawing/2014/main" id="{0F342242-03EB-C043-8F9C-CF83327238A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9ECFB31-2B6E-E241-89BD-719D7CD59A99}"/>
              </a:ext>
            </a:extLst>
          </p:cNvPr>
          <p:cNvSpPr>
            <a:spLocks noGrp="1"/>
          </p:cNvSpPr>
          <p:nvPr>
            <p:ph type="sldNum" sz="quarter" idx="12"/>
          </p:nvPr>
        </p:nvSpPr>
        <p:spPr/>
        <p:txBody>
          <a:bodyPr/>
          <a:lstStyle/>
          <a:p>
            <a:fld id="{9F0A7F7C-DAE3-0444-BDF3-94C71A4121BB}" type="slidenum">
              <a:rPr lang="fr-FR" smtClean="0"/>
              <a:t>‹N°›</a:t>
            </a:fld>
            <a:endParaRPr lang="fr-FR"/>
          </a:p>
        </p:txBody>
      </p:sp>
    </p:spTree>
    <p:extLst>
      <p:ext uri="{BB962C8B-B14F-4D97-AF65-F5344CB8AC3E}">
        <p14:creationId xmlns:p14="http://schemas.microsoft.com/office/powerpoint/2010/main" val="643476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84482C-4D44-154B-ADFA-0B02CCE5EDE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23E576F-C93A-7644-A511-B56CADB67DF4}"/>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C2448B38-490E-5A47-BD1C-A65CD17B0769}"/>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D8A47A72-EE41-4B48-BB27-57EEBB9BBB39}"/>
              </a:ext>
            </a:extLst>
          </p:cNvPr>
          <p:cNvSpPr>
            <a:spLocks noGrp="1"/>
          </p:cNvSpPr>
          <p:nvPr>
            <p:ph type="dt" sz="half" idx="10"/>
          </p:nvPr>
        </p:nvSpPr>
        <p:spPr/>
        <p:txBody>
          <a:bodyPr/>
          <a:lstStyle/>
          <a:p>
            <a:fld id="{3E7711B6-48D9-9A4D-A4A2-7AFEFDC23411}" type="datetimeFigureOut">
              <a:rPr lang="fr-FR" smtClean="0"/>
              <a:t>24/05/2021</a:t>
            </a:fld>
            <a:endParaRPr lang="fr-FR"/>
          </a:p>
        </p:txBody>
      </p:sp>
      <p:sp>
        <p:nvSpPr>
          <p:cNvPr id="6" name="Espace réservé du pied de page 5">
            <a:extLst>
              <a:ext uri="{FF2B5EF4-FFF2-40B4-BE49-F238E27FC236}">
                <a16:creationId xmlns:a16="http://schemas.microsoft.com/office/drawing/2014/main" id="{651365FC-87C7-B24E-8F45-376C6EBD064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A070D33-DF2C-3B4F-A94A-FE775471C7EF}"/>
              </a:ext>
            </a:extLst>
          </p:cNvPr>
          <p:cNvSpPr>
            <a:spLocks noGrp="1"/>
          </p:cNvSpPr>
          <p:nvPr>
            <p:ph type="sldNum" sz="quarter" idx="12"/>
          </p:nvPr>
        </p:nvSpPr>
        <p:spPr/>
        <p:txBody>
          <a:bodyPr/>
          <a:lstStyle/>
          <a:p>
            <a:fld id="{9F0A7F7C-DAE3-0444-BDF3-94C71A4121BB}" type="slidenum">
              <a:rPr lang="fr-FR" smtClean="0"/>
              <a:t>‹N°›</a:t>
            </a:fld>
            <a:endParaRPr lang="fr-FR"/>
          </a:p>
        </p:txBody>
      </p:sp>
    </p:spTree>
    <p:extLst>
      <p:ext uri="{BB962C8B-B14F-4D97-AF65-F5344CB8AC3E}">
        <p14:creationId xmlns:p14="http://schemas.microsoft.com/office/powerpoint/2010/main" val="690341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3AE87D-6908-CD48-A9C4-70F06F6A1426}"/>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94D3B988-095B-4E4D-B6EC-5BE901F59E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9C2BAAEC-0793-0A45-AFF3-2CB8E58A86E6}"/>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6B07DA65-A193-894A-BD57-8AED918429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274D5977-5ED1-BA46-9BFE-FC59C9902FAC}"/>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A1CC44A1-29CE-F64C-A6B2-A00023EEBD57}"/>
              </a:ext>
            </a:extLst>
          </p:cNvPr>
          <p:cNvSpPr>
            <a:spLocks noGrp="1"/>
          </p:cNvSpPr>
          <p:nvPr>
            <p:ph type="dt" sz="half" idx="10"/>
          </p:nvPr>
        </p:nvSpPr>
        <p:spPr/>
        <p:txBody>
          <a:bodyPr/>
          <a:lstStyle/>
          <a:p>
            <a:fld id="{3E7711B6-48D9-9A4D-A4A2-7AFEFDC23411}" type="datetimeFigureOut">
              <a:rPr lang="fr-FR" smtClean="0"/>
              <a:t>24/05/2021</a:t>
            </a:fld>
            <a:endParaRPr lang="fr-FR"/>
          </a:p>
        </p:txBody>
      </p:sp>
      <p:sp>
        <p:nvSpPr>
          <p:cNvPr id="8" name="Espace réservé du pied de page 7">
            <a:extLst>
              <a:ext uri="{FF2B5EF4-FFF2-40B4-BE49-F238E27FC236}">
                <a16:creationId xmlns:a16="http://schemas.microsoft.com/office/drawing/2014/main" id="{9BBE9C99-8903-E84A-B441-9B53C5E809A1}"/>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F4777DB4-5232-5546-B545-C0C5AED6EE5A}"/>
              </a:ext>
            </a:extLst>
          </p:cNvPr>
          <p:cNvSpPr>
            <a:spLocks noGrp="1"/>
          </p:cNvSpPr>
          <p:nvPr>
            <p:ph type="sldNum" sz="quarter" idx="12"/>
          </p:nvPr>
        </p:nvSpPr>
        <p:spPr/>
        <p:txBody>
          <a:bodyPr/>
          <a:lstStyle/>
          <a:p>
            <a:fld id="{9F0A7F7C-DAE3-0444-BDF3-94C71A4121BB}" type="slidenum">
              <a:rPr lang="fr-FR" smtClean="0"/>
              <a:t>‹N°›</a:t>
            </a:fld>
            <a:endParaRPr lang="fr-FR"/>
          </a:p>
        </p:txBody>
      </p:sp>
    </p:spTree>
    <p:extLst>
      <p:ext uri="{BB962C8B-B14F-4D97-AF65-F5344CB8AC3E}">
        <p14:creationId xmlns:p14="http://schemas.microsoft.com/office/powerpoint/2010/main" val="1456251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504A90-3117-1941-857C-133DDBF53F2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57F8AB6E-5391-3940-A906-C875FD32A6F1}"/>
              </a:ext>
            </a:extLst>
          </p:cNvPr>
          <p:cNvSpPr>
            <a:spLocks noGrp="1"/>
          </p:cNvSpPr>
          <p:nvPr>
            <p:ph type="dt" sz="half" idx="10"/>
          </p:nvPr>
        </p:nvSpPr>
        <p:spPr/>
        <p:txBody>
          <a:bodyPr/>
          <a:lstStyle/>
          <a:p>
            <a:fld id="{3E7711B6-48D9-9A4D-A4A2-7AFEFDC23411}" type="datetimeFigureOut">
              <a:rPr lang="fr-FR" smtClean="0"/>
              <a:t>24/05/2021</a:t>
            </a:fld>
            <a:endParaRPr lang="fr-FR"/>
          </a:p>
        </p:txBody>
      </p:sp>
      <p:sp>
        <p:nvSpPr>
          <p:cNvPr id="4" name="Espace réservé du pied de page 3">
            <a:extLst>
              <a:ext uri="{FF2B5EF4-FFF2-40B4-BE49-F238E27FC236}">
                <a16:creationId xmlns:a16="http://schemas.microsoft.com/office/drawing/2014/main" id="{BC0D891A-D57B-714A-874C-820EF29B6DF2}"/>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CB355581-7AE9-4D4F-AD02-ED72645BB88C}"/>
              </a:ext>
            </a:extLst>
          </p:cNvPr>
          <p:cNvSpPr>
            <a:spLocks noGrp="1"/>
          </p:cNvSpPr>
          <p:nvPr>
            <p:ph type="sldNum" sz="quarter" idx="12"/>
          </p:nvPr>
        </p:nvSpPr>
        <p:spPr/>
        <p:txBody>
          <a:bodyPr/>
          <a:lstStyle/>
          <a:p>
            <a:fld id="{9F0A7F7C-DAE3-0444-BDF3-94C71A4121BB}" type="slidenum">
              <a:rPr lang="fr-FR" smtClean="0"/>
              <a:t>‹N°›</a:t>
            </a:fld>
            <a:endParaRPr lang="fr-FR"/>
          </a:p>
        </p:txBody>
      </p:sp>
    </p:spTree>
    <p:extLst>
      <p:ext uri="{BB962C8B-B14F-4D97-AF65-F5344CB8AC3E}">
        <p14:creationId xmlns:p14="http://schemas.microsoft.com/office/powerpoint/2010/main" val="1143249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5580A20-1F56-0147-B82C-FC85FED2E899}"/>
              </a:ext>
            </a:extLst>
          </p:cNvPr>
          <p:cNvSpPr>
            <a:spLocks noGrp="1"/>
          </p:cNvSpPr>
          <p:nvPr>
            <p:ph type="dt" sz="half" idx="10"/>
          </p:nvPr>
        </p:nvSpPr>
        <p:spPr/>
        <p:txBody>
          <a:bodyPr/>
          <a:lstStyle/>
          <a:p>
            <a:fld id="{3E7711B6-48D9-9A4D-A4A2-7AFEFDC23411}" type="datetimeFigureOut">
              <a:rPr lang="fr-FR" smtClean="0"/>
              <a:t>24/05/2021</a:t>
            </a:fld>
            <a:endParaRPr lang="fr-FR"/>
          </a:p>
        </p:txBody>
      </p:sp>
      <p:sp>
        <p:nvSpPr>
          <p:cNvPr id="3" name="Espace réservé du pied de page 2">
            <a:extLst>
              <a:ext uri="{FF2B5EF4-FFF2-40B4-BE49-F238E27FC236}">
                <a16:creationId xmlns:a16="http://schemas.microsoft.com/office/drawing/2014/main" id="{9FCA5E34-DFBC-5B42-86A4-C6B0531FD6DD}"/>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699CD384-3999-4E4B-8158-0B5467FFEF23}"/>
              </a:ext>
            </a:extLst>
          </p:cNvPr>
          <p:cNvSpPr>
            <a:spLocks noGrp="1"/>
          </p:cNvSpPr>
          <p:nvPr>
            <p:ph type="sldNum" sz="quarter" idx="12"/>
          </p:nvPr>
        </p:nvSpPr>
        <p:spPr/>
        <p:txBody>
          <a:bodyPr/>
          <a:lstStyle/>
          <a:p>
            <a:fld id="{9F0A7F7C-DAE3-0444-BDF3-94C71A4121BB}" type="slidenum">
              <a:rPr lang="fr-FR" smtClean="0"/>
              <a:t>‹N°›</a:t>
            </a:fld>
            <a:endParaRPr lang="fr-FR"/>
          </a:p>
        </p:txBody>
      </p:sp>
    </p:spTree>
    <p:extLst>
      <p:ext uri="{BB962C8B-B14F-4D97-AF65-F5344CB8AC3E}">
        <p14:creationId xmlns:p14="http://schemas.microsoft.com/office/powerpoint/2010/main" val="2677955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C95C7F-7EDF-F24A-B8EC-B34D099E778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F9309D9B-B703-8246-A8EB-C79BA9296B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C522A833-8F73-A346-9DC2-9F493A562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DFECE85-2510-D942-8F1A-24A4451ABC8D}"/>
              </a:ext>
            </a:extLst>
          </p:cNvPr>
          <p:cNvSpPr>
            <a:spLocks noGrp="1"/>
          </p:cNvSpPr>
          <p:nvPr>
            <p:ph type="dt" sz="half" idx="10"/>
          </p:nvPr>
        </p:nvSpPr>
        <p:spPr/>
        <p:txBody>
          <a:bodyPr/>
          <a:lstStyle/>
          <a:p>
            <a:fld id="{3E7711B6-48D9-9A4D-A4A2-7AFEFDC23411}" type="datetimeFigureOut">
              <a:rPr lang="fr-FR" smtClean="0"/>
              <a:t>24/05/2021</a:t>
            </a:fld>
            <a:endParaRPr lang="fr-FR"/>
          </a:p>
        </p:txBody>
      </p:sp>
      <p:sp>
        <p:nvSpPr>
          <p:cNvPr id="6" name="Espace réservé du pied de page 5">
            <a:extLst>
              <a:ext uri="{FF2B5EF4-FFF2-40B4-BE49-F238E27FC236}">
                <a16:creationId xmlns:a16="http://schemas.microsoft.com/office/drawing/2014/main" id="{6DEDABA6-6108-C548-AACA-205BFB619D5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46CC49A-FD4B-CC46-B9F6-ACA6840570D8}"/>
              </a:ext>
            </a:extLst>
          </p:cNvPr>
          <p:cNvSpPr>
            <a:spLocks noGrp="1"/>
          </p:cNvSpPr>
          <p:nvPr>
            <p:ph type="sldNum" sz="quarter" idx="12"/>
          </p:nvPr>
        </p:nvSpPr>
        <p:spPr/>
        <p:txBody>
          <a:bodyPr/>
          <a:lstStyle/>
          <a:p>
            <a:fld id="{9F0A7F7C-DAE3-0444-BDF3-94C71A4121BB}" type="slidenum">
              <a:rPr lang="fr-FR" smtClean="0"/>
              <a:t>‹N°›</a:t>
            </a:fld>
            <a:endParaRPr lang="fr-FR"/>
          </a:p>
        </p:txBody>
      </p:sp>
    </p:spTree>
    <p:extLst>
      <p:ext uri="{BB962C8B-B14F-4D97-AF65-F5344CB8AC3E}">
        <p14:creationId xmlns:p14="http://schemas.microsoft.com/office/powerpoint/2010/main" val="1789725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A0A385-3C19-3647-90BF-9EBA89AA48C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FA3DE379-FEF8-884D-85A3-6C6515F1ED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5DF0AE45-E1E2-714D-BBDF-B88A579621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48A84AD-5820-6548-A821-24CE66507A4F}"/>
              </a:ext>
            </a:extLst>
          </p:cNvPr>
          <p:cNvSpPr>
            <a:spLocks noGrp="1"/>
          </p:cNvSpPr>
          <p:nvPr>
            <p:ph type="dt" sz="half" idx="10"/>
          </p:nvPr>
        </p:nvSpPr>
        <p:spPr/>
        <p:txBody>
          <a:bodyPr/>
          <a:lstStyle/>
          <a:p>
            <a:fld id="{3E7711B6-48D9-9A4D-A4A2-7AFEFDC23411}" type="datetimeFigureOut">
              <a:rPr lang="fr-FR" smtClean="0"/>
              <a:t>24/05/2021</a:t>
            </a:fld>
            <a:endParaRPr lang="fr-FR"/>
          </a:p>
        </p:txBody>
      </p:sp>
      <p:sp>
        <p:nvSpPr>
          <p:cNvPr id="6" name="Espace réservé du pied de page 5">
            <a:extLst>
              <a:ext uri="{FF2B5EF4-FFF2-40B4-BE49-F238E27FC236}">
                <a16:creationId xmlns:a16="http://schemas.microsoft.com/office/drawing/2014/main" id="{B49DB178-9FDF-AB42-A9C0-652339433DA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A97270D-A0AA-464B-BD52-3E9E6B66DDED}"/>
              </a:ext>
            </a:extLst>
          </p:cNvPr>
          <p:cNvSpPr>
            <a:spLocks noGrp="1"/>
          </p:cNvSpPr>
          <p:nvPr>
            <p:ph type="sldNum" sz="quarter" idx="12"/>
          </p:nvPr>
        </p:nvSpPr>
        <p:spPr/>
        <p:txBody>
          <a:bodyPr/>
          <a:lstStyle/>
          <a:p>
            <a:fld id="{9F0A7F7C-DAE3-0444-BDF3-94C71A4121BB}" type="slidenum">
              <a:rPr lang="fr-FR" smtClean="0"/>
              <a:t>‹N°›</a:t>
            </a:fld>
            <a:endParaRPr lang="fr-FR"/>
          </a:p>
        </p:txBody>
      </p:sp>
    </p:spTree>
    <p:extLst>
      <p:ext uri="{BB962C8B-B14F-4D97-AF65-F5344CB8AC3E}">
        <p14:creationId xmlns:p14="http://schemas.microsoft.com/office/powerpoint/2010/main" val="2711589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DBF0D03-7BEB-9546-A50C-4039E58AEA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0B440727-E5F3-0647-ABEF-B85884D474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4D3B357-4562-A549-A12E-A19713137B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7711B6-48D9-9A4D-A4A2-7AFEFDC23411}" type="datetimeFigureOut">
              <a:rPr lang="fr-FR" smtClean="0"/>
              <a:t>24/05/2021</a:t>
            </a:fld>
            <a:endParaRPr lang="fr-FR"/>
          </a:p>
        </p:txBody>
      </p:sp>
      <p:sp>
        <p:nvSpPr>
          <p:cNvPr id="5" name="Espace réservé du pied de page 4">
            <a:extLst>
              <a:ext uri="{FF2B5EF4-FFF2-40B4-BE49-F238E27FC236}">
                <a16:creationId xmlns:a16="http://schemas.microsoft.com/office/drawing/2014/main" id="{C93BC9DE-F945-0E4C-9255-9A13BAEB22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BCC8BD3E-07A9-A340-A7A8-94C93FAE71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0A7F7C-DAE3-0444-BDF3-94C71A4121BB}" type="slidenum">
              <a:rPr lang="fr-FR" smtClean="0"/>
              <a:t>‹N°›</a:t>
            </a:fld>
            <a:endParaRPr lang="fr-FR"/>
          </a:p>
        </p:txBody>
      </p:sp>
    </p:spTree>
    <p:extLst>
      <p:ext uri="{BB962C8B-B14F-4D97-AF65-F5344CB8AC3E}">
        <p14:creationId xmlns:p14="http://schemas.microsoft.com/office/powerpoint/2010/main" val="30879533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enciclopediadehistoria.com/guerra-de-sucesion-espanola/" TargetMode="External"/><Relationship Id="rId2" Type="http://schemas.openxmlformats.org/officeDocument/2006/relationships/hyperlink" Target="https://enciclopediadehistoria.com/tratado-de-utrecht/" TargetMode="External"/><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1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texte&#10;&#10;Description générée automatiquement">
            <a:extLst>
              <a:ext uri="{FF2B5EF4-FFF2-40B4-BE49-F238E27FC236}">
                <a16:creationId xmlns:a16="http://schemas.microsoft.com/office/drawing/2014/main" id="{FB19D01B-2F69-714F-8136-91BBE54A45AF}"/>
              </a:ext>
            </a:extLst>
          </p:cNvPr>
          <p:cNvPicPr/>
          <p:nvPr/>
        </p:nvPicPr>
        <p:blipFill>
          <a:blip r:embed="rId2"/>
          <a:stretch>
            <a:fillRect/>
          </a:stretch>
        </p:blipFill>
        <p:spPr>
          <a:xfrm>
            <a:off x="2268638" y="1869051"/>
            <a:ext cx="6626128" cy="4196083"/>
          </a:xfrm>
          <a:prstGeom prst="rect">
            <a:avLst/>
          </a:prstGeom>
        </p:spPr>
      </p:pic>
      <p:sp>
        <p:nvSpPr>
          <p:cNvPr id="3" name="ZoneTexte 2">
            <a:extLst>
              <a:ext uri="{FF2B5EF4-FFF2-40B4-BE49-F238E27FC236}">
                <a16:creationId xmlns:a16="http://schemas.microsoft.com/office/drawing/2014/main" id="{22B60365-D99D-3B44-873E-457137388F9A}"/>
              </a:ext>
            </a:extLst>
          </p:cNvPr>
          <p:cNvSpPr txBox="1"/>
          <p:nvPr/>
        </p:nvSpPr>
        <p:spPr>
          <a:xfrm>
            <a:off x="2188711" y="411963"/>
            <a:ext cx="6943713" cy="1785104"/>
          </a:xfrm>
          <a:prstGeom prst="rect">
            <a:avLst/>
          </a:prstGeom>
          <a:noFill/>
        </p:spPr>
        <p:txBody>
          <a:bodyPr wrap="square" rtlCol="0">
            <a:spAutoFit/>
          </a:bodyPr>
          <a:lstStyle/>
          <a:p>
            <a:pPr algn="ctr"/>
            <a:r>
              <a:rPr lang="fr-FR" sz="2400" b="1" dirty="0">
                <a:solidFill>
                  <a:schemeClr val="accent2"/>
                </a:solidFill>
              </a:rPr>
              <a:t>CONVERSACIONES EN LOS FOROS 2</a:t>
            </a:r>
          </a:p>
          <a:p>
            <a:pPr algn="ctr"/>
            <a:endParaRPr lang="fr-FR" sz="2000" b="1" dirty="0">
              <a:solidFill>
                <a:schemeClr val="accent2"/>
              </a:solidFill>
            </a:endParaRPr>
          </a:p>
          <a:p>
            <a:pPr algn="ctr"/>
            <a:r>
              <a:rPr lang="es-ES_tradnl" sz="2400" b="1" dirty="0">
                <a:solidFill>
                  <a:schemeClr val="accent2"/>
                </a:solidFill>
              </a:rPr>
              <a:t>Cosas que tenemos en común en nuestros territorios </a:t>
            </a:r>
          </a:p>
          <a:p>
            <a:pPr algn="ctr"/>
            <a:r>
              <a:rPr lang="es-ES_tradnl" sz="2400" b="1" dirty="0">
                <a:solidFill>
                  <a:schemeClr val="accent2"/>
                </a:solidFill>
              </a:rPr>
              <a:t>y en nuestra historia</a:t>
            </a:r>
          </a:p>
          <a:p>
            <a:endParaRPr lang="fr-FR" dirty="0"/>
          </a:p>
        </p:txBody>
      </p:sp>
    </p:spTree>
    <p:extLst>
      <p:ext uri="{BB962C8B-B14F-4D97-AF65-F5344CB8AC3E}">
        <p14:creationId xmlns:p14="http://schemas.microsoft.com/office/powerpoint/2010/main" val="377183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9C04A3D8-0FD2-6B4A-BE95-AD14AEA90AC5}"/>
              </a:ext>
            </a:extLst>
          </p:cNvPr>
          <p:cNvSpPr txBox="1"/>
          <p:nvPr/>
        </p:nvSpPr>
        <p:spPr>
          <a:xfrm>
            <a:off x="1427543" y="628650"/>
            <a:ext cx="7107587" cy="461665"/>
          </a:xfrm>
          <a:prstGeom prst="rect">
            <a:avLst/>
          </a:prstGeom>
          <a:noFill/>
        </p:spPr>
        <p:txBody>
          <a:bodyPr wrap="none" rtlCol="0">
            <a:spAutoFit/>
          </a:bodyPr>
          <a:lstStyle/>
          <a:p>
            <a:r>
              <a:rPr lang="fr-FR" sz="2400" b="1"/>
              <a:t>LOS BORBONES, UNA DINASTIA FRANCESA EN ESPAÑA</a:t>
            </a:r>
            <a:endParaRPr lang="fr-FR" sz="2400" b="1" dirty="0"/>
          </a:p>
        </p:txBody>
      </p:sp>
      <p:sp>
        <p:nvSpPr>
          <p:cNvPr id="5" name="Rectangle 4">
            <a:extLst>
              <a:ext uri="{FF2B5EF4-FFF2-40B4-BE49-F238E27FC236}">
                <a16:creationId xmlns:a16="http://schemas.microsoft.com/office/drawing/2014/main" id="{5E9858F1-E7C8-CE4A-B78B-63838CF4B28F}"/>
              </a:ext>
            </a:extLst>
          </p:cNvPr>
          <p:cNvSpPr/>
          <p:nvPr/>
        </p:nvSpPr>
        <p:spPr>
          <a:xfrm>
            <a:off x="1327530" y="1090315"/>
            <a:ext cx="10448081" cy="1754326"/>
          </a:xfrm>
          <a:prstGeom prst="rect">
            <a:avLst/>
          </a:prstGeom>
        </p:spPr>
        <p:txBody>
          <a:bodyPr wrap="square">
            <a:spAutoFit/>
          </a:bodyPr>
          <a:lstStyle/>
          <a:p>
            <a:r>
              <a:rPr lang="es-ES_tradnl" b="0" i="0" dirty="0">
                <a:solidFill>
                  <a:srgbClr val="21242C"/>
                </a:solidFill>
                <a:effectLst/>
              </a:rPr>
              <a:t>Los Borbones llegaron al trono español en </a:t>
            </a:r>
            <a:r>
              <a:rPr lang="es-ES_tradnl" b="1" i="0" dirty="0">
                <a:solidFill>
                  <a:srgbClr val="21242C"/>
                </a:solidFill>
                <a:effectLst/>
              </a:rPr>
              <a:t>1700</a:t>
            </a:r>
            <a:r>
              <a:rPr lang="es-ES_tradnl" b="0" i="0" dirty="0">
                <a:solidFill>
                  <a:srgbClr val="21242C"/>
                </a:solidFill>
                <a:effectLst/>
              </a:rPr>
              <a:t> cuando Felipe de </a:t>
            </a:r>
            <a:r>
              <a:rPr lang="es-ES_tradnl" b="0" i="0" dirty="0" err="1">
                <a:solidFill>
                  <a:srgbClr val="21242C"/>
                </a:solidFill>
                <a:effectLst/>
              </a:rPr>
              <a:t>Anjou</a:t>
            </a:r>
            <a:r>
              <a:rPr lang="es-ES_tradnl" b="0" i="0" dirty="0">
                <a:solidFill>
                  <a:srgbClr val="21242C"/>
                </a:solidFill>
                <a:effectLst/>
              </a:rPr>
              <a:t> sucedió al último rey de la dinastía de los Austrias, Carlos II, muerto sin herederos. </a:t>
            </a:r>
          </a:p>
          <a:p>
            <a:r>
              <a:rPr lang="es-ES_tradnl" b="0" i="0" dirty="0">
                <a:solidFill>
                  <a:srgbClr val="21242C"/>
                </a:solidFill>
                <a:effectLst/>
              </a:rPr>
              <a:t>Felipe de </a:t>
            </a:r>
            <a:r>
              <a:rPr lang="es-ES_tradnl" b="0" i="0" dirty="0" err="1">
                <a:solidFill>
                  <a:srgbClr val="21242C"/>
                </a:solidFill>
                <a:effectLst/>
              </a:rPr>
              <a:t>Anjou</a:t>
            </a:r>
            <a:r>
              <a:rPr lang="es-ES_tradnl" b="0" i="0" dirty="0">
                <a:solidFill>
                  <a:srgbClr val="21242C"/>
                </a:solidFill>
                <a:effectLst/>
              </a:rPr>
              <a:t> era nieto del rey francés Luis XIV y de su esposa María Teresa de Austria</a:t>
            </a:r>
            <a:r>
              <a:rPr lang="es-ES_tradnl" dirty="0">
                <a:solidFill>
                  <a:srgbClr val="21242C"/>
                </a:solidFill>
              </a:rPr>
              <a:t>.</a:t>
            </a:r>
            <a:endParaRPr lang="es-ES_tradnl" b="0" i="0" dirty="0">
              <a:solidFill>
                <a:srgbClr val="21242C"/>
              </a:solidFill>
              <a:effectLst/>
            </a:endParaRPr>
          </a:p>
          <a:p>
            <a:r>
              <a:rPr lang="es-ES_tradnl" b="0" i="0" dirty="0">
                <a:solidFill>
                  <a:srgbClr val="21242C"/>
                </a:solidFill>
                <a:effectLst/>
              </a:rPr>
              <a:t>Fue coronado con el nombre de Felipe V y su reinado quedó legitimado con la firma del </a:t>
            </a:r>
            <a:r>
              <a:rPr lang="es-ES_tradnl" b="0" i="0" u="none" strike="noStrike" dirty="0">
                <a:solidFill>
                  <a:srgbClr val="C4903C"/>
                </a:solidFill>
                <a:effectLst/>
                <a:hlinkClick r:id="rId2"/>
              </a:rPr>
              <a:t>Tratado de Utrecht</a:t>
            </a:r>
            <a:r>
              <a:rPr lang="es-ES_tradnl" b="0" i="0" dirty="0">
                <a:solidFill>
                  <a:srgbClr val="21242C"/>
                </a:solidFill>
                <a:effectLst/>
              </a:rPr>
              <a:t> en 1713. Este tratado, en el que Felipe V renunciaba a sus derechos sucesorios al trono francés para conservar el español, dio fin a la </a:t>
            </a:r>
            <a:r>
              <a:rPr lang="es-ES_tradnl" b="0" i="0" u="none" strike="noStrike" dirty="0">
                <a:solidFill>
                  <a:srgbClr val="C4903C"/>
                </a:solidFill>
                <a:effectLst/>
                <a:hlinkClick r:id="rId3"/>
              </a:rPr>
              <a:t>Guerra de Sucesión española</a:t>
            </a:r>
            <a:r>
              <a:rPr lang="es-ES_tradnl" u="none" strike="noStrike" dirty="0">
                <a:solidFill>
                  <a:srgbClr val="21242C"/>
                </a:solidFill>
              </a:rPr>
              <a:t> (1700-1713)</a:t>
            </a:r>
            <a:endParaRPr lang="es-ES_tradnl" b="0" i="0" dirty="0">
              <a:solidFill>
                <a:srgbClr val="21242C"/>
              </a:solidFill>
              <a:effectLst/>
            </a:endParaRPr>
          </a:p>
        </p:txBody>
      </p:sp>
      <p:pic>
        <p:nvPicPr>
          <p:cNvPr id="6" name="Image 5">
            <a:extLst>
              <a:ext uri="{FF2B5EF4-FFF2-40B4-BE49-F238E27FC236}">
                <a16:creationId xmlns:a16="http://schemas.microsoft.com/office/drawing/2014/main" id="{765E4917-BFCA-004E-A50C-FEABEDF9C022}"/>
              </a:ext>
            </a:extLst>
          </p:cNvPr>
          <p:cNvPicPr>
            <a:picLocks noChangeAspect="1"/>
          </p:cNvPicPr>
          <p:nvPr/>
        </p:nvPicPr>
        <p:blipFill>
          <a:blip r:embed="rId4"/>
          <a:stretch>
            <a:fillRect/>
          </a:stretch>
        </p:blipFill>
        <p:spPr>
          <a:xfrm>
            <a:off x="3309936" y="3063417"/>
            <a:ext cx="6291263" cy="3538835"/>
          </a:xfrm>
          <a:prstGeom prst="rect">
            <a:avLst/>
          </a:prstGeom>
        </p:spPr>
      </p:pic>
    </p:spTree>
    <p:extLst>
      <p:ext uri="{BB962C8B-B14F-4D97-AF65-F5344CB8AC3E}">
        <p14:creationId xmlns:p14="http://schemas.microsoft.com/office/powerpoint/2010/main" val="3104512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carte&#10;&#10;Description générée automatiquement">
            <a:extLst>
              <a:ext uri="{FF2B5EF4-FFF2-40B4-BE49-F238E27FC236}">
                <a16:creationId xmlns:a16="http://schemas.microsoft.com/office/drawing/2014/main" id="{468410D3-84C5-8042-AD8B-02B7B9810035}"/>
              </a:ext>
            </a:extLst>
          </p:cNvPr>
          <p:cNvPicPr/>
          <p:nvPr/>
        </p:nvPicPr>
        <p:blipFill>
          <a:blip r:embed="rId2"/>
          <a:stretch>
            <a:fillRect/>
          </a:stretch>
        </p:blipFill>
        <p:spPr>
          <a:xfrm>
            <a:off x="720870" y="674844"/>
            <a:ext cx="6763068" cy="5508312"/>
          </a:xfrm>
          <a:prstGeom prst="rect">
            <a:avLst/>
          </a:prstGeom>
        </p:spPr>
      </p:pic>
      <p:sp>
        <p:nvSpPr>
          <p:cNvPr id="3" name="Rectangle 2">
            <a:extLst>
              <a:ext uri="{FF2B5EF4-FFF2-40B4-BE49-F238E27FC236}">
                <a16:creationId xmlns:a16="http://schemas.microsoft.com/office/drawing/2014/main" id="{6C14915E-83A8-6E43-AF42-D3635F56A270}"/>
              </a:ext>
            </a:extLst>
          </p:cNvPr>
          <p:cNvSpPr/>
          <p:nvPr/>
        </p:nvSpPr>
        <p:spPr>
          <a:xfrm>
            <a:off x="7691919" y="807048"/>
            <a:ext cx="3924300" cy="2862322"/>
          </a:xfrm>
          <a:prstGeom prst="rect">
            <a:avLst/>
          </a:prstGeom>
        </p:spPr>
        <p:txBody>
          <a:bodyPr wrap="square">
            <a:spAutoFit/>
          </a:bodyPr>
          <a:lstStyle/>
          <a:p>
            <a:pPr algn="ctr"/>
            <a:r>
              <a:rPr lang="es-ES_tradnl" b="1" dirty="0">
                <a:solidFill>
                  <a:srgbClr val="222222"/>
                </a:solidFill>
                <a:latin typeface="TiemposHeadline"/>
              </a:rPr>
              <a:t>José I </a:t>
            </a:r>
            <a:r>
              <a:rPr lang="es-ES_tradnl" dirty="0">
                <a:solidFill>
                  <a:srgbClr val="222222"/>
                </a:solidFill>
                <a:latin typeface="TiemposHeadline"/>
              </a:rPr>
              <a:t>era hermano del emperador francés Napoleón Bonaparte, quien lo puso de rey en Nápoles y España tras la ocupación de estas dos naciones por el ejército francés.</a:t>
            </a:r>
            <a:endParaRPr lang="es-ES_tradnl" i="0" dirty="0">
              <a:solidFill>
                <a:srgbClr val="222222"/>
              </a:solidFill>
              <a:effectLst/>
              <a:latin typeface="TiemposHeadline"/>
            </a:endParaRPr>
          </a:p>
          <a:p>
            <a:pPr algn="ctr"/>
            <a:endParaRPr lang="es-ES_tradnl" dirty="0">
              <a:solidFill>
                <a:srgbClr val="222222"/>
              </a:solidFill>
              <a:latin typeface="TiemposHeadline"/>
            </a:endParaRPr>
          </a:p>
          <a:p>
            <a:pPr algn="ctr"/>
            <a:r>
              <a:rPr lang="es-ES_tradnl" i="0" dirty="0">
                <a:solidFill>
                  <a:srgbClr val="222222"/>
                </a:solidFill>
                <a:effectLst/>
                <a:latin typeface="TiemposHeadline"/>
              </a:rPr>
              <a:t>José I reinó apenas cinco años (1808 – 1813) , con escasa efectividad debido a la guerra de Independencia, pero con un ambicioso programa reformista.</a:t>
            </a:r>
          </a:p>
        </p:txBody>
      </p:sp>
      <p:pic>
        <p:nvPicPr>
          <p:cNvPr id="4" name="Image 3">
            <a:extLst>
              <a:ext uri="{FF2B5EF4-FFF2-40B4-BE49-F238E27FC236}">
                <a16:creationId xmlns:a16="http://schemas.microsoft.com/office/drawing/2014/main" id="{0A070FE5-D1BD-5647-A600-76BC2FEDC010}"/>
              </a:ext>
            </a:extLst>
          </p:cNvPr>
          <p:cNvPicPr>
            <a:picLocks noChangeAspect="1"/>
          </p:cNvPicPr>
          <p:nvPr/>
        </p:nvPicPr>
        <p:blipFill>
          <a:blip r:embed="rId3"/>
          <a:stretch>
            <a:fillRect/>
          </a:stretch>
        </p:blipFill>
        <p:spPr>
          <a:xfrm>
            <a:off x="8535846" y="3669370"/>
            <a:ext cx="2667000" cy="3111500"/>
          </a:xfrm>
          <a:prstGeom prst="rect">
            <a:avLst/>
          </a:prstGeom>
        </p:spPr>
      </p:pic>
    </p:spTree>
    <p:extLst>
      <p:ext uri="{BB962C8B-B14F-4D97-AF65-F5344CB8AC3E}">
        <p14:creationId xmlns:p14="http://schemas.microsoft.com/office/powerpoint/2010/main" val="9815351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156368B-9285-584A-AE77-66BEB1D4A937}"/>
              </a:ext>
            </a:extLst>
          </p:cNvPr>
          <p:cNvPicPr>
            <a:picLocks noChangeAspect="1"/>
          </p:cNvPicPr>
          <p:nvPr/>
        </p:nvPicPr>
        <p:blipFill>
          <a:blip r:embed="rId2"/>
          <a:stretch>
            <a:fillRect/>
          </a:stretch>
        </p:blipFill>
        <p:spPr>
          <a:xfrm>
            <a:off x="675671" y="1317436"/>
            <a:ext cx="6348271" cy="3573462"/>
          </a:xfrm>
          <a:prstGeom prst="rect">
            <a:avLst/>
          </a:prstGeom>
        </p:spPr>
      </p:pic>
      <p:sp>
        <p:nvSpPr>
          <p:cNvPr id="3" name="Rectangle 2">
            <a:extLst>
              <a:ext uri="{FF2B5EF4-FFF2-40B4-BE49-F238E27FC236}">
                <a16:creationId xmlns:a16="http://schemas.microsoft.com/office/drawing/2014/main" id="{A07F42B2-2C89-904E-A421-181439D74F4E}"/>
              </a:ext>
            </a:extLst>
          </p:cNvPr>
          <p:cNvSpPr/>
          <p:nvPr/>
        </p:nvSpPr>
        <p:spPr>
          <a:xfrm>
            <a:off x="7443787" y="719833"/>
            <a:ext cx="3571875" cy="4524315"/>
          </a:xfrm>
          <a:prstGeom prst="rect">
            <a:avLst/>
          </a:prstGeom>
        </p:spPr>
        <p:txBody>
          <a:bodyPr wrap="square">
            <a:spAutoFit/>
          </a:bodyPr>
          <a:lstStyle/>
          <a:p>
            <a:pPr algn="just"/>
            <a:r>
              <a:rPr lang="es-ES" b="1" dirty="0">
                <a:solidFill>
                  <a:srgbClr val="000000"/>
                </a:solidFill>
                <a:latin typeface="Calibri" panose="020F0502020204030204" pitchFamily="34" charset="0"/>
                <a:ea typeface="Times New Roman" panose="02020603050405020304" pitchFamily="18" charset="0"/>
              </a:rPr>
              <a:t> </a:t>
            </a:r>
            <a:endParaRPr lang="fr-BE" sz="1600" dirty="0">
              <a:effectLst/>
              <a:latin typeface="Times New Roman" panose="02020603050405020304" pitchFamily="18" charset="0"/>
              <a:ea typeface="Times New Roman" panose="02020603050405020304" pitchFamily="18" charset="0"/>
            </a:endParaRPr>
          </a:p>
          <a:p>
            <a:pPr algn="just"/>
            <a:r>
              <a:rPr lang="fr-BE" b="1" spc="30" dirty="0">
                <a:solidFill>
                  <a:srgbClr val="000000"/>
                </a:solidFill>
                <a:latin typeface="Calibri" panose="020F0502020204030204" pitchFamily="34" charset="0"/>
                <a:ea typeface="Times New Roman" panose="02020603050405020304" pitchFamily="18" charset="0"/>
              </a:rPr>
              <a:t>Rodrigo de </a:t>
            </a:r>
            <a:r>
              <a:rPr lang="fr-BE" b="1" spc="30" dirty="0" err="1">
                <a:solidFill>
                  <a:srgbClr val="000000"/>
                </a:solidFill>
                <a:latin typeface="Calibri" panose="020F0502020204030204" pitchFamily="34" charset="0"/>
                <a:ea typeface="Times New Roman" panose="02020603050405020304" pitchFamily="18" charset="0"/>
              </a:rPr>
              <a:t>Saavedra</a:t>
            </a:r>
            <a:r>
              <a:rPr lang="fr-BE" b="1" spc="30" dirty="0">
                <a:solidFill>
                  <a:srgbClr val="000000"/>
                </a:solidFill>
                <a:latin typeface="Calibri" panose="020F0502020204030204" pitchFamily="34" charset="0"/>
                <a:ea typeface="Times New Roman" panose="02020603050405020304" pitchFamily="18" charset="0"/>
              </a:rPr>
              <a:t> y Vincent</a:t>
            </a:r>
            <a:r>
              <a:rPr lang="fr-BE" spc="30" dirty="0">
                <a:solidFill>
                  <a:srgbClr val="000000"/>
                </a:solidFill>
                <a:latin typeface="Calibri" panose="020F0502020204030204" pitchFamily="34" charset="0"/>
                <a:ea typeface="Times New Roman" panose="02020603050405020304" pitchFamily="18" charset="0"/>
              </a:rPr>
              <a:t>, marqués de </a:t>
            </a:r>
            <a:r>
              <a:rPr lang="fr-BE" spc="30" dirty="0" err="1">
                <a:solidFill>
                  <a:srgbClr val="000000"/>
                </a:solidFill>
                <a:latin typeface="Calibri" panose="020F0502020204030204" pitchFamily="34" charset="0"/>
                <a:ea typeface="Times New Roman" panose="02020603050405020304" pitchFamily="18" charset="0"/>
              </a:rPr>
              <a:t>Villalobar</a:t>
            </a:r>
            <a:r>
              <a:rPr lang="fr-BE" spc="30" dirty="0">
                <a:solidFill>
                  <a:srgbClr val="000000"/>
                </a:solidFill>
                <a:latin typeface="Calibri" panose="020F0502020204030204" pitchFamily="34" charset="0"/>
                <a:ea typeface="Times New Roman" panose="02020603050405020304" pitchFamily="18" charset="0"/>
              </a:rPr>
              <a:t>, </a:t>
            </a:r>
            <a:r>
              <a:rPr lang="fr-BE" spc="30" dirty="0" err="1">
                <a:solidFill>
                  <a:srgbClr val="000000"/>
                </a:solidFill>
                <a:latin typeface="Calibri" panose="020F0502020204030204" pitchFamily="34" charset="0"/>
                <a:ea typeface="Times New Roman" panose="02020603050405020304" pitchFamily="18" charset="0"/>
              </a:rPr>
              <a:t>fue</a:t>
            </a:r>
            <a:r>
              <a:rPr lang="fr-BE" spc="30" dirty="0">
                <a:solidFill>
                  <a:srgbClr val="000000"/>
                </a:solidFill>
                <a:latin typeface="Calibri" panose="020F0502020204030204" pitchFamily="34" charset="0"/>
                <a:ea typeface="Times New Roman" panose="02020603050405020304" pitchFamily="18" charset="0"/>
              </a:rPr>
              <a:t> el </a:t>
            </a:r>
            <a:r>
              <a:rPr lang="es-ES" spc="30" dirty="0">
                <a:solidFill>
                  <a:srgbClr val="000000"/>
                </a:solidFill>
                <a:latin typeface="Calibri" panose="020F0502020204030204" pitchFamily="34" charset="0"/>
                <a:ea typeface="Times New Roman" panose="02020603050405020304" pitchFamily="18" charset="0"/>
              </a:rPr>
              <a:t>primer embajador de España en Bélgica. </a:t>
            </a:r>
          </a:p>
          <a:p>
            <a:pPr algn="just"/>
            <a:r>
              <a:rPr lang="es-ES" spc="30" dirty="0">
                <a:solidFill>
                  <a:srgbClr val="000000"/>
                </a:solidFill>
                <a:latin typeface="Calibri" panose="020F0502020204030204" pitchFamily="34" charset="0"/>
                <a:ea typeface="Times New Roman" panose="02020603050405020304" pitchFamily="18" charset="0"/>
              </a:rPr>
              <a:t>Durante la Primera Guerra Mundial (1914-1918) encarnó la solidaridad de España con la Bélgica ocupada. Se dice que este "ángel de la guarda de los belgas" salvó o protegió miles de vidas a través de sus acciones diplomáticas y humanitarias. Incluso logró frustrar el bombardeo de Amberes y Bruselas.</a:t>
            </a:r>
            <a:r>
              <a:rPr lang="fr-BE" spc="30" dirty="0">
                <a:solidFill>
                  <a:srgbClr val="000000"/>
                </a:solidFill>
                <a:latin typeface="Calibri" panose="020F0502020204030204" pitchFamily="34" charset="0"/>
                <a:ea typeface="Times New Roman" panose="02020603050405020304" pitchFamily="18" charset="0"/>
              </a:rPr>
              <a:t> </a:t>
            </a:r>
            <a:endParaRPr lang="fr-BE"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64219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7F83AFC-638D-7C47-9E5E-758B8709A06B}"/>
              </a:ext>
            </a:extLst>
          </p:cNvPr>
          <p:cNvPicPr>
            <a:picLocks noChangeAspect="1"/>
          </p:cNvPicPr>
          <p:nvPr/>
        </p:nvPicPr>
        <p:blipFill>
          <a:blip r:embed="rId2"/>
          <a:stretch>
            <a:fillRect/>
          </a:stretch>
        </p:blipFill>
        <p:spPr>
          <a:xfrm>
            <a:off x="528638" y="1085850"/>
            <a:ext cx="6705600" cy="3771900"/>
          </a:xfrm>
          <a:prstGeom prst="rect">
            <a:avLst/>
          </a:prstGeom>
        </p:spPr>
      </p:pic>
      <p:sp>
        <p:nvSpPr>
          <p:cNvPr id="3" name="Rectangle 2">
            <a:extLst>
              <a:ext uri="{FF2B5EF4-FFF2-40B4-BE49-F238E27FC236}">
                <a16:creationId xmlns:a16="http://schemas.microsoft.com/office/drawing/2014/main" id="{62D6F53D-95BA-7641-82F2-4BDC6B8E94EA}"/>
              </a:ext>
            </a:extLst>
          </p:cNvPr>
          <p:cNvSpPr/>
          <p:nvPr/>
        </p:nvSpPr>
        <p:spPr>
          <a:xfrm>
            <a:off x="7572374" y="1085850"/>
            <a:ext cx="3914775" cy="3970318"/>
          </a:xfrm>
          <a:prstGeom prst="rect">
            <a:avLst/>
          </a:prstGeom>
        </p:spPr>
        <p:txBody>
          <a:bodyPr wrap="square">
            <a:spAutoFit/>
          </a:bodyPr>
          <a:lstStyle/>
          <a:p>
            <a:pPr algn="just"/>
            <a:r>
              <a:rPr lang="es-ES" dirty="0">
                <a:solidFill>
                  <a:srgbClr val="000000"/>
                </a:solidFill>
                <a:latin typeface="Calibri" panose="020F0502020204030204" pitchFamily="34" charset="0"/>
                <a:ea typeface="Times New Roman" panose="02020603050405020304" pitchFamily="18" charset="0"/>
              </a:rPr>
              <a:t>Por su parte, Bélgica expresó su solidaridad con España durante la guerra civil española (1936-1939). En ese momento, miles de familias belgas acogieron a más de 5.000 niños españoles, a quienes la historia recordará como </a:t>
            </a:r>
            <a:r>
              <a:rPr lang="es-ES" b="1" dirty="0">
                <a:solidFill>
                  <a:srgbClr val="000000"/>
                </a:solidFill>
                <a:latin typeface="Calibri" panose="020F0502020204030204" pitchFamily="34" charset="0"/>
                <a:ea typeface="Times New Roman" panose="02020603050405020304" pitchFamily="18" charset="0"/>
              </a:rPr>
              <a:t>"los niños de la guerra"</a:t>
            </a:r>
            <a:r>
              <a:rPr lang="es-ES" dirty="0">
                <a:solidFill>
                  <a:srgbClr val="000000"/>
                </a:solidFill>
                <a:latin typeface="Calibri" panose="020F0502020204030204" pitchFamily="34" charset="0"/>
                <a:ea typeface="Times New Roman" panose="02020603050405020304" pitchFamily="18" charset="0"/>
              </a:rPr>
              <a:t>. Algunos regresaron a su país, mientras que otros permanecieron en Bélgica. Después de la Guerra Civil, Bélgica también abrió sus fronteras a los numerosos españoles que querían salir de su patria bajo la dictadura franquista.</a:t>
            </a:r>
            <a:endParaRPr lang="fr-BE"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9566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114C357-6A26-D34D-9648-C540B1EFB46D}"/>
              </a:ext>
            </a:extLst>
          </p:cNvPr>
          <p:cNvSpPr/>
          <p:nvPr/>
        </p:nvSpPr>
        <p:spPr>
          <a:xfrm>
            <a:off x="7541810" y="1422543"/>
            <a:ext cx="3943350" cy="3785652"/>
          </a:xfrm>
          <a:prstGeom prst="rect">
            <a:avLst/>
          </a:prstGeom>
        </p:spPr>
        <p:txBody>
          <a:bodyPr wrap="square">
            <a:spAutoFit/>
          </a:bodyPr>
          <a:lstStyle/>
          <a:p>
            <a:pPr algn="just"/>
            <a:r>
              <a:rPr lang="es-ES" sz="2000" dirty="0">
                <a:solidFill>
                  <a:srgbClr val="000000"/>
                </a:solidFill>
                <a:latin typeface="Calibri" panose="020F0502020204030204" pitchFamily="34" charset="0"/>
                <a:ea typeface="Times New Roman" panose="02020603050405020304" pitchFamily="18" charset="0"/>
              </a:rPr>
              <a:t>En las décadas de 1950 y 1960, miles de españoles emigraron a Bélgica en busca de trabajo. Se instalaron, entre otros, en Lieja, </a:t>
            </a:r>
            <a:r>
              <a:rPr lang="es-ES" sz="2000" dirty="0" err="1">
                <a:solidFill>
                  <a:srgbClr val="000000"/>
                </a:solidFill>
                <a:latin typeface="Calibri" panose="020F0502020204030204" pitchFamily="34" charset="0"/>
                <a:ea typeface="Times New Roman" panose="02020603050405020304" pitchFamily="18" charset="0"/>
              </a:rPr>
              <a:t>Charleroi</a:t>
            </a:r>
            <a:r>
              <a:rPr lang="es-ES" sz="2000" dirty="0">
                <a:solidFill>
                  <a:srgbClr val="000000"/>
                </a:solidFill>
                <a:latin typeface="Calibri" panose="020F0502020204030204" pitchFamily="34" charset="0"/>
                <a:ea typeface="Times New Roman" panose="02020603050405020304" pitchFamily="18" charset="0"/>
              </a:rPr>
              <a:t>, </a:t>
            </a:r>
            <a:r>
              <a:rPr lang="es-ES" sz="2000" dirty="0" err="1">
                <a:solidFill>
                  <a:srgbClr val="000000"/>
                </a:solidFill>
                <a:latin typeface="Calibri" panose="020F0502020204030204" pitchFamily="34" charset="0"/>
                <a:ea typeface="Times New Roman" panose="02020603050405020304" pitchFamily="18" charset="0"/>
              </a:rPr>
              <a:t>Vilvoorde</a:t>
            </a:r>
            <a:r>
              <a:rPr lang="es-ES" sz="2000" dirty="0">
                <a:solidFill>
                  <a:srgbClr val="000000"/>
                </a:solidFill>
                <a:latin typeface="Calibri" panose="020F0502020204030204" pitchFamily="34" charset="0"/>
                <a:ea typeface="Times New Roman" panose="02020603050405020304" pitchFamily="18" charset="0"/>
              </a:rPr>
              <a:t> y </a:t>
            </a:r>
            <a:r>
              <a:rPr lang="es-ES" sz="2000" dirty="0" err="1">
                <a:solidFill>
                  <a:srgbClr val="000000"/>
                </a:solidFill>
                <a:latin typeface="Calibri" panose="020F0502020204030204" pitchFamily="34" charset="0"/>
                <a:ea typeface="Times New Roman" panose="02020603050405020304" pitchFamily="18" charset="0"/>
              </a:rPr>
              <a:t>Hasselt</a:t>
            </a:r>
            <a:r>
              <a:rPr lang="es-ES" sz="2000" dirty="0">
                <a:solidFill>
                  <a:srgbClr val="000000"/>
                </a:solidFill>
                <a:latin typeface="Calibri" panose="020F0502020204030204" pitchFamily="34" charset="0"/>
                <a:ea typeface="Times New Roman" panose="02020603050405020304" pitchFamily="18" charset="0"/>
              </a:rPr>
              <a:t>. Muchos de ellos regresaron a su país desde la década de 1980, pero otros tantos optaron por quedarse. Se estima que más de 100.000 españoles o ciudadanos de origen español viven actualmente en Bélgica.</a:t>
            </a:r>
            <a:endParaRPr lang="fr-BE" sz="2000" dirty="0">
              <a:effectLst/>
              <a:latin typeface="Times New Roman" panose="02020603050405020304" pitchFamily="18" charset="0"/>
              <a:ea typeface="Times New Roman" panose="02020603050405020304" pitchFamily="18" charset="0"/>
            </a:endParaRPr>
          </a:p>
        </p:txBody>
      </p:sp>
      <p:pic>
        <p:nvPicPr>
          <p:cNvPr id="5" name="Image 4">
            <a:extLst>
              <a:ext uri="{FF2B5EF4-FFF2-40B4-BE49-F238E27FC236}">
                <a16:creationId xmlns:a16="http://schemas.microsoft.com/office/drawing/2014/main" id="{669B848E-620B-9C41-946F-1B1410786B59}"/>
              </a:ext>
            </a:extLst>
          </p:cNvPr>
          <p:cNvPicPr>
            <a:picLocks noChangeAspect="1"/>
          </p:cNvPicPr>
          <p:nvPr/>
        </p:nvPicPr>
        <p:blipFill>
          <a:blip r:embed="rId2"/>
          <a:stretch>
            <a:fillRect/>
          </a:stretch>
        </p:blipFill>
        <p:spPr>
          <a:xfrm>
            <a:off x="885825" y="1661481"/>
            <a:ext cx="6284510" cy="3535037"/>
          </a:xfrm>
          <a:prstGeom prst="rect">
            <a:avLst/>
          </a:prstGeom>
        </p:spPr>
      </p:pic>
    </p:spTree>
    <p:extLst>
      <p:ext uri="{BB962C8B-B14F-4D97-AF65-F5344CB8AC3E}">
        <p14:creationId xmlns:p14="http://schemas.microsoft.com/office/powerpoint/2010/main" val="761502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68683D-95A3-3041-96EC-D68E84D0D916}"/>
              </a:ext>
            </a:extLst>
          </p:cNvPr>
          <p:cNvSpPr/>
          <p:nvPr/>
        </p:nvSpPr>
        <p:spPr>
          <a:xfrm>
            <a:off x="7135431" y="751344"/>
            <a:ext cx="4614862" cy="5632311"/>
          </a:xfrm>
          <a:prstGeom prst="rect">
            <a:avLst/>
          </a:prstGeom>
        </p:spPr>
        <p:txBody>
          <a:bodyPr wrap="square">
            <a:spAutoFit/>
          </a:bodyPr>
          <a:lstStyle/>
          <a:p>
            <a:pPr algn="just"/>
            <a:r>
              <a:rPr lang="es-ES_tradnl" b="1" i="0" u="none" strike="noStrike" dirty="0">
                <a:solidFill>
                  <a:srgbClr val="000000"/>
                </a:solidFill>
                <a:effectLst/>
              </a:rPr>
              <a:t>"Brazos por carbón" </a:t>
            </a:r>
            <a:r>
              <a:rPr lang="es-ES_tradnl" b="0" i="0" u="none" strike="noStrike" dirty="0">
                <a:solidFill>
                  <a:srgbClr val="000000"/>
                </a:solidFill>
                <a:effectLst/>
              </a:rPr>
              <a:t>era el eslogan convocante en 1946 para los hombres italianos que debían tener menos de 35 años de edad, buena salud y, sobre todo, una enorme voluntad de escapar de la miseria de la posguerra y espíritu de sacrificio para ayudar a sus familias, en general pobres y numerosas.</a:t>
            </a:r>
            <a:br>
              <a:rPr lang="es-ES_tradnl" dirty="0"/>
            </a:br>
            <a:r>
              <a:rPr lang="es-ES_tradnl" b="0" i="0" u="none" strike="noStrike" dirty="0">
                <a:solidFill>
                  <a:srgbClr val="000000"/>
                </a:solidFill>
                <a:effectLst/>
              </a:rPr>
              <a:t>El tratado migratorio preveía, en su fase inicial, el envío de 50 mil trabajadores italianos, unos dos mil cada semana, a cambio de 200 kilogramos de carbón al día por cada migrante.</a:t>
            </a:r>
          </a:p>
          <a:p>
            <a:pPr algn="just"/>
            <a:r>
              <a:rPr lang="es-ES_tradnl" b="0" i="0" u="none" strike="noStrike" dirty="0">
                <a:solidFill>
                  <a:srgbClr val="000000"/>
                </a:solidFill>
                <a:effectLst/>
              </a:rPr>
              <a:t>Los inmigrantes italianos descendían de los trenes en </a:t>
            </a:r>
            <a:r>
              <a:rPr lang="es-ES_tradnl" b="0" i="0" u="none" strike="noStrike" dirty="0" err="1">
                <a:solidFill>
                  <a:srgbClr val="000000"/>
                </a:solidFill>
                <a:effectLst/>
              </a:rPr>
              <a:t>Charleroi</a:t>
            </a:r>
            <a:r>
              <a:rPr lang="es-ES_tradnl" b="0" i="0" u="none" strike="noStrike" dirty="0">
                <a:solidFill>
                  <a:srgbClr val="000000"/>
                </a:solidFill>
                <a:effectLst/>
              </a:rPr>
              <a:t> y comenzaban a trabajar de inmediato en las minas carboníferas belgas.</a:t>
            </a:r>
          </a:p>
          <a:p>
            <a:pPr algn="just"/>
            <a:r>
              <a:rPr lang="es-ES_tradnl" dirty="0"/>
              <a:t>Esta inmigración fue un desgarramiento, una obligación, una deportación.</a:t>
            </a:r>
          </a:p>
          <a:p>
            <a:pPr algn="just"/>
            <a:r>
              <a:rPr lang="es-ES_tradnl" dirty="0"/>
              <a:t>La mayoría provenían del norte de Italia.</a:t>
            </a:r>
          </a:p>
          <a:p>
            <a:pPr algn="just"/>
            <a:r>
              <a:rPr lang="es-ES_tradnl" dirty="0"/>
              <a:t>La comunidad migrante italiana en Bélgica alcanza hoy más de 150 mil integrantes y es la segunda en importancia del país.</a:t>
            </a:r>
          </a:p>
        </p:txBody>
      </p:sp>
      <p:pic>
        <p:nvPicPr>
          <p:cNvPr id="4" name="Image 3">
            <a:extLst>
              <a:ext uri="{FF2B5EF4-FFF2-40B4-BE49-F238E27FC236}">
                <a16:creationId xmlns:a16="http://schemas.microsoft.com/office/drawing/2014/main" id="{B1E5B0BA-5884-384C-B007-955F0E47F568}"/>
              </a:ext>
            </a:extLst>
          </p:cNvPr>
          <p:cNvPicPr>
            <a:picLocks noChangeAspect="1"/>
          </p:cNvPicPr>
          <p:nvPr/>
        </p:nvPicPr>
        <p:blipFill>
          <a:blip r:embed="rId2"/>
          <a:stretch>
            <a:fillRect/>
          </a:stretch>
        </p:blipFill>
        <p:spPr>
          <a:xfrm>
            <a:off x="1236463" y="47685"/>
            <a:ext cx="5518547" cy="6858000"/>
          </a:xfrm>
          <a:prstGeom prst="rect">
            <a:avLst/>
          </a:prstGeom>
        </p:spPr>
      </p:pic>
    </p:spTree>
    <p:extLst>
      <p:ext uri="{BB962C8B-B14F-4D97-AF65-F5344CB8AC3E}">
        <p14:creationId xmlns:p14="http://schemas.microsoft.com/office/powerpoint/2010/main" val="616851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D6F89B4-7B93-C346-8FB0-1C4F1FCBBAD0}"/>
              </a:ext>
            </a:extLst>
          </p:cNvPr>
          <p:cNvPicPr>
            <a:picLocks noChangeAspect="1"/>
          </p:cNvPicPr>
          <p:nvPr/>
        </p:nvPicPr>
        <p:blipFill>
          <a:blip r:embed="rId2"/>
          <a:stretch>
            <a:fillRect/>
          </a:stretch>
        </p:blipFill>
        <p:spPr>
          <a:xfrm>
            <a:off x="1562100" y="876300"/>
            <a:ext cx="9067800" cy="5105400"/>
          </a:xfrm>
          <a:prstGeom prst="rect">
            <a:avLst/>
          </a:prstGeom>
        </p:spPr>
      </p:pic>
    </p:spTree>
    <p:extLst>
      <p:ext uri="{BB962C8B-B14F-4D97-AF65-F5344CB8AC3E}">
        <p14:creationId xmlns:p14="http://schemas.microsoft.com/office/powerpoint/2010/main" val="3948442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1DC6410-2EE2-EA4B-862B-5BBCE03C8E0D}"/>
              </a:ext>
            </a:extLst>
          </p:cNvPr>
          <p:cNvPicPr>
            <a:picLocks noChangeAspect="1"/>
          </p:cNvPicPr>
          <p:nvPr/>
        </p:nvPicPr>
        <p:blipFill>
          <a:blip r:embed="rId2"/>
          <a:stretch>
            <a:fillRect/>
          </a:stretch>
        </p:blipFill>
        <p:spPr>
          <a:xfrm>
            <a:off x="6189918" y="1814513"/>
            <a:ext cx="5754151" cy="3829049"/>
          </a:xfrm>
          <a:prstGeom prst="rect">
            <a:avLst/>
          </a:prstGeom>
        </p:spPr>
      </p:pic>
      <p:pic>
        <p:nvPicPr>
          <p:cNvPr id="5" name="Image 4">
            <a:extLst>
              <a:ext uri="{FF2B5EF4-FFF2-40B4-BE49-F238E27FC236}">
                <a16:creationId xmlns:a16="http://schemas.microsoft.com/office/drawing/2014/main" id="{1DDA6543-6151-2448-B4B6-677BF32F2F8B}"/>
              </a:ext>
            </a:extLst>
          </p:cNvPr>
          <p:cNvPicPr>
            <a:picLocks noChangeAspect="1"/>
          </p:cNvPicPr>
          <p:nvPr/>
        </p:nvPicPr>
        <p:blipFill>
          <a:blip r:embed="rId3"/>
          <a:stretch>
            <a:fillRect/>
          </a:stretch>
        </p:blipFill>
        <p:spPr>
          <a:xfrm>
            <a:off x="247932" y="814328"/>
            <a:ext cx="5850648" cy="5420454"/>
          </a:xfrm>
          <a:prstGeom prst="rect">
            <a:avLst/>
          </a:prstGeom>
        </p:spPr>
      </p:pic>
      <p:sp>
        <p:nvSpPr>
          <p:cNvPr id="6" name="ZoneTexte 5">
            <a:extLst>
              <a:ext uri="{FF2B5EF4-FFF2-40B4-BE49-F238E27FC236}">
                <a16:creationId xmlns:a16="http://schemas.microsoft.com/office/drawing/2014/main" id="{F9A9AE17-F209-CF49-AD46-7AC0DE088663}"/>
              </a:ext>
            </a:extLst>
          </p:cNvPr>
          <p:cNvSpPr txBox="1"/>
          <p:nvPr/>
        </p:nvSpPr>
        <p:spPr>
          <a:xfrm>
            <a:off x="7448232" y="814328"/>
            <a:ext cx="3972562" cy="830997"/>
          </a:xfrm>
          <a:prstGeom prst="rect">
            <a:avLst/>
          </a:prstGeom>
          <a:noFill/>
        </p:spPr>
        <p:txBody>
          <a:bodyPr wrap="none" rtlCol="0">
            <a:spAutoFit/>
          </a:bodyPr>
          <a:lstStyle/>
          <a:p>
            <a:pPr algn="ctr"/>
            <a:r>
              <a:rPr lang="fr-FR" sz="2400" b="1" dirty="0">
                <a:latin typeface="Century Gothic" panose="020B0502020202020204" pitchFamily="34" charset="0"/>
              </a:rPr>
              <a:t>EL INDEPENDENTISMO</a:t>
            </a:r>
          </a:p>
          <a:p>
            <a:pPr algn="ctr"/>
            <a:r>
              <a:rPr lang="fr-FR" sz="2400" b="1" dirty="0">
                <a:latin typeface="Century Gothic" panose="020B0502020202020204" pitchFamily="34" charset="0"/>
              </a:rPr>
              <a:t>FLANDES    &amp;    CATALUÑA</a:t>
            </a:r>
          </a:p>
        </p:txBody>
      </p:sp>
    </p:spTree>
    <p:extLst>
      <p:ext uri="{BB962C8B-B14F-4D97-AF65-F5344CB8AC3E}">
        <p14:creationId xmlns:p14="http://schemas.microsoft.com/office/powerpoint/2010/main" val="2862761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46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F8FEDB25-4DB1-6C42-A759-814ACC11A8F3}"/>
              </a:ext>
            </a:extLst>
          </p:cNvPr>
          <p:cNvPicPr>
            <a:picLocks noChangeAspect="1"/>
          </p:cNvPicPr>
          <p:nvPr/>
        </p:nvPicPr>
        <p:blipFill>
          <a:blip r:embed="rId2"/>
          <a:stretch>
            <a:fillRect/>
          </a:stretch>
        </p:blipFill>
        <p:spPr>
          <a:xfrm>
            <a:off x="3195769" y="643467"/>
            <a:ext cx="5800462" cy="5571066"/>
          </a:xfrm>
          <a:prstGeom prst="rect">
            <a:avLst/>
          </a:prstGeom>
        </p:spPr>
      </p:pic>
    </p:spTree>
    <p:extLst>
      <p:ext uri="{BB962C8B-B14F-4D97-AF65-F5344CB8AC3E}">
        <p14:creationId xmlns:p14="http://schemas.microsoft.com/office/powerpoint/2010/main" val="1429857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0A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 8">
            <a:extLst>
              <a:ext uri="{FF2B5EF4-FFF2-40B4-BE49-F238E27FC236}">
                <a16:creationId xmlns:a16="http://schemas.microsoft.com/office/drawing/2014/main" id="{0694C56D-50CE-D748-8B56-C7DDAFCA47B7}"/>
              </a:ext>
            </a:extLst>
          </p:cNvPr>
          <p:cNvPicPr>
            <a:picLocks noChangeAspect="1"/>
          </p:cNvPicPr>
          <p:nvPr/>
        </p:nvPicPr>
        <p:blipFill>
          <a:blip r:embed="rId2"/>
          <a:stretch>
            <a:fillRect/>
          </a:stretch>
        </p:blipFill>
        <p:spPr>
          <a:xfrm>
            <a:off x="2851771" y="643467"/>
            <a:ext cx="6488457" cy="5571066"/>
          </a:xfrm>
          <a:prstGeom prst="rect">
            <a:avLst/>
          </a:prstGeom>
        </p:spPr>
      </p:pic>
    </p:spTree>
    <p:extLst>
      <p:ext uri="{BB962C8B-B14F-4D97-AF65-F5344CB8AC3E}">
        <p14:creationId xmlns:p14="http://schemas.microsoft.com/office/powerpoint/2010/main" val="34459864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36CD28D-805C-5F42-AB51-78B9655AD021}"/>
              </a:ext>
            </a:extLst>
          </p:cNvPr>
          <p:cNvSpPr txBox="1"/>
          <p:nvPr/>
        </p:nvSpPr>
        <p:spPr>
          <a:xfrm>
            <a:off x="784356" y="732642"/>
            <a:ext cx="10842455" cy="1200329"/>
          </a:xfrm>
          <a:prstGeom prst="rect">
            <a:avLst/>
          </a:prstGeom>
          <a:noFill/>
        </p:spPr>
        <p:txBody>
          <a:bodyPr wrap="none" rtlCol="0">
            <a:spAutoFit/>
          </a:bodyPr>
          <a:lstStyle/>
          <a:p>
            <a:pPr algn="ctr"/>
            <a:r>
              <a:rPr lang="fr-FR" sz="2400" b="1" dirty="0">
                <a:solidFill>
                  <a:schemeClr val="accent2"/>
                </a:solidFill>
              </a:rPr>
              <a:t>UN RECORRIDO RÁPIDO POR ALGUNOS DE LOS MUCHOS PUNTOS DE ENCUENTRO</a:t>
            </a:r>
          </a:p>
          <a:p>
            <a:pPr algn="ctr"/>
            <a:endParaRPr lang="fr-FR" sz="2400" b="1" dirty="0">
              <a:solidFill>
                <a:schemeClr val="accent2"/>
              </a:solidFill>
            </a:endParaRPr>
          </a:p>
          <a:p>
            <a:pPr algn="ctr"/>
            <a:r>
              <a:rPr lang="fr-FR" sz="2400" b="1" dirty="0">
                <a:solidFill>
                  <a:schemeClr val="accent2"/>
                </a:solidFill>
              </a:rPr>
              <a:t>ENTRE NUESTRAS HISTORIAS NACIONALES…</a:t>
            </a:r>
          </a:p>
        </p:txBody>
      </p:sp>
      <p:pic>
        <p:nvPicPr>
          <p:cNvPr id="6" name="Image 5" descr="Une image contenant carte&#10;&#10;Description générée automatiquement">
            <a:extLst>
              <a:ext uri="{FF2B5EF4-FFF2-40B4-BE49-F238E27FC236}">
                <a16:creationId xmlns:a16="http://schemas.microsoft.com/office/drawing/2014/main" id="{3A91E0B5-FF90-C844-9B4F-49251ED1915D}"/>
              </a:ext>
            </a:extLst>
          </p:cNvPr>
          <p:cNvPicPr>
            <a:picLocks noChangeAspect="1"/>
          </p:cNvPicPr>
          <p:nvPr/>
        </p:nvPicPr>
        <p:blipFill>
          <a:blip r:embed="rId2"/>
          <a:stretch>
            <a:fillRect/>
          </a:stretch>
        </p:blipFill>
        <p:spPr>
          <a:xfrm>
            <a:off x="2463800" y="2362743"/>
            <a:ext cx="7264400" cy="3962400"/>
          </a:xfrm>
          <a:prstGeom prst="rect">
            <a:avLst/>
          </a:prstGeom>
        </p:spPr>
      </p:pic>
    </p:spTree>
    <p:extLst>
      <p:ext uri="{BB962C8B-B14F-4D97-AF65-F5344CB8AC3E}">
        <p14:creationId xmlns:p14="http://schemas.microsoft.com/office/powerpoint/2010/main" val="1538412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carte&#10;&#10;Description générée automatiquement">
            <a:extLst>
              <a:ext uri="{FF2B5EF4-FFF2-40B4-BE49-F238E27FC236}">
                <a16:creationId xmlns:a16="http://schemas.microsoft.com/office/drawing/2014/main" id="{37C56517-BEFD-B541-B908-5BAD1982C739}"/>
              </a:ext>
            </a:extLst>
          </p:cNvPr>
          <p:cNvPicPr/>
          <p:nvPr/>
        </p:nvPicPr>
        <p:blipFill>
          <a:blip r:embed="rId2"/>
          <a:stretch>
            <a:fillRect/>
          </a:stretch>
        </p:blipFill>
        <p:spPr>
          <a:xfrm>
            <a:off x="1381052" y="544645"/>
            <a:ext cx="8777360" cy="5198930"/>
          </a:xfrm>
          <a:prstGeom prst="rect">
            <a:avLst/>
          </a:prstGeom>
        </p:spPr>
      </p:pic>
      <p:sp>
        <p:nvSpPr>
          <p:cNvPr id="3" name="Rectangle 2">
            <a:extLst>
              <a:ext uri="{FF2B5EF4-FFF2-40B4-BE49-F238E27FC236}">
                <a16:creationId xmlns:a16="http://schemas.microsoft.com/office/drawing/2014/main" id="{64CAC3E5-488E-1047-B69E-B6948B0C9340}"/>
              </a:ext>
            </a:extLst>
          </p:cNvPr>
          <p:cNvSpPr/>
          <p:nvPr/>
        </p:nvSpPr>
        <p:spPr>
          <a:xfrm>
            <a:off x="1381052" y="5851690"/>
            <a:ext cx="9034535" cy="646331"/>
          </a:xfrm>
          <a:prstGeom prst="rect">
            <a:avLst/>
          </a:prstGeom>
        </p:spPr>
        <p:txBody>
          <a:bodyPr wrap="square">
            <a:spAutoFit/>
          </a:bodyPr>
          <a:lstStyle/>
          <a:p>
            <a:pPr algn="ctr"/>
            <a:r>
              <a:rPr lang="es-ES_tradnl" dirty="0"/>
              <a:t>En 1442, </a:t>
            </a:r>
            <a:r>
              <a:rPr lang="es-ES_tradnl" b="1" dirty="0"/>
              <a:t>el Reino de Nápoles</a:t>
            </a:r>
            <a:r>
              <a:rPr lang="es-ES_tradnl" dirty="0"/>
              <a:t>, que abarcaba la mitad meridional de Italia, </a:t>
            </a:r>
          </a:p>
          <a:p>
            <a:pPr algn="ctr"/>
            <a:r>
              <a:rPr lang="es-ES_tradnl" dirty="0"/>
              <a:t>pasó a formar parte de la Corona de Aragón.</a:t>
            </a:r>
          </a:p>
        </p:txBody>
      </p:sp>
      <p:sp>
        <p:nvSpPr>
          <p:cNvPr id="4" name="ZoneTexte 3">
            <a:extLst>
              <a:ext uri="{FF2B5EF4-FFF2-40B4-BE49-F238E27FC236}">
                <a16:creationId xmlns:a16="http://schemas.microsoft.com/office/drawing/2014/main" id="{D5DC35EE-0F40-3544-A987-22FE4C744356}"/>
              </a:ext>
            </a:extLst>
          </p:cNvPr>
          <p:cNvSpPr txBox="1"/>
          <p:nvPr/>
        </p:nvSpPr>
        <p:spPr>
          <a:xfrm>
            <a:off x="10532962" y="1076446"/>
            <a:ext cx="1124026" cy="646331"/>
          </a:xfrm>
          <a:prstGeom prst="rect">
            <a:avLst/>
          </a:prstGeom>
          <a:noFill/>
        </p:spPr>
        <p:txBody>
          <a:bodyPr wrap="none" rtlCol="0">
            <a:spAutoFit/>
          </a:bodyPr>
          <a:lstStyle/>
          <a:p>
            <a:r>
              <a:rPr lang="fr-FR" sz="3600" b="1" dirty="0">
                <a:solidFill>
                  <a:srgbClr val="FF0000"/>
                </a:solidFill>
              </a:rPr>
              <a:t>s. XV</a:t>
            </a:r>
          </a:p>
        </p:txBody>
      </p:sp>
    </p:spTree>
    <p:extLst>
      <p:ext uri="{BB962C8B-B14F-4D97-AF65-F5344CB8AC3E}">
        <p14:creationId xmlns:p14="http://schemas.microsoft.com/office/powerpoint/2010/main" val="3410071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60C363A-2872-424A-BAC1-7860C79A76D6}"/>
              </a:ext>
            </a:extLst>
          </p:cNvPr>
          <p:cNvPicPr>
            <a:picLocks noChangeAspect="1"/>
          </p:cNvPicPr>
          <p:nvPr/>
        </p:nvPicPr>
        <p:blipFill>
          <a:blip r:embed="rId2"/>
          <a:stretch>
            <a:fillRect/>
          </a:stretch>
        </p:blipFill>
        <p:spPr>
          <a:xfrm>
            <a:off x="939027" y="466724"/>
            <a:ext cx="3266259" cy="4071936"/>
          </a:xfrm>
          <a:prstGeom prst="rect">
            <a:avLst/>
          </a:prstGeom>
        </p:spPr>
      </p:pic>
      <p:pic>
        <p:nvPicPr>
          <p:cNvPr id="5" name="Image 4">
            <a:extLst>
              <a:ext uri="{FF2B5EF4-FFF2-40B4-BE49-F238E27FC236}">
                <a16:creationId xmlns:a16="http://schemas.microsoft.com/office/drawing/2014/main" id="{E73EF2A2-CD6C-B340-9991-AA2C75D4C4B4}"/>
              </a:ext>
            </a:extLst>
          </p:cNvPr>
          <p:cNvPicPr>
            <a:picLocks noChangeAspect="1"/>
          </p:cNvPicPr>
          <p:nvPr/>
        </p:nvPicPr>
        <p:blipFill>
          <a:blip r:embed="rId3"/>
          <a:stretch>
            <a:fillRect/>
          </a:stretch>
        </p:blipFill>
        <p:spPr>
          <a:xfrm>
            <a:off x="4611626" y="619122"/>
            <a:ext cx="5226051" cy="3919538"/>
          </a:xfrm>
          <a:prstGeom prst="rect">
            <a:avLst/>
          </a:prstGeom>
        </p:spPr>
      </p:pic>
      <p:sp>
        <p:nvSpPr>
          <p:cNvPr id="7" name="Rectangle 6">
            <a:extLst>
              <a:ext uri="{FF2B5EF4-FFF2-40B4-BE49-F238E27FC236}">
                <a16:creationId xmlns:a16="http://schemas.microsoft.com/office/drawing/2014/main" id="{99105370-255C-A047-B589-3BF9B533495C}"/>
              </a:ext>
            </a:extLst>
          </p:cNvPr>
          <p:cNvSpPr/>
          <p:nvPr/>
        </p:nvSpPr>
        <p:spPr>
          <a:xfrm>
            <a:off x="1034005" y="4808107"/>
            <a:ext cx="8803672" cy="1477328"/>
          </a:xfrm>
          <a:prstGeom prst="rect">
            <a:avLst/>
          </a:prstGeom>
        </p:spPr>
        <p:txBody>
          <a:bodyPr wrap="square">
            <a:spAutoFit/>
          </a:bodyPr>
          <a:lstStyle/>
          <a:p>
            <a:pPr algn="just"/>
            <a:r>
              <a:rPr lang="es-ES_tradnl" u="none" strike="noStrike" dirty="0">
                <a:effectLst/>
              </a:rPr>
              <a:t>En la ciudad de Brujas (Bélgica) se rinde un sencillo homenaje a uno de los más importantes pensadores y humanistas españoles: el valenciano </a:t>
            </a:r>
            <a:r>
              <a:rPr lang="es-ES_tradnl" b="1" u="none" strike="noStrike" dirty="0">
                <a:effectLst/>
              </a:rPr>
              <a:t>Luis Vives (1492 – 1540) , </a:t>
            </a:r>
            <a:r>
              <a:rPr lang="es-ES_tradnl" u="none" strike="noStrike" dirty="0">
                <a:effectLst/>
              </a:rPr>
              <a:t>que pasó en esta ciudad más de la mitad de su vida. </a:t>
            </a:r>
            <a:r>
              <a:rPr lang="es-ES_tradnl" dirty="0"/>
              <a:t>Luis Vives fue uno de los pensadores más importantes de su tiempo. Sus ideas sobre la educación, sobre psicología o filosofía tuvieron un gran impacto en toda Europa y siguieron vivas durante siglos.</a:t>
            </a:r>
          </a:p>
        </p:txBody>
      </p:sp>
    </p:spTree>
    <p:extLst>
      <p:ext uri="{BB962C8B-B14F-4D97-AF65-F5344CB8AC3E}">
        <p14:creationId xmlns:p14="http://schemas.microsoft.com/office/powerpoint/2010/main" val="2126587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E70029D-FFF0-3D4C-BB35-10FBAFA07D38}"/>
              </a:ext>
            </a:extLst>
          </p:cNvPr>
          <p:cNvPicPr>
            <a:picLocks noChangeAspect="1"/>
          </p:cNvPicPr>
          <p:nvPr/>
        </p:nvPicPr>
        <p:blipFill>
          <a:blip r:embed="rId2"/>
          <a:stretch>
            <a:fillRect/>
          </a:stretch>
        </p:blipFill>
        <p:spPr>
          <a:xfrm>
            <a:off x="975727" y="900113"/>
            <a:ext cx="4170947" cy="2786062"/>
          </a:xfrm>
          <a:prstGeom prst="rect">
            <a:avLst/>
          </a:prstGeom>
        </p:spPr>
      </p:pic>
      <p:pic>
        <p:nvPicPr>
          <p:cNvPr id="3" name="Image 2">
            <a:extLst>
              <a:ext uri="{FF2B5EF4-FFF2-40B4-BE49-F238E27FC236}">
                <a16:creationId xmlns:a16="http://schemas.microsoft.com/office/drawing/2014/main" id="{22CC38CF-A69E-464C-9716-4544214E7AB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414963" y="900113"/>
            <a:ext cx="6444248" cy="4443412"/>
          </a:xfrm>
          <a:prstGeom prst="rect">
            <a:avLst/>
          </a:prstGeom>
          <a:noFill/>
          <a:ln>
            <a:noFill/>
          </a:ln>
        </p:spPr>
      </p:pic>
      <p:sp>
        <p:nvSpPr>
          <p:cNvPr id="4" name="Rectangle 3">
            <a:extLst>
              <a:ext uri="{FF2B5EF4-FFF2-40B4-BE49-F238E27FC236}">
                <a16:creationId xmlns:a16="http://schemas.microsoft.com/office/drawing/2014/main" id="{802EC4B5-8907-694C-A784-C8EC3757BCDF}"/>
              </a:ext>
            </a:extLst>
          </p:cNvPr>
          <p:cNvSpPr/>
          <p:nvPr/>
        </p:nvSpPr>
        <p:spPr>
          <a:xfrm>
            <a:off x="642143" y="4043273"/>
            <a:ext cx="4638675" cy="1754326"/>
          </a:xfrm>
          <a:prstGeom prst="rect">
            <a:avLst/>
          </a:prstGeom>
        </p:spPr>
        <p:txBody>
          <a:bodyPr wrap="square">
            <a:spAutoFit/>
          </a:bodyPr>
          <a:lstStyle/>
          <a:p>
            <a:pPr algn="just"/>
            <a:r>
              <a:rPr lang="es-ES"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BRUSELAS, 1516. Carlos V </a:t>
            </a:r>
            <a:r>
              <a:rPr lang="es-ES" dirty="0">
                <a:solidFill>
                  <a:srgbClr val="000000"/>
                </a:solidFill>
                <a:latin typeface="Calibri" panose="020F0502020204030204" pitchFamily="34" charset="0"/>
                <a:ea typeface="Calibri" panose="020F0502020204030204" pitchFamily="34" charset="0"/>
                <a:cs typeface="Times New Roman" panose="02020603050405020304" pitchFamily="18" charset="0"/>
              </a:rPr>
              <a:t>(Gante, 1500</a:t>
            </a:r>
            <a:r>
              <a:rPr lang="es-ES"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r>
              <a:rPr lang="es-ES" dirty="0">
                <a:solidFill>
                  <a:srgbClr val="000000"/>
                </a:solidFill>
                <a:latin typeface="Calibri" panose="020F0502020204030204" pitchFamily="34" charset="0"/>
                <a:ea typeface="Calibri" panose="020F0502020204030204" pitchFamily="34" charset="0"/>
                <a:cs typeface="Calibri" panose="020F0502020204030204" pitchFamily="34" charset="0"/>
              </a:rPr>
              <a:t>, soberano de los Países Bajos y nieto de los Reyes Católicos, hereda la corona de Castilla y Aragón y se convierte en </a:t>
            </a:r>
            <a:r>
              <a:rPr lang="es-ES" b="1" dirty="0">
                <a:solidFill>
                  <a:srgbClr val="000000"/>
                </a:solidFill>
                <a:latin typeface="Calibri" panose="020F0502020204030204" pitchFamily="34" charset="0"/>
                <a:ea typeface="Calibri" panose="020F0502020204030204" pitchFamily="34" charset="0"/>
                <a:cs typeface="Calibri" panose="020F0502020204030204" pitchFamily="34" charset="0"/>
              </a:rPr>
              <a:t>Carlos I de España. </a:t>
            </a:r>
          </a:p>
          <a:p>
            <a:pPr algn="just"/>
            <a:r>
              <a:rPr lang="es-ES" dirty="0">
                <a:solidFill>
                  <a:srgbClr val="000000"/>
                </a:solidFill>
                <a:latin typeface="Calibri" panose="020F0502020204030204" pitchFamily="34" charset="0"/>
                <a:ea typeface="Calibri" panose="020F0502020204030204" pitchFamily="34" charset="0"/>
                <a:cs typeface="Calibri" panose="020F0502020204030204" pitchFamily="34" charset="0"/>
              </a:rPr>
              <a:t>Las historias de España y Flandes se unen durante dos siglos. </a:t>
            </a:r>
            <a:endParaRPr lang="fr-BE"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ZoneTexte 4">
            <a:extLst>
              <a:ext uri="{FF2B5EF4-FFF2-40B4-BE49-F238E27FC236}">
                <a16:creationId xmlns:a16="http://schemas.microsoft.com/office/drawing/2014/main" id="{63D54696-CAF4-784E-935A-2E4470CFF886}"/>
              </a:ext>
            </a:extLst>
          </p:cNvPr>
          <p:cNvSpPr txBox="1"/>
          <p:nvPr/>
        </p:nvSpPr>
        <p:spPr>
          <a:xfrm>
            <a:off x="1111170" y="393539"/>
            <a:ext cx="1010213" cy="523220"/>
          </a:xfrm>
          <a:prstGeom prst="rect">
            <a:avLst/>
          </a:prstGeom>
          <a:noFill/>
        </p:spPr>
        <p:txBody>
          <a:bodyPr wrap="none" rtlCol="0">
            <a:spAutoFit/>
          </a:bodyPr>
          <a:lstStyle/>
          <a:p>
            <a:r>
              <a:rPr lang="fr-FR" sz="2800" b="1" dirty="0">
                <a:solidFill>
                  <a:srgbClr val="FF0000"/>
                </a:solidFill>
              </a:rPr>
              <a:t>s. XVI</a:t>
            </a:r>
          </a:p>
        </p:txBody>
      </p:sp>
    </p:spTree>
    <p:extLst>
      <p:ext uri="{BB962C8B-B14F-4D97-AF65-F5344CB8AC3E}">
        <p14:creationId xmlns:p14="http://schemas.microsoft.com/office/powerpoint/2010/main" val="1868895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90DBCB6-5F11-B54E-806A-FA19B3964B0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016250" y="1253675"/>
            <a:ext cx="8527925" cy="2890063"/>
          </a:xfrm>
          <a:prstGeom prst="rect">
            <a:avLst/>
          </a:prstGeom>
          <a:noFill/>
          <a:ln>
            <a:noFill/>
          </a:ln>
        </p:spPr>
      </p:pic>
      <p:sp>
        <p:nvSpPr>
          <p:cNvPr id="3" name="Rectangle 2">
            <a:extLst>
              <a:ext uri="{FF2B5EF4-FFF2-40B4-BE49-F238E27FC236}">
                <a16:creationId xmlns:a16="http://schemas.microsoft.com/office/drawing/2014/main" id="{41375C9F-B7DD-3842-8F4F-9E702DDE3FD9}"/>
              </a:ext>
            </a:extLst>
          </p:cNvPr>
          <p:cNvSpPr/>
          <p:nvPr/>
        </p:nvSpPr>
        <p:spPr>
          <a:xfrm>
            <a:off x="2016250" y="4455241"/>
            <a:ext cx="8210550" cy="1015663"/>
          </a:xfrm>
          <a:prstGeom prst="rect">
            <a:avLst/>
          </a:prstGeom>
        </p:spPr>
        <p:txBody>
          <a:bodyPr wrap="square">
            <a:spAutoFit/>
          </a:bodyPr>
          <a:lstStyle/>
          <a:p>
            <a:pPr algn="just"/>
            <a:r>
              <a:rPr lang="es-ES_tradnl" sz="2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La ciudad belga de </a:t>
            </a:r>
            <a:r>
              <a:rPr lang="es-ES_tradnl" sz="20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Charlerloi</a:t>
            </a:r>
            <a:r>
              <a:rPr lang="es-ES_tradnl" sz="2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 </a:t>
            </a:r>
            <a:r>
              <a:rPr lang="es-ES_tradnl"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cerca de Beaumont </a:t>
            </a:r>
            <a:r>
              <a:rPr lang="es-ES_tradnl" sz="2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s-ES_tradnl" sz="2000" dirty="0">
                <a:solidFill>
                  <a:srgbClr val="000000"/>
                </a:solidFill>
                <a:latin typeface="Calibri" panose="020F0502020204030204" pitchFamily="34" charset="0"/>
                <a:ea typeface="Calibri" panose="020F0502020204030204" pitchFamily="34" charset="0"/>
                <a:cs typeface="Calibri" panose="020F0502020204030204" pitchFamily="34" charset="0"/>
              </a:rPr>
              <a:t>fue fundada en 1666 por el gobernador español en los Países Bajos, en honor del rey </a:t>
            </a:r>
            <a:r>
              <a:rPr lang="es-ES_tradnl" sz="2000" b="1" dirty="0">
                <a:effectLst/>
                <a:latin typeface="Calibri" panose="020F0502020204030204" pitchFamily="34" charset="0"/>
                <a:ea typeface="Calibri" panose="020F0502020204030204" pitchFamily="34" charset="0"/>
                <a:cs typeface="Times New Roman" panose="02020603050405020304" pitchFamily="18" charset="0"/>
              </a:rPr>
              <a:t>Carlos II de España</a:t>
            </a:r>
            <a:r>
              <a:rPr lang="es-ES_tradnl" sz="2000" dirty="0">
                <a:effectLst/>
                <a:latin typeface="Calibri" panose="020F0502020204030204" pitchFamily="34" charset="0"/>
                <a:ea typeface="Calibri" panose="020F0502020204030204" pitchFamily="34" charset="0"/>
                <a:cs typeface="Times New Roman" panose="02020603050405020304" pitchFamily="18" charset="0"/>
              </a:rPr>
              <a:t>, el último monarca de la dinastía de Habsburgo en </a:t>
            </a:r>
            <a:r>
              <a:rPr lang="es-ES_tradnl" sz="2000" b="1" dirty="0">
                <a:effectLst/>
                <a:latin typeface="Calibri" panose="020F0502020204030204" pitchFamily="34" charset="0"/>
                <a:ea typeface="Calibri" panose="020F0502020204030204" pitchFamily="34" charset="0"/>
                <a:cs typeface="Times New Roman" panose="02020603050405020304" pitchFamily="18" charset="0"/>
              </a:rPr>
              <a:t>España</a:t>
            </a:r>
            <a:r>
              <a:rPr lang="es-ES_tradnl" sz="20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835371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8A0BF4-BE67-8844-8A6E-110B7BCD01B7}"/>
              </a:ext>
            </a:extLst>
          </p:cNvPr>
          <p:cNvSpPr/>
          <p:nvPr/>
        </p:nvSpPr>
        <p:spPr>
          <a:xfrm>
            <a:off x="6921661" y="792178"/>
            <a:ext cx="4027989" cy="5109091"/>
          </a:xfrm>
          <a:prstGeom prst="rect">
            <a:avLst/>
          </a:prstGeom>
        </p:spPr>
        <p:txBody>
          <a:bodyPr wrap="square">
            <a:spAutoFit/>
          </a:bodyPr>
          <a:lstStyle/>
          <a:p>
            <a:pPr algn="just"/>
            <a:r>
              <a:rPr lang="es-ES_tradnl" dirty="0">
                <a:solidFill>
                  <a:srgbClr val="212529"/>
                </a:solidFill>
                <a:latin typeface="Segoe UI" panose="020B0502040204020203" pitchFamily="34" charset="0"/>
                <a:ea typeface="Times New Roman" panose="02020603050405020304" pitchFamily="18" charset="0"/>
                <a:cs typeface="Times New Roman" panose="02020603050405020304" pitchFamily="18" charset="0"/>
              </a:rPr>
              <a:t>Los reinos de Sicilia y Nápoles siguieron siendo gobernados por miembros de la familia real española hasta </a:t>
            </a:r>
            <a:r>
              <a:rPr lang="es-ES_tradnl" b="1" dirty="0">
                <a:solidFill>
                  <a:srgbClr val="212529"/>
                </a:solidFill>
                <a:latin typeface="Segoe UI" panose="020B0502040204020203" pitchFamily="34" charset="0"/>
                <a:ea typeface="Times New Roman" panose="02020603050405020304" pitchFamily="18" charset="0"/>
                <a:cs typeface="Times New Roman" panose="02020603050405020304" pitchFamily="18" charset="0"/>
              </a:rPr>
              <a:t>1759</a:t>
            </a:r>
            <a:r>
              <a:rPr lang="es-ES_tradnl" dirty="0">
                <a:solidFill>
                  <a:srgbClr val="212529"/>
                </a:solidFill>
                <a:latin typeface="Segoe UI" panose="020B0502040204020203" pitchFamily="34" charset="0"/>
                <a:ea typeface="Times New Roman" panose="02020603050405020304" pitchFamily="18" charset="0"/>
                <a:cs typeface="Times New Roman" panose="02020603050405020304" pitchFamily="18" charset="0"/>
              </a:rPr>
              <a:t>, año en el que el rey Carlos VII se convirtió en </a:t>
            </a:r>
            <a:r>
              <a:rPr lang="es-ES_tradnl" b="1" dirty="0">
                <a:solidFill>
                  <a:srgbClr val="212529"/>
                </a:solidFill>
                <a:latin typeface="Segoe UI" panose="020B0502040204020203" pitchFamily="34" charset="0"/>
                <a:ea typeface="Times New Roman" panose="02020603050405020304" pitchFamily="18" charset="0"/>
                <a:cs typeface="Times New Roman" panose="02020603050405020304" pitchFamily="18" charset="0"/>
              </a:rPr>
              <a:t>Carlos III de España</a:t>
            </a:r>
            <a:r>
              <a:rPr lang="es-ES_tradnl" dirty="0">
                <a:solidFill>
                  <a:srgbClr val="212529"/>
                </a:solidFill>
                <a:latin typeface="Segoe UI" panose="020B0502040204020203" pitchFamily="34" charset="0"/>
                <a:ea typeface="Times New Roman" panose="02020603050405020304" pitchFamily="18" charset="0"/>
                <a:cs typeface="Times New Roman" panose="02020603050405020304" pitchFamily="18" charset="0"/>
              </a:rPr>
              <a:t> (el primer rey de la dinastía de los Borbones) y tuvo que renunciar al trono napolitano y siciliano, incompatibles con el español. </a:t>
            </a:r>
          </a:p>
          <a:p>
            <a:pPr algn="just"/>
            <a:endParaRPr lang="es-ES_tradnl" dirty="0">
              <a:solidFill>
                <a:srgbClr val="212529"/>
              </a:solidFill>
              <a:latin typeface="Segoe UI" panose="020B0502040204020203" pitchFamily="34" charset="0"/>
              <a:ea typeface="Times New Roman" panose="02020603050405020304" pitchFamily="18" charset="0"/>
              <a:cs typeface="Times New Roman" panose="02020603050405020304" pitchFamily="18" charset="0"/>
            </a:endParaRPr>
          </a:p>
          <a:p>
            <a:pPr algn="just"/>
            <a:r>
              <a:rPr lang="es-ES_tradnl" dirty="0">
                <a:solidFill>
                  <a:srgbClr val="212529"/>
                </a:solidFill>
                <a:latin typeface="Segoe UI" panose="020B0502040204020203" pitchFamily="34" charset="0"/>
                <a:ea typeface="Times New Roman" panose="02020603050405020304" pitchFamily="18" charset="0"/>
                <a:cs typeface="Times New Roman" panose="02020603050405020304" pitchFamily="18" charset="0"/>
              </a:rPr>
              <a:t>Su hijo unió el sur de Italia en el </a:t>
            </a:r>
            <a:r>
              <a:rPr lang="es-ES_tradnl" b="1" dirty="0">
                <a:solidFill>
                  <a:srgbClr val="212529"/>
                </a:solidFill>
                <a:latin typeface="Segoe UI" panose="020B0502040204020203" pitchFamily="34" charset="0"/>
                <a:ea typeface="Times New Roman" panose="02020603050405020304" pitchFamily="18" charset="0"/>
                <a:cs typeface="Times New Roman" panose="02020603050405020304" pitchFamily="18" charset="0"/>
              </a:rPr>
              <a:t>Reino de las Dos </a:t>
            </a:r>
            <a:r>
              <a:rPr lang="es-ES_tradnl" b="1" dirty="0" err="1">
                <a:solidFill>
                  <a:srgbClr val="212529"/>
                </a:solidFill>
                <a:latin typeface="Segoe UI" panose="020B0502040204020203" pitchFamily="34" charset="0"/>
                <a:ea typeface="Times New Roman" panose="02020603050405020304" pitchFamily="18" charset="0"/>
                <a:cs typeface="Times New Roman" panose="02020603050405020304" pitchFamily="18" charset="0"/>
              </a:rPr>
              <a:t>Sicilias</a:t>
            </a:r>
            <a:r>
              <a:rPr lang="es-ES_tradnl" dirty="0">
                <a:solidFill>
                  <a:srgbClr val="212529"/>
                </a:solidFill>
                <a:latin typeface="Segoe UI" panose="020B0502040204020203" pitchFamily="34" charset="0"/>
                <a:ea typeface="Times New Roman" panose="02020603050405020304" pitchFamily="18" charset="0"/>
                <a:cs typeface="Times New Roman" panose="02020603050405020304" pitchFamily="18" charset="0"/>
              </a:rPr>
              <a:t>, que fue independiente hasta </a:t>
            </a:r>
            <a:r>
              <a:rPr lang="es-ES_tradnl" b="1" dirty="0">
                <a:solidFill>
                  <a:srgbClr val="212529"/>
                </a:solidFill>
                <a:latin typeface="Segoe UI" panose="020B0502040204020203" pitchFamily="34" charset="0"/>
                <a:ea typeface="Times New Roman" panose="02020603050405020304" pitchFamily="18" charset="0"/>
                <a:cs typeface="Times New Roman" panose="02020603050405020304" pitchFamily="18" charset="0"/>
              </a:rPr>
              <a:t>1860</a:t>
            </a:r>
            <a:r>
              <a:rPr lang="es-ES_tradnl" dirty="0">
                <a:solidFill>
                  <a:srgbClr val="212529"/>
                </a:solidFill>
                <a:latin typeface="Segoe UI" panose="020B0502040204020203" pitchFamily="34" charset="0"/>
                <a:ea typeface="Times New Roman" panose="02020603050405020304" pitchFamily="18" charset="0"/>
                <a:cs typeface="Times New Roman" panose="02020603050405020304" pitchFamily="18" charset="0"/>
              </a:rPr>
              <a:t>, año en el que el bisnieto de Fernando, Francisco II, fue depuesto por Giuseppe Garibaldi en un acto que dio inicio a </a:t>
            </a:r>
            <a:r>
              <a:rPr lang="es-ES_tradnl" b="1" dirty="0">
                <a:solidFill>
                  <a:srgbClr val="212529"/>
                </a:solidFill>
                <a:latin typeface="Segoe UI" panose="020B0502040204020203" pitchFamily="34" charset="0"/>
                <a:ea typeface="Times New Roman" panose="02020603050405020304" pitchFamily="18" charset="0"/>
                <a:cs typeface="Times New Roman" panose="02020603050405020304" pitchFamily="18" charset="0"/>
              </a:rPr>
              <a:t>la unificación de Italia.</a:t>
            </a:r>
            <a:endParaRPr lang="es-ES_tradnl" sz="2000" b="1" dirty="0">
              <a:effectLst/>
              <a:latin typeface="Calibri" panose="020F0502020204030204" pitchFamily="34" charset="0"/>
              <a:ea typeface="Calibri" panose="020F0502020204030204" pitchFamily="34" charset="0"/>
              <a:cs typeface="Times New Roman" panose="02020603050405020304" pitchFamily="18" charset="0"/>
            </a:endParaRPr>
          </a:p>
          <a:p>
            <a:r>
              <a:rPr lang="fr-BE"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Graphique 3">
            <a:extLst>
              <a:ext uri="{FF2B5EF4-FFF2-40B4-BE49-F238E27FC236}">
                <a16:creationId xmlns:a16="http://schemas.microsoft.com/office/drawing/2014/main" id="{8FC16611-0D3B-2B42-9383-0D1B1489591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7154" y="226106"/>
            <a:ext cx="5338156" cy="6405787"/>
          </a:xfrm>
          <a:prstGeom prst="rect">
            <a:avLst/>
          </a:prstGeom>
        </p:spPr>
      </p:pic>
    </p:spTree>
    <p:extLst>
      <p:ext uri="{BB962C8B-B14F-4D97-AF65-F5344CB8AC3E}">
        <p14:creationId xmlns:p14="http://schemas.microsoft.com/office/powerpoint/2010/main" val="309917047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TotalTime>
  <Words>923</Words>
  <Application>Microsoft Macintosh PowerPoint</Application>
  <PresentationFormat>Grand écran</PresentationFormat>
  <Paragraphs>38</Paragraphs>
  <Slides>17</Slides>
  <Notes>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17</vt:i4>
      </vt:variant>
    </vt:vector>
  </HeadingPairs>
  <TitlesOfParts>
    <vt:vector size="25" baseType="lpstr">
      <vt:lpstr>Arial</vt:lpstr>
      <vt:lpstr>Calibri</vt:lpstr>
      <vt:lpstr>Calibri Light</vt:lpstr>
      <vt:lpstr>Century Gothic</vt:lpstr>
      <vt:lpstr>Segoe UI</vt:lpstr>
      <vt:lpstr>TiemposHeadline</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Pilar Carilla</dc:creator>
  <cp:lastModifiedBy>Pilar Carilla</cp:lastModifiedBy>
  <cp:revision>14</cp:revision>
  <dcterms:created xsi:type="dcterms:W3CDTF">2021-05-24T09:39:59Z</dcterms:created>
  <dcterms:modified xsi:type="dcterms:W3CDTF">2021-05-24T11:57:27Z</dcterms:modified>
</cp:coreProperties>
</file>