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0" r:id="rId6"/>
    <p:sldId id="263" r:id="rId7"/>
    <p:sldId id="261" r:id="rId8"/>
    <p:sldId id="262" r:id="rId9"/>
    <p:sldId id="266" r:id="rId10"/>
    <p:sldId id="268" r:id="rId11"/>
    <p:sldId id="270" r:id="rId12"/>
    <p:sldId id="264" r:id="rId13"/>
    <p:sldId id="271" r:id="rId14"/>
    <p:sldId id="272" r:id="rId15"/>
    <p:sldId id="273" r:id="rId16"/>
    <p:sldId id="269" r:id="rId1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4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F85A2-6140-4EB8-88B1-05494A3E4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2E6F4AA-BB62-415B-8E6B-DCEAD0F2C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D440A6-2FB2-40BE-B53C-C5F18A23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563C-733B-4FF4-9D56-1E64F97E9609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716F72-3FFD-4A54-BEDF-7A09160E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1A4D83-717E-4E82-803D-B0FB09FD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5EC5-A72B-427E-9A8F-7F7BE7ED92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091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6633F-5D7D-460C-B7CE-FA2B24336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2095831-E439-4F79-B1D2-20C2B3F87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BEC5CD-2D59-4B9F-87A5-013343B09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563C-733B-4FF4-9D56-1E64F97E9609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395CB9-9C9D-4D7A-AA41-BD330D2A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CDF07B-E3CF-4705-86DC-A7C2A9DD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5EC5-A72B-427E-9A8F-7F7BE7ED92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549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A281D30-7EB5-4000-9045-C7A27EDF7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E69D5EF-6BAE-4A0D-A197-EBB9F4F52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0CBE8B-F519-4FA5-AABB-5D55A905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563C-733B-4FF4-9D56-1E64F97E9609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0F45B0-8074-486E-A140-53217E4F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542B1E-0456-4486-8756-982EC075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5EC5-A72B-427E-9A8F-7F7BE7ED92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11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1B522-7223-4B31-B865-FA7D813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E5C97E-F73D-4D38-833B-18D8E904A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798DF6-41BE-4657-B1BB-B4E19BE7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563C-733B-4FF4-9D56-1E64F97E9609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34AD53-9EE3-4FBE-9298-C101B947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1C1E59-F246-4ADC-9F9C-73722E4A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5EC5-A72B-427E-9A8F-7F7BE7ED92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609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95A2A-AAAD-48E3-9CD8-BBCCC153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57059E-2908-43D0-8BB9-5E585BC5D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DF9E16-EE43-49D7-81B8-238F8066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563C-733B-4FF4-9D56-1E64F97E9609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60C16D-8FD9-4023-9437-A519EC7D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509C81-BDD8-4EA4-A6A1-14179D02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5EC5-A72B-427E-9A8F-7F7BE7ED92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853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B7E52-5953-4E8A-A4A7-C4AEBE8B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F5DE68-D805-416D-AE43-538F7AA2D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C7A41D-66E6-4688-8A17-F54234E0B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614670-A881-40D9-8A9B-1704BA44C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563C-733B-4FF4-9D56-1E64F97E9609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8889A8-8188-44D4-BD8D-CE0EE99B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7F42EC-4311-4C89-9D55-F888DCE8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5EC5-A72B-427E-9A8F-7F7BE7ED92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102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6A4E0-6544-48EC-9C9A-8FE28F489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0965C9-E093-4113-AE09-736CBE892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D1644A-D0EE-4783-9956-869DCAD5C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80FFAB3-774A-4756-A3F9-5EE313BA9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133FA4-F4B3-4048-B58E-3A18C0B74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D967FB-4C37-4428-A6BE-FBBA77E8E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563C-733B-4FF4-9D56-1E64F97E9609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249E422-C966-4A1A-B203-45CEDBB6D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B0F7603-7A37-41AE-8948-2E8157AF9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5EC5-A72B-427E-9A8F-7F7BE7ED92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562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30EE6-3431-4831-9AE7-0C3809751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B93BF7-DFCE-4DC6-9808-40A3365B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563C-733B-4FF4-9D56-1E64F97E9609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C19DF39-254F-4111-825B-FEED22E8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8AB4307-79EB-41AD-92B0-62BDEFF6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5EC5-A72B-427E-9A8F-7F7BE7ED92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352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59DB56D-B773-4C2B-9E7E-3AF086A5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563C-733B-4FF4-9D56-1E64F97E9609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3C4DB17-8557-4A0C-93FB-568384FB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44A4EA-DAC8-4C14-8228-38A6DB8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5EC5-A72B-427E-9A8F-7F7BE7ED92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163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F9F40-C2C9-456A-96ED-9A3A5E35A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5022C6-98C2-40C9-8CD3-2212A240E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E2A4D4-8E43-470B-B4F8-F4F70DD06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C43F70-D45C-4585-A000-6EEFDA75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563C-733B-4FF4-9D56-1E64F97E9609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3B6B9C-BEB1-4A33-9EB5-19959967C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18DD56-C2DC-4D02-9869-0B4619C8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5EC5-A72B-427E-9A8F-7F7BE7ED92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703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02F21-1F93-47FD-BF35-4BB9B6FA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1D628EC-D575-4AD3-BBD9-28CD869E1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FD3942-4B30-4B8A-A4DF-6F833EBE1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5FB8F05-5912-4179-8B5E-3371F1095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563C-733B-4FF4-9D56-1E64F97E9609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779260-F0E9-4211-9FD1-DA6B4271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7660E5-E888-4A8C-9EDE-6A64A248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5EC5-A72B-427E-9A8F-7F7BE7ED92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652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53B7346-5462-4D24-B681-8AD517907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C95E57-5E7F-40F2-861C-39E848FF4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8CB75F-3509-4E2F-B9BA-8EC39992E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6563C-733B-4FF4-9D56-1E64F97E9609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953FEB-E933-4029-96BC-3357B3489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437DF1-3A16-407D-9EFC-B405A08A1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45EC5-A72B-427E-9A8F-7F7BE7ED92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497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Afbeeldingsresultaat voor drapeau belge">
            <a:extLst>
              <a:ext uri="{FF2B5EF4-FFF2-40B4-BE49-F238E27FC236}">
                <a16:creationId xmlns:a16="http://schemas.microsoft.com/office/drawing/2014/main" id="{F6243707-3B40-4A42-9A5A-8361D3020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" r="-1" b="160"/>
          <a:stretch/>
        </p:blipFill>
        <p:spPr bwMode="auto">
          <a:xfrm>
            <a:off x="4476307" y="595421"/>
            <a:ext cx="7715693" cy="56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3886A3A-1E44-4750-9B0A-14961D5BB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884" y="2232718"/>
            <a:ext cx="3948269" cy="2383844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BE" sz="4400" dirty="0">
                <a:solidFill>
                  <a:srgbClr val="000000"/>
                </a:solidFill>
                <a:latin typeface="+mn-lt"/>
              </a:rPr>
              <a:t>Le </a:t>
            </a:r>
            <a:r>
              <a:rPr lang="nl-BE" sz="4400" dirty="0" err="1">
                <a:solidFill>
                  <a:srgbClr val="000000"/>
                </a:solidFill>
                <a:latin typeface="+mn-lt"/>
              </a:rPr>
              <a:t>système</a:t>
            </a:r>
            <a:br>
              <a:rPr lang="nl-BE" sz="4400" dirty="0">
                <a:solidFill>
                  <a:srgbClr val="000000"/>
                </a:solidFill>
                <a:latin typeface="+mn-lt"/>
              </a:rPr>
            </a:br>
            <a:r>
              <a:rPr lang="nl-BE" sz="4400" dirty="0" err="1">
                <a:solidFill>
                  <a:srgbClr val="000000"/>
                </a:solidFill>
                <a:latin typeface="+mn-lt"/>
              </a:rPr>
              <a:t>scolaire</a:t>
            </a:r>
            <a:r>
              <a:rPr lang="nl-BE" sz="4400" dirty="0">
                <a:solidFill>
                  <a:srgbClr val="000000"/>
                </a:solidFill>
                <a:latin typeface="+mn-lt"/>
              </a:rPr>
              <a:t> </a:t>
            </a:r>
            <a:br>
              <a:rPr lang="nl-BE" sz="4400" dirty="0">
                <a:solidFill>
                  <a:srgbClr val="000000"/>
                </a:solidFill>
                <a:latin typeface="+mn-lt"/>
              </a:rPr>
            </a:br>
            <a:br>
              <a:rPr lang="nl-BE" sz="4400" dirty="0">
                <a:solidFill>
                  <a:srgbClr val="000000"/>
                </a:solidFill>
                <a:latin typeface="+mn-lt"/>
              </a:rPr>
            </a:br>
            <a:r>
              <a:rPr lang="nl-BE" sz="4400" dirty="0">
                <a:solidFill>
                  <a:srgbClr val="000000"/>
                </a:solidFill>
                <a:latin typeface="+mn-lt"/>
              </a:rPr>
              <a:t>en </a:t>
            </a:r>
            <a:r>
              <a:rPr lang="nl-BE" sz="4400" dirty="0" err="1">
                <a:solidFill>
                  <a:srgbClr val="000000"/>
                </a:solidFill>
                <a:latin typeface="+mn-lt"/>
              </a:rPr>
              <a:t>Belgique</a:t>
            </a:r>
            <a:endParaRPr lang="nl-BE" sz="4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896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AF62F3BC-B7BC-4EEC-AFE0-E13114280FFF}"/>
              </a:ext>
            </a:extLst>
          </p:cNvPr>
          <p:cNvSpPr txBox="1"/>
          <p:nvPr/>
        </p:nvSpPr>
        <p:spPr>
          <a:xfrm>
            <a:off x="990598" y="2356973"/>
            <a:ext cx="885826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ASO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2F5E200-4882-4B73-8ABB-6A2CDF5B7A2B}"/>
              </a:ext>
            </a:extLst>
          </p:cNvPr>
          <p:cNvSpPr txBox="1"/>
          <p:nvPr/>
        </p:nvSpPr>
        <p:spPr>
          <a:xfrm>
            <a:off x="5410200" y="2356973"/>
            <a:ext cx="885826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TSO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C577A69-E0EA-41BA-931E-4D30706960F6}"/>
              </a:ext>
            </a:extLst>
          </p:cNvPr>
          <p:cNvSpPr txBox="1"/>
          <p:nvPr/>
        </p:nvSpPr>
        <p:spPr>
          <a:xfrm>
            <a:off x="7662864" y="2356973"/>
            <a:ext cx="885826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BSO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8772245-9194-4ECE-A216-F57137B84889}"/>
              </a:ext>
            </a:extLst>
          </p:cNvPr>
          <p:cNvSpPr txBox="1"/>
          <p:nvPr/>
        </p:nvSpPr>
        <p:spPr>
          <a:xfrm>
            <a:off x="3200399" y="2356973"/>
            <a:ext cx="885826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KSO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5AE6C27-D7CB-4CC4-86E1-6337E7C9AB6E}"/>
              </a:ext>
            </a:extLst>
          </p:cNvPr>
          <p:cNvSpPr txBox="1"/>
          <p:nvPr/>
        </p:nvSpPr>
        <p:spPr>
          <a:xfrm>
            <a:off x="9853613" y="2356973"/>
            <a:ext cx="1009650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DBSO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F837EDA-82ED-4B6B-A29B-8B0FDEE50A3B}"/>
              </a:ext>
            </a:extLst>
          </p:cNvPr>
          <p:cNvSpPr txBox="1"/>
          <p:nvPr/>
        </p:nvSpPr>
        <p:spPr>
          <a:xfrm>
            <a:off x="997741" y="3146811"/>
            <a:ext cx="1990727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2400" dirty="0" err="1"/>
              <a:t>enseignement</a:t>
            </a:r>
            <a:endParaRPr lang="nl-BE" sz="2400" dirty="0"/>
          </a:p>
          <a:p>
            <a:r>
              <a:rPr lang="nl-BE" sz="2400" dirty="0" err="1"/>
              <a:t>général</a:t>
            </a:r>
            <a:endParaRPr lang="nl-BE" sz="24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0CC05C0-7DC4-4ED2-B69B-E288871D22FF}"/>
              </a:ext>
            </a:extLst>
          </p:cNvPr>
          <p:cNvSpPr txBox="1"/>
          <p:nvPr/>
        </p:nvSpPr>
        <p:spPr>
          <a:xfrm>
            <a:off x="7662864" y="3146809"/>
            <a:ext cx="1990727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2400" dirty="0" err="1"/>
              <a:t>enseignement</a:t>
            </a:r>
            <a:endParaRPr lang="nl-BE" sz="2400" dirty="0"/>
          </a:p>
          <a:p>
            <a:r>
              <a:rPr lang="nl-BE" sz="2400" dirty="0" err="1"/>
              <a:t>professionnel</a:t>
            </a:r>
            <a:endParaRPr lang="nl-BE" sz="24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82348B8-F30B-4548-BCCB-E26BFA4D76E5}"/>
              </a:ext>
            </a:extLst>
          </p:cNvPr>
          <p:cNvSpPr txBox="1"/>
          <p:nvPr/>
        </p:nvSpPr>
        <p:spPr>
          <a:xfrm>
            <a:off x="5410200" y="3146810"/>
            <a:ext cx="1990727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2400" dirty="0" err="1"/>
              <a:t>enseignement</a:t>
            </a:r>
            <a:endParaRPr lang="nl-BE" sz="2400" dirty="0"/>
          </a:p>
          <a:p>
            <a:r>
              <a:rPr lang="nl-BE" sz="2400" dirty="0" err="1"/>
              <a:t>technique</a:t>
            </a:r>
            <a:endParaRPr lang="nl-BE" sz="24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AF1CC04-870D-4259-B175-38704C42501B}"/>
              </a:ext>
            </a:extLst>
          </p:cNvPr>
          <p:cNvSpPr txBox="1"/>
          <p:nvPr/>
        </p:nvSpPr>
        <p:spPr>
          <a:xfrm>
            <a:off x="9867903" y="3146809"/>
            <a:ext cx="2119312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400"/>
              <a:t>enseignement</a:t>
            </a:r>
          </a:p>
          <a:p>
            <a:r>
              <a:rPr lang="fr-BE" sz="2400"/>
              <a:t>professionnel</a:t>
            </a:r>
          </a:p>
          <a:p>
            <a:r>
              <a:rPr lang="fr-BE" sz="2400"/>
              <a:t>à temps partiel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2FD8A22-F924-42C8-BEF9-85DFDFEF3A37}"/>
              </a:ext>
            </a:extLst>
          </p:cNvPr>
          <p:cNvSpPr txBox="1"/>
          <p:nvPr/>
        </p:nvSpPr>
        <p:spPr>
          <a:xfrm>
            <a:off x="3205161" y="3146811"/>
            <a:ext cx="1990727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2400" dirty="0" err="1"/>
              <a:t>enseignement</a:t>
            </a:r>
            <a:endParaRPr lang="nl-BE" sz="2400" dirty="0"/>
          </a:p>
          <a:p>
            <a:r>
              <a:rPr lang="nl-BE" sz="2400" dirty="0" err="1"/>
              <a:t>artistique</a:t>
            </a:r>
            <a:endParaRPr lang="nl-BE" sz="2400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71D86F9E-EB6E-4438-977B-46E42D83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0"/>
            <a:ext cx="10515600" cy="1325563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ÉCOLE SECONDAIRE</a:t>
            </a:r>
            <a:br>
              <a:rPr lang="nl-BE" b="1" dirty="0">
                <a:solidFill>
                  <a:srgbClr val="FF0000"/>
                </a:solidFill>
              </a:rPr>
            </a:br>
            <a:r>
              <a:rPr lang="nl-BE" b="1" dirty="0">
                <a:solidFill>
                  <a:srgbClr val="FF0000"/>
                </a:solidFill>
              </a:rPr>
              <a:t>pour </a:t>
            </a:r>
            <a:r>
              <a:rPr lang="nl-BE" b="1" dirty="0" err="1">
                <a:solidFill>
                  <a:srgbClr val="FF0000"/>
                </a:solidFill>
              </a:rPr>
              <a:t>tous</a:t>
            </a:r>
            <a:r>
              <a:rPr lang="nl-BE" b="1" dirty="0">
                <a:solidFill>
                  <a:srgbClr val="FF0000"/>
                </a:solidFill>
              </a:rPr>
              <a:t> les </a:t>
            </a:r>
            <a:r>
              <a:rPr lang="nl-BE" b="1" dirty="0" err="1">
                <a:solidFill>
                  <a:srgbClr val="FF0000"/>
                </a:solidFill>
              </a:rPr>
              <a:t>enfants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entre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/>
              <a:t>12 </a:t>
            </a:r>
            <a:r>
              <a:rPr lang="nl-BE" b="1" dirty="0" err="1"/>
              <a:t>ans</a:t>
            </a:r>
            <a:r>
              <a:rPr lang="nl-BE" b="1" dirty="0"/>
              <a:t> - 18 </a:t>
            </a:r>
            <a:r>
              <a:rPr lang="nl-BE" b="1" dirty="0" err="1"/>
              <a:t>ans</a:t>
            </a:r>
            <a:endParaRPr lang="nl-BE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A87D6E6-0ED9-4C22-B3D3-3A0C00E04F53}"/>
              </a:ext>
            </a:extLst>
          </p:cNvPr>
          <p:cNvSpPr txBox="1">
            <a:spLocks/>
          </p:cNvSpPr>
          <p:nvPr/>
        </p:nvSpPr>
        <p:spPr>
          <a:xfrm>
            <a:off x="4271963" y="5205806"/>
            <a:ext cx="4048125" cy="13255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b="1" dirty="0" err="1"/>
              <a:t>Préparation</a:t>
            </a:r>
            <a:r>
              <a:rPr lang="nl-BE" sz="2800" b="1" dirty="0"/>
              <a:t> à </a:t>
            </a:r>
            <a:r>
              <a:rPr lang="nl-BE" sz="2800" b="1" dirty="0" err="1"/>
              <a:t>l’université</a:t>
            </a:r>
            <a:br>
              <a:rPr lang="nl-BE" sz="2800" b="1" dirty="0"/>
            </a:br>
            <a:r>
              <a:rPr lang="nl-BE" sz="2800" b="1" dirty="0"/>
              <a:t>(</a:t>
            </a:r>
            <a:r>
              <a:rPr lang="nl-BE" sz="2800" b="1" dirty="0" err="1"/>
              <a:t>enseignement</a:t>
            </a:r>
            <a:r>
              <a:rPr lang="nl-BE" sz="2800" b="1" dirty="0"/>
              <a:t> supérieur)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FDB5E1BC-BBE5-489F-89D8-71E67D73C1E9}"/>
              </a:ext>
            </a:extLst>
          </p:cNvPr>
          <p:cNvSpPr txBox="1">
            <a:spLocks/>
          </p:cNvSpPr>
          <p:nvPr/>
        </p:nvSpPr>
        <p:spPr>
          <a:xfrm>
            <a:off x="8448679" y="5195806"/>
            <a:ext cx="3538536" cy="132556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b="1" dirty="0" err="1"/>
              <a:t>Préparation</a:t>
            </a:r>
            <a:r>
              <a:rPr lang="nl-BE" sz="2800" b="1" dirty="0"/>
              <a:t> au marché</a:t>
            </a:r>
            <a:br>
              <a:rPr lang="nl-BE" sz="2800" b="1" dirty="0"/>
            </a:br>
            <a:r>
              <a:rPr lang="nl-BE" sz="2800" b="1" dirty="0"/>
              <a:t>du </a:t>
            </a:r>
            <a:r>
              <a:rPr lang="nl-BE" sz="2800" b="1" dirty="0" err="1"/>
              <a:t>travail</a:t>
            </a:r>
            <a:endParaRPr lang="nl-BE" sz="2800" b="1" dirty="0"/>
          </a:p>
        </p:txBody>
      </p:sp>
      <p:sp>
        <p:nvSpPr>
          <p:cNvPr id="35" name="Titel 1">
            <a:extLst>
              <a:ext uri="{FF2B5EF4-FFF2-40B4-BE49-F238E27FC236}">
                <a16:creationId xmlns:a16="http://schemas.microsoft.com/office/drawing/2014/main" id="{5FBB54E9-849C-4291-8DF1-78637DB3E700}"/>
              </a:ext>
            </a:extLst>
          </p:cNvPr>
          <p:cNvSpPr txBox="1">
            <a:spLocks/>
          </p:cNvSpPr>
          <p:nvPr/>
        </p:nvSpPr>
        <p:spPr>
          <a:xfrm>
            <a:off x="962023" y="52492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>
                <a:solidFill>
                  <a:srgbClr val="FF0000"/>
                </a:solidFill>
              </a:rPr>
              <a:t>+ 18 </a:t>
            </a:r>
            <a:r>
              <a:rPr lang="nl-BE" b="1" dirty="0" err="1">
                <a:solidFill>
                  <a:srgbClr val="FF0000"/>
                </a:solidFill>
              </a:rPr>
              <a:t>ans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>
                <a:solidFill>
                  <a:srgbClr val="FF0000"/>
                </a:solidFill>
                <a:sym typeface="Wingdings 2" panose="05020102010507070707" pitchFamily="18" charset="2"/>
              </a:rPr>
              <a:t></a:t>
            </a:r>
            <a:endParaRPr lang="nl-BE" dirty="0"/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AE259D64-0BDE-41C2-AED8-E9C10D518A52}"/>
              </a:ext>
            </a:extLst>
          </p:cNvPr>
          <p:cNvSpPr txBox="1"/>
          <p:nvPr/>
        </p:nvSpPr>
        <p:spPr>
          <a:xfrm>
            <a:off x="997741" y="4098191"/>
            <a:ext cx="488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>
                <a:solidFill>
                  <a:srgbClr val="92D050"/>
                </a:solidFill>
              </a:rPr>
              <a:t>*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8A1FA7B9-0D61-4601-9EB9-4796BECAE358}"/>
              </a:ext>
            </a:extLst>
          </p:cNvPr>
          <p:cNvSpPr txBox="1"/>
          <p:nvPr/>
        </p:nvSpPr>
        <p:spPr>
          <a:xfrm>
            <a:off x="3233740" y="4071930"/>
            <a:ext cx="488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>
                <a:solidFill>
                  <a:srgbClr val="92D050"/>
                </a:solidFill>
              </a:rPr>
              <a:t>*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F118F16E-007A-4732-95F5-916AE07F6678}"/>
              </a:ext>
            </a:extLst>
          </p:cNvPr>
          <p:cNvSpPr txBox="1"/>
          <p:nvPr/>
        </p:nvSpPr>
        <p:spPr>
          <a:xfrm>
            <a:off x="5469739" y="4071930"/>
            <a:ext cx="488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>
                <a:solidFill>
                  <a:srgbClr val="92D050"/>
                </a:solidFill>
              </a:rPr>
              <a:t>*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1C6A6372-DC5A-40E8-AC44-31D87FEF0B33}"/>
              </a:ext>
            </a:extLst>
          </p:cNvPr>
          <p:cNvSpPr txBox="1"/>
          <p:nvPr/>
        </p:nvSpPr>
        <p:spPr>
          <a:xfrm>
            <a:off x="3692131" y="4071930"/>
            <a:ext cx="488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F17FE3B9-4E78-491A-8EDC-43C2F7463562}"/>
              </a:ext>
            </a:extLst>
          </p:cNvPr>
          <p:cNvSpPr txBox="1"/>
          <p:nvPr/>
        </p:nvSpPr>
        <p:spPr>
          <a:xfrm>
            <a:off x="5891213" y="4071930"/>
            <a:ext cx="488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C80DEBD1-3625-4B1D-AD5E-B1C318765321}"/>
              </a:ext>
            </a:extLst>
          </p:cNvPr>
          <p:cNvSpPr txBox="1"/>
          <p:nvPr/>
        </p:nvSpPr>
        <p:spPr>
          <a:xfrm>
            <a:off x="7617618" y="4098191"/>
            <a:ext cx="488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FBB11EFC-69EC-4689-B39B-E22EDF5A03AE}"/>
              </a:ext>
            </a:extLst>
          </p:cNvPr>
          <p:cNvSpPr txBox="1"/>
          <p:nvPr/>
        </p:nvSpPr>
        <p:spPr>
          <a:xfrm>
            <a:off x="9870279" y="4325944"/>
            <a:ext cx="488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>
                <a:solidFill>
                  <a:srgbClr val="00B0F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7856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AF62F3BC-B7BC-4EEC-AFE0-E13114280FFF}"/>
              </a:ext>
            </a:extLst>
          </p:cNvPr>
          <p:cNvSpPr txBox="1"/>
          <p:nvPr/>
        </p:nvSpPr>
        <p:spPr>
          <a:xfrm>
            <a:off x="990598" y="2356973"/>
            <a:ext cx="885826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ASO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2F5E200-4882-4B73-8ABB-6A2CDF5B7A2B}"/>
              </a:ext>
            </a:extLst>
          </p:cNvPr>
          <p:cNvSpPr txBox="1"/>
          <p:nvPr/>
        </p:nvSpPr>
        <p:spPr>
          <a:xfrm>
            <a:off x="5410200" y="2356973"/>
            <a:ext cx="885826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TSO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C577A69-E0EA-41BA-931E-4D30706960F6}"/>
              </a:ext>
            </a:extLst>
          </p:cNvPr>
          <p:cNvSpPr txBox="1"/>
          <p:nvPr/>
        </p:nvSpPr>
        <p:spPr>
          <a:xfrm>
            <a:off x="7662864" y="2356973"/>
            <a:ext cx="885826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BSO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8772245-9194-4ECE-A216-F57137B84889}"/>
              </a:ext>
            </a:extLst>
          </p:cNvPr>
          <p:cNvSpPr txBox="1"/>
          <p:nvPr/>
        </p:nvSpPr>
        <p:spPr>
          <a:xfrm>
            <a:off x="3200399" y="2356973"/>
            <a:ext cx="885826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KSO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5AE6C27-D7CB-4CC4-86E1-6337E7C9AB6E}"/>
              </a:ext>
            </a:extLst>
          </p:cNvPr>
          <p:cNvSpPr txBox="1"/>
          <p:nvPr/>
        </p:nvSpPr>
        <p:spPr>
          <a:xfrm>
            <a:off x="9853613" y="2356973"/>
            <a:ext cx="1009650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DBSO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F837EDA-82ED-4B6B-A29B-8B0FDEE50A3B}"/>
              </a:ext>
            </a:extLst>
          </p:cNvPr>
          <p:cNvSpPr txBox="1"/>
          <p:nvPr/>
        </p:nvSpPr>
        <p:spPr>
          <a:xfrm>
            <a:off x="997741" y="3146811"/>
            <a:ext cx="1990727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2400" dirty="0" err="1"/>
              <a:t>enseignement</a:t>
            </a:r>
            <a:endParaRPr lang="nl-BE" sz="2400" dirty="0"/>
          </a:p>
          <a:p>
            <a:r>
              <a:rPr lang="nl-BE" sz="2400" dirty="0" err="1"/>
              <a:t>général</a:t>
            </a:r>
            <a:endParaRPr lang="nl-BE" sz="24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0CC05C0-7DC4-4ED2-B69B-E288871D22FF}"/>
              </a:ext>
            </a:extLst>
          </p:cNvPr>
          <p:cNvSpPr txBox="1"/>
          <p:nvPr/>
        </p:nvSpPr>
        <p:spPr>
          <a:xfrm>
            <a:off x="7662864" y="3146809"/>
            <a:ext cx="1990727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2400" dirty="0" err="1"/>
              <a:t>enseignement</a:t>
            </a:r>
            <a:endParaRPr lang="nl-BE" sz="2400" dirty="0"/>
          </a:p>
          <a:p>
            <a:r>
              <a:rPr lang="nl-BE" sz="2400" dirty="0" err="1"/>
              <a:t>professionnel</a:t>
            </a:r>
            <a:endParaRPr lang="nl-BE" sz="24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82348B8-F30B-4548-BCCB-E26BFA4D76E5}"/>
              </a:ext>
            </a:extLst>
          </p:cNvPr>
          <p:cNvSpPr txBox="1"/>
          <p:nvPr/>
        </p:nvSpPr>
        <p:spPr>
          <a:xfrm>
            <a:off x="5410200" y="3146810"/>
            <a:ext cx="1990727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2400" dirty="0" err="1"/>
              <a:t>enseignement</a:t>
            </a:r>
            <a:endParaRPr lang="nl-BE" sz="2400" dirty="0"/>
          </a:p>
          <a:p>
            <a:r>
              <a:rPr lang="nl-BE" sz="2400" dirty="0" err="1"/>
              <a:t>technique</a:t>
            </a:r>
            <a:endParaRPr lang="nl-BE" sz="24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AF1CC04-870D-4259-B175-38704C42501B}"/>
              </a:ext>
            </a:extLst>
          </p:cNvPr>
          <p:cNvSpPr txBox="1"/>
          <p:nvPr/>
        </p:nvSpPr>
        <p:spPr>
          <a:xfrm>
            <a:off x="9867903" y="3146809"/>
            <a:ext cx="2119312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400"/>
              <a:t>enseignement</a:t>
            </a:r>
          </a:p>
          <a:p>
            <a:r>
              <a:rPr lang="fr-BE" sz="2400"/>
              <a:t>professionnel</a:t>
            </a:r>
          </a:p>
          <a:p>
            <a:r>
              <a:rPr lang="fr-BE" sz="2400"/>
              <a:t>à temps partiel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2FD8A22-F924-42C8-BEF9-85DFDFEF3A37}"/>
              </a:ext>
            </a:extLst>
          </p:cNvPr>
          <p:cNvSpPr txBox="1"/>
          <p:nvPr/>
        </p:nvSpPr>
        <p:spPr>
          <a:xfrm>
            <a:off x="3205161" y="3146811"/>
            <a:ext cx="1990727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2400" dirty="0" err="1"/>
              <a:t>enseignement</a:t>
            </a:r>
            <a:endParaRPr lang="nl-BE" sz="2400" dirty="0"/>
          </a:p>
          <a:p>
            <a:r>
              <a:rPr lang="nl-BE" sz="2400" dirty="0" err="1"/>
              <a:t>artistique</a:t>
            </a:r>
            <a:endParaRPr lang="nl-BE" sz="2400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71D86F9E-EB6E-4438-977B-46E42D83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0"/>
            <a:ext cx="10515600" cy="1325563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ÉCOLE SECONDAIRE</a:t>
            </a:r>
            <a:br>
              <a:rPr lang="nl-BE" b="1" dirty="0">
                <a:solidFill>
                  <a:srgbClr val="FF0000"/>
                </a:solidFill>
              </a:rPr>
            </a:br>
            <a:r>
              <a:rPr lang="nl-BE" b="1" dirty="0">
                <a:solidFill>
                  <a:srgbClr val="FF0000"/>
                </a:solidFill>
              </a:rPr>
              <a:t>pour </a:t>
            </a:r>
            <a:r>
              <a:rPr lang="nl-BE" b="1" dirty="0" err="1">
                <a:solidFill>
                  <a:srgbClr val="FF0000"/>
                </a:solidFill>
              </a:rPr>
              <a:t>tous</a:t>
            </a:r>
            <a:r>
              <a:rPr lang="nl-BE" b="1" dirty="0">
                <a:solidFill>
                  <a:srgbClr val="FF0000"/>
                </a:solidFill>
              </a:rPr>
              <a:t> les </a:t>
            </a:r>
            <a:r>
              <a:rPr lang="nl-BE" b="1" dirty="0" err="1">
                <a:solidFill>
                  <a:srgbClr val="FF0000"/>
                </a:solidFill>
              </a:rPr>
              <a:t>enfants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entre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/>
              <a:t>12 </a:t>
            </a:r>
            <a:r>
              <a:rPr lang="nl-BE" b="1" dirty="0" err="1"/>
              <a:t>ans</a:t>
            </a:r>
            <a:r>
              <a:rPr lang="nl-BE" b="1" dirty="0"/>
              <a:t> - 18 </a:t>
            </a:r>
            <a:r>
              <a:rPr lang="nl-BE" b="1" dirty="0" err="1"/>
              <a:t>ans</a:t>
            </a:r>
            <a:endParaRPr lang="nl-BE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A87D6E6-0ED9-4C22-B3D3-3A0C00E04F53}"/>
              </a:ext>
            </a:extLst>
          </p:cNvPr>
          <p:cNvSpPr txBox="1">
            <a:spLocks/>
          </p:cNvSpPr>
          <p:nvPr/>
        </p:nvSpPr>
        <p:spPr>
          <a:xfrm>
            <a:off x="4271963" y="5205806"/>
            <a:ext cx="4048125" cy="13255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b="1" dirty="0" err="1"/>
              <a:t>Préparation</a:t>
            </a:r>
            <a:r>
              <a:rPr lang="nl-BE" sz="2800" b="1" dirty="0"/>
              <a:t> à </a:t>
            </a:r>
            <a:r>
              <a:rPr lang="nl-BE" sz="2800" b="1" dirty="0" err="1"/>
              <a:t>l’université</a:t>
            </a:r>
            <a:br>
              <a:rPr lang="nl-BE" sz="2800" b="1" dirty="0"/>
            </a:br>
            <a:r>
              <a:rPr lang="nl-BE" sz="2800" b="1" dirty="0"/>
              <a:t>(</a:t>
            </a:r>
            <a:r>
              <a:rPr lang="nl-BE" sz="2800" b="1" dirty="0" err="1"/>
              <a:t>enseignement</a:t>
            </a:r>
            <a:r>
              <a:rPr lang="nl-BE" sz="2800" b="1" dirty="0"/>
              <a:t> supérieur)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FDB5E1BC-BBE5-489F-89D8-71E67D73C1E9}"/>
              </a:ext>
            </a:extLst>
          </p:cNvPr>
          <p:cNvSpPr txBox="1">
            <a:spLocks/>
          </p:cNvSpPr>
          <p:nvPr/>
        </p:nvSpPr>
        <p:spPr>
          <a:xfrm>
            <a:off x="8448679" y="5195806"/>
            <a:ext cx="3538536" cy="132556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b="1" dirty="0" err="1"/>
              <a:t>Préparation</a:t>
            </a:r>
            <a:r>
              <a:rPr lang="nl-BE" sz="2800" b="1" dirty="0"/>
              <a:t> au marché</a:t>
            </a:r>
            <a:br>
              <a:rPr lang="nl-BE" sz="2800" b="1" dirty="0"/>
            </a:br>
            <a:r>
              <a:rPr lang="nl-BE" sz="2800" b="1" dirty="0"/>
              <a:t>du </a:t>
            </a:r>
            <a:r>
              <a:rPr lang="nl-BE" sz="2800" b="1" dirty="0" err="1"/>
              <a:t>travail</a:t>
            </a:r>
            <a:endParaRPr lang="nl-BE" sz="2800" b="1" dirty="0"/>
          </a:p>
        </p:txBody>
      </p:sp>
      <p:sp>
        <p:nvSpPr>
          <p:cNvPr id="35" name="Titel 1">
            <a:extLst>
              <a:ext uri="{FF2B5EF4-FFF2-40B4-BE49-F238E27FC236}">
                <a16:creationId xmlns:a16="http://schemas.microsoft.com/office/drawing/2014/main" id="{5FBB54E9-849C-4291-8DF1-78637DB3E700}"/>
              </a:ext>
            </a:extLst>
          </p:cNvPr>
          <p:cNvSpPr txBox="1">
            <a:spLocks/>
          </p:cNvSpPr>
          <p:nvPr/>
        </p:nvSpPr>
        <p:spPr>
          <a:xfrm>
            <a:off x="962023" y="52492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>
                <a:solidFill>
                  <a:srgbClr val="FF0000"/>
                </a:solidFill>
              </a:rPr>
              <a:t>+ 18 </a:t>
            </a:r>
            <a:r>
              <a:rPr lang="nl-BE" b="1" dirty="0" err="1">
                <a:solidFill>
                  <a:srgbClr val="FF0000"/>
                </a:solidFill>
              </a:rPr>
              <a:t>ans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>
                <a:solidFill>
                  <a:srgbClr val="FF0000"/>
                </a:solidFill>
                <a:sym typeface="Wingdings 2" panose="05020102010507070707" pitchFamily="18" charset="2"/>
              </a:rPr>
              <a:t></a:t>
            </a:r>
            <a:endParaRPr lang="nl-BE" dirty="0"/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AE259D64-0BDE-41C2-AED8-E9C10D518A52}"/>
              </a:ext>
            </a:extLst>
          </p:cNvPr>
          <p:cNvSpPr txBox="1"/>
          <p:nvPr/>
        </p:nvSpPr>
        <p:spPr>
          <a:xfrm>
            <a:off x="997741" y="4098191"/>
            <a:ext cx="488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>
                <a:solidFill>
                  <a:srgbClr val="92D050"/>
                </a:solidFill>
              </a:rPr>
              <a:t>*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8A1FA7B9-0D61-4601-9EB9-4796BECAE358}"/>
              </a:ext>
            </a:extLst>
          </p:cNvPr>
          <p:cNvSpPr txBox="1"/>
          <p:nvPr/>
        </p:nvSpPr>
        <p:spPr>
          <a:xfrm>
            <a:off x="3233740" y="4071930"/>
            <a:ext cx="488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>
                <a:solidFill>
                  <a:srgbClr val="92D050"/>
                </a:solidFill>
              </a:rPr>
              <a:t>*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F118F16E-007A-4732-95F5-916AE07F6678}"/>
              </a:ext>
            </a:extLst>
          </p:cNvPr>
          <p:cNvSpPr txBox="1"/>
          <p:nvPr/>
        </p:nvSpPr>
        <p:spPr>
          <a:xfrm>
            <a:off x="5469739" y="4071930"/>
            <a:ext cx="488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>
                <a:solidFill>
                  <a:srgbClr val="92D050"/>
                </a:solidFill>
              </a:rPr>
              <a:t>*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1C6A6372-DC5A-40E8-AC44-31D87FEF0B33}"/>
              </a:ext>
            </a:extLst>
          </p:cNvPr>
          <p:cNvSpPr txBox="1"/>
          <p:nvPr/>
        </p:nvSpPr>
        <p:spPr>
          <a:xfrm>
            <a:off x="3692131" y="4071930"/>
            <a:ext cx="488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F17FE3B9-4E78-491A-8EDC-43C2F7463562}"/>
              </a:ext>
            </a:extLst>
          </p:cNvPr>
          <p:cNvSpPr txBox="1"/>
          <p:nvPr/>
        </p:nvSpPr>
        <p:spPr>
          <a:xfrm>
            <a:off x="5891213" y="4071930"/>
            <a:ext cx="488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C80DEBD1-3625-4B1D-AD5E-B1C318765321}"/>
              </a:ext>
            </a:extLst>
          </p:cNvPr>
          <p:cNvSpPr txBox="1"/>
          <p:nvPr/>
        </p:nvSpPr>
        <p:spPr>
          <a:xfrm>
            <a:off x="7617618" y="4098191"/>
            <a:ext cx="488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FBB11EFC-69EC-4689-B39B-E22EDF5A03AE}"/>
              </a:ext>
            </a:extLst>
          </p:cNvPr>
          <p:cNvSpPr txBox="1"/>
          <p:nvPr/>
        </p:nvSpPr>
        <p:spPr>
          <a:xfrm>
            <a:off x="9870279" y="4325944"/>
            <a:ext cx="488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67CE1838-623E-43C7-A65F-C705B356C57C}"/>
              </a:ext>
            </a:extLst>
          </p:cNvPr>
          <p:cNvSpPr/>
          <p:nvPr/>
        </p:nvSpPr>
        <p:spPr>
          <a:xfrm>
            <a:off x="5195889" y="2182827"/>
            <a:ext cx="2119312" cy="1915364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511D4B34-E47F-4517-B481-1FAD44262D93}"/>
              </a:ext>
            </a:extLst>
          </p:cNvPr>
          <p:cNvCxnSpPr/>
          <p:nvPr/>
        </p:nvCxnSpPr>
        <p:spPr>
          <a:xfrm flipV="1">
            <a:off x="7096125" y="904875"/>
            <a:ext cx="2085975" cy="164782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D03186DE-1097-4123-ABC3-5022E685541E}"/>
              </a:ext>
            </a:extLst>
          </p:cNvPr>
          <p:cNvSpPr txBox="1"/>
          <p:nvPr/>
        </p:nvSpPr>
        <p:spPr>
          <a:xfrm>
            <a:off x="9186866" y="553657"/>
            <a:ext cx="176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>
                <a:solidFill>
                  <a:srgbClr val="7030A0"/>
                </a:solidFill>
              </a:rPr>
              <a:t>chez</a:t>
            </a:r>
            <a:r>
              <a:rPr lang="nl-BE" sz="2400" b="1" dirty="0">
                <a:solidFill>
                  <a:srgbClr val="7030A0"/>
                </a:solidFill>
              </a:rPr>
              <a:t> </a:t>
            </a:r>
            <a:r>
              <a:rPr lang="nl-BE" sz="2400" b="1" dirty="0" err="1">
                <a:solidFill>
                  <a:srgbClr val="7030A0"/>
                </a:solidFill>
              </a:rPr>
              <a:t>nous</a:t>
            </a:r>
            <a:r>
              <a:rPr lang="nl-BE" sz="2400" b="1" dirty="0">
                <a:solidFill>
                  <a:srgbClr val="7030A0"/>
                </a:solidFill>
              </a:rPr>
              <a:t> </a:t>
            </a:r>
            <a:r>
              <a:rPr lang="nl-BE" sz="2400" b="1" dirty="0">
                <a:solidFill>
                  <a:srgbClr val="7030A0"/>
                </a:solidFill>
                <a:sym typeface="Wingdings" panose="05000000000000000000" pitchFamily="2" charset="2"/>
              </a:rPr>
              <a:t></a:t>
            </a:r>
            <a:endParaRPr lang="nl-BE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82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AA5F5-2442-4BF7-9342-C934D69C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177"/>
            <a:ext cx="10515600" cy="1325563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ÉCOLE SECONDAIRE</a:t>
            </a:r>
            <a:br>
              <a:rPr lang="nl-BE" b="1" dirty="0">
                <a:solidFill>
                  <a:srgbClr val="FF0000"/>
                </a:solidFill>
              </a:rPr>
            </a:br>
            <a:r>
              <a:rPr lang="nl-BE" b="1" dirty="0">
                <a:solidFill>
                  <a:srgbClr val="FF0000"/>
                </a:solidFill>
              </a:rPr>
              <a:t>pour les </a:t>
            </a:r>
            <a:r>
              <a:rPr lang="nl-BE" b="1" dirty="0" err="1">
                <a:solidFill>
                  <a:srgbClr val="FF0000"/>
                </a:solidFill>
              </a:rPr>
              <a:t>enfants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entre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/>
              <a:t>12 </a:t>
            </a:r>
            <a:r>
              <a:rPr lang="nl-BE" b="1" dirty="0" err="1"/>
              <a:t>ans</a:t>
            </a:r>
            <a:r>
              <a:rPr lang="nl-BE" b="1" dirty="0"/>
              <a:t> – 18 </a:t>
            </a:r>
            <a:r>
              <a:rPr lang="nl-BE" b="1" dirty="0" err="1"/>
              <a:t>ans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11430DF-41CA-4FCE-9D6B-3D3BE5319990}"/>
              </a:ext>
            </a:extLst>
          </p:cNvPr>
          <p:cNvSpPr txBox="1"/>
          <p:nvPr/>
        </p:nvSpPr>
        <p:spPr>
          <a:xfrm>
            <a:off x="981071" y="1980308"/>
            <a:ext cx="1893575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12 – 13 </a:t>
            </a:r>
            <a:r>
              <a:rPr lang="nl-BE" sz="2800" dirty="0" err="1"/>
              <a:t>ans</a:t>
            </a:r>
            <a:endParaRPr lang="nl-BE" sz="2800" dirty="0"/>
          </a:p>
        </p:txBody>
      </p:sp>
      <p:pic>
        <p:nvPicPr>
          <p:cNvPr id="3074" name="Picture 2" descr="Afbeeldingsresultaat voor belgische vlag">
            <a:extLst>
              <a:ext uri="{FF2B5EF4-FFF2-40B4-BE49-F238E27FC236}">
                <a16:creationId xmlns:a16="http://schemas.microsoft.com/office/drawing/2014/main" id="{BBD6C42B-5BE7-47B3-BEB9-20606A09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32420" y="2173913"/>
            <a:ext cx="706120" cy="7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5A16248-D088-4C15-A0ED-22D09BC35078}"/>
              </a:ext>
            </a:extLst>
          </p:cNvPr>
          <p:cNvSpPr txBox="1"/>
          <p:nvPr/>
        </p:nvSpPr>
        <p:spPr>
          <a:xfrm>
            <a:off x="3124197" y="4118107"/>
            <a:ext cx="3962402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4 - </a:t>
            </a:r>
            <a:r>
              <a:rPr lang="nl-BE" sz="2800" dirty="0" err="1"/>
              <a:t>quatrième</a:t>
            </a:r>
            <a:r>
              <a:rPr lang="nl-BE" sz="2800" dirty="0"/>
              <a:t> secondaire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029B7A7-196B-4528-BB52-67870D18DDC7}"/>
              </a:ext>
            </a:extLst>
          </p:cNvPr>
          <p:cNvSpPr txBox="1"/>
          <p:nvPr/>
        </p:nvSpPr>
        <p:spPr>
          <a:xfrm>
            <a:off x="3124197" y="4998754"/>
            <a:ext cx="3957306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5 - </a:t>
            </a:r>
            <a:r>
              <a:rPr lang="nl-BE" sz="2800" dirty="0" err="1"/>
              <a:t>cinquième</a:t>
            </a:r>
            <a:r>
              <a:rPr lang="nl-BE" sz="2800" dirty="0"/>
              <a:t> secondaire</a:t>
            </a:r>
          </a:p>
        </p:txBody>
      </p:sp>
      <p:pic>
        <p:nvPicPr>
          <p:cNvPr id="15" name="Picture 2" descr="Afbeeldingsresultaat voor belgische vlag">
            <a:extLst>
              <a:ext uri="{FF2B5EF4-FFF2-40B4-BE49-F238E27FC236}">
                <a16:creationId xmlns:a16="http://schemas.microsoft.com/office/drawing/2014/main" id="{98CD028D-03D1-4A57-92A1-959412872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32420" y="3709816"/>
            <a:ext cx="706120" cy="7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fbeeldingsresultaat voor belgische vlag">
            <a:extLst>
              <a:ext uri="{FF2B5EF4-FFF2-40B4-BE49-F238E27FC236}">
                <a16:creationId xmlns:a16="http://schemas.microsoft.com/office/drawing/2014/main" id="{C2CC8381-7FB0-4609-A46E-4905684B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32420" y="5246078"/>
            <a:ext cx="706120" cy="7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B81F5AEB-D47A-4AC6-95B8-AC2E67CF2749}"/>
              </a:ext>
            </a:extLst>
          </p:cNvPr>
          <p:cNvSpPr txBox="1"/>
          <p:nvPr/>
        </p:nvSpPr>
        <p:spPr>
          <a:xfrm>
            <a:off x="8888090" y="1987813"/>
            <a:ext cx="301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eerste middelbaar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23184100-90A9-4DC7-85F1-EFD2B714C77F}"/>
              </a:ext>
            </a:extLst>
          </p:cNvPr>
          <p:cNvCxnSpPr>
            <a:cxnSpLocks/>
          </p:cNvCxnSpPr>
          <p:nvPr/>
        </p:nvCxnSpPr>
        <p:spPr>
          <a:xfrm>
            <a:off x="590550" y="1987813"/>
            <a:ext cx="0" cy="40573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63120A8B-61EF-4723-90B5-309872A3E1A5}"/>
              </a:ext>
            </a:extLst>
          </p:cNvPr>
          <p:cNvSpPr txBox="1"/>
          <p:nvPr/>
        </p:nvSpPr>
        <p:spPr>
          <a:xfrm>
            <a:off x="8888089" y="4998754"/>
            <a:ext cx="301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vijfde middelbaar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E4EA080-B275-4607-9029-D1C14B6D75BB}"/>
              </a:ext>
            </a:extLst>
          </p:cNvPr>
          <p:cNvSpPr txBox="1"/>
          <p:nvPr/>
        </p:nvSpPr>
        <p:spPr>
          <a:xfrm>
            <a:off x="8888089" y="3493286"/>
            <a:ext cx="301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derde middelbaar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D5084CA-4170-4AA5-AD85-9946B4BABE5D}"/>
              </a:ext>
            </a:extLst>
          </p:cNvPr>
          <p:cNvSpPr txBox="1"/>
          <p:nvPr/>
        </p:nvSpPr>
        <p:spPr>
          <a:xfrm>
            <a:off x="3124196" y="1987813"/>
            <a:ext cx="3957309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1 - première secondaire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9886127-DB24-4EE0-BF66-83B7C7665DC3}"/>
              </a:ext>
            </a:extLst>
          </p:cNvPr>
          <p:cNvSpPr txBox="1"/>
          <p:nvPr/>
        </p:nvSpPr>
        <p:spPr>
          <a:xfrm>
            <a:off x="981071" y="2618423"/>
            <a:ext cx="1888492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13 – 14 </a:t>
            </a:r>
            <a:r>
              <a:rPr lang="nl-BE" sz="2800" dirty="0" err="1"/>
              <a:t>ans</a:t>
            </a:r>
            <a:endParaRPr lang="nl-BE" sz="2800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45E7896-6F3A-4B33-9882-B081B41A395F}"/>
              </a:ext>
            </a:extLst>
          </p:cNvPr>
          <p:cNvSpPr txBox="1"/>
          <p:nvPr/>
        </p:nvSpPr>
        <p:spPr>
          <a:xfrm>
            <a:off x="3124197" y="2618423"/>
            <a:ext cx="3957317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2 - </a:t>
            </a:r>
            <a:r>
              <a:rPr lang="nl-BE" sz="2800" dirty="0" err="1"/>
              <a:t>deuxième</a:t>
            </a:r>
            <a:r>
              <a:rPr lang="nl-BE" sz="2800" dirty="0"/>
              <a:t> secondaire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3BC7A50-35FD-435C-9569-0D72A0159851}"/>
              </a:ext>
            </a:extLst>
          </p:cNvPr>
          <p:cNvSpPr txBox="1"/>
          <p:nvPr/>
        </p:nvSpPr>
        <p:spPr>
          <a:xfrm>
            <a:off x="972180" y="3499070"/>
            <a:ext cx="1888487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14 – 15 </a:t>
            </a:r>
            <a:r>
              <a:rPr lang="nl-BE" sz="2800" dirty="0" err="1"/>
              <a:t>ans</a:t>
            </a:r>
            <a:endParaRPr lang="nl-BE" sz="2800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7A9C4CEC-AB5D-44F4-9B5F-C7A00D07DFA9}"/>
              </a:ext>
            </a:extLst>
          </p:cNvPr>
          <p:cNvSpPr txBox="1"/>
          <p:nvPr/>
        </p:nvSpPr>
        <p:spPr>
          <a:xfrm>
            <a:off x="3119112" y="3499070"/>
            <a:ext cx="3962402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3 - </a:t>
            </a:r>
            <a:r>
              <a:rPr lang="nl-BE" sz="2800" dirty="0" err="1"/>
              <a:t>troisième</a:t>
            </a:r>
            <a:r>
              <a:rPr lang="nl-BE" sz="2800" dirty="0"/>
              <a:t> secondaire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FCB802B3-C74F-4383-A0DB-DB173B9D43EF}"/>
              </a:ext>
            </a:extLst>
          </p:cNvPr>
          <p:cNvSpPr txBox="1"/>
          <p:nvPr/>
        </p:nvSpPr>
        <p:spPr>
          <a:xfrm>
            <a:off x="972181" y="4120874"/>
            <a:ext cx="1897381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15 – 16 </a:t>
            </a:r>
            <a:r>
              <a:rPr lang="nl-BE" sz="2800" dirty="0" err="1"/>
              <a:t>ans</a:t>
            </a:r>
            <a:endParaRPr lang="nl-BE" sz="2800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08AD4BDD-CE60-42B2-89B3-A04F99D42128}"/>
              </a:ext>
            </a:extLst>
          </p:cNvPr>
          <p:cNvSpPr txBox="1"/>
          <p:nvPr/>
        </p:nvSpPr>
        <p:spPr>
          <a:xfrm>
            <a:off x="981070" y="5001521"/>
            <a:ext cx="1914513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16 – 17 </a:t>
            </a:r>
            <a:r>
              <a:rPr lang="nl-BE" sz="2800" dirty="0" err="1"/>
              <a:t>ans</a:t>
            </a:r>
            <a:endParaRPr lang="nl-BE" sz="2800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52A2B132-F35C-4AF8-A2A7-CB6CFDBC151F}"/>
              </a:ext>
            </a:extLst>
          </p:cNvPr>
          <p:cNvSpPr txBox="1"/>
          <p:nvPr/>
        </p:nvSpPr>
        <p:spPr>
          <a:xfrm>
            <a:off x="981070" y="5623325"/>
            <a:ext cx="1914503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17 – 18 </a:t>
            </a:r>
            <a:r>
              <a:rPr lang="nl-BE" sz="2800" dirty="0" err="1"/>
              <a:t>ans</a:t>
            </a:r>
            <a:endParaRPr lang="nl-BE" sz="2800" dirty="0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F7FF8E8-C4C6-4A20-B5EA-07FE48141AF8}"/>
              </a:ext>
            </a:extLst>
          </p:cNvPr>
          <p:cNvSpPr txBox="1"/>
          <p:nvPr/>
        </p:nvSpPr>
        <p:spPr>
          <a:xfrm>
            <a:off x="3114029" y="5617791"/>
            <a:ext cx="3967469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6 - </a:t>
            </a:r>
            <a:r>
              <a:rPr lang="nl-BE" sz="2800" dirty="0" err="1"/>
              <a:t>sixième</a:t>
            </a:r>
            <a:r>
              <a:rPr lang="nl-BE" sz="2800" dirty="0"/>
              <a:t> secondaire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A07B237-1639-4D58-B2A7-12DDE691317B}"/>
              </a:ext>
            </a:extLst>
          </p:cNvPr>
          <p:cNvSpPr txBox="1"/>
          <p:nvPr/>
        </p:nvSpPr>
        <p:spPr>
          <a:xfrm>
            <a:off x="8888090" y="2588917"/>
            <a:ext cx="301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tweede middelbaar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72E99616-0AE0-47C1-AA54-DF58B53260A1}"/>
              </a:ext>
            </a:extLst>
          </p:cNvPr>
          <p:cNvSpPr txBox="1"/>
          <p:nvPr/>
        </p:nvSpPr>
        <p:spPr>
          <a:xfrm>
            <a:off x="8888089" y="4085358"/>
            <a:ext cx="301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vierde middelbaar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400949D8-BC73-4EA9-A56B-48786A6FA556}"/>
              </a:ext>
            </a:extLst>
          </p:cNvPr>
          <p:cNvSpPr txBox="1"/>
          <p:nvPr/>
        </p:nvSpPr>
        <p:spPr>
          <a:xfrm>
            <a:off x="8888089" y="5599137"/>
            <a:ext cx="301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zesde middelbaar</a:t>
            </a:r>
          </a:p>
        </p:txBody>
      </p:sp>
    </p:spTree>
    <p:extLst>
      <p:ext uri="{BB962C8B-B14F-4D97-AF65-F5344CB8AC3E}">
        <p14:creationId xmlns:p14="http://schemas.microsoft.com/office/powerpoint/2010/main" val="341029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AA5F5-2442-4BF7-9342-C934D69C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177"/>
            <a:ext cx="10515600" cy="1325563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ÉCOLE SECONDAIRE</a:t>
            </a:r>
            <a:br>
              <a:rPr lang="nl-BE" b="1" dirty="0">
                <a:solidFill>
                  <a:srgbClr val="FF0000"/>
                </a:solidFill>
              </a:rPr>
            </a:br>
            <a:r>
              <a:rPr lang="nl-BE" b="1" dirty="0">
                <a:solidFill>
                  <a:srgbClr val="FF0000"/>
                </a:solidFill>
              </a:rPr>
              <a:t>pour les </a:t>
            </a:r>
            <a:r>
              <a:rPr lang="nl-BE" b="1" dirty="0" err="1">
                <a:solidFill>
                  <a:srgbClr val="FF0000"/>
                </a:solidFill>
              </a:rPr>
              <a:t>enfants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entre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/>
              <a:t>12 </a:t>
            </a:r>
            <a:r>
              <a:rPr lang="nl-BE" b="1" dirty="0" err="1"/>
              <a:t>ans</a:t>
            </a:r>
            <a:r>
              <a:rPr lang="nl-BE" b="1" dirty="0"/>
              <a:t> – 18 </a:t>
            </a:r>
            <a:r>
              <a:rPr lang="nl-BE" b="1" dirty="0" err="1"/>
              <a:t>ans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11430DF-41CA-4FCE-9D6B-3D3BE5319990}"/>
              </a:ext>
            </a:extLst>
          </p:cNvPr>
          <p:cNvSpPr txBox="1"/>
          <p:nvPr/>
        </p:nvSpPr>
        <p:spPr>
          <a:xfrm>
            <a:off x="981071" y="1980308"/>
            <a:ext cx="1893575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12 – 13 </a:t>
            </a:r>
            <a:r>
              <a:rPr lang="nl-BE" sz="2800" dirty="0" err="1"/>
              <a:t>ans</a:t>
            </a:r>
            <a:endParaRPr lang="nl-BE" sz="2800" dirty="0"/>
          </a:p>
        </p:txBody>
      </p:sp>
      <p:pic>
        <p:nvPicPr>
          <p:cNvPr id="3074" name="Picture 2" descr="Afbeeldingsresultaat voor belgische vlag">
            <a:extLst>
              <a:ext uri="{FF2B5EF4-FFF2-40B4-BE49-F238E27FC236}">
                <a16:creationId xmlns:a16="http://schemas.microsoft.com/office/drawing/2014/main" id="{BBD6C42B-5BE7-47B3-BEB9-20606A09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32420" y="2173913"/>
            <a:ext cx="706120" cy="7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5A16248-D088-4C15-A0ED-22D09BC35078}"/>
              </a:ext>
            </a:extLst>
          </p:cNvPr>
          <p:cNvSpPr txBox="1"/>
          <p:nvPr/>
        </p:nvSpPr>
        <p:spPr>
          <a:xfrm>
            <a:off x="3124197" y="4118107"/>
            <a:ext cx="3962402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4 - </a:t>
            </a:r>
            <a:r>
              <a:rPr lang="nl-BE" sz="2800" dirty="0" err="1"/>
              <a:t>quatrième</a:t>
            </a:r>
            <a:r>
              <a:rPr lang="nl-BE" sz="2800" dirty="0"/>
              <a:t> secondaire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029B7A7-196B-4528-BB52-67870D18DDC7}"/>
              </a:ext>
            </a:extLst>
          </p:cNvPr>
          <p:cNvSpPr txBox="1"/>
          <p:nvPr/>
        </p:nvSpPr>
        <p:spPr>
          <a:xfrm>
            <a:off x="3124197" y="4998754"/>
            <a:ext cx="3957306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5 - </a:t>
            </a:r>
            <a:r>
              <a:rPr lang="nl-BE" sz="2800" dirty="0" err="1"/>
              <a:t>cinquième</a:t>
            </a:r>
            <a:r>
              <a:rPr lang="nl-BE" sz="2800" dirty="0"/>
              <a:t> secondaire</a:t>
            </a:r>
          </a:p>
        </p:txBody>
      </p:sp>
      <p:pic>
        <p:nvPicPr>
          <p:cNvPr id="15" name="Picture 2" descr="Afbeeldingsresultaat voor belgische vlag">
            <a:extLst>
              <a:ext uri="{FF2B5EF4-FFF2-40B4-BE49-F238E27FC236}">
                <a16:creationId xmlns:a16="http://schemas.microsoft.com/office/drawing/2014/main" id="{98CD028D-03D1-4A57-92A1-959412872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32420" y="3709816"/>
            <a:ext cx="706120" cy="7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fbeeldingsresultaat voor belgische vlag">
            <a:extLst>
              <a:ext uri="{FF2B5EF4-FFF2-40B4-BE49-F238E27FC236}">
                <a16:creationId xmlns:a16="http://schemas.microsoft.com/office/drawing/2014/main" id="{C2CC8381-7FB0-4609-A46E-4905684B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32420" y="5246078"/>
            <a:ext cx="706120" cy="7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B81F5AEB-D47A-4AC6-95B8-AC2E67CF2749}"/>
              </a:ext>
            </a:extLst>
          </p:cNvPr>
          <p:cNvSpPr txBox="1"/>
          <p:nvPr/>
        </p:nvSpPr>
        <p:spPr>
          <a:xfrm>
            <a:off x="8888090" y="1987813"/>
            <a:ext cx="301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eerste middelbaar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23184100-90A9-4DC7-85F1-EFD2B714C77F}"/>
              </a:ext>
            </a:extLst>
          </p:cNvPr>
          <p:cNvCxnSpPr>
            <a:cxnSpLocks/>
          </p:cNvCxnSpPr>
          <p:nvPr/>
        </p:nvCxnSpPr>
        <p:spPr>
          <a:xfrm>
            <a:off x="590550" y="1987813"/>
            <a:ext cx="0" cy="40573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63120A8B-61EF-4723-90B5-309872A3E1A5}"/>
              </a:ext>
            </a:extLst>
          </p:cNvPr>
          <p:cNvSpPr txBox="1"/>
          <p:nvPr/>
        </p:nvSpPr>
        <p:spPr>
          <a:xfrm>
            <a:off x="8888089" y="4998754"/>
            <a:ext cx="301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vijfde middelbaar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E4EA080-B275-4607-9029-D1C14B6D75BB}"/>
              </a:ext>
            </a:extLst>
          </p:cNvPr>
          <p:cNvSpPr txBox="1"/>
          <p:nvPr/>
        </p:nvSpPr>
        <p:spPr>
          <a:xfrm>
            <a:off x="8888089" y="3493286"/>
            <a:ext cx="301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derde middelbaar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D5084CA-4170-4AA5-AD85-9946B4BABE5D}"/>
              </a:ext>
            </a:extLst>
          </p:cNvPr>
          <p:cNvSpPr txBox="1"/>
          <p:nvPr/>
        </p:nvSpPr>
        <p:spPr>
          <a:xfrm>
            <a:off x="3124196" y="1987813"/>
            <a:ext cx="3957309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1 - première secondaire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9886127-DB24-4EE0-BF66-83B7C7665DC3}"/>
              </a:ext>
            </a:extLst>
          </p:cNvPr>
          <p:cNvSpPr txBox="1"/>
          <p:nvPr/>
        </p:nvSpPr>
        <p:spPr>
          <a:xfrm>
            <a:off x="981071" y="2618423"/>
            <a:ext cx="1888492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13 – 14 </a:t>
            </a:r>
            <a:r>
              <a:rPr lang="nl-BE" sz="2800" dirty="0" err="1"/>
              <a:t>ans</a:t>
            </a:r>
            <a:endParaRPr lang="nl-BE" sz="2800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45E7896-6F3A-4B33-9882-B081B41A395F}"/>
              </a:ext>
            </a:extLst>
          </p:cNvPr>
          <p:cNvSpPr txBox="1"/>
          <p:nvPr/>
        </p:nvSpPr>
        <p:spPr>
          <a:xfrm>
            <a:off x="3124197" y="2618423"/>
            <a:ext cx="3957317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2 - </a:t>
            </a:r>
            <a:r>
              <a:rPr lang="nl-BE" sz="2800" dirty="0" err="1"/>
              <a:t>deuxième</a:t>
            </a:r>
            <a:r>
              <a:rPr lang="nl-BE" sz="2800" dirty="0"/>
              <a:t> secondaire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3BC7A50-35FD-435C-9569-0D72A0159851}"/>
              </a:ext>
            </a:extLst>
          </p:cNvPr>
          <p:cNvSpPr txBox="1"/>
          <p:nvPr/>
        </p:nvSpPr>
        <p:spPr>
          <a:xfrm>
            <a:off x="972180" y="3499070"/>
            <a:ext cx="1888487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14 – 15 </a:t>
            </a:r>
            <a:r>
              <a:rPr lang="nl-BE" sz="2800" dirty="0" err="1"/>
              <a:t>ans</a:t>
            </a:r>
            <a:endParaRPr lang="nl-BE" sz="2800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7A9C4CEC-AB5D-44F4-9B5F-C7A00D07DFA9}"/>
              </a:ext>
            </a:extLst>
          </p:cNvPr>
          <p:cNvSpPr txBox="1"/>
          <p:nvPr/>
        </p:nvSpPr>
        <p:spPr>
          <a:xfrm>
            <a:off x="3119112" y="3499070"/>
            <a:ext cx="3962402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3 - </a:t>
            </a:r>
            <a:r>
              <a:rPr lang="nl-BE" sz="2800" dirty="0" err="1"/>
              <a:t>troisième</a:t>
            </a:r>
            <a:r>
              <a:rPr lang="nl-BE" sz="2800" dirty="0"/>
              <a:t> secondaire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FCB802B3-C74F-4383-A0DB-DB173B9D43EF}"/>
              </a:ext>
            </a:extLst>
          </p:cNvPr>
          <p:cNvSpPr txBox="1"/>
          <p:nvPr/>
        </p:nvSpPr>
        <p:spPr>
          <a:xfrm>
            <a:off x="972181" y="4120874"/>
            <a:ext cx="1897381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15 – 16 </a:t>
            </a:r>
            <a:r>
              <a:rPr lang="nl-BE" sz="2800" dirty="0" err="1"/>
              <a:t>ans</a:t>
            </a:r>
            <a:endParaRPr lang="nl-BE" sz="2800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08AD4BDD-CE60-42B2-89B3-A04F99D42128}"/>
              </a:ext>
            </a:extLst>
          </p:cNvPr>
          <p:cNvSpPr txBox="1"/>
          <p:nvPr/>
        </p:nvSpPr>
        <p:spPr>
          <a:xfrm>
            <a:off x="981070" y="5001521"/>
            <a:ext cx="1914513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16 – 17 </a:t>
            </a:r>
            <a:r>
              <a:rPr lang="nl-BE" sz="2800" dirty="0" err="1"/>
              <a:t>ans</a:t>
            </a:r>
            <a:endParaRPr lang="nl-BE" sz="2800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52A2B132-F35C-4AF8-A2A7-CB6CFDBC151F}"/>
              </a:ext>
            </a:extLst>
          </p:cNvPr>
          <p:cNvSpPr txBox="1"/>
          <p:nvPr/>
        </p:nvSpPr>
        <p:spPr>
          <a:xfrm>
            <a:off x="981070" y="5623325"/>
            <a:ext cx="1914503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17 – 18 </a:t>
            </a:r>
            <a:r>
              <a:rPr lang="nl-BE" sz="2800" dirty="0" err="1"/>
              <a:t>ans</a:t>
            </a:r>
            <a:endParaRPr lang="nl-BE" sz="2800" dirty="0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F7FF8E8-C4C6-4A20-B5EA-07FE48141AF8}"/>
              </a:ext>
            </a:extLst>
          </p:cNvPr>
          <p:cNvSpPr txBox="1"/>
          <p:nvPr/>
        </p:nvSpPr>
        <p:spPr>
          <a:xfrm>
            <a:off x="3114029" y="5617791"/>
            <a:ext cx="3967469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6 - </a:t>
            </a:r>
            <a:r>
              <a:rPr lang="nl-BE" sz="2800" dirty="0" err="1"/>
              <a:t>sixième</a:t>
            </a:r>
            <a:r>
              <a:rPr lang="nl-BE" sz="2800" dirty="0"/>
              <a:t> secondaire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A07B237-1639-4D58-B2A7-12DDE691317B}"/>
              </a:ext>
            </a:extLst>
          </p:cNvPr>
          <p:cNvSpPr txBox="1"/>
          <p:nvPr/>
        </p:nvSpPr>
        <p:spPr>
          <a:xfrm>
            <a:off x="8888090" y="2588917"/>
            <a:ext cx="301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tweede middelbaar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72E99616-0AE0-47C1-AA54-DF58B53260A1}"/>
              </a:ext>
            </a:extLst>
          </p:cNvPr>
          <p:cNvSpPr txBox="1"/>
          <p:nvPr/>
        </p:nvSpPr>
        <p:spPr>
          <a:xfrm>
            <a:off x="8888089" y="4085358"/>
            <a:ext cx="301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vierde middelbaar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400949D8-BC73-4EA9-A56B-48786A6FA556}"/>
              </a:ext>
            </a:extLst>
          </p:cNvPr>
          <p:cNvSpPr txBox="1"/>
          <p:nvPr/>
        </p:nvSpPr>
        <p:spPr>
          <a:xfrm>
            <a:off x="8888089" y="5599137"/>
            <a:ext cx="301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zesde middelbaar</a:t>
            </a:r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3084FD59-3A16-400C-8363-1A56A0B21863}"/>
              </a:ext>
            </a:extLst>
          </p:cNvPr>
          <p:cNvSpPr/>
          <p:nvPr/>
        </p:nvSpPr>
        <p:spPr>
          <a:xfrm>
            <a:off x="2782561" y="4748717"/>
            <a:ext cx="4724398" cy="986054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076CA35B-202A-4041-8CE5-9D1E46B0109B}"/>
              </a:ext>
            </a:extLst>
          </p:cNvPr>
          <p:cNvCxnSpPr>
            <a:cxnSpLocks/>
          </p:cNvCxnSpPr>
          <p:nvPr/>
        </p:nvCxnSpPr>
        <p:spPr>
          <a:xfrm flipV="1">
            <a:off x="7081498" y="1117173"/>
            <a:ext cx="2617471" cy="384300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>
            <a:extLst>
              <a:ext uri="{FF2B5EF4-FFF2-40B4-BE49-F238E27FC236}">
                <a16:creationId xmlns:a16="http://schemas.microsoft.com/office/drawing/2014/main" id="{739AB515-0BA9-454E-AFE7-7C62680E746B}"/>
              </a:ext>
            </a:extLst>
          </p:cNvPr>
          <p:cNvSpPr txBox="1"/>
          <p:nvPr/>
        </p:nvSpPr>
        <p:spPr>
          <a:xfrm>
            <a:off x="9698969" y="783759"/>
            <a:ext cx="176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>
                <a:solidFill>
                  <a:srgbClr val="7030A0"/>
                </a:solidFill>
              </a:rPr>
              <a:t>chez</a:t>
            </a:r>
            <a:r>
              <a:rPr lang="nl-BE" sz="2400" b="1" dirty="0">
                <a:solidFill>
                  <a:srgbClr val="7030A0"/>
                </a:solidFill>
              </a:rPr>
              <a:t> </a:t>
            </a:r>
            <a:r>
              <a:rPr lang="nl-BE" sz="2400" b="1" dirty="0" err="1">
                <a:solidFill>
                  <a:srgbClr val="7030A0"/>
                </a:solidFill>
              </a:rPr>
              <a:t>nous</a:t>
            </a:r>
            <a:r>
              <a:rPr lang="nl-BE" sz="2400" b="1" dirty="0">
                <a:solidFill>
                  <a:srgbClr val="7030A0"/>
                </a:solidFill>
              </a:rPr>
              <a:t> </a:t>
            </a:r>
            <a:r>
              <a:rPr lang="nl-BE" sz="2400" b="1" dirty="0">
                <a:solidFill>
                  <a:srgbClr val="7030A0"/>
                </a:solidFill>
                <a:sym typeface="Wingdings" panose="05000000000000000000" pitchFamily="2" charset="2"/>
              </a:rPr>
              <a:t></a:t>
            </a:r>
            <a:endParaRPr lang="nl-BE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55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AA5F5-2442-4BF7-9342-C934D69C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177"/>
            <a:ext cx="10515600" cy="1325563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ÉCOLE SECONDAIRE</a:t>
            </a:r>
            <a:br>
              <a:rPr lang="nl-BE" b="1" dirty="0">
                <a:solidFill>
                  <a:srgbClr val="FF0000"/>
                </a:solidFill>
              </a:rPr>
            </a:br>
            <a:r>
              <a:rPr lang="nl-BE" b="1" dirty="0">
                <a:solidFill>
                  <a:srgbClr val="FF0000"/>
                </a:solidFill>
              </a:rPr>
              <a:t>pour les </a:t>
            </a:r>
            <a:r>
              <a:rPr lang="nl-BE" b="1" dirty="0" err="1">
                <a:solidFill>
                  <a:srgbClr val="FF0000"/>
                </a:solidFill>
              </a:rPr>
              <a:t>enfants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entre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/>
              <a:t>12 </a:t>
            </a:r>
            <a:r>
              <a:rPr lang="nl-BE" b="1" dirty="0" err="1"/>
              <a:t>ans</a:t>
            </a:r>
            <a:r>
              <a:rPr lang="nl-BE" b="1" dirty="0"/>
              <a:t> – 18 </a:t>
            </a:r>
            <a:r>
              <a:rPr lang="nl-BE" b="1" dirty="0" err="1"/>
              <a:t>ans</a:t>
            </a:r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029B7A7-196B-4528-BB52-67870D18DDC7}"/>
              </a:ext>
            </a:extLst>
          </p:cNvPr>
          <p:cNvSpPr txBox="1"/>
          <p:nvPr/>
        </p:nvSpPr>
        <p:spPr>
          <a:xfrm>
            <a:off x="3448014" y="2234917"/>
            <a:ext cx="3957306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5 - </a:t>
            </a:r>
            <a:r>
              <a:rPr lang="nl-BE" sz="2800" dirty="0" err="1"/>
              <a:t>cinquième</a:t>
            </a:r>
            <a:r>
              <a:rPr lang="nl-BE" sz="2800" dirty="0"/>
              <a:t> secondaire</a:t>
            </a:r>
          </a:p>
        </p:txBody>
      </p:sp>
      <p:pic>
        <p:nvPicPr>
          <p:cNvPr id="16" name="Picture 2" descr="Afbeeldingsresultaat voor belgische vlag">
            <a:extLst>
              <a:ext uri="{FF2B5EF4-FFF2-40B4-BE49-F238E27FC236}">
                <a16:creationId xmlns:a16="http://schemas.microsoft.com/office/drawing/2014/main" id="{C2CC8381-7FB0-4609-A46E-4905684B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15295" y="2082463"/>
            <a:ext cx="706120" cy="7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B81F5AEB-D47A-4AC6-95B8-AC2E67CF2749}"/>
              </a:ext>
            </a:extLst>
          </p:cNvPr>
          <p:cNvSpPr txBox="1"/>
          <p:nvPr/>
        </p:nvSpPr>
        <p:spPr>
          <a:xfrm>
            <a:off x="9016669" y="2234917"/>
            <a:ext cx="301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vijfde middelbaar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08AD4BDD-CE60-42B2-89B3-A04F99D42128}"/>
              </a:ext>
            </a:extLst>
          </p:cNvPr>
          <p:cNvSpPr txBox="1"/>
          <p:nvPr/>
        </p:nvSpPr>
        <p:spPr>
          <a:xfrm>
            <a:off x="964255" y="2265363"/>
            <a:ext cx="1914513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16 – 17 </a:t>
            </a:r>
            <a:r>
              <a:rPr lang="nl-BE" sz="2800" dirty="0" err="1"/>
              <a:t>ans</a:t>
            </a:r>
            <a:endParaRPr lang="nl-BE" sz="2800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B965E8AE-12CB-478B-87D6-03702D03F499}"/>
              </a:ext>
            </a:extLst>
          </p:cNvPr>
          <p:cNvSpPr txBox="1"/>
          <p:nvPr/>
        </p:nvSpPr>
        <p:spPr>
          <a:xfrm>
            <a:off x="3354683" y="2885211"/>
            <a:ext cx="85890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Les </a:t>
            </a:r>
            <a:r>
              <a:rPr lang="nl-BE" sz="2400" dirty="0" err="1"/>
              <a:t>spécialisations</a:t>
            </a:r>
            <a:r>
              <a:rPr lang="nl-BE" sz="2400" dirty="0"/>
              <a:t> </a:t>
            </a:r>
            <a:r>
              <a:rPr lang="nl-BE" sz="2400" b="1" dirty="0"/>
              <a:t>TSO (</a:t>
            </a:r>
            <a:r>
              <a:rPr lang="nl-BE" sz="2400" b="1" dirty="0" err="1"/>
              <a:t>enseignement</a:t>
            </a:r>
            <a:r>
              <a:rPr lang="nl-BE" sz="2400" b="1" dirty="0"/>
              <a:t> </a:t>
            </a:r>
            <a:r>
              <a:rPr lang="nl-BE" sz="2400" b="1" dirty="0" err="1"/>
              <a:t>technique</a:t>
            </a:r>
            <a:r>
              <a:rPr lang="nl-BE" sz="2400" b="1" dirty="0"/>
              <a:t>) </a:t>
            </a:r>
            <a:br>
              <a:rPr lang="nl-BE" sz="2400" b="1" dirty="0"/>
            </a:br>
            <a:r>
              <a:rPr lang="nl-BE" sz="2400" dirty="0"/>
              <a:t>à </a:t>
            </a:r>
            <a:r>
              <a:rPr lang="nl-BE" sz="2400" dirty="0" err="1"/>
              <a:t>notre</a:t>
            </a:r>
            <a:r>
              <a:rPr lang="nl-BE" sz="2400" dirty="0"/>
              <a:t> </a:t>
            </a:r>
            <a:r>
              <a:rPr lang="nl-BE" sz="2400" dirty="0" err="1"/>
              <a:t>école</a:t>
            </a:r>
            <a:r>
              <a:rPr lang="nl-BE" sz="2400" dirty="0"/>
              <a:t> </a:t>
            </a:r>
            <a:r>
              <a:rPr lang="nl-BE" sz="2400" dirty="0" err="1"/>
              <a:t>sont</a:t>
            </a:r>
            <a:r>
              <a:rPr lang="nl-BE" sz="2400" dirty="0"/>
              <a:t>:</a:t>
            </a:r>
          </a:p>
          <a:p>
            <a:endParaRPr lang="nl-BE" sz="2400" b="1" dirty="0">
              <a:solidFill>
                <a:srgbClr val="002060"/>
              </a:solidFill>
            </a:endParaRPr>
          </a:p>
          <a:p>
            <a:r>
              <a:rPr lang="nl-BE" sz="2400" dirty="0"/>
              <a:t>Le département </a:t>
            </a:r>
            <a:r>
              <a:rPr lang="nl-BE" sz="2400" b="1" dirty="0" err="1">
                <a:solidFill>
                  <a:srgbClr val="7030A0"/>
                </a:solidFill>
              </a:rPr>
              <a:t>construction</a:t>
            </a:r>
            <a:r>
              <a:rPr lang="nl-BE" sz="2400" b="1" dirty="0">
                <a:solidFill>
                  <a:srgbClr val="7030A0"/>
                </a:solidFill>
              </a:rPr>
              <a:t> 		= </a:t>
            </a:r>
            <a:r>
              <a:rPr lang="nl-BE" sz="2400" b="1" dirty="0" err="1">
                <a:solidFill>
                  <a:srgbClr val="7030A0"/>
                </a:solidFill>
              </a:rPr>
              <a:t>notre</a:t>
            </a:r>
            <a:r>
              <a:rPr lang="nl-BE" sz="2400" b="1" dirty="0">
                <a:solidFill>
                  <a:srgbClr val="7030A0"/>
                </a:solidFill>
              </a:rPr>
              <a:t> </a:t>
            </a:r>
            <a:r>
              <a:rPr lang="nl-BE" sz="2400" b="1" dirty="0" err="1">
                <a:solidFill>
                  <a:srgbClr val="7030A0"/>
                </a:solidFill>
              </a:rPr>
              <a:t>classe</a:t>
            </a:r>
            <a:r>
              <a:rPr lang="nl-BE" sz="2400" b="1" dirty="0">
                <a:solidFill>
                  <a:srgbClr val="7030A0"/>
                </a:solidFill>
              </a:rPr>
              <a:t> 5THT</a:t>
            </a:r>
          </a:p>
          <a:p>
            <a:r>
              <a:rPr lang="nl-BE" sz="2400" dirty="0"/>
              <a:t>Le département </a:t>
            </a:r>
            <a:r>
              <a:rPr lang="nl-BE" sz="2400" b="1" dirty="0" err="1">
                <a:solidFill>
                  <a:srgbClr val="7030A0"/>
                </a:solidFill>
              </a:rPr>
              <a:t>menuiserie</a:t>
            </a:r>
            <a:r>
              <a:rPr lang="nl-BE" sz="2400" b="1" dirty="0">
                <a:solidFill>
                  <a:srgbClr val="7030A0"/>
                </a:solidFill>
              </a:rPr>
              <a:t>  			= </a:t>
            </a:r>
            <a:r>
              <a:rPr lang="nl-BE" sz="2400" b="1" dirty="0" err="1">
                <a:solidFill>
                  <a:srgbClr val="7030A0"/>
                </a:solidFill>
              </a:rPr>
              <a:t>notre</a:t>
            </a:r>
            <a:r>
              <a:rPr lang="nl-BE" sz="2400" b="1" dirty="0">
                <a:solidFill>
                  <a:srgbClr val="7030A0"/>
                </a:solidFill>
              </a:rPr>
              <a:t> </a:t>
            </a:r>
            <a:r>
              <a:rPr lang="nl-BE" sz="2400" b="1" dirty="0" err="1">
                <a:solidFill>
                  <a:srgbClr val="7030A0"/>
                </a:solidFill>
              </a:rPr>
              <a:t>classe</a:t>
            </a:r>
            <a:r>
              <a:rPr lang="nl-BE" sz="2400" b="1" dirty="0">
                <a:solidFill>
                  <a:srgbClr val="7030A0"/>
                </a:solidFill>
              </a:rPr>
              <a:t> 5THT</a:t>
            </a:r>
          </a:p>
          <a:p>
            <a:r>
              <a:rPr lang="nl-BE" sz="2400" dirty="0"/>
              <a:t>Le département </a:t>
            </a:r>
            <a:r>
              <a:rPr lang="nl-BE" sz="2400" b="1" dirty="0" err="1">
                <a:solidFill>
                  <a:srgbClr val="7030A0"/>
                </a:solidFill>
              </a:rPr>
              <a:t>mécanique</a:t>
            </a:r>
            <a:r>
              <a:rPr lang="nl-BE" sz="2400" b="1" dirty="0">
                <a:solidFill>
                  <a:srgbClr val="7030A0"/>
                </a:solidFill>
              </a:rPr>
              <a:t>                		= </a:t>
            </a:r>
            <a:r>
              <a:rPr lang="nl-BE" sz="2400" b="1" dirty="0" err="1">
                <a:solidFill>
                  <a:srgbClr val="7030A0"/>
                </a:solidFill>
              </a:rPr>
              <a:t>notre</a:t>
            </a:r>
            <a:r>
              <a:rPr lang="nl-BE" sz="2400" b="1" dirty="0">
                <a:solidFill>
                  <a:srgbClr val="7030A0"/>
                </a:solidFill>
              </a:rPr>
              <a:t> </a:t>
            </a:r>
            <a:r>
              <a:rPr lang="nl-BE" sz="2400" b="1" dirty="0" err="1">
                <a:solidFill>
                  <a:srgbClr val="7030A0"/>
                </a:solidFill>
              </a:rPr>
              <a:t>classe</a:t>
            </a:r>
            <a:r>
              <a:rPr lang="nl-BE" sz="2400" b="1" dirty="0">
                <a:solidFill>
                  <a:srgbClr val="7030A0"/>
                </a:solidFill>
              </a:rPr>
              <a:t> 5TMT</a:t>
            </a:r>
          </a:p>
          <a:p>
            <a:r>
              <a:rPr lang="nl-BE" sz="2400" dirty="0"/>
              <a:t>Le département </a:t>
            </a:r>
            <a:r>
              <a:rPr lang="nl-BE" sz="2400" dirty="0" err="1"/>
              <a:t>sciences</a:t>
            </a:r>
            <a:r>
              <a:rPr lang="nl-BE" sz="2400" dirty="0"/>
              <a:t> </a:t>
            </a:r>
            <a:r>
              <a:rPr lang="nl-BE" sz="2400" dirty="0" err="1"/>
              <a:t>industrielles</a:t>
            </a:r>
            <a:endParaRPr lang="nl-BE" sz="2400" dirty="0"/>
          </a:p>
          <a:p>
            <a:r>
              <a:rPr lang="nl-BE" sz="2400" dirty="0"/>
              <a:t>Le département </a:t>
            </a:r>
            <a:r>
              <a:rPr lang="nl-BE" sz="2400" dirty="0" err="1"/>
              <a:t>électricité</a:t>
            </a:r>
            <a:endParaRPr lang="nl-BE" sz="2400" dirty="0"/>
          </a:p>
          <a:p>
            <a:r>
              <a:rPr lang="nl-BE" sz="2400" dirty="0"/>
              <a:t>Le département </a:t>
            </a:r>
            <a:r>
              <a:rPr lang="nl-BE" sz="2400" dirty="0" err="1"/>
              <a:t>informatique</a:t>
            </a:r>
            <a:endParaRPr lang="nl-BE" sz="2400" dirty="0"/>
          </a:p>
          <a:p>
            <a:r>
              <a:rPr lang="nl-BE" sz="2400" dirty="0"/>
              <a:t>Le département </a:t>
            </a:r>
            <a:r>
              <a:rPr lang="nl-BE" sz="2400" dirty="0" err="1"/>
              <a:t>graphique</a:t>
            </a:r>
            <a:endParaRPr lang="nl-BE" sz="2400" dirty="0"/>
          </a:p>
          <a:p>
            <a:endParaRPr lang="nl-BE" sz="2400" b="1" dirty="0">
              <a:solidFill>
                <a:srgbClr val="7030A0"/>
              </a:solidFill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628297FB-E4B7-48D5-A4E7-FDB9C3BC3C03}"/>
              </a:ext>
            </a:extLst>
          </p:cNvPr>
          <p:cNvSpPr txBox="1"/>
          <p:nvPr/>
        </p:nvSpPr>
        <p:spPr>
          <a:xfrm>
            <a:off x="9698969" y="783759"/>
            <a:ext cx="176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>
                <a:solidFill>
                  <a:srgbClr val="7030A0"/>
                </a:solidFill>
              </a:rPr>
              <a:t>chez</a:t>
            </a:r>
            <a:r>
              <a:rPr lang="nl-BE" sz="2400" b="1" dirty="0">
                <a:solidFill>
                  <a:srgbClr val="7030A0"/>
                </a:solidFill>
              </a:rPr>
              <a:t> </a:t>
            </a:r>
            <a:r>
              <a:rPr lang="nl-BE" sz="2400" b="1" dirty="0" err="1">
                <a:solidFill>
                  <a:srgbClr val="7030A0"/>
                </a:solidFill>
              </a:rPr>
              <a:t>nous</a:t>
            </a:r>
            <a:r>
              <a:rPr lang="nl-BE" sz="2400" b="1" dirty="0">
                <a:solidFill>
                  <a:srgbClr val="7030A0"/>
                </a:solidFill>
              </a:rPr>
              <a:t> </a:t>
            </a:r>
            <a:r>
              <a:rPr lang="nl-BE" sz="2400" b="1" dirty="0">
                <a:solidFill>
                  <a:srgbClr val="7030A0"/>
                </a:solidFill>
                <a:sym typeface="Wingdings" panose="05000000000000000000" pitchFamily="2" charset="2"/>
              </a:rPr>
              <a:t></a:t>
            </a:r>
            <a:endParaRPr lang="nl-BE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34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université belgique">
            <a:extLst>
              <a:ext uri="{FF2B5EF4-FFF2-40B4-BE49-F238E27FC236}">
                <a16:creationId xmlns:a16="http://schemas.microsoft.com/office/drawing/2014/main" id="{352341CA-BFB4-4F4B-AD62-9729D6F40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45" y="1867218"/>
            <a:ext cx="6610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D523B21-8551-4B56-A893-3581B2F9B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395"/>
            <a:ext cx="10515600" cy="1325563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ENSEIGNEMENT SUPÉRIEUR / UNIVERSITÉ</a:t>
            </a:r>
            <a:br>
              <a:rPr lang="nl-BE" b="1" dirty="0">
                <a:solidFill>
                  <a:srgbClr val="FF0000"/>
                </a:solidFill>
              </a:rPr>
            </a:br>
            <a:r>
              <a:rPr lang="nl-BE" b="1" dirty="0">
                <a:solidFill>
                  <a:srgbClr val="FF0000"/>
                </a:solidFill>
              </a:rPr>
              <a:t>pour </a:t>
            </a:r>
            <a:r>
              <a:rPr lang="nl-BE" b="1" dirty="0" err="1">
                <a:solidFill>
                  <a:srgbClr val="FF0000"/>
                </a:solidFill>
              </a:rPr>
              <a:t>tous</a:t>
            </a:r>
            <a:r>
              <a:rPr lang="nl-BE" b="1" dirty="0">
                <a:solidFill>
                  <a:srgbClr val="FF0000"/>
                </a:solidFill>
              </a:rPr>
              <a:t> les </a:t>
            </a:r>
            <a:r>
              <a:rPr lang="nl-BE" b="1" dirty="0" err="1">
                <a:solidFill>
                  <a:srgbClr val="FF0000"/>
                </a:solidFill>
              </a:rPr>
              <a:t>jeunes</a:t>
            </a:r>
            <a:r>
              <a:rPr lang="nl-BE" b="1" dirty="0">
                <a:solidFill>
                  <a:srgbClr val="FF0000"/>
                </a:solidFill>
              </a:rPr>
              <a:t> à </a:t>
            </a:r>
            <a:r>
              <a:rPr lang="nl-BE" b="1" dirty="0" err="1">
                <a:solidFill>
                  <a:srgbClr val="FF0000"/>
                </a:solidFill>
              </a:rPr>
              <a:t>partir</a:t>
            </a:r>
            <a:r>
              <a:rPr lang="nl-BE" b="1" dirty="0">
                <a:solidFill>
                  <a:srgbClr val="FF0000"/>
                </a:solidFill>
              </a:rPr>
              <a:t> de</a:t>
            </a:r>
            <a:r>
              <a:rPr lang="nl-BE" b="1" dirty="0"/>
              <a:t> 18 </a:t>
            </a:r>
            <a:r>
              <a:rPr lang="nl-BE" b="1" dirty="0" err="1"/>
              <a:t>ans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A69BDE9-3048-4455-A510-8DDD5055318D}"/>
              </a:ext>
            </a:extLst>
          </p:cNvPr>
          <p:cNvSpPr txBox="1"/>
          <p:nvPr/>
        </p:nvSpPr>
        <p:spPr>
          <a:xfrm>
            <a:off x="3623946" y="5740086"/>
            <a:ext cx="9126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+    </a:t>
            </a:r>
            <a:r>
              <a:rPr lang="nl-BE" sz="2800" b="1" dirty="0" err="1"/>
              <a:t>basses</a:t>
            </a:r>
            <a:r>
              <a:rPr lang="nl-BE" sz="2800" dirty="0"/>
              <a:t> </a:t>
            </a:r>
            <a:r>
              <a:rPr lang="nl-BE" sz="2800" dirty="0" err="1"/>
              <a:t>frais</a:t>
            </a:r>
            <a:r>
              <a:rPr lang="nl-BE" sz="2800" dirty="0"/>
              <a:t> </a:t>
            </a:r>
            <a:r>
              <a:rPr lang="nl-BE" sz="2800" dirty="0" err="1"/>
              <a:t>d’inscription</a:t>
            </a:r>
            <a:br>
              <a:rPr lang="nl-BE" sz="2800" dirty="0"/>
            </a:br>
            <a:r>
              <a:rPr lang="nl-BE" sz="2800" dirty="0"/>
              <a:t>+    </a:t>
            </a:r>
            <a:r>
              <a:rPr lang="nl-BE" sz="2800" dirty="0" err="1"/>
              <a:t>ouvert</a:t>
            </a:r>
            <a:r>
              <a:rPr lang="nl-BE" sz="2800" dirty="0"/>
              <a:t> à </a:t>
            </a:r>
            <a:r>
              <a:rPr lang="nl-BE" sz="2800" b="1" dirty="0" err="1"/>
              <a:t>tout</a:t>
            </a:r>
            <a:r>
              <a:rPr lang="nl-BE" sz="2800" dirty="0"/>
              <a:t> </a:t>
            </a:r>
            <a:r>
              <a:rPr lang="nl-BE" sz="2800" dirty="0" err="1"/>
              <a:t>jeune</a:t>
            </a:r>
            <a:r>
              <a:rPr lang="nl-BE" sz="2800" dirty="0"/>
              <a:t> </a:t>
            </a:r>
            <a:r>
              <a:rPr lang="nl-BE" sz="2800" dirty="0" err="1"/>
              <a:t>diplomé</a:t>
            </a:r>
            <a:r>
              <a:rPr lang="nl-BE" sz="2800" dirty="0"/>
              <a:t> du secondaire</a:t>
            </a:r>
          </a:p>
        </p:txBody>
      </p:sp>
    </p:spTree>
    <p:extLst>
      <p:ext uri="{BB962C8B-B14F-4D97-AF65-F5344CB8AC3E}">
        <p14:creationId xmlns:p14="http://schemas.microsoft.com/office/powerpoint/2010/main" val="1026692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AA5F5-2442-4BF7-9342-C934D69C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0"/>
            <a:ext cx="10515600" cy="1325563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ENSEIGNEMENT SUPÉRIEUR / UNIVERSITÉ</a:t>
            </a:r>
            <a:br>
              <a:rPr lang="nl-BE" b="1" dirty="0">
                <a:solidFill>
                  <a:srgbClr val="FF0000"/>
                </a:solidFill>
              </a:rPr>
            </a:br>
            <a:r>
              <a:rPr lang="nl-BE" b="1" dirty="0">
                <a:solidFill>
                  <a:srgbClr val="FF0000"/>
                </a:solidFill>
              </a:rPr>
              <a:t>pour </a:t>
            </a:r>
            <a:r>
              <a:rPr lang="nl-BE" b="1" dirty="0" err="1">
                <a:solidFill>
                  <a:srgbClr val="FF0000"/>
                </a:solidFill>
              </a:rPr>
              <a:t>tous</a:t>
            </a:r>
            <a:r>
              <a:rPr lang="nl-BE" b="1" dirty="0">
                <a:solidFill>
                  <a:srgbClr val="FF0000"/>
                </a:solidFill>
              </a:rPr>
              <a:t> les </a:t>
            </a:r>
            <a:r>
              <a:rPr lang="nl-BE" b="1" dirty="0" err="1">
                <a:solidFill>
                  <a:srgbClr val="FF0000"/>
                </a:solidFill>
              </a:rPr>
              <a:t>jeunes</a:t>
            </a:r>
            <a:r>
              <a:rPr lang="nl-BE" b="1" dirty="0">
                <a:solidFill>
                  <a:srgbClr val="FF0000"/>
                </a:solidFill>
              </a:rPr>
              <a:t> à </a:t>
            </a:r>
            <a:r>
              <a:rPr lang="nl-BE" b="1" dirty="0" err="1">
                <a:solidFill>
                  <a:srgbClr val="FF0000"/>
                </a:solidFill>
              </a:rPr>
              <a:t>partir</a:t>
            </a:r>
            <a:r>
              <a:rPr lang="nl-BE" b="1" dirty="0">
                <a:solidFill>
                  <a:srgbClr val="FF0000"/>
                </a:solidFill>
              </a:rPr>
              <a:t> de</a:t>
            </a:r>
            <a:r>
              <a:rPr lang="nl-BE" b="1" dirty="0"/>
              <a:t> 18 </a:t>
            </a:r>
            <a:r>
              <a:rPr lang="nl-BE" b="1" dirty="0" err="1"/>
              <a:t>ans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745A05A-6146-4D09-ACC0-6AB9AD48F168}"/>
              </a:ext>
            </a:extLst>
          </p:cNvPr>
          <p:cNvSpPr txBox="1"/>
          <p:nvPr/>
        </p:nvSpPr>
        <p:spPr>
          <a:xfrm>
            <a:off x="952494" y="3355209"/>
            <a:ext cx="3514729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bachelor </a:t>
            </a:r>
            <a:r>
              <a:rPr lang="nl-BE" sz="2800" dirty="0" err="1"/>
              <a:t>professionnel</a:t>
            </a:r>
            <a:endParaRPr lang="nl-BE" sz="28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ED47949-8F9F-43A7-A932-51ABABD93A9B}"/>
              </a:ext>
            </a:extLst>
          </p:cNvPr>
          <p:cNvSpPr txBox="1"/>
          <p:nvPr/>
        </p:nvSpPr>
        <p:spPr>
          <a:xfrm>
            <a:off x="4800596" y="2380401"/>
            <a:ext cx="2295529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2 </a:t>
            </a:r>
            <a:r>
              <a:rPr lang="nl-BE" sz="2800" dirty="0" err="1"/>
              <a:t>ans</a:t>
            </a:r>
            <a:r>
              <a:rPr lang="nl-BE" sz="2800" dirty="0"/>
              <a:t> </a:t>
            </a:r>
            <a:r>
              <a:rPr lang="nl-BE" sz="2800" dirty="0" err="1"/>
              <a:t>d’études</a:t>
            </a:r>
            <a:endParaRPr lang="nl-BE" sz="28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833776C-2709-492A-A1C2-82A70A588E7B}"/>
              </a:ext>
            </a:extLst>
          </p:cNvPr>
          <p:cNvSpPr txBox="1"/>
          <p:nvPr/>
        </p:nvSpPr>
        <p:spPr>
          <a:xfrm>
            <a:off x="952494" y="4268068"/>
            <a:ext cx="3514729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bachelor </a:t>
            </a:r>
            <a:r>
              <a:rPr lang="nl-BE" sz="2800" dirty="0" err="1"/>
              <a:t>académique</a:t>
            </a:r>
            <a:endParaRPr lang="nl-BE" sz="28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C2C6434-EFD3-4BBB-83C1-1F28C3791ADA}"/>
              </a:ext>
            </a:extLst>
          </p:cNvPr>
          <p:cNvSpPr txBox="1"/>
          <p:nvPr/>
        </p:nvSpPr>
        <p:spPr>
          <a:xfrm>
            <a:off x="4800596" y="3355209"/>
            <a:ext cx="2295529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3 </a:t>
            </a:r>
            <a:r>
              <a:rPr lang="nl-BE" sz="2800" dirty="0" err="1"/>
              <a:t>ans</a:t>
            </a:r>
            <a:r>
              <a:rPr lang="nl-BE" sz="2800" dirty="0"/>
              <a:t> </a:t>
            </a:r>
            <a:r>
              <a:rPr lang="nl-BE" sz="2800" dirty="0" err="1"/>
              <a:t>d’études</a:t>
            </a:r>
            <a:endParaRPr lang="nl-BE" sz="28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909F5EE-F54C-4B88-9688-A7D4A187EBE5}"/>
              </a:ext>
            </a:extLst>
          </p:cNvPr>
          <p:cNvSpPr txBox="1"/>
          <p:nvPr/>
        </p:nvSpPr>
        <p:spPr>
          <a:xfrm>
            <a:off x="952494" y="5190798"/>
            <a:ext cx="3514729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master </a:t>
            </a:r>
            <a:r>
              <a:rPr lang="nl-BE" sz="2800" dirty="0" err="1"/>
              <a:t>académique</a:t>
            </a:r>
            <a:endParaRPr lang="nl-BE" sz="28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6D71070-DA0D-45F9-8FA5-3807C892EC59}"/>
              </a:ext>
            </a:extLst>
          </p:cNvPr>
          <p:cNvSpPr txBox="1"/>
          <p:nvPr/>
        </p:nvSpPr>
        <p:spPr>
          <a:xfrm>
            <a:off x="4810117" y="4268068"/>
            <a:ext cx="2295529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3 </a:t>
            </a:r>
            <a:r>
              <a:rPr lang="nl-BE" sz="2800" dirty="0" err="1"/>
              <a:t>ans</a:t>
            </a:r>
            <a:r>
              <a:rPr lang="nl-BE" sz="2800" dirty="0"/>
              <a:t> </a:t>
            </a:r>
            <a:r>
              <a:rPr lang="nl-BE" sz="2800" dirty="0" err="1"/>
              <a:t>d’études</a:t>
            </a:r>
            <a:endParaRPr lang="nl-BE" sz="28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A302B8E-154A-40C8-8CD5-83A365EAAE65}"/>
              </a:ext>
            </a:extLst>
          </p:cNvPr>
          <p:cNvSpPr txBox="1"/>
          <p:nvPr/>
        </p:nvSpPr>
        <p:spPr>
          <a:xfrm>
            <a:off x="952494" y="2383428"/>
            <a:ext cx="2295529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HBO 5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B5081B1-3719-4DC3-B6CB-197F012518F5}"/>
              </a:ext>
            </a:extLst>
          </p:cNvPr>
          <p:cNvSpPr txBox="1"/>
          <p:nvPr/>
        </p:nvSpPr>
        <p:spPr>
          <a:xfrm>
            <a:off x="7572371" y="2380401"/>
            <a:ext cx="428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/>
              <a:t>plutôt</a:t>
            </a:r>
            <a:r>
              <a:rPr lang="nl-BE" sz="2800" dirty="0"/>
              <a:t> </a:t>
            </a:r>
            <a:r>
              <a:rPr lang="nl-BE" sz="2800" dirty="0" err="1"/>
              <a:t>orienté</a:t>
            </a:r>
            <a:r>
              <a:rPr lang="nl-BE" sz="2800" dirty="0"/>
              <a:t> à la </a:t>
            </a:r>
            <a:r>
              <a:rPr lang="nl-BE" sz="2800" dirty="0" err="1"/>
              <a:t>pratique</a:t>
            </a:r>
            <a:endParaRPr lang="nl-BE" sz="28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DC71BF3-AA58-4A02-B016-8F1DF47CC3C4}"/>
              </a:ext>
            </a:extLst>
          </p:cNvPr>
          <p:cNvSpPr txBox="1"/>
          <p:nvPr/>
        </p:nvSpPr>
        <p:spPr>
          <a:xfrm>
            <a:off x="7572371" y="3355209"/>
            <a:ext cx="428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/>
              <a:t>plutôt</a:t>
            </a:r>
            <a:r>
              <a:rPr lang="nl-BE" sz="2800" dirty="0"/>
              <a:t> </a:t>
            </a:r>
            <a:r>
              <a:rPr lang="nl-BE" sz="2800" dirty="0" err="1"/>
              <a:t>orienté</a:t>
            </a:r>
            <a:r>
              <a:rPr lang="nl-BE" sz="2800" dirty="0"/>
              <a:t> à la </a:t>
            </a:r>
            <a:r>
              <a:rPr lang="nl-BE" sz="2800" dirty="0" err="1"/>
              <a:t>pratique</a:t>
            </a:r>
            <a:endParaRPr lang="nl-BE" sz="28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54EE3E0-CCD1-4F7F-8DF5-BE9A323F809D}"/>
              </a:ext>
            </a:extLst>
          </p:cNvPr>
          <p:cNvSpPr txBox="1"/>
          <p:nvPr/>
        </p:nvSpPr>
        <p:spPr>
          <a:xfrm>
            <a:off x="7572371" y="4260297"/>
            <a:ext cx="428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/>
              <a:t>plutôt</a:t>
            </a:r>
            <a:r>
              <a:rPr lang="nl-BE" sz="2800" dirty="0"/>
              <a:t> </a:t>
            </a:r>
            <a:r>
              <a:rPr lang="nl-BE" sz="2800" dirty="0" err="1"/>
              <a:t>orienté</a:t>
            </a:r>
            <a:r>
              <a:rPr lang="nl-BE" sz="2800" dirty="0"/>
              <a:t> à la théorie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87A345B-CC72-4A7D-9066-09F14ADD8787}"/>
              </a:ext>
            </a:extLst>
          </p:cNvPr>
          <p:cNvSpPr txBox="1"/>
          <p:nvPr/>
        </p:nvSpPr>
        <p:spPr>
          <a:xfrm>
            <a:off x="4810117" y="5180927"/>
            <a:ext cx="2295529" cy="954107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4, 5, 6, 7 </a:t>
            </a:r>
            <a:r>
              <a:rPr lang="nl-BE" sz="2800" dirty="0" err="1"/>
              <a:t>ans</a:t>
            </a:r>
            <a:r>
              <a:rPr lang="nl-BE" sz="2800" dirty="0"/>
              <a:t> </a:t>
            </a:r>
            <a:r>
              <a:rPr lang="nl-BE" sz="2800" dirty="0" err="1"/>
              <a:t>d’études</a:t>
            </a:r>
            <a:endParaRPr lang="nl-BE" sz="28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3DC9A1C-5BF5-44D0-AA9E-BF5F883CF972}"/>
              </a:ext>
            </a:extLst>
          </p:cNvPr>
          <p:cNvSpPr txBox="1"/>
          <p:nvPr/>
        </p:nvSpPr>
        <p:spPr>
          <a:xfrm>
            <a:off x="7572371" y="5165385"/>
            <a:ext cx="428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/>
              <a:t>plutôt</a:t>
            </a:r>
            <a:r>
              <a:rPr lang="nl-BE" sz="2800" dirty="0"/>
              <a:t> </a:t>
            </a:r>
            <a:r>
              <a:rPr lang="nl-BE" sz="2800" dirty="0" err="1"/>
              <a:t>orienté</a:t>
            </a:r>
            <a:r>
              <a:rPr lang="nl-BE" sz="2800" dirty="0"/>
              <a:t> à la théorie</a:t>
            </a:r>
          </a:p>
        </p:txBody>
      </p:sp>
    </p:spTree>
    <p:extLst>
      <p:ext uri="{BB962C8B-B14F-4D97-AF65-F5344CB8AC3E}">
        <p14:creationId xmlns:p14="http://schemas.microsoft.com/office/powerpoint/2010/main" val="324929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AA5F5-2442-4BF7-9342-C934D69C8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>
                <a:solidFill>
                  <a:srgbClr val="FF0000"/>
                </a:solidFill>
              </a:rPr>
              <a:t>Education</a:t>
            </a:r>
            <a:r>
              <a:rPr lang="nl-BE" b="1" dirty="0">
                <a:solidFill>
                  <a:srgbClr val="FF0000"/>
                </a:solidFill>
              </a:rPr>
              <a:t> obligatoire </a:t>
            </a:r>
            <a:r>
              <a:rPr lang="nl-BE" dirty="0"/>
              <a:t>de 5 à 18 </a:t>
            </a:r>
            <a:r>
              <a:rPr lang="nl-BE" dirty="0" err="1"/>
              <a:t>ans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D39B3A-3402-477C-8A9B-BEE59D436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u="sng" dirty="0" err="1"/>
              <a:t>Education</a:t>
            </a:r>
            <a:r>
              <a:rPr lang="nl-BE" u="sng" dirty="0"/>
              <a:t> obligatoire </a:t>
            </a:r>
            <a:r>
              <a:rPr lang="nl-BE" dirty="0"/>
              <a:t>≠ </a:t>
            </a:r>
            <a:r>
              <a:rPr lang="nl-BE" dirty="0" err="1"/>
              <a:t>scolarité</a:t>
            </a:r>
            <a:r>
              <a:rPr lang="nl-BE" dirty="0"/>
              <a:t> obligatoire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Les </a:t>
            </a:r>
            <a:r>
              <a:rPr lang="nl-BE" dirty="0" err="1"/>
              <a:t>enfants</a:t>
            </a:r>
            <a:r>
              <a:rPr lang="nl-BE" dirty="0"/>
              <a:t> </a:t>
            </a:r>
            <a:r>
              <a:rPr lang="nl-BE" b="1" dirty="0"/>
              <a:t>ne </a:t>
            </a:r>
            <a:r>
              <a:rPr lang="nl-BE" b="1" dirty="0" err="1"/>
              <a:t>sont</a:t>
            </a:r>
            <a:r>
              <a:rPr lang="nl-BE" b="1" dirty="0"/>
              <a:t> pas </a:t>
            </a:r>
            <a:r>
              <a:rPr lang="nl-BE" b="1" dirty="0" err="1"/>
              <a:t>obligés</a:t>
            </a:r>
            <a:r>
              <a:rPr lang="nl-BE" b="1" dirty="0"/>
              <a:t> </a:t>
            </a:r>
            <a:r>
              <a:rPr lang="nl-BE" dirty="0" err="1"/>
              <a:t>d’aller</a:t>
            </a:r>
            <a:r>
              <a:rPr lang="nl-BE" dirty="0"/>
              <a:t> à </a:t>
            </a:r>
            <a:r>
              <a:rPr lang="nl-BE" dirty="0" err="1"/>
              <a:t>une</a:t>
            </a:r>
            <a:r>
              <a:rPr lang="nl-BE" dirty="0"/>
              <a:t> </a:t>
            </a:r>
            <a:r>
              <a:rPr lang="nl-BE" dirty="0" err="1"/>
              <a:t>école</a:t>
            </a:r>
            <a:r>
              <a:rPr lang="nl-BE" dirty="0"/>
              <a:t> pour </a:t>
            </a:r>
            <a:r>
              <a:rPr lang="nl-BE" dirty="0" err="1"/>
              <a:t>obtenir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diplôme</a:t>
            </a:r>
            <a:r>
              <a:rPr lang="nl-BE" dirty="0"/>
              <a:t>.</a:t>
            </a:r>
            <a:br>
              <a:rPr lang="nl-BE" dirty="0"/>
            </a:br>
            <a:br>
              <a:rPr lang="nl-BE" dirty="0"/>
            </a:br>
            <a:r>
              <a:rPr lang="nl-BE" dirty="0"/>
              <a:t>La </a:t>
            </a:r>
            <a:r>
              <a:rPr lang="nl-BE" dirty="0" err="1"/>
              <a:t>plupart</a:t>
            </a:r>
            <a:r>
              <a:rPr lang="nl-BE" dirty="0"/>
              <a:t> des </a:t>
            </a:r>
            <a:r>
              <a:rPr lang="nl-BE" dirty="0" err="1"/>
              <a:t>enfantss</a:t>
            </a:r>
            <a:r>
              <a:rPr lang="nl-BE" dirty="0"/>
              <a:t> </a:t>
            </a:r>
            <a:r>
              <a:rPr lang="nl-BE" dirty="0" err="1"/>
              <a:t>choisit</a:t>
            </a:r>
            <a:r>
              <a:rPr lang="nl-BE" dirty="0"/>
              <a:t> </a:t>
            </a:r>
            <a:r>
              <a:rPr lang="nl-BE" dirty="0" err="1"/>
              <a:t>d’aller</a:t>
            </a:r>
            <a:r>
              <a:rPr lang="nl-BE" dirty="0"/>
              <a:t> à </a:t>
            </a:r>
            <a:r>
              <a:rPr lang="nl-BE" dirty="0" err="1"/>
              <a:t>l’école</a:t>
            </a:r>
            <a:r>
              <a:rPr lang="nl-BE" dirty="0"/>
              <a:t>, mais en </a:t>
            </a:r>
            <a:r>
              <a:rPr lang="nl-BE" dirty="0" err="1"/>
              <a:t>Belgique</a:t>
            </a:r>
            <a:r>
              <a:rPr lang="nl-BE" dirty="0"/>
              <a:t>,</a:t>
            </a:r>
            <a:br>
              <a:rPr lang="nl-BE" dirty="0"/>
            </a:br>
            <a:r>
              <a:rPr lang="nl-BE" dirty="0" err="1"/>
              <a:t>l’éducation</a:t>
            </a:r>
            <a:r>
              <a:rPr lang="nl-BE" dirty="0"/>
              <a:t> à </a:t>
            </a:r>
            <a:r>
              <a:rPr lang="nl-BE" dirty="0" err="1"/>
              <a:t>domicile</a:t>
            </a:r>
            <a:r>
              <a:rPr lang="nl-BE" dirty="0"/>
              <a:t> </a:t>
            </a:r>
            <a:r>
              <a:rPr lang="nl-BE" dirty="0" err="1"/>
              <a:t>est</a:t>
            </a:r>
            <a:r>
              <a:rPr lang="nl-BE" dirty="0"/>
              <a:t> </a:t>
            </a:r>
            <a:r>
              <a:rPr lang="nl-BE" dirty="0" err="1"/>
              <a:t>aussi</a:t>
            </a:r>
            <a:r>
              <a:rPr lang="nl-BE" dirty="0"/>
              <a:t> </a:t>
            </a:r>
            <a:r>
              <a:rPr lang="nl-BE" dirty="0" err="1"/>
              <a:t>authorisée</a:t>
            </a:r>
            <a:r>
              <a:rPr lang="nl-BE" dirty="0"/>
              <a:t>. Dans </a:t>
            </a:r>
            <a:r>
              <a:rPr lang="nl-BE" dirty="0" err="1"/>
              <a:t>ce</a:t>
            </a:r>
            <a:r>
              <a:rPr lang="nl-BE" dirty="0"/>
              <a:t> </a:t>
            </a:r>
            <a:r>
              <a:rPr lang="nl-BE" dirty="0" err="1"/>
              <a:t>cas</a:t>
            </a:r>
            <a:r>
              <a:rPr lang="nl-BE" dirty="0"/>
              <a:t>, ces </a:t>
            </a:r>
            <a:r>
              <a:rPr lang="nl-BE" dirty="0" err="1"/>
              <a:t>élèves</a:t>
            </a:r>
            <a:br>
              <a:rPr lang="nl-BE" dirty="0"/>
            </a:br>
            <a:r>
              <a:rPr lang="nl-BE" dirty="0"/>
              <a:t>font </a:t>
            </a:r>
            <a:r>
              <a:rPr lang="nl-BE" dirty="0" err="1"/>
              <a:t>leurs</a:t>
            </a:r>
            <a:r>
              <a:rPr lang="nl-BE" dirty="0"/>
              <a:t> examens </a:t>
            </a:r>
            <a:r>
              <a:rPr lang="nl-BE" dirty="0" err="1"/>
              <a:t>devant</a:t>
            </a:r>
            <a:r>
              <a:rPr lang="nl-BE" dirty="0"/>
              <a:t> </a:t>
            </a:r>
            <a:r>
              <a:rPr lang="nl-BE" dirty="0" err="1"/>
              <a:t>une</a:t>
            </a:r>
            <a:r>
              <a:rPr lang="nl-BE" dirty="0"/>
              <a:t> </a:t>
            </a:r>
            <a:r>
              <a:rPr lang="nl-BE" dirty="0" err="1"/>
              <a:t>commission</a:t>
            </a:r>
            <a:r>
              <a:rPr lang="nl-BE" dirty="0"/>
              <a:t> </a:t>
            </a:r>
            <a:r>
              <a:rPr lang="nl-BE" dirty="0" err="1"/>
              <a:t>d’examens</a:t>
            </a:r>
            <a:r>
              <a:rPr lang="nl-BE" dirty="0"/>
              <a:t>, au </a:t>
            </a:r>
            <a:r>
              <a:rPr lang="nl-BE" dirty="0" err="1"/>
              <a:t>lieu</a:t>
            </a:r>
            <a:r>
              <a:rPr lang="nl-BE" dirty="0"/>
              <a:t> </a:t>
            </a:r>
            <a:r>
              <a:rPr lang="nl-BE" dirty="0" err="1"/>
              <a:t>d’une</a:t>
            </a:r>
            <a:r>
              <a:rPr lang="nl-BE" dirty="0"/>
              <a:t> </a:t>
            </a:r>
            <a:r>
              <a:rPr lang="nl-BE" dirty="0" err="1"/>
              <a:t>école</a:t>
            </a:r>
            <a:r>
              <a:rPr lang="nl-BE" dirty="0"/>
              <a:t>.</a:t>
            </a:r>
            <a:br>
              <a:rPr lang="nl-BE" dirty="0"/>
            </a:br>
            <a:endParaRPr lang="nl-BE" dirty="0"/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FCB31725-A1A1-4033-B366-DE24D818050A}"/>
              </a:ext>
            </a:extLst>
          </p:cNvPr>
          <p:cNvSpPr/>
          <p:nvPr/>
        </p:nvSpPr>
        <p:spPr>
          <a:xfrm>
            <a:off x="2190749" y="2954337"/>
            <a:ext cx="295275" cy="75247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C1CED4B-67BF-48EB-9262-9BDB9F54A9B8}"/>
              </a:ext>
            </a:extLst>
          </p:cNvPr>
          <p:cNvSpPr/>
          <p:nvPr/>
        </p:nvSpPr>
        <p:spPr>
          <a:xfrm>
            <a:off x="5940348" y="324433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≠</a:t>
            </a:r>
            <a:endParaRPr lang="nl-BE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B87131D-5EA7-4314-85D2-DD7E20E768A2}"/>
              </a:ext>
            </a:extLst>
          </p:cNvPr>
          <p:cNvSpPr/>
          <p:nvPr/>
        </p:nvSpPr>
        <p:spPr>
          <a:xfrm>
            <a:off x="5940348" y="324433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≠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070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66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AA5F5-2442-4BF7-9342-C934D69C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0"/>
            <a:ext cx="10515600" cy="1325563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ÉCOLE MATERNELLE</a:t>
            </a:r>
            <a:br>
              <a:rPr lang="nl-BE" b="1" dirty="0">
                <a:solidFill>
                  <a:srgbClr val="FF0000"/>
                </a:solidFill>
              </a:rPr>
            </a:br>
            <a:r>
              <a:rPr lang="nl-BE" b="1" dirty="0">
                <a:solidFill>
                  <a:srgbClr val="FF0000"/>
                </a:solidFill>
              </a:rPr>
              <a:t>pour </a:t>
            </a:r>
            <a:r>
              <a:rPr lang="nl-BE" b="1" dirty="0" err="1">
                <a:solidFill>
                  <a:srgbClr val="FF0000"/>
                </a:solidFill>
              </a:rPr>
              <a:t>tous</a:t>
            </a:r>
            <a:r>
              <a:rPr lang="nl-BE" b="1" dirty="0">
                <a:solidFill>
                  <a:srgbClr val="FF0000"/>
                </a:solidFill>
              </a:rPr>
              <a:t> les </a:t>
            </a:r>
            <a:r>
              <a:rPr lang="nl-BE" b="1" dirty="0" err="1">
                <a:solidFill>
                  <a:srgbClr val="FF0000"/>
                </a:solidFill>
              </a:rPr>
              <a:t>enfants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entre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/>
              <a:t>2,5 </a:t>
            </a:r>
            <a:r>
              <a:rPr lang="nl-BE" b="1" dirty="0" err="1"/>
              <a:t>ans</a:t>
            </a:r>
            <a:r>
              <a:rPr lang="nl-BE" b="1" dirty="0"/>
              <a:t> - 6 </a:t>
            </a:r>
            <a:r>
              <a:rPr lang="nl-BE" b="1" dirty="0" err="1"/>
              <a:t>ans</a:t>
            </a:r>
            <a:endParaRPr lang="nl-BE" dirty="0"/>
          </a:p>
        </p:txBody>
      </p:sp>
      <p:pic>
        <p:nvPicPr>
          <p:cNvPr id="2050" name="Picture 2" descr="Afbeeldingsresultaat voor école maternelle belgique">
            <a:extLst>
              <a:ext uri="{FF2B5EF4-FFF2-40B4-BE49-F238E27FC236}">
                <a16:creationId xmlns:a16="http://schemas.microsoft.com/office/drawing/2014/main" id="{5512487D-363A-48E6-B3CE-7F2045B2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485073"/>
            <a:ext cx="6096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4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AA5F5-2442-4BF7-9342-C934D69C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0"/>
            <a:ext cx="10515600" cy="1325563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ÉCOLE MATERNELLE</a:t>
            </a:r>
            <a:br>
              <a:rPr lang="nl-BE" b="1" dirty="0">
                <a:solidFill>
                  <a:srgbClr val="FF0000"/>
                </a:solidFill>
              </a:rPr>
            </a:br>
            <a:r>
              <a:rPr lang="nl-BE" b="1" dirty="0">
                <a:solidFill>
                  <a:srgbClr val="FF0000"/>
                </a:solidFill>
              </a:rPr>
              <a:t>pour </a:t>
            </a:r>
            <a:r>
              <a:rPr lang="nl-BE" b="1" dirty="0" err="1">
                <a:solidFill>
                  <a:srgbClr val="FF0000"/>
                </a:solidFill>
              </a:rPr>
              <a:t>tous</a:t>
            </a:r>
            <a:r>
              <a:rPr lang="nl-BE" b="1" dirty="0">
                <a:solidFill>
                  <a:srgbClr val="FF0000"/>
                </a:solidFill>
              </a:rPr>
              <a:t> les </a:t>
            </a:r>
            <a:r>
              <a:rPr lang="nl-BE" b="1" dirty="0" err="1">
                <a:solidFill>
                  <a:srgbClr val="FF0000"/>
                </a:solidFill>
              </a:rPr>
              <a:t>enfants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entre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/>
              <a:t>2,5 </a:t>
            </a:r>
            <a:r>
              <a:rPr lang="nl-BE" b="1" dirty="0" err="1"/>
              <a:t>ans</a:t>
            </a:r>
            <a:r>
              <a:rPr lang="nl-BE" b="1" dirty="0"/>
              <a:t> - 6 </a:t>
            </a:r>
            <a:r>
              <a:rPr lang="nl-BE" b="1" dirty="0" err="1"/>
              <a:t>ans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11430DF-41CA-4FCE-9D6B-3D3BE5319990}"/>
              </a:ext>
            </a:extLst>
          </p:cNvPr>
          <p:cNvSpPr txBox="1"/>
          <p:nvPr/>
        </p:nvSpPr>
        <p:spPr>
          <a:xfrm>
            <a:off x="981075" y="2737366"/>
            <a:ext cx="1438275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2,5 </a:t>
            </a:r>
            <a:r>
              <a:rPr lang="nl-BE" sz="2800" dirty="0" err="1"/>
              <a:t>ans</a:t>
            </a:r>
            <a:endParaRPr lang="nl-BE" sz="28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A54D7D2-F94D-4072-8A89-435D4E780D03}"/>
              </a:ext>
            </a:extLst>
          </p:cNvPr>
          <p:cNvSpPr txBox="1"/>
          <p:nvPr/>
        </p:nvSpPr>
        <p:spPr>
          <a:xfrm>
            <a:off x="3124200" y="2731532"/>
            <a:ext cx="2453640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 err="1"/>
              <a:t>classe</a:t>
            </a:r>
            <a:r>
              <a:rPr lang="nl-BE" sz="2800" dirty="0"/>
              <a:t> </a:t>
            </a:r>
            <a:r>
              <a:rPr lang="nl-BE" sz="2800" dirty="0" err="1"/>
              <a:t>d’entrée</a:t>
            </a:r>
            <a:endParaRPr lang="nl-BE" sz="28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67FB0B5-9072-4214-84F3-13CEEA26101B}"/>
              </a:ext>
            </a:extLst>
          </p:cNvPr>
          <p:cNvSpPr txBox="1"/>
          <p:nvPr/>
        </p:nvSpPr>
        <p:spPr>
          <a:xfrm>
            <a:off x="9020170" y="2731532"/>
            <a:ext cx="1942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instapklas</a:t>
            </a:r>
          </a:p>
        </p:txBody>
      </p:sp>
      <p:pic>
        <p:nvPicPr>
          <p:cNvPr id="3074" name="Picture 2" descr="Afbeeldingsresultaat voor belgische vlag">
            <a:extLst>
              <a:ext uri="{FF2B5EF4-FFF2-40B4-BE49-F238E27FC236}">
                <a16:creationId xmlns:a16="http://schemas.microsoft.com/office/drawing/2014/main" id="{BBD6C42B-5BE7-47B3-BEB9-20606A09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32420" y="2678906"/>
            <a:ext cx="706120" cy="7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D6160BC-15B6-4864-BB3C-6D6F5B5FC7EE}"/>
              </a:ext>
            </a:extLst>
          </p:cNvPr>
          <p:cNvSpPr txBox="1"/>
          <p:nvPr/>
        </p:nvSpPr>
        <p:spPr>
          <a:xfrm>
            <a:off x="981074" y="3545919"/>
            <a:ext cx="1438275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3 </a:t>
            </a:r>
            <a:r>
              <a:rPr lang="nl-BE" sz="2800" dirty="0" err="1"/>
              <a:t>ans</a:t>
            </a:r>
            <a:endParaRPr lang="nl-BE" sz="28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6633B54-0A6F-40BF-B794-BADD1F47B6B6}"/>
              </a:ext>
            </a:extLst>
          </p:cNvPr>
          <p:cNvSpPr txBox="1"/>
          <p:nvPr/>
        </p:nvSpPr>
        <p:spPr>
          <a:xfrm>
            <a:off x="981073" y="4354472"/>
            <a:ext cx="1438275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4 </a:t>
            </a:r>
            <a:r>
              <a:rPr lang="nl-BE" sz="2800" dirty="0" err="1"/>
              <a:t>ans</a:t>
            </a:r>
            <a:endParaRPr lang="nl-BE" sz="28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E1D9C67-CFF0-4DFF-BEDD-AE456932C900}"/>
              </a:ext>
            </a:extLst>
          </p:cNvPr>
          <p:cNvSpPr txBox="1"/>
          <p:nvPr/>
        </p:nvSpPr>
        <p:spPr>
          <a:xfrm>
            <a:off x="981072" y="5163025"/>
            <a:ext cx="1438275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5 </a:t>
            </a:r>
            <a:r>
              <a:rPr lang="nl-BE" sz="2800" dirty="0" err="1"/>
              <a:t>ans</a:t>
            </a:r>
            <a:endParaRPr lang="nl-BE" sz="28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CB8A275-BFF5-473F-B31F-A0287B52D3A4}"/>
              </a:ext>
            </a:extLst>
          </p:cNvPr>
          <p:cNvSpPr txBox="1"/>
          <p:nvPr/>
        </p:nvSpPr>
        <p:spPr>
          <a:xfrm>
            <a:off x="3124198" y="3549401"/>
            <a:ext cx="3362325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première </a:t>
            </a:r>
            <a:r>
              <a:rPr lang="nl-BE" sz="2800" dirty="0" err="1"/>
              <a:t>maternelle</a:t>
            </a:r>
            <a:endParaRPr lang="nl-BE" sz="28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5A16248-D088-4C15-A0ED-22D09BC35078}"/>
              </a:ext>
            </a:extLst>
          </p:cNvPr>
          <p:cNvSpPr txBox="1"/>
          <p:nvPr/>
        </p:nvSpPr>
        <p:spPr>
          <a:xfrm>
            <a:off x="3124199" y="4348696"/>
            <a:ext cx="3362326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 err="1"/>
              <a:t>deuxième</a:t>
            </a:r>
            <a:r>
              <a:rPr lang="nl-BE" sz="2800" dirty="0"/>
              <a:t> </a:t>
            </a:r>
            <a:r>
              <a:rPr lang="nl-BE" sz="2800" dirty="0" err="1"/>
              <a:t>maternelle</a:t>
            </a:r>
            <a:endParaRPr lang="nl-BE" sz="28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029B7A7-196B-4528-BB52-67870D18DDC7}"/>
              </a:ext>
            </a:extLst>
          </p:cNvPr>
          <p:cNvSpPr txBox="1"/>
          <p:nvPr/>
        </p:nvSpPr>
        <p:spPr>
          <a:xfrm>
            <a:off x="3124199" y="5169989"/>
            <a:ext cx="3362324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 err="1"/>
              <a:t>troisième</a:t>
            </a:r>
            <a:r>
              <a:rPr lang="nl-BE" sz="2800" dirty="0"/>
              <a:t> </a:t>
            </a:r>
            <a:r>
              <a:rPr lang="nl-BE" sz="2800" dirty="0" err="1"/>
              <a:t>maternelle</a:t>
            </a:r>
            <a:endParaRPr lang="nl-BE" sz="2800" dirty="0"/>
          </a:p>
        </p:txBody>
      </p:sp>
      <p:pic>
        <p:nvPicPr>
          <p:cNvPr id="15" name="Picture 2" descr="Afbeeldingsresultaat voor belgische vlag">
            <a:extLst>
              <a:ext uri="{FF2B5EF4-FFF2-40B4-BE49-F238E27FC236}">
                <a16:creationId xmlns:a16="http://schemas.microsoft.com/office/drawing/2014/main" id="{98CD028D-03D1-4A57-92A1-959412872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32420" y="3473609"/>
            <a:ext cx="706120" cy="7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fbeeldingsresultaat voor belgische vlag">
            <a:extLst>
              <a:ext uri="{FF2B5EF4-FFF2-40B4-BE49-F238E27FC236}">
                <a16:creationId xmlns:a16="http://schemas.microsoft.com/office/drawing/2014/main" id="{C2CC8381-7FB0-4609-A46E-4905684B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32420" y="4296094"/>
            <a:ext cx="706120" cy="7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fbeeldingsresultaat voor belgische vlag">
            <a:extLst>
              <a:ext uri="{FF2B5EF4-FFF2-40B4-BE49-F238E27FC236}">
                <a16:creationId xmlns:a16="http://schemas.microsoft.com/office/drawing/2014/main" id="{4478F496-514E-4E0C-9DD8-3FF89DD82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33055" y="5071575"/>
            <a:ext cx="706120" cy="7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B81F5AEB-D47A-4AC6-95B8-AC2E67CF2749}"/>
              </a:ext>
            </a:extLst>
          </p:cNvPr>
          <p:cNvSpPr txBox="1"/>
          <p:nvPr/>
        </p:nvSpPr>
        <p:spPr>
          <a:xfrm>
            <a:off x="9020170" y="3548211"/>
            <a:ext cx="301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1e kleuterklas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23184100-90A9-4DC7-85F1-EFD2B714C77F}"/>
              </a:ext>
            </a:extLst>
          </p:cNvPr>
          <p:cNvCxnSpPr/>
          <p:nvPr/>
        </p:nvCxnSpPr>
        <p:spPr>
          <a:xfrm>
            <a:off x="590550" y="2677094"/>
            <a:ext cx="0" cy="30461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63120A8B-61EF-4723-90B5-309872A3E1A5}"/>
              </a:ext>
            </a:extLst>
          </p:cNvPr>
          <p:cNvSpPr txBox="1"/>
          <p:nvPr/>
        </p:nvSpPr>
        <p:spPr>
          <a:xfrm>
            <a:off x="9020171" y="4348696"/>
            <a:ext cx="301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2e kleuterklas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E4EA080-B275-4607-9029-D1C14B6D75BB}"/>
              </a:ext>
            </a:extLst>
          </p:cNvPr>
          <p:cNvSpPr txBox="1"/>
          <p:nvPr/>
        </p:nvSpPr>
        <p:spPr>
          <a:xfrm>
            <a:off x="9020171" y="5149181"/>
            <a:ext cx="301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3e kleuterklas</a:t>
            </a:r>
          </a:p>
        </p:txBody>
      </p:sp>
    </p:spTree>
    <p:extLst>
      <p:ext uri="{BB962C8B-B14F-4D97-AF65-F5344CB8AC3E}">
        <p14:creationId xmlns:p14="http://schemas.microsoft.com/office/powerpoint/2010/main" val="218083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AA5F5-2442-4BF7-9342-C934D69C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0"/>
            <a:ext cx="10515600" cy="1325563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ÉCOLE PRIMAIRE</a:t>
            </a:r>
            <a:br>
              <a:rPr lang="nl-BE" b="1" dirty="0">
                <a:solidFill>
                  <a:srgbClr val="FF0000"/>
                </a:solidFill>
              </a:rPr>
            </a:br>
            <a:r>
              <a:rPr lang="nl-BE" b="1" dirty="0">
                <a:solidFill>
                  <a:srgbClr val="FF0000"/>
                </a:solidFill>
              </a:rPr>
              <a:t>pour </a:t>
            </a:r>
            <a:r>
              <a:rPr lang="nl-BE" b="1" dirty="0" err="1">
                <a:solidFill>
                  <a:srgbClr val="FF0000"/>
                </a:solidFill>
              </a:rPr>
              <a:t>tous</a:t>
            </a:r>
            <a:r>
              <a:rPr lang="nl-BE" b="1" dirty="0">
                <a:solidFill>
                  <a:srgbClr val="FF0000"/>
                </a:solidFill>
              </a:rPr>
              <a:t> les </a:t>
            </a:r>
            <a:r>
              <a:rPr lang="nl-BE" b="1" dirty="0" err="1">
                <a:solidFill>
                  <a:srgbClr val="FF0000"/>
                </a:solidFill>
              </a:rPr>
              <a:t>enfants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entre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/>
              <a:t>6 </a:t>
            </a:r>
            <a:r>
              <a:rPr lang="nl-BE" b="1" dirty="0" err="1"/>
              <a:t>ans</a:t>
            </a:r>
            <a:r>
              <a:rPr lang="nl-BE" b="1" dirty="0"/>
              <a:t> - 12 </a:t>
            </a:r>
            <a:r>
              <a:rPr lang="nl-BE" b="1" dirty="0" err="1"/>
              <a:t>ans</a:t>
            </a:r>
            <a:endParaRPr lang="nl-BE" dirty="0"/>
          </a:p>
        </p:txBody>
      </p:sp>
      <p:pic>
        <p:nvPicPr>
          <p:cNvPr id="4" name="Afbeelding 3" descr="Afbeelding met binnen, persoon, zitten, kamer&#10;&#10;Automatisch gegenereerde beschrijving">
            <a:extLst>
              <a:ext uri="{FF2B5EF4-FFF2-40B4-BE49-F238E27FC236}">
                <a16:creationId xmlns:a16="http://schemas.microsoft.com/office/drawing/2014/main" id="{19162DCF-6B24-400D-86F2-1748BB918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2112644"/>
            <a:ext cx="8056880" cy="453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3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AA5F5-2442-4BF7-9342-C934D69C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177"/>
            <a:ext cx="10515600" cy="1325563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ÉCOLE PRIMAIRE</a:t>
            </a:r>
            <a:br>
              <a:rPr lang="nl-BE" b="1" dirty="0">
                <a:solidFill>
                  <a:srgbClr val="FF0000"/>
                </a:solidFill>
              </a:rPr>
            </a:br>
            <a:r>
              <a:rPr lang="nl-BE" b="1" dirty="0">
                <a:solidFill>
                  <a:srgbClr val="FF0000"/>
                </a:solidFill>
              </a:rPr>
              <a:t>pour les </a:t>
            </a:r>
            <a:r>
              <a:rPr lang="nl-BE" b="1" dirty="0" err="1">
                <a:solidFill>
                  <a:srgbClr val="FF0000"/>
                </a:solidFill>
              </a:rPr>
              <a:t>enfants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entre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/>
              <a:t>6 </a:t>
            </a:r>
            <a:r>
              <a:rPr lang="nl-BE" b="1" dirty="0" err="1"/>
              <a:t>ans</a:t>
            </a:r>
            <a:r>
              <a:rPr lang="nl-BE" b="1" dirty="0"/>
              <a:t> – 12 </a:t>
            </a:r>
            <a:r>
              <a:rPr lang="nl-BE" b="1" dirty="0" err="1"/>
              <a:t>ans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11430DF-41CA-4FCE-9D6B-3D3BE5319990}"/>
              </a:ext>
            </a:extLst>
          </p:cNvPr>
          <p:cNvSpPr txBox="1"/>
          <p:nvPr/>
        </p:nvSpPr>
        <p:spPr>
          <a:xfrm>
            <a:off x="981071" y="1980308"/>
            <a:ext cx="1660527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6 – 7 </a:t>
            </a:r>
            <a:r>
              <a:rPr lang="nl-BE" sz="2800" dirty="0" err="1"/>
              <a:t>ans</a:t>
            </a:r>
            <a:endParaRPr lang="nl-BE" sz="2800" dirty="0"/>
          </a:p>
        </p:txBody>
      </p:sp>
      <p:pic>
        <p:nvPicPr>
          <p:cNvPr id="3074" name="Picture 2" descr="Afbeeldingsresultaat voor belgische vlag">
            <a:extLst>
              <a:ext uri="{FF2B5EF4-FFF2-40B4-BE49-F238E27FC236}">
                <a16:creationId xmlns:a16="http://schemas.microsoft.com/office/drawing/2014/main" id="{BBD6C42B-5BE7-47B3-BEB9-20606A09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32420" y="2173913"/>
            <a:ext cx="706120" cy="7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5A16248-D088-4C15-A0ED-22D09BC35078}"/>
              </a:ext>
            </a:extLst>
          </p:cNvPr>
          <p:cNvSpPr txBox="1"/>
          <p:nvPr/>
        </p:nvSpPr>
        <p:spPr>
          <a:xfrm>
            <a:off x="3114029" y="4118107"/>
            <a:ext cx="3601721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4 - </a:t>
            </a:r>
            <a:r>
              <a:rPr lang="nl-BE" sz="2800" dirty="0" err="1"/>
              <a:t>quatrième</a:t>
            </a:r>
            <a:r>
              <a:rPr lang="nl-BE" sz="2800" dirty="0"/>
              <a:t> primaire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029B7A7-196B-4528-BB52-67870D18DDC7}"/>
              </a:ext>
            </a:extLst>
          </p:cNvPr>
          <p:cNvSpPr txBox="1"/>
          <p:nvPr/>
        </p:nvSpPr>
        <p:spPr>
          <a:xfrm>
            <a:off x="3124197" y="4998754"/>
            <a:ext cx="3601713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5 - </a:t>
            </a:r>
            <a:r>
              <a:rPr lang="nl-BE" sz="2800" dirty="0" err="1"/>
              <a:t>cinquième</a:t>
            </a:r>
            <a:r>
              <a:rPr lang="nl-BE" sz="2800" dirty="0"/>
              <a:t> primaire</a:t>
            </a:r>
          </a:p>
        </p:txBody>
      </p:sp>
      <p:pic>
        <p:nvPicPr>
          <p:cNvPr id="15" name="Picture 2" descr="Afbeeldingsresultaat voor belgische vlag">
            <a:extLst>
              <a:ext uri="{FF2B5EF4-FFF2-40B4-BE49-F238E27FC236}">
                <a16:creationId xmlns:a16="http://schemas.microsoft.com/office/drawing/2014/main" id="{98CD028D-03D1-4A57-92A1-959412872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32420" y="3709816"/>
            <a:ext cx="706120" cy="7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fbeeldingsresultaat voor belgische vlag">
            <a:extLst>
              <a:ext uri="{FF2B5EF4-FFF2-40B4-BE49-F238E27FC236}">
                <a16:creationId xmlns:a16="http://schemas.microsoft.com/office/drawing/2014/main" id="{C2CC8381-7FB0-4609-A46E-4905684B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32420" y="5246078"/>
            <a:ext cx="706120" cy="7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B81F5AEB-D47A-4AC6-95B8-AC2E67CF2749}"/>
              </a:ext>
            </a:extLst>
          </p:cNvPr>
          <p:cNvSpPr txBox="1"/>
          <p:nvPr/>
        </p:nvSpPr>
        <p:spPr>
          <a:xfrm>
            <a:off x="8888090" y="1987813"/>
            <a:ext cx="301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eerste leerjaar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23184100-90A9-4DC7-85F1-EFD2B714C77F}"/>
              </a:ext>
            </a:extLst>
          </p:cNvPr>
          <p:cNvCxnSpPr>
            <a:cxnSpLocks/>
          </p:cNvCxnSpPr>
          <p:nvPr/>
        </p:nvCxnSpPr>
        <p:spPr>
          <a:xfrm>
            <a:off x="590550" y="1987813"/>
            <a:ext cx="0" cy="40573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63120A8B-61EF-4723-90B5-309872A3E1A5}"/>
              </a:ext>
            </a:extLst>
          </p:cNvPr>
          <p:cNvSpPr txBox="1"/>
          <p:nvPr/>
        </p:nvSpPr>
        <p:spPr>
          <a:xfrm>
            <a:off x="8888089" y="4998754"/>
            <a:ext cx="301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vijfde leerjaar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E4EA080-B275-4607-9029-D1C14B6D75BB}"/>
              </a:ext>
            </a:extLst>
          </p:cNvPr>
          <p:cNvSpPr txBox="1"/>
          <p:nvPr/>
        </p:nvSpPr>
        <p:spPr>
          <a:xfrm>
            <a:off x="8888089" y="3493286"/>
            <a:ext cx="301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derde leerjaar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D5084CA-4170-4AA5-AD85-9946B4BABE5D}"/>
              </a:ext>
            </a:extLst>
          </p:cNvPr>
          <p:cNvSpPr txBox="1"/>
          <p:nvPr/>
        </p:nvSpPr>
        <p:spPr>
          <a:xfrm>
            <a:off x="3124198" y="1987813"/>
            <a:ext cx="3591560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1 - première primaire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9886127-DB24-4EE0-BF66-83B7C7665DC3}"/>
              </a:ext>
            </a:extLst>
          </p:cNvPr>
          <p:cNvSpPr txBox="1"/>
          <p:nvPr/>
        </p:nvSpPr>
        <p:spPr>
          <a:xfrm>
            <a:off x="981071" y="2618423"/>
            <a:ext cx="1660522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7 – 8 </a:t>
            </a:r>
            <a:r>
              <a:rPr lang="nl-BE" sz="2800" dirty="0" err="1"/>
              <a:t>ans</a:t>
            </a:r>
            <a:endParaRPr lang="nl-BE" sz="2800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45E7896-6F3A-4B33-9882-B081B41A395F}"/>
              </a:ext>
            </a:extLst>
          </p:cNvPr>
          <p:cNvSpPr txBox="1"/>
          <p:nvPr/>
        </p:nvSpPr>
        <p:spPr>
          <a:xfrm>
            <a:off x="3124197" y="2618423"/>
            <a:ext cx="3591561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2 - </a:t>
            </a:r>
            <a:r>
              <a:rPr lang="nl-BE" sz="2800" dirty="0" err="1"/>
              <a:t>deuxième</a:t>
            </a:r>
            <a:r>
              <a:rPr lang="nl-BE" sz="2800" dirty="0"/>
              <a:t> primaire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3BC7A50-35FD-435C-9569-0D72A0159851}"/>
              </a:ext>
            </a:extLst>
          </p:cNvPr>
          <p:cNvSpPr txBox="1"/>
          <p:nvPr/>
        </p:nvSpPr>
        <p:spPr>
          <a:xfrm>
            <a:off x="972181" y="3499070"/>
            <a:ext cx="1660522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8 – 9 </a:t>
            </a:r>
            <a:r>
              <a:rPr lang="nl-BE" sz="2800" dirty="0" err="1"/>
              <a:t>ans</a:t>
            </a:r>
            <a:endParaRPr lang="nl-BE" sz="2800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7A9C4CEC-AB5D-44F4-9B5F-C7A00D07DFA9}"/>
              </a:ext>
            </a:extLst>
          </p:cNvPr>
          <p:cNvSpPr txBox="1"/>
          <p:nvPr/>
        </p:nvSpPr>
        <p:spPr>
          <a:xfrm>
            <a:off x="3119113" y="3499070"/>
            <a:ext cx="3591560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3 - </a:t>
            </a:r>
            <a:r>
              <a:rPr lang="nl-BE" sz="2800" dirty="0" err="1"/>
              <a:t>troisième</a:t>
            </a:r>
            <a:r>
              <a:rPr lang="nl-BE" sz="2800" dirty="0"/>
              <a:t> primaire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FCB802B3-C74F-4383-A0DB-DB173B9D43EF}"/>
              </a:ext>
            </a:extLst>
          </p:cNvPr>
          <p:cNvSpPr txBox="1"/>
          <p:nvPr/>
        </p:nvSpPr>
        <p:spPr>
          <a:xfrm>
            <a:off x="972182" y="4120874"/>
            <a:ext cx="1660522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9 – 10 </a:t>
            </a:r>
            <a:r>
              <a:rPr lang="nl-BE" sz="2800" dirty="0" err="1"/>
              <a:t>ans</a:t>
            </a:r>
            <a:endParaRPr lang="nl-BE" sz="2800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08AD4BDD-CE60-42B2-89B3-A04F99D42128}"/>
              </a:ext>
            </a:extLst>
          </p:cNvPr>
          <p:cNvSpPr txBox="1"/>
          <p:nvPr/>
        </p:nvSpPr>
        <p:spPr>
          <a:xfrm>
            <a:off x="981070" y="5001521"/>
            <a:ext cx="1914513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10 – 11 </a:t>
            </a:r>
            <a:r>
              <a:rPr lang="nl-BE" sz="2800" dirty="0" err="1"/>
              <a:t>ans</a:t>
            </a:r>
            <a:endParaRPr lang="nl-BE" sz="2800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52A2B132-F35C-4AF8-A2A7-CB6CFDBC151F}"/>
              </a:ext>
            </a:extLst>
          </p:cNvPr>
          <p:cNvSpPr txBox="1"/>
          <p:nvPr/>
        </p:nvSpPr>
        <p:spPr>
          <a:xfrm>
            <a:off x="981070" y="5623325"/>
            <a:ext cx="1914503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11 – 12 </a:t>
            </a:r>
            <a:r>
              <a:rPr lang="nl-BE" sz="2800" dirty="0" err="1"/>
              <a:t>ans</a:t>
            </a:r>
            <a:endParaRPr lang="nl-BE" sz="2800" dirty="0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F7FF8E8-C4C6-4A20-B5EA-07FE48141AF8}"/>
              </a:ext>
            </a:extLst>
          </p:cNvPr>
          <p:cNvSpPr txBox="1"/>
          <p:nvPr/>
        </p:nvSpPr>
        <p:spPr>
          <a:xfrm>
            <a:off x="3114029" y="5617791"/>
            <a:ext cx="3611877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6 - </a:t>
            </a:r>
            <a:r>
              <a:rPr lang="nl-BE" sz="2800" dirty="0" err="1"/>
              <a:t>sixième</a:t>
            </a:r>
            <a:r>
              <a:rPr lang="nl-BE" sz="2800" dirty="0"/>
              <a:t> primaire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A07B237-1639-4D58-B2A7-12DDE691317B}"/>
              </a:ext>
            </a:extLst>
          </p:cNvPr>
          <p:cNvSpPr txBox="1"/>
          <p:nvPr/>
        </p:nvSpPr>
        <p:spPr>
          <a:xfrm>
            <a:off x="8888090" y="2588917"/>
            <a:ext cx="301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tweede leerjaar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72E99616-0AE0-47C1-AA54-DF58B53260A1}"/>
              </a:ext>
            </a:extLst>
          </p:cNvPr>
          <p:cNvSpPr txBox="1"/>
          <p:nvPr/>
        </p:nvSpPr>
        <p:spPr>
          <a:xfrm>
            <a:off x="8888089" y="4085358"/>
            <a:ext cx="301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vierde leerjaar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400949D8-BC73-4EA9-A56B-48786A6FA556}"/>
              </a:ext>
            </a:extLst>
          </p:cNvPr>
          <p:cNvSpPr txBox="1"/>
          <p:nvPr/>
        </p:nvSpPr>
        <p:spPr>
          <a:xfrm>
            <a:off x="8888089" y="5599137"/>
            <a:ext cx="301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zesde leerjaar</a:t>
            </a:r>
          </a:p>
        </p:txBody>
      </p:sp>
    </p:spTree>
    <p:extLst>
      <p:ext uri="{BB962C8B-B14F-4D97-AF65-F5344CB8AC3E}">
        <p14:creationId xmlns:p14="http://schemas.microsoft.com/office/powerpoint/2010/main" val="216975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AA5F5-2442-4BF7-9342-C934D69C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0"/>
            <a:ext cx="10515600" cy="1325563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ÉCOLE SECONDAIRE</a:t>
            </a:r>
            <a:br>
              <a:rPr lang="nl-BE" b="1" dirty="0">
                <a:solidFill>
                  <a:srgbClr val="FF0000"/>
                </a:solidFill>
              </a:rPr>
            </a:br>
            <a:r>
              <a:rPr lang="nl-BE" b="1" dirty="0">
                <a:solidFill>
                  <a:srgbClr val="FF0000"/>
                </a:solidFill>
              </a:rPr>
              <a:t>pour </a:t>
            </a:r>
            <a:r>
              <a:rPr lang="nl-BE" b="1" dirty="0" err="1">
                <a:solidFill>
                  <a:srgbClr val="FF0000"/>
                </a:solidFill>
              </a:rPr>
              <a:t>tous</a:t>
            </a:r>
            <a:r>
              <a:rPr lang="nl-BE" b="1" dirty="0">
                <a:solidFill>
                  <a:srgbClr val="FF0000"/>
                </a:solidFill>
              </a:rPr>
              <a:t> les </a:t>
            </a:r>
            <a:r>
              <a:rPr lang="nl-BE" b="1" dirty="0" err="1">
                <a:solidFill>
                  <a:srgbClr val="FF0000"/>
                </a:solidFill>
              </a:rPr>
              <a:t>enfants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entre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/>
              <a:t>12 </a:t>
            </a:r>
            <a:r>
              <a:rPr lang="nl-BE" b="1" dirty="0" err="1"/>
              <a:t>ans</a:t>
            </a:r>
            <a:r>
              <a:rPr lang="nl-BE" b="1" dirty="0"/>
              <a:t> - 18 </a:t>
            </a:r>
            <a:r>
              <a:rPr lang="nl-BE" b="1" dirty="0" err="1"/>
              <a:t>ans</a:t>
            </a:r>
            <a:endParaRPr lang="nl-BE" dirty="0"/>
          </a:p>
        </p:txBody>
      </p:sp>
      <p:pic>
        <p:nvPicPr>
          <p:cNvPr id="6" name="Afbeelding 5" descr="Afbeelding met binnen, persoon, plafond, tafel&#10;&#10;Automatisch gegenereerde beschrijving">
            <a:extLst>
              <a:ext uri="{FF2B5EF4-FFF2-40B4-BE49-F238E27FC236}">
                <a16:creationId xmlns:a16="http://schemas.microsoft.com/office/drawing/2014/main" id="{9F8C64BE-F1D7-4AED-A517-F7DD16A01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" y="2098040"/>
            <a:ext cx="6850380" cy="45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AA5F5-2442-4BF7-9342-C934D69C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5619750" cy="635000"/>
          </a:xfrm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ÉCOLE SECONDAIRE</a:t>
            </a:r>
            <a:br>
              <a:rPr lang="nl-BE" b="1" dirty="0">
                <a:solidFill>
                  <a:srgbClr val="FF0000"/>
                </a:solidFill>
              </a:rPr>
            </a:br>
            <a:r>
              <a:rPr lang="nl-BE" b="1" dirty="0">
                <a:solidFill>
                  <a:srgbClr val="FF0000"/>
                </a:solidFill>
              </a:rPr>
              <a:t>pour </a:t>
            </a:r>
            <a:r>
              <a:rPr lang="nl-BE" b="1" dirty="0" err="1">
                <a:solidFill>
                  <a:srgbClr val="FF0000"/>
                </a:solidFill>
              </a:rPr>
              <a:t>tous</a:t>
            </a:r>
            <a:r>
              <a:rPr lang="nl-BE" b="1" dirty="0">
                <a:solidFill>
                  <a:srgbClr val="FF0000"/>
                </a:solidFill>
              </a:rPr>
              <a:t> les </a:t>
            </a:r>
            <a:r>
              <a:rPr lang="nl-BE" b="1" dirty="0" err="1">
                <a:solidFill>
                  <a:srgbClr val="FF0000"/>
                </a:solidFill>
              </a:rPr>
              <a:t>enfants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entre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/>
              <a:t>12 </a:t>
            </a:r>
            <a:r>
              <a:rPr lang="nl-BE" b="1" dirty="0" err="1"/>
              <a:t>ans</a:t>
            </a:r>
            <a:r>
              <a:rPr lang="nl-BE" b="1" dirty="0"/>
              <a:t> - 18 </a:t>
            </a:r>
            <a:r>
              <a:rPr lang="nl-BE" b="1" dirty="0" err="1"/>
              <a:t>ans</a:t>
            </a:r>
            <a:endParaRPr lang="nl-BE" dirty="0"/>
          </a:p>
        </p:txBody>
      </p:sp>
      <p:pic>
        <p:nvPicPr>
          <p:cNvPr id="6" name="Afbeelding 5" descr="Afbeelding met binnen, persoon, plafond, tafel&#10;&#10;Automatisch gegenereerde beschrijving">
            <a:extLst>
              <a:ext uri="{FF2B5EF4-FFF2-40B4-BE49-F238E27FC236}">
                <a16:creationId xmlns:a16="http://schemas.microsoft.com/office/drawing/2014/main" id="{9F8C64BE-F1D7-4AED-A517-F7DD16A01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266065"/>
            <a:ext cx="4353878" cy="290258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8F18AC4-10AA-40F1-AD30-A455798D5494}"/>
              </a:ext>
            </a:extLst>
          </p:cNvPr>
          <p:cNvSpPr txBox="1">
            <a:spLocks/>
          </p:cNvSpPr>
          <p:nvPr/>
        </p:nvSpPr>
        <p:spPr>
          <a:xfrm>
            <a:off x="904874" y="2946401"/>
            <a:ext cx="5924551" cy="301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b="1" dirty="0">
                <a:solidFill>
                  <a:srgbClr val="FF0000"/>
                </a:solidFill>
                <a:latin typeface="+mn-lt"/>
              </a:rPr>
              <a:t>5 types </a:t>
            </a:r>
            <a:r>
              <a:rPr lang="nl-BE" sz="2800" b="1" dirty="0" err="1">
                <a:latin typeface="+mn-lt"/>
              </a:rPr>
              <a:t>d’enseignement</a:t>
            </a:r>
            <a:r>
              <a:rPr lang="nl-BE" sz="2800" b="1" dirty="0">
                <a:latin typeface="+mn-lt"/>
              </a:rPr>
              <a:t> secondaire</a:t>
            </a:r>
            <a:br>
              <a:rPr lang="nl-BE" sz="2800" b="1" dirty="0">
                <a:latin typeface="+mn-lt"/>
              </a:rPr>
            </a:br>
            <a:r>
              <a:rPr lang="nl-BE" sz="2800" b="1" dirty="0">
                <a:latin typeface="+mn-lt"/>
              </a:rPr>
              <a:t>pour </a:t>
            </a:r>
            <a:r>
              <a:rPr lang="nl-BE" sz="2800" b="1" dirty="0" err="1">
                <a:latin typeface="+mn-lt"/>
              </a:rPr>
              <a:t>une</a:t>
            </a:r>
            <a:r>
              <a:rPr lang="nl-BE" sz="2800" b="1" dirty="0">
                <a:latin typeface="+mn-lt"/>
              </a:rPr>
              <a:t> période de 6 </a:t>
            </a:r>
            <a:r>
              <a:rPr lang="nl-BE" sz="2800" b="1" dirty="0" err="1">
                <a:latin typeface="+mn-lt"/>
              </a:rPr>
              <a:t>ans</a:t>
            </a:r>
            <a:r>
              <a:rPr lang="nl-BE" sz="2800" b="1" dirty="0">
                <a:latin typeface="+mn-lt"/>
              </a:rPr>
              <a:t> :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F62F3BC-B7BC-4EEC-AFE0-E13114280FFF}"/>
              </a:ext>
            </a:extLst>
          </p:cNvPr>
          <p:cNvSpPr txBox="1"/>
          <p:nvPr/>
        </p:nvSpPr>
        <p:spPr>
          <a:xfrm>
            <a:off x="1000124" y="3896987"/>
            <a:ext cx="885826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ASO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2F5E200-4882-4B73-8ABB-6A2CDF5B7A2B}"/>
              </a:ext>
            </a:extLst>
          </p:cNvPr>
          <p:cNvSpPr txBox="1"/>
          <p:nvPr/>
        </p:nvSpPr>
        <p:spPr>
          <a:xfrm>
            <a:off x="5410200" y="3896987"/>
            <a:ext cx="885826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TSO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C577A69-E0EA-41BA-931E-4D30706960F6}"/>
              </a:ext>
            </a:extLst>
          </p:cNvPr>
          <p:cNvSpPr txBox="1"/>
          <p:nvPr/>
        </p:nvSpPr>
        <p:spPr>
          <a:xfrm>
            <a:off x="7658101" y="3831574"/>
            <a:ext cx="885826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BSO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8772245-9194-4ECE-A216-F57137B84889}"/>
              </a:ext>
            </a:extLst>
          </p:cNvPr>
          <p:cNvSpPr txBox="1"/>
          <p:nvPr/>
        </p:nvSpPr>
        <p:spPr>
          <a:xfrm>
            <a:off x="3205162" y="3895076"/>
            <a:ext cx="885826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KSO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5AE6C27-D7CB-4CC4-86E1-6337E7C9AB6E}"/>
              </a:ext>
            </a:extLst>
          </p:cNvPr>
          <p:cNvSpPr txBox="1"/>
          <p:nvPr/>
        </p:nvSpPr>
        <p:spPr>
          <a:xfrm>
            <a:off x="9853613" y="3831574"/>
            <a:ext cx="1009650" cy="523220"/>
          </a:xfrm>
          <a:prstGeom prst="rect">
            <a:avLst/>
          </a:prstGeom>
          <a:solidFill>
            <a:srgbClr val="FFDB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DBSO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F837EDA-82ED-4B6B-A29B-8B0FDEE50A3B}"/>
              </a:ext>
            </a:extLst>
          </p:cNvPr>
          <p:cNvSpPr txBox="1"/>
          <p:nvPr/>
        </p:nvSpPr>
        <p:spPr>
          <a:xfrm>
            <a:off x="990598" y="4658987"/>
            <a:ext cx="1990727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2400" dirty="0" err="1"/>
              <a:t>enseignement</a:t>
            </a:r>
            <a:endParaRPr lang="nl-BE" sz="2400" dirty="0"/>
          </a:p>
          <a:p>
            <a:r>
              <a:rPr lang="nl-BE" sz="2400" dirty="0" err="1"/>
              <a:t>général</a:t>
            </a:r>
            <a:endParaRPr lang="nl-BE" sz="24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0CC05C0-7DC4-4ED2-B69B-E288871D22FF}"/>
              </a:ext>
            </a:extLst>
          </p:cNvPr>
          <p:cNvSpPr txBox="1"/>
          <p:nvPr/>
        </p:nvSpPr>
        <p:spPr>
          <a:xfrm>
            <a:off x="7658101" y="4641828"/>
            <a:ext cx="1990727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2400" dirty="0" err="1"/>
              <a:t>enseignement</a:t>
            </a:r>
            <a:endParaRPr lang="nl-BE" sz="2400" dirty="0"/>
          </a:p>
          <a:p>
            <a:r>
              <a:rPr lang="nl-BE" sz="2400" dirty="0" err="1"/>
              <a:t>professionnel</a:t>
            </a:r>
            <a:endParaRPr lang="nl-BE" sz="24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82348B8-F30B-4548-BCCB-E26BFA4D76E5}"/>
              </a:ext>
            </a:extLst>
          </p:cNvPr>
          <p:cNvSpPr txBox="1"/>
          <p:nvPr/>
        </p:nvSpPr>
        <p:spPr>
          <a:xfrm>
            <a:off x="5410200" y="4653670"/>
            <a:ext cx="1990727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2400" dirty="0" err="1"/>
              <a:t>enseignement</a:t>
            </a:r>
            <a:endParaRPr lang="nl-BE" sz="2400" dirty="0"/>
          </a:p>
          <a:p>
            <a:r>
              <a:rPr lang="nl-BE" sz="2400" dirty="0" err="1"/>
              <a:t>technique</a:t>
            </a:r>
            <a:endParaRPr lang="nl-BE" sz="24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AF1CC04-870D-4259-B175-38704C42501B}"/>
              </a:ext>
            </a:extLst>
          </p:cNvPr>
          <p:cNvSpPr txBox="1"/>
          <p:nvPr/>
        </p:nvSpPr>
        <p:spPr>
          <a:xfrm>
            <a:off x="9853613" y="4641828"/>
            <a:ext cx="2119312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400"/>
              <a:t>enseignement</a:t>
            </a:r>
          </a:p>
          <a:p>
            <a:r>
              <a:rPr lang="fr-BE" sz="2400"/>
              <a:t>professionnel</a:t>
            </a:r>
          </a:p>
          <a:p>
            <a:r>
              <a:rPr lang="fr-BE" sz="2400"/>
              <a:t>à temps partiel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2FD8A22-F924-42C8-BEF9-85DFDFEF3A37}"/>
              </a:ext>
            </a:extLst>
          </p:cNvPr>
          <p:cNvSpPr txBox="1"/>
          <p:nvPr/>
        </p:nvSpPr>
        <p:spPr>
          <a:xfrm>
            <a:off x="3200399" y="4674458"/>
            <a:ext cx="1990727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2400" dirty="0" err="1"/>
              <a:t>enseignement</a:t>
            </a:r>
            <a:endParaRPr lang="nl-BE" sz="2400" dirty="0"/>
          </a:p>
          <a:p>
            <a:r>
              <a:rPr lang="nl-BE" sz="2400" dirty="0" err="1"/>
              <a:t>artistique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6225401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432</Words>
  <Application>Microsoft Office PowerPoint</Application>
  <PresentationFormat>Breedbeeld</PresentationFormat>
  <Paragraphs>185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Kantoorthema</vt:lpstr>
      <vt:lpstr>Le système scolaire   en Belgique</vt:lpstr>
      <vt:lpstr>Education obligatoire de 5 à 18 ans</vt:lpstr>
      <vt:lpstr>PowerPoint-presentatie</vt:lpstr>
      <vt:lpstr>ÉCOLE MATERNELLE pour tous les enfants entre 2,5 ans - 6 ans</vt:lpstr>
      <vt:lpstr>ÉCOLE MATERNELLE pour tous les enfants entre 2,5 ans - 6 ans</vt:lpstr>
      <vt:lpstr>ÉCOLE PRIMAIRE pour tous les enfants entre 6 ans - 12 ans</vt:lpstr>
      <vt:lpstr>ÉCOLE PRIMAIRE pour les enfants entre 6 ans – 12 ans</vt:lpstr>
      <vt:lpstr>ÉCOLE SECONDAIRE pour tous les enfants entre 12 ans - 18 ans</vt:lpstr>
      <vt:lpstr>ÉCOLE SECONDAIRE pour tous les enfants entre 12 ans - 18 ans</vt:lpstr>
      <vt:lpstr>ÉCOLE SECONDAIRE pour tous les enfants entre 12 ans - 18 ans</vt:lpstr>
      <vt:lpstr>ÉCOLE SECONDAIRE pour tous les enfants entre 12 ans - 18 ans</vt:lpstr>
      <vt:lpstr>ÉCOLE SECONDAIRE pour les enfants entre 12 ans – 18 ans</vt:lpstr>
      <vt:lpstr>ÉCOLE SECONDAIRE pour les enfants entre 12 ans – 18 ans</vt:lpstr>
      <vt:lpstr>ÉCOLE SECONDAIRE pour les enfants entre 12 ans – 18 ans</vt:lpstr>
      <vt:lpstr>ENSEIGNEMENT SUPÉRIEUR / UNIVERSITÉ pour tous les jeunes à partir de 18 ans</vt:lpstr>
      <vt:lpstr>ENSEIGNEMENT SUPÉRIEUR / UNIVERSITÉ pour tous les jeunes à partir de 18 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système scolaire   en Belgique</dc:title>
  <dc:creator>Van Landuyt Sofie</dc:creator>
  <cp:lastModifiedBy>Van Landuyt Sofie</cp:lastModifiedBy>
  <cp:revision>16</cp:revision>
  <dcterms:created xsi:type="dcterms:W3CDTF">2020-03-11T15:00:34Z</dcterms:created>
  <dcterms:modified xsi:type="dcterms:W3CDTF">2020-03-11T16:39:12Z</dcterms:modified>
</cp:coreProperties>
</file>