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32"/>
  </p:normalViewPr>
  <p:slideViewPr>
    <p:cSldViewPr snapToGrid="0" snapToObjects="1">
      <p:cViewPr varScale="1">
        <p:scale>
          <a:sx n="104" d="100"/>
          <a:sy n="104" d="100"/>
        </p:scale>
        <p:origin x="2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BCCA-4DF5-4A47-A402-A6B8E9C94961}" type="datetimeFigureOut">
              <a:rPr lang="fr-FR" smtClean="0"/>
              <a:t>01/02/2017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0B86-9A43-4647-BAD2-DB20277DAA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262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BCCA-4DF5-4A47-A402-A6B8E9C94961}" type="datetimeFigureOut">
              <a:rPr lang="fr-FR" smtClean="0"/>
              <a:t>01/02/2017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0B86-9A43-4647-BAD2-DB20277DAA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28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BCCA-4DF5-4A47-A402-A6B8E9C94961}" type="datetimeFigureOut">
              <a:rPr lang="fr-FR" smtClean="0"/>
              <a:t>01/02/2017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0B86-9A43-4647-BAD2-DB20277DAA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50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BCCA-4DF5-4A47-A402-A6B8E9C94961}" type="datetimeFigureOut">
              <a:rPr lang="fr-FR" smtClean="0"/>
              <a:t>01/02/2017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0B86-9A43-4647-BAD2-DB20277DAA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89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BCCA-4DF5-4A47-A402-A6B8E9C94961}" type="datetimeFigureOut">
              <a:rPr lang="fr-FR" smtClean="0"/>
              <a:t>01/02/2017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0B86-9A43-4647-BAD2-DB20277DAA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603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BCCA-4DF5-4A47-A402-A6B8E9C94961}" type="datetimeFigureOut">
              <a:rPr lang="fr-FR" smtClean="0"/>
              <a:t>01/02/2017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0B86-9A43-4647-BAD2-DB20277DAA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058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BCCA-4DF5-4A47-A402-A6B8E9C94961}" type="datetimeFigureOut">
              <a:rPr lang="fr-FR" smtClean="0"/>
              <a:t>01/02/2017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0B86-9A43-4647-BAD2-DB20277DAA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980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BCCA-4DF5-4A47-A402-A6B8E9C94961}" type="datetimeFigureOut">
              <a:rPr lang="fr-FR" smtClean="0"/>
              <a:t>01/02/2017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0B86-9A43-4647-BAD2-DB20277DAA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713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BCCA-4DF5-4A47-A402-A6B8E9C94961}" type="datetimeFigureOut">
              <a:rPr lang="fr-FR" smtClean="0"/>
              <a:t>01/02/2017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0B86-9A43-4647-BAD2-DB20277DAA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791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BCCA-4DF5-4A47-A402-A6B8E9C94961}" type="datetimeFigureOut">
              <a:rPr lang="fr-FR" smtClean="0"/>
              <a:t>01/02/2017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0B86-9A43-4647-BAD2-DB20277DAA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357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ABCCA-4DF5-4A47-A402-A6B8E9C94961}" type="datetimeFigureOut">
              <a:rPr lang="fr-FR" smtClean="0"/>
              <a:t>01/02/2017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0B86-9A43-4647-BAD2-DB20277DAA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05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ABCCA-4DF5-4A47-A402-A6B8E9C94961}" type="datetimeFigureOut">
              <a:rPr lang="fr-FR" smtClean="0"/>
              <a:t>01/02/2017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10B86-9A43-4647-BAD2-DB20277DAAB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12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95576" y="221867"/>
            <a:ext cx="10842661" cy="976045"/>
          </a:xfrm>
        </p:spPr>
        <p:txBody>
          <a:bodyPr>
            <a:normAutofit fontScale="90000"/>
          </a:bodyPr>
          <a:lstStyle/>
          <a:p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Red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 de </a:t>
            </a:r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educación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 </a:t>
            </a:r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558800" dir="7980000"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prioritaria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558800" dir="7980000"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  Claudel</a:t>
            </a:r>
            <a:endParaRPr lang="fr-FR" b="1" dirty="0">
              <a:solidFill>
                <a:schemeClr val="accent2">
                  <a:lumMod val="75000"/>
                </a:schemeClr>
              </a:solidFill>
              <a:effectLst>
                <a:outerShdw blurRad="558800" dir="7980000" sx="1000" sy="1000" algn="ctr" rotWithShape="0">
                  <a:schemeClr val="accent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929557" y="4409377"/>
            <a:ext cx="1636368" cy="1655762"/>
          </a:xfrm>
        </p:spPr>
        <p:txBody>
          <a:bodyPr/>
          <a:lstStyle/>
          <a:p>
            <a:r>
              <a:rPr lang="fr-FR" dirty="0" err="1" smtClean="0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rPr>
              <a:t>París</a:t>
            </a:r>
            <a:r>
              <a:rPr lang="fr-FR" dirty="0" smtClean="0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rPr>
              <a:t>, </a:t>
            </a:r>
            <a:r>
              <a:rPr lang="fr-FR" dirty="0" err="1" smtClean="0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rPr>
              <a:t>distrito</a:t>
            </a:r>
            <a:r>
              <a:rPr lang="fr-FR" dirty="0" smtClean="0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rPr>
              <a:t> 13, </a:t>
            </a:r>
          </a:p>
          <a:p>
            <a:r>
              <a:rPr lang="fr-FR" dirty="0" smtClean="0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rPr>
              <a:t>zona en </a:t>
            </a:r>
            <a:r>
              <a:rPr lang="fr-FR" dirty="0" err="1" smtClean="0">
                <a:effectLst>
                  <a:outerShdw blurRad="50800" dist="50800" dir="5400000" algn="ctr" rotWithShape="0">
                    <a:schemeClr val="accent2">
                      <a:lumMod val="75000"/>
                    </a:schemeClr>
                  </a:outerShdw>
                </a:effectLst>
              </a:rPr>
              <a:t>rojo</a:t>
            </a:r>
            <a:endParaRPr lang="fr-FR" dirty="0">
              <a:effectLst>
                <a:outerShdw blurRad="50800" dist="50800" dir="5400000" algn="ctr" rotWithShape="0">
                  <a:schemeClr val="accent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8" t="8539" r="10406" b="12510"/>
          <a:stretch/>
        </p:blipFill>
        <p:spPr>
          <a:xfrm>
            <a:off x="2666879" y="1483621"/>
            <a:ext cx="6699540" cy="4828652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 flipH="1">
            <a:off x="6709719" y="4880919"/>
            <a:ext cx="3219838" cy="667265"/>
          </a:xfrm>
          <a:prstGeom prst="straightConnector1">
            <a:avLst/>
          </a:prstGeom>
          <a:ln w="57150">
            <a:tailEnd type="triangle"/>
          </a:ln>
          <a:effectLst>
            <a:outerShdw blurRad="50800" dist="50800" dir="5400000" sx="98000" sy="98000" algn="ctr" rotWithShape="0">
              <a:srgbClr val="000000">
                <a:alpha val="43137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78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729945"/>
            <a:ext cx="9144000" cy="1162179"/>
          </a:xfrm>
          <a:effectLst>
            <a:outerShdw sx="1000" sy="1000" algn="ctr" rotWithShape="0">
              <a:schemeClr val="accent2">
                <a:lumMod val="75000"/>
              </a:schemeClr>
            </a:outerShdw>
          </a:effectLst>
        </p:spPr>
        <p:txBody>
          <a:bodyPr/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effectLst>
                  <a:outerShdw sx="1000" sy="1000" algn="ctr" rotWithShape="0">
                    <a:schemeClr val="accent2">
                      <a:lumMod val="50000"/>
                    </a:schemeClr>
                  </a:outerShdw>
                </a:effectLst>
              </a:rPr>
              <a:t>Los </a:t>
            </a:r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sx="1000" sy="1000" algn="ctr" rotWithShape="0">
                    <a:schemeClr val="accent2">
                      <a:lumMod val="50000"/>
                    </a:schemeClr>
                  </a:outerShdw>
                </a:effectLst>
              </a:rPr>
              <a:t>centros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effectLst>
                  <a:outerShdw sx="1000" sy="1000" algn="ctr" rotWithShape="0">
                    <a:schemeClr val="accent2">
                      <a:lumMod val="50000"/>
                    </a:schemeClr>
                  </a:outerShdw>
                </a:effectLst>
              </a:rPr>
              <a:t> </a:t>
            </a:r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sx="1000" sy="1000" algn="ctr" rotWithShape="0">
                    <a:schemeClr val="accent2">
                      <a:lumMod val="50000"/>
                    </a:schemeClr>
                  </a:outerShdw>
                </a:effectLst>
              </a:rPr>
              <a:t>educativos</a:t>
            </a:r>
            <a:endParaRPr lang="fr-FR" b="1" dirty="0">
              <a:solidFill>
                <a:schemeClr val="accent2">
                  <a:lumMod val="75000"/>
                </a:schemeClr>
              </a:solidFill>
              <a:effectLst>
                <a:outerShdw sx="1000" sy="1000" algn="ctr" rotWithShape="0">
                  <a:schemeClr val="accent2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639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1766" y="494270"/>
            <a:ext cx="10515600" cy="986353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La </a:t>
            </a:r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escuela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 </a:t>
            </a:r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primaria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 « 51 avenue de Ivry »</a:t>
            </a:r>
            <a:endParaRPr lang="fr-FR" b="1" dirty="0">
              <a:solidFill>
                <a:schemeClr val="accent2">
                  <a:lumMod val="75000"/>
                </a:schemeClr>
              </a:solidFill>
              <a:effectLst>
                <a:outerShdw sx="1000" sy="1000" algn="ctr" rotWithShape="0">
                  <a:schemeClr val="accent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739125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fr-FR" u="sng" dirty="0" err="1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Presentación</a:t>
            </a:r>
            <a:r>
              <a:rPr lang="fr-FR" u="sng" dirty="0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 </a:t>
            </a:r>
            <a:r>
              <a:rPr lang="fr-FR" u="sng" dirty="0" err="1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por</a:t>
            </a:r>
            <a:r>
              <a:rPr lang="fr-FR" u="sng" dirty="0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 los </a:t>
            </a:r>
            <a:r>
              <a:rPr lang="fr-FR" u="sng" dirty="0" err="1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alumnos</a:t>
            </a:r>
            <a:r>
              <a:rPr lang="fr-FR" u="sng" dirty="0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 de la clase de CM1 (</a:t>
            </a:r>
            <a:r>
              <a:rPr lang="fr-FR" u="sng" dirty="0" err="1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niños</a:t>
            </a:r>
            <a:r>
              <a:rPr lang="fr-FR" u="sng" dirty="0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 de 9 </a:t>
            </a:r>
            <a:r>
              <a:rPr lang="fr-FR" u="sng" dirty="0" err="1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años</a:t>
            </a:r>
            <a:r>
              <a:rPr lang="fr-FR" u="sng" dirty="0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Nuestra </a:t>
            </a:r>
            <a:r>
              <a:rPr lang="fr-FR" dirty="0" err="1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escuela</a:t>
            </a:r>
            <a:r>
              <a:rPr lang="fr-FR" dirty="0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 </a:t>
            </a:r>
            <a:r>
              <a:rPr lang="fr-FR" dirty="0" err="1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está</a:t>
            </a:r>
            <a:r>
              <a:rPr lang="fr-FR" dirty="0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 </a:t>
            </a:r>
            <a:r>
              <a:rPr lang="fr-FR" dirty="0" err="1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dirigida</a:t>
            </a:r>
            <a:r>
              <a:rPr lang="fr-FR" dirty="0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 </a:t>
            </a:r>
            <a:r>
              <a:rPr lang="fr-FR" dirty="0" err="1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por</a:t>
            </a:r>
            <a:r>
              <a:rPr lang="fr-FR" dirty="0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 la señora </a:t>
            </a:r>
            <a:r>
              <a:rPr lang="fr-FR" dirty="0" err="1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directora</a:t>
            </a:r>
            <a:r>
              <a:rPr lang="fr-FR" dirty="0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 </a:t>
            </a:r>
            <a:r>
              <a:rPr lang="fr-FR" dirty="0" err="1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Lenci</a:t>
            </a:r>
            <a:r>
              <a:rPr lang="fr-FR" dirty="0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 y </a:t>
            </a:r>
            <a:r>
              <a:rPr lang="fr-FR" dirty="0" err="1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tiene</a:t>
            </a:r>
            <a:r>
              <a:rPr lang="fr-FR" dirty="0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 dos plantas. </a:t>
            </a:r>
            <a:r>
              <a:rPr lang="fr-FR" dirty="0" err="1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Tiene</a:t>
            </a:r>
            <a:r>
              <a:rPr lang="fr-FR" dirty="0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 </a:t>
            </a:r>
            <a:r>
              <a:rPr lang="fr-FR" dirty="0" err="1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también</a:t>
            </a:r>
            <a:r>
              <a:rPr lang="fr-FR" dirty="0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 un patio, un </a:t>
            </a:r>
            <a:r>
              <a:rPr lang="fr-FR" dirty="0" err="1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comedor</a:t>
            </a:r>
            <a:r>
              <a:rPr lang="fr-FR" dirty="0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 </a:t>
            </a:r>
            <a:r>
              <a:rPr lang="fr-FR" dirty="0" err="1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escolar</a:t>
            </a:r>
            <a:r>
              <a:rPr lang="fr-FR" dirty="0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 y </a:t>
            </a:r>
            <a:r>
              <a:rPr lang="fr-FR" dirty="0" err="1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una</a:t>
            </a:r>
            <a:r>
              <a:rPr lang="fr-FR" dirty="0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 </a:t>
            </a:r>
            <a:r>
              <a:rPr lang="fr-FR" dirty="0" err="1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biblioteca</a:t>
            </a:r>
            <a:r>
              <a:rPr lang="fr-FR" dirty="0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. En total </a:t>
            </a:r>
            <a:r>
              <a:rPr lang="fr-FR" dirty="0" err="1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hay</a:t>
            </a:r>
            <a:r>
              <a:rPr lang="fr-FR" dirty="0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 once clases, </a:t>
            </a:r>
            <a:r>
              <a:rPr lang="fr-FR" dirty="0" err="1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lo</a:t>
            </a:r>
            <a:r>
              <a:rPr lang="fr-FR" dirty="0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 que </a:t>
            </a:r>
            <a:r>
              <a:rPr lang="fr-FR" dirty="0" err="1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representa</a:t>
            </a:r>
            <a:r>
              <a:rPr lang="fr-FR" dirty="0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 </a:t>
            </a:r>
            <a:r>
              <a:rPr lang="fr-FR" dirty="0" err="1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más</a:t>
            </a:r>
            <a:r>
              <a:rPr lang="fr-FR" dirty="0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 o </a:t>
            </a:r>
            <a:r>
              <a:rPr lang="fr-FR" dirty="0" err="1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menos</a:t>
            </a:r>
            <a:r>
              <a:rPr lang="fr-FR" dirty="0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 275 </a:t>
            </a:r>
            <a:r>
              <a:rPr lang="fr-FR" dirty="0" err="1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alumnos</a:t>
            </a:r>
            <a:r>
              <a:rPr lang="fr-FR" dirty="0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Nuestra </a:t>
            </a:r>
            <a:r>
              <a:rPr lang="fr-FR" dirty="0" err="1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maestra</a:t>
            </a:r>
            <a:r>
              <a:rPr lang="fr-FR" dirty="0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 se </a:t>
            </a:r>
            <a:r>
              <a:rPr lang="fr-FR" dirty="0" err="1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llama</a:t>
            </a:r>
            <a:r>
              <a:rPr lang="fr-FR" dirty="0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 la señora </a:t>
            </a:r>
            <a:r>
              <a:rPr lang="fr-FR" dirty="0" err="1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Lemonsu</a:t>
            </a:r>
            <a:r>
              <a:rPr lang="fr-FR" dirty="0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 </a:t>
            </a:r>
            <a:r>
              <a:rPr lang="fr-FR" dirty="0" err="1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pero</a:t>
            </a:r>
            <a:r>
              <a:rPr lang="fr-FR" dirty="0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 </a:t>
            </a:r>
            <a:r>
              <a:rPr lang="fr-FR" dirty="0" err="1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también</a:t>
            </a:r>
            <a:r>
              <a:rPr lang="fr-FR" dirty="0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 </a:t>
            </a:r>
            <a:r>
              <a:rPr lang="fr-FR" dirty="0" err="1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tenemos</a:t>
            </a:r>
            <a:r>
              <a:rPr lang="fr-FR" dirty="0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 un </a:t>
            </a:r>
            <a:r>
              <a:rPr lang="fr-FR" dirty="0" err="1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profesor</a:t>
            </a:r>
            <a:r>
              <a:rPr lang="fr-FR" dirty="0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 de </a:t>
            </a:r>
            <a:r>
              <a:rPr lang="fr-FR" dirty="0" err="1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música</a:t>
            </a:r>
            <a:r>
              <a:rPr lang="fr-FR" dirty="0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, de </a:t>
            </a:r>
            <a:r>
              <a:rPr lang="fr-FR" dirty="0" err="1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artes</a:t>
            </a:r>
            <a:r>
              <a:rPr lang="fr-FR" dirty="0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 </a:t>
            </a:r>
            <a:r>
              <a:rPr lang="fr-FR" dirty="0" err="1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visuales</a:t>
            </a:r>
            <a:r>
              <a:rPr lang="fr-FR" dirty="0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 y de </a:t>
            </a:r>
            <a:r>
              <a:rPr lang="fr-FR" dirty="0" err="1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deporte</a:t>
            </a:r>
            <a:r>
              <a:rPr lang="fr-FR" dirty="0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. No </a:t>
            </a:r>
            <a:r>
              <a:rPr lang="fr-FR" dirty="0" err="1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llevamos</a:t>
            </a:r>
            <a:r>
              <a:rPr lang="fr-FR" dirty="0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 uniforme.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En </a:t>
            </a:r>
            <a:r>
              <a:rPr lang="fr-FR" dirty="0" err="1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nuestra</a:t>
            </a:r>
            <a:r>
              <a:rPr lang="fr-FR" dirty="0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 aula, </a:t>
            </a:r>
            <a:r>
              <a:rPr lang="fr-FR" dirty="0" err="1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somos</a:t>
            </a:r>
            <a:r>
              <a:rPr lang="fr-FR" dirty="0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 25 (13 chicas y 12 </a:t>
            </a:r>
            <a:r>
              <a:rPr lang="fr-FR" dirty="0" err="1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chicos</a:t>
            </a:r>
            <a:r>
              <a:rPr lang="fr-FR" dirty="0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) y la </a:t>
            </a:r>
            <a:r>
              <a:rPr lang="fr-FR" dirty="0" err="1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mayoría</a:t>
            </a:r>
            <a:r>
              <a:rPr lang="fr-FR" dirty="0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 </a:t>
            </a:r>
            <a:r>
              <a:rPr lang="fr-FR" dirty="0" err="1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tiene</a:t>
            </a:r>
            <a:r>
              <a:rPr lang="fr-FR" dirty="0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 9 </a:t>
            </a:r>
            <a:r>
              <a:rPr lang="fr-FR" dirty="0" err="1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años</a:t>
            </a:r>
            <a:r>
              <a:rPr lang="fr-FR" dirty="0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r-FR" dirty="0" err="1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Estudiamos</a:t>
            </a:r>
            <a:r>
              <a:rPr lang="fr-FR" dirty="0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 las </a:t>
            </a:r>
            <a:r>
              <a:rPr lang="fr-FR" dirty="0" err="1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matemáticas</a:t>
            </a:r>
            <a:r>
              <a:rPr lang="fr-FR" dirty="0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, el </a:t>
            </a:r>
            <a:r>
              <a:rPr lang="fr-FR" dirty="0" err="1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francés</a:t>
            </a:r>
            <a:r>
              <a:rPr lang="fr-FR" dirty="0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, la historia, la </a:t>
            </a:r>
            <a:r>
              <a:rPr lang="fr-FR" dirty="0" err="1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geografía</a:t>
            </a:r>
            <a:r>
              <a:rPr lang="fr-FR" dirty="0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, las </a:t>
            </a:r>
            <a:r>
              <a:rPr lang="fr-FR" dirty="0" err="1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ciencias</a:t>
            </a:r>
            <a:r>
              <a:rPr lang="fr-FR" dirty="0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, la </a:t>
            </a:r>
            <a:r>
              <a:rPr lang="fr-FR" dirty="0" err="1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educación</a:t>
            </a:r>
            <a:r>
              <a:rPr lang="fr-FR" dirty="0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 moral y </a:t>
            </a:r>
            <a:r>
              <a:rPr lang="fr-FR" dirty="0" err="1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cívica</a:t>
            </a:r>
            <a:r>
              <a:rPr lang="fr-FR" dirty="0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 y el </a:t>
            </a:r>
            <a:r>
              <a:rPr lang="fr-FR" dirty="0" err="1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inglés</a:t>
            </a:r>
            <a:r>
              <a:rPr lang="fr-FR" dirty="0" smtClean="0">
                <a:effectLst>
                  <a:outerShdw sx="1000" sy="1000" algn="ctr" rotWithShape="0">
                    <a:schemeClr val="accent2">
                      <a:lumMod val="75000"/>
                    </a:schemeClr>
                  </a:outerShdw>
                </a:effectLst>
              </a:rPr>
              <a:t>.</a:t>
            </a:r>
            <a:endParaRPr lang="fr-FR" dirty="0">
              <a:effectLst>
                <a:outerShdw sx="1000" sy="1000" algn="ctr" rotWithShape="0">
                  <a:schemeClr val="accent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871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56938" y="56202"/>
            <a:ext cx="8095735" cy="1325563"/>
          </a:xfrm>
        </p:spPr>
        <p:txBody>
          <a:bodyPr/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La </a:t>
            </a:r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</a:rPr>
              <a:t>escuela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</a:rPr>
              <a:t>primaria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 Franc-Nohain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467276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2000" u="sng" dirty="0" err="1" smtClean="0"/>
              <a:t>Presentación</a:t>
            </a:r>
            <a:r>
              <a:rPr lang="fr-FR" sz="2000" u="sng" dirty="0" smtClean="0"/>
              <a:t> </a:t>
            </a:r>
            <a:r>
              <a:rPr lang="fr-FR" sz="2000" u="sng" dirty="0" err="1" smtClean="0"/>
              <a:t>por</a:t>
            </a:r>
            <a:r>
              <a:rPr lang="fr-FR" sz="2000" u="sng" dirty="0" smtClean="0"/>
              <a:t> los </a:t>
            </a:r>
            <a:r>
              <a:rPr lang="fr-FR" sz="2000" u="sng" dirty="0" err="1" smtClean="0"/>
              <a:t>alumnos</a:t>
            </a:r>
            <a:r>
              <a:rPr lang="fr-FR" sz="2000" u="sng" dirty="0" smtClean="0"/>
              <a:t> de la señora </a:t>
            </a:r>
            <a:r>
              <a:rPr lang="fr-FR" sz="2000" u="sng" dirty="0" err="1" smtClean="0"/>
              <a:t>maestra</a:t>
            </a:r>
            <a:r>
              <a:rPr lang="fr-FR" sz="2000" u="sng" dirty="0" smtClean="0"/>
              <a:t> Bouchez</a:t>
            </a:r>
          </a:p>
          <a:p>
            <a:pPr>
              <a:lnSpc>
                <a:spcPct val="100000"/>
              </a:lnSpc>
            </a:pPr>
            <a:r>
              <a:rPr lang="fr-FR" sz="2000" dirty="0" err="1" smtClean="0"/>
              <a:t>Tenemos</a:t>
            </a:r>
            <a:r>
              <a:rPr lang="fr-FR" sz="2000" dirty="0" smtClean="0"/>
              <a:t> </a:t>
            </a:r>
            <a:r>
              <a:rPr lang="fr-FR" sz="2000" dirty="0" err="1" smtClean="0"/>
              <a:t>siete</a:t>
            </a:r>
            <a:r>
              <a:rPr lang="fr-FR" sz="2000" dirty="0" smtClean="0"/>
              <a:t> clases </a:t>
            </a:r>
            <a:r>
              <a:rPr lang="fr-FR" sz="2000" dirty="0" err="1" smtClean="0"/>
              <a:t>más</a:t>
            </a:r>
            <a:r>
              <a:rPr lang="fr-FR" sz="2000" dirty="0" smtClean="0"/>
              <a:t> </a:t>
            </a:r>
            <a:r>
              <a:rPr lang="fr-FR" sz="2000" dirty="0" err="1" smtClean="0"/>
              <a:t>una</a:t>
            </a:r>
            <a:r>
              <a:rPr lang="fr-FR" sz="2000" dirty="0" smtClean="0"/>
              <a:t> clase para los </a:t>
            </a:r>
            <a:r>
              <a:rPr lang="fr-FR" sz="2000" dirty="0" err="1" smtClean="0"/>
              <a:t>alumnos</a:t>
            </a:r>
            <a:r>
              <a:rPr lang="fr-FR" sz="2000" dirty="0" smtClean="0"/>
              <a:t> con </a:t>
            </a:r>
            <a:r>
              <a:rPr lang="fr-FR" sz="2000" dirty="0" err="1" smtClean="0"/>
              <a:t>necesidades</a:t>
            </a:r>
            <a:r>
              <a:rPr lang="fr-FR" sz="2000" dirty="0" smtClean="0"/>
              <a:t> </a:t>
            </a:r>
            <a:r>
              <a:rPr lang="fr-FR" sz="2000" dirty="0" err="1" smtClean="0"/>
              <a:t>especiales</a:t>
            </a:r>
            <a:r>
              <a:rPr lang="fr-FR" sz="2000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fr-FR" sz="2000" dirty="0" smtClean="0"/>
              <a:t>Hay 149 </a:t>
            </a:r>
            <a:r>
              <a:rPr lang="fr-FR" sz="2000" dirty="0" err="1" smtClean="0"/>
              <a:t>alumnos</a:t>
            </a:r>
            <a:r>
              <a:rPr lang="fr-FR" sz="2000" dirty="0" smtClean="0"/>
              <a:t> en </a:t>
            </a:r>
            <a:r>
              <a:rPr lang="fr-FR" sz="2000" dirty="0" err="1" smtClean="0"/>
              <a:t>nuestra</a:t>
            </a:r>
            <a:r>
              <a:rPr lang="fr-FR" sz="2000" dirty="0" smtClean="0"/>
              <a:t> </a:t>
            </a:r>
            <a:r>
              <a:rPr lang="fr-FR" sz="2000" dirty="0" err="1" smtClean="0"/>
              <a:t>escuela</a:t>
            </a:r>
            <a:r>
              <a:rPr lang="fr-FR" sz="2000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fr-FR" sz="2000" dirty="0" smtClean="0"/>
              <a:t>Nuestra </a:t>
            </a:r>
            <a:r>
              <a:rPr lang="fr-FR" sz="2000" dirty="0" err="1" smtClean="0"/>
              <a:t>escuela</a:t>
            </a:r>
            <a:r>
              <a:rPr lang="fr-FR" sz="2000" dirty="0" smtClean="0"/>
              <a:t> es </a:t>
            </a:r>
            <a:r>
              <a:rPr lang="fr-FR" sz="2000" dirty="0" err="1" smtClean="0"/>
              <a:t>pública</a:t>
            </a:r>
            <a:r>
              <a:rPr lang="fr-FR" sz="2000" dirty="0" smtClean="0"/>
              <a:t> y </a:t>
            </a:r>
            <a:r>
              <a:rPr lang="fr-FR" sz="2000" dirty="0" err="1" smtClean="0"/>
              <a:t>mixta</a:t>
            </a:r>
            <a:r>
              <a:rPr lang="fr-FR" sz="2000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fr-FR" sz="2000" dirty="0" err="1" smtClean="0"/>
              <a:t>Nuestro</a:t>
            </a:r>
            <a:r>
              <a:rPr lang="fr-FR" sz="2000" dirty="0" smtClean="0"/>
              <a:t> </a:t>
            </a:r>
            <a:r>
              <a:rPr lang="fr-FR" sz="2000" dirty="0" err="1" smtClean="0"/>
              <a:t>director</a:t>
            </a:r>
            <a:r>
              <a:rPr lang="fr-FR" sz="2000" dirty="0" smtClean="0"/>
              <a:t> se </a:t>
            </a:r>
            <a:r>
              <a:rPr lang="fr-FR" sz="2000" dirty="0" err="1" smtClean="0"/>
              <a:t>llama</a:t>
            </a:r>
            <a:r>
              <a:rPr lang="fr-FR" sz="2000" dirty="0" smtClean="0"/>
              <a:t> el señor </a:t>
            </a:r>
            <a:r>
              <a:rPr lang="fr-FR" sz="2000" dirty="0" err="1" smtClean="0"/>
              <a:t>Saraf</a:t>
            </a:r>
            <a:r>
              <a:rPr lang="fr-FR" sz="2000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fr-FR" sz="2000" dirty="0" smtClean="0"/>
              <a:t>Nuestra </a:t>
            </a:r>
            <a:r>
              <a:rPr lang="fr-FR" sz="2000" dirty="0" err="1" smtClean="0"/>
              <a:t>escuela</a:t>
            </a:r>
            <a:r>
              <a:rPr lang="fr-FR" sz="2000" dirty="0" smtClean="0"/>
              <a:t> es grande y </a:t>
            </a:r>
            <a:r>
              <a:rPr lang="fr-FR" sz="2000" dirty="0" err="1" smtClean="0"/>
              <a:t>colorida</a:t>
            </a:r>
            <a:r>
              <a:rPr lang="fr-FR" sz="2000" dirty="0" smtClean="0"/>
              <a:t> porque en un </a:t>
            </a:r>
            <a:r>
              <a:rPr lang="fr-FR" sz="2000" dirty="0" err="1" smtClean="0"/>
              <a:t>muro</a:t>
            </a:r>
            <a:r>
              <a:rPr lang="fr-FR" sz="2000" dirty="0" smtClean="0"/>
              <a:t> los </a:t>
            </a:r>
            <a:r>
              <a:rPr lang="fr-FR" sz="2000" dirty="0" err="1" smtClean="0"/>
              <a:t>alumnos</a:t>
            </a:r>
            <a:r>
              <a:rPr lang="fr-FR" sz="2000" dirty="0" smtClean="0"/>
              <a:t> </a:t>
            </a:r>
            <a:r>
              <a:rPr lang="fr-FR" sz="2000" dirty="0" err="1" smtClean="0"/>
              <a:t>hicieron</a:t>
            </a:r>
            <a:r>
              <a:rPr lang="fr-FR" sz="2000" dirty="0" smtClean="0"/>
              <a:t> </a:t>
            </a:r>
            <a:r>
              <a:rPr lang="fr-FR" sz="2000" dirty="0" err="1" smtClean="0"/>
              <a:t>dibujos</a:t>
            </a:r>
            <a:r>
              <a:rPr lang="fr-FR" sz="2000" dirty="0" smtClean="0"/>
              <a:t> para </a:t>
            </a:r>
            <a:r>
              <a:rPr lang="fr-FR" sz="2000" dirty="0" err="1" smtClean="0"/>
              <a:t>decorar</a:t>
            </a:r>
            <a:r>
              <a:rPr lang="fr-FR" sz="2000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fr-FR" sz="2000" dirty="0" smtClean="0"/>
              <a:t>La </a:t>
            </a:r>
            <a:r>
              <a:rPr lang="fr-FR" sz="2000" dirty="0" err="1" smtClean="0"/>
              <a:t>escuela</a:t>
            </a:r>
            <a:r>
              <a:rPr lang="fr-FR" sz="2000" dirty="0" smtClean="0"/>
              <a:t> </a:t>
            </a:r>
            <a:r>
              <a:rPr lang="fr-FR" sz="2000" dirty="0" err="1" smtClean="0"/>
              <a:t>empieza</a:t>
            </a:r>
            <a:r>
              <a:rPr lang="fr-FR" sz="2000" dirty="0" smtClean="0"/>
              <a:t> a las </a:t>
            </a:r>
            <a:r>
              <a:rPr lang="fr-FR" sz="2000" dirty="0" err="1" smtClean="0"/>
              <a:t>ocho</a:t>
            </a:r>
            <a:r>
              <a:rPr lang="fr-FR" sz="2000" dirty="0" smtClean="0"/>
              <a:t> y media y termina a las </a:t>
            </a:r>
            <a:r>
              <a:rPr lang="fr-FR" sz="2000" dirty="0" err="1" smtClean="0"/>
              <a:t>tres</a:t>
            </a:r>
            <a:r>
              <a:rPr lang="fr-FR" sz="2000" dirty="0" smtClean="0"/>
              <a:t> o </a:t>
            </a:r>
            <a:r>
              <a:rPr lang="fr-FR" sz="2000" dirty="0" err="1" smtClean="0"/>
              <a:t>cuatro</a:t>
            </a:r>
            <a:r>
              <a:rPr lang="fr-FR" sz="2000" dirty="0" smtClean="0"/>
              <a:t> y media de la tarde </a:t>
            </a:r>
            <a:r>
              <a:rPr lang="fr-FR" sz="2000" dirty="0" err="1" smtClean="0"/>
              <a:t>salvo</a:t>
            </a:r>
            <a:r>
              <a:rPr lang="fr-FR" sz="2000" dirty="0" smtClean="0"/>
              <a:t> el </a:t>
            </a:r>
            <a:r>
              <a:rPr lang="fr-FR" sz="2000" dirty="0" err="1" smtClean="0"/>
              <a:t>miércoles</a:t>
            </a:r>
            <a:r>
              <a:rPr lang="fr-FR" sz="2000" dirty="0" smtClean="0"/>
              <a:t> </a:t>
            </a:r>
            <a:r>
              <a:rPr lang="fr-FR" sz="2000" dirty="0" err="1" smtClean="0"/>
              <a:t>cuando</a:t>
            </a:r>
            <a:r>
              <a:rPr lang="fr-FR" sz="2000" dirty="0" smtClean="0"/>
              <a:t> </a:t>
            </a:r>
            <a:r>
              <a:rPr lang="fr-FR" sz="2000" dirty="0" err="1" smtClean="0"/>
              <a:t>terminamos</a:t>
            </a:r>
            <a:r>
              <a:rPr lang="fr-FR" sz="2000" dirty="0" smtClean="0"/>
              <a:t> a las once y media de la </a:t>
            </a:r>
            <a:r>
              <a:rPr lang="fr-FR" sz="2000" dirty="0" err="1" smtClean="0"/>
              <a:t>mañana</a:t>
            </a:r>
            <a:r>
              <a:rPr lang="fr-FR" sz="2000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fr-FR" sz="2000" dirty="0" smtClean="0"/>
              <a:t>Para </a:t>
            </a:r>
            <a:r>
              <a:rPr lang="fr-FR" sz="2000" dirty="0" err="1" smtClean="0"/>
              <a:t>almorzar</a:t>
            </a:r>
            <a:r>
              <a:rPr lang="fr-FR" sz="2000" dirty="0" smtClean="0"/>
              <a:t>, </a:t>
            </a:r>
            <a:r>
              <a:rPr lang="fr-FR" sz="2000" dirty="0" err="1" smtClean="0"/>
              <a:t>tenemos</a:t>
            </a:r>
            <a:r>
              <a:rPr lang="fr-FR" sz="2000" dirty="0" smtClean="0"/>
              <a:t> </a:t>
            </a:r>
            <a:r>
              <a:rPr lang="fr-FR" sz="2000" dirty="0" err="1" smtClean="0"/>
              <a:t>una</a:t>
            </a:r>
            <a:r>
              <a:rPr lang="fr-FR" sz="2000" dirty="0" smtClean="0"/>
              <a:t> pausa de dos </a:t>
            </a:r>
            <a:r>
              <a:rPr lang="fr-FR" sz="2000" dirty="0" err="1" smtClean="0"/>
              <a:t>horas</a:t>
            </a:r>
            <a:r>
              <a:rPr lang="fr-FR" sz="2000" dirty="0" smtClean="0"/>
              <a:t>, de las once y media a la </a:t>
            </a:r>
            <a:r>
              <a:rPr lang="fr-FR" sz="2000" dirty="0" err="1" smtClean="0"/>
              <a:t>una</a:t>
            </a:r>
            <a:r>
              <a:rPr lang="fr-FR" sz="2000" dirty="0" smtClean="0"/>
              <a:t> y media.</a:t>
            </a:r>
          </a:p>
          <a:p>
            <a:pPr>
              <a:lnSpc>
                <a:spcPct val="170000"/>
              </a:lnSpc>
            </a:pPr>
            <a:r>
              <a:rPr lang="fr-FR" sz="2000" dirty="0" err="1" smtClean="0"/>
              <a:t>Tenemos</a:t>
            </a:r>
            <a:r>
              <a:rPr lang="fr-FR" sz="2000" dirty="0" smtClean="0"/>
              <a:t> un </a:t>
            </a:r>
            <a:r>
              <a:rPr lang="fr-FR" sz="2000" dirty="0" err="1" smtClean="0"/>
              <a:t>reglamento</a:t>
            </a:r>
            <a:r>
              <a:rPr lang="fr-FR" sz="2000" dirty="0" smtClean="0"/>
              <a:t> </a:t>
            </a:r>
            <a:r>
              <a:rPr lang="fr-FR" sz="2000" dirty="0" err="1" smtClean="0"/>
              <a:t>interior</a:t>
            </a:r>
            <a:r>
              <a:rPr lang="fr-FR" sz="2000" dirty="0" smtClean="0"/>
              <a:t> y si no </a:t>
            </a:r>
            <a:r>
              <a:rPr lang="fr-FR" sz="2000" dirty="0" err="1" smtClean="0"/>
              <a:t>lo</a:t>
            </a:r>
            <a:r>
              <a:rPr lang="fr-FR" sz="2000" dirty="0" smtClean="0"/>
              <a:t> </a:t>
            </a:r>
            <a:r>
              <a:rPr lang="fr-FR" sz="2000" dirty="0" err="1" smtClean="0"/>
              <a:t>respetamos</a:t>
            </a:r>
            <a:r>
              <a:rPr lang="fr-FR" sz="2000" dirty="0" smtClean="0"/>
              <a:t>, </a:t>
            </a:r>
            <a:r>
              <a:rPr lang="fr-FR" sz="2000" dirty="0" err="1" smtClean="0"/>
              <a:t>perdemos</a:t>
            </a:r>
            <a:r>
              <a:rPr lang="fr-FR" sz="2000" dirty="0" smtClean="0"/>
              <a:t> </a:t>
            </a:r>
            <a:r>
              <a:rPr lang="fr-FR" sz="2000" dirty="0" err="1" smtClean="0"/>
              <a:t>puntos</a:t>
            </a:r>
            <a:r>
              <a:rPr lang="fr-FR" sz="2000" dirty="0" smtClean="0"/>
              <a:t>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49957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28789" y="271847"/>
            <a:ext cx="7082481" cy="1035779"/>
          </a:xfrm>
        </p:spPr>
        <p:txBody>
          <a:bodyPr/>
          <a:lstStyle/>
          <a:p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La </a:t>
            </a:r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</a:rPr>
              <a:t>secundaria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 Camille Claudel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83068"/>
            <a:ext cx="10515600" cy="435133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fr-FR" sz="2000" dirty="0"/>
              <a:t>El </a:t>
            </a:r>
            <a:r>
              <a:rPr lang="fr-FR" sz="2000" dirty="0" err="1"/>
              <a:t>colegio</a:t>
            </a:r>
            <a:r>
              <a:rPr lang="fr-FR" sz="2000" dirty="0"/>
              <a:t> Camille Claudel </a:t>
            </a:r>
            <a:r>
              <a:rPr lang="fr-FR" sz="2000" dirty="0" err="1"/>
              <a:t>está</a:t>
            </a:r>
            <a:r>
              <a:rPr lang="fr-FR" sz="2000" dirty="0"/>
              <a:t> </a:t>
            </a:r>
            <a:r>
              <a:rPr lang="fr-FR" sz="2000" dirty="0" err="1"/>
              <a:t>ubicado</a:t>
            </a:r>
            <a:r>
              <a:rPr lang="fr-FR" sz="2000" dirty="0"/>
              <a:t> en el </a:t>
            </a:r>
            <a:r>
              <a:rPr lang="fr-FR" sz="2000" dirty="0" err="1" smtClean="0"/>
              <a:t>barrio</a:t>
            </a:r>
            <a:r>
              <a:rPr lang="fr-FR" sz="2000" dirty="0" smtClean="0"/>
              <a:t> </a:t>
            </a:r>
            <a:r>
              <a:rPr lang="fr-FR" sz="2000" dirty="0" err="1" smtClean="0"/>
              <a:t>chino</a:t>
            </a:r>
            <a:r>
              <a:rPr lang="fr-FR" sz="2000" dirty="0" smtClean="0"/>
              <a:t> </a:t>
            </a:r>
            <a:r>
              <a:rPr lang="fr-FR" sz="2000" dirty="0" err="1" smtClean="0"/>
              <a:t>más</a:t>
            </a:r>
            <a:r>
              <a:rPr lang="fr-FR" sz="2000" dirty="0" smtClean="0"/>
              <a:t> </a:t>
            </a:r>
            <a:r>
              <a:rPr lang="fr-FR" sz="2000" dirty="0" err="1" smtClean="0"/>
              <a:t>antiguo</a:t>
            </a:r>
            <a:r>
              <a:rPr lang="fr-FR" sz="2000" dirty="0" smtClean="0"/>
              <a:t> de </a:t>
            </a:r>
            <a:r>
              <a:rPr lang="fr-FR" sz="2000" dirty="0" err="1" smtClean="0"/>
              <a:t>París</a:t>
            </a:r>
            <a:r>
              <a:rPr lang="fr-FR" sz="2000" dirty="0" smtClean="0"/>
              <a:t>. El </a:t>
            </a:r>
            <a:r>
              <a:rPr lang="fr-FR" sz="2000" dirty="0" err="1" smtClean="0"/>
              <a:t>colegio</a:t>
            </a:r>
            <a:r>
              <a:rPr lang="fr-FR" sz="2000" dirty="0" smtClean="0"/>
              <a:t> </a:t>
            </a:r>
            <a:r>
              <a:rPr lang="fr-FR" sz="2000" dirty="0" err="1" smtClean="0"/>
              <a:t>acoge</a:t>
            </a:r>
            <a:r>
              <a:rPr lang="fr-FR" sz="2000" dirty="0" smtClean="0"/>
              <a:t> </a:t>
            </a:r>
            <a:r>
              <a:rPr lang="fr-FR" sz="2000" dirty="0" err="1" smtClean="0"/>
              <a:t>más</a:t>
            </a:r>
            <a:r>
              <a:rPr lang="fr-FR" sz="2000" dirty="0" smtClean="0"/>
              <a:t> de 500 </a:t>
            </a:r>
            <a:r>
              <a:rPr lang="fr-FR" sz="2000" dirty="0" err="1" smtClean="0"/>
              <a:t>alumnos</a:t>
            </a:r>
            <a:r>
              <a:rPr lang="fr-FR" sz="2000" dirty="0" smtClean="0"/>
              <a:t>. Los </a:t>
            </a:r>
            <a:r>
              <a:rPr lang="fr-FR" sz="2000" dirty="0" err="1" smtClean="0"/>
              <a:t>orígenes</a:t>
            </a:r>
            <a:r>
              <a:rPr lang="fr-FR" sz="2000" dirty="0" smtClean="0"/>
              <a:t> y las </a:t>
            </a:r>
            <a:r>
              <a:rPr lang="fr-FR" sz="2000" dirty="0" err="1" smtClean="0"/>
              <a:t>nacionalidades</a:t>
            </a:r>
            <a:r>
              <a:rPr lang="fr-FR" sz="2000" dirty="0" smtClean="0"/>
              <a:t> </a:t>
            </a:r>
            <a:r>
              <a:rPr lang="fr-FR" sz="2000" dirty="0" err="1" smtClean="0"/>
              <a:t>sumamente</a:t>
            </a:r>
            <a:r>
              <a:rPr lang="fr-FR" sz="2000" dirty="0" smtClean="0"/>
              <a:t> </a:t>
            </a:r>
            <a:r>
              <a:rPr lang="fr-FR" sz="2000" dirty="0" err="1" smtClean="0"/>
              <a:t>diversas</a:t>
            </a:r>
            <a:r>
              <a:rPr lang="fr-FR" sz="2000" dirty="0" smtClean="0"/>
              <a:t> de los </a:t>
            </a:r>
            <a:r>
              <a:rPr lang="fr-FR" sz="2000" dirty="0" err="1" smtClean="0"/>
              <a:t>alumnos</a:t>
            </a:r>
            <a:r>
              <a:rPr lang="fr-FR" sz="2000" dirty="0" smtClean="0"/>
              <a:t> </a:t>
            </a:r>
            <a:r>
              <a:rPr lang="fr-FR" sz="2000" dirty="0" err="1" smtClean="0"/>
              <a:t>confieren</a:t>
            </a:r>
            <a:r>
              <a:rPr lang="fr-FR" sz="2000" dirty="0" smtClean="0"/>
              <a:t> al </a:t>
            </a:r>
            <a:r>
              <a:rPr lang="fr-FR" sz="2000" dirty="0" err="1" smtClean="0"/>
              <a:t>colegio</a:t>
            </a:r>
            <a:r>
              <a:rPr lang="fr-FR" sz="2000" dirty="0"/>
              <a:t> </a:t>
            </a:r>
            <a:r>
              <a:rPr lang="fr-FR" sz="2000" dirty="0" smtClean="0"/>
              <a:t>un </a:t>
            </a:r>
            <a:r>
              <a:rPr lang="fr-FR" sz="2000" dirty="0" err="1" smtClean="0"/>
              <a:t>carácter</a:t>
            </a:r>
            <a:r>
              <a:rPr lang="fr-FR" sz="2000" dirty="0" smtClean="0"/>
              <a:t> </a:t>
            </a:r>
            <a:r>
              <a:rPr lang="fr-FR" sz="2000" dirty="0" err="1" smtClean="0"/>
              <a:t>internacional</a:t>
            </a:r>
            <a:r>
              <a:rPr lang="fr-FR" sz="2000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fr-FR" sz="2000" dirty="0" smtClean="0"/>
              <a:t>El </a:t>
            </a:r>
            <a:r>
              <a:rPr lang="fr-FR" sz="2000" dirty="0" err="1" smtClean="0"/>
              <a:t>establecimiento</a:t>
            </a:r>
            <a:r>
              <a:rPr lang="fr-FR" sz="2000" dirty="0" smtClean="0"/>
              <a:t> ha </a:t>
            </a:r>
            <a:r>
              <a:rPr lang="fr-FR" sz="2000" dirty="0" err="1" smtClean="0"/>
              <a:t>tomado</a:t>
            </a:r>
            <a:r>
              <a:rPr lang="fr-FR" sz="2000" dirty="0" smtClean="0"/>
              <a:t> el </a:t>
            </a:r>
            <a:r>
              <a:rPr lang="fr-FR" sz="2000" dirty="0" err="1" smtClean="0"/>
              <a:t>partido</a:t>
            </a:r>
            <a:r>
              <a:rPr lang="fr-FR" sz="2000" dirty="0" smtClean="0"/>
              <a:t> </a:t>
            </a:r>
            <a:r>
              <a:rPr lang="fr-FR" sz="2000" dirty="0" err="1" smtClean="0"/>
              <a:t>por</a:t>
            </a:r>
            <a:r>
              <a:rPr lang="fr-FR" sz="2000" dirty="0" smtClean="0"/>
              <a:t> </a:t>
            </a:r>
            <a:r>
              <a:rPr lang="fr-FR" sz="2000" dirty="0" err="1" smtClean="0"/>
              <a:t>valorizar</a:t>
            </a:r>
            <a:r>
              <a:rPr lang="fr-FR" sz="2000" dirty="0" smtClean="0"/>
              <a:t> </a:t>
            </a:r>
            <a:r>
              <a:rPr lang="fr-FR" sz="2000" dirty="0" err="1" smtClean="0"/>
              <a:t>esta</a:t>
            </a:r>
            <a:r>
              <a:rPr lang="fr-FR" sz="2000" dirty="0" smtClean="0"/>
              <a:t> </a:t>
            </a:r>
            <a:r>
              <a:rPr lang="fr-FR" sz="2000" dirty="0" err="1" smtClean="0"/>
              <a:t>diversidad</a:t>
            </a:r>
            <a:r>
              <a:rPr lang="fr-FR" sz="2000" dirty="0" smtClean="0"/>
              <a:t> cultural y </a:t>
            </a:r>
            <a:r>
              <a:rPr lang="fr-FR" sz="2000" dirty="0" err="1" smtClean="0"/>
              <a:t>por</a:t>
            </a:r>
            <a:r>
              <a:rPr lang="fr-FR" sz="2000" dirty="0" smtClean="0"/>
              <a:t> </a:t>
            </a:r>
            <a:r>
              <a:rPr lang="fr-FR" sz="2000" dirty="0" err="1" smtClean="0"/>
              <a:t>obrar</a:t>
            </a:r>
            <a:r>
              <a:rPr lang="fr-FR" sz="2000" dirty="0" smtClean="0"/>
              <a:t> </a:t>
            </a:r>
            <a:r>
              <a:rPr lang="fr-FR" sz="2000" dirty="0" err="1" smtClean="0"/>
              <a:t>tanto</a:t>
            </a:r>
            <a:r>
              <a:rPr lang="fr-FR" sz="2000" dirty="0" smtClean="0"/>
              <a:t> al </a:t>
            </a:r>
            <a:r>
              <a:rPr lang="fr-FR" sz="2000" dirty="0" err="1" smtClean="0"/>
              <a:t>éxito</a:t>
            </a:r>
            <a:r>
              <a:rPr lang="fr-FR" sz="2000" dirty="0" smtClean="0"/>
              <a:t> </a:t>
            </a:r>
            <a:r>
              <a:rPr lang="fr-FR" sz="2000" dirty="0" err="1" smtClean="0"/>
              <a:t>escolar</a:t>
            </a:r>
            <a:r>
              <a:rPr lang="fr-FR" sz="2000" dirty="0" smtClean="0"/>
              <a:t> </a:t>
            </a:r>
            <a:r>
              <a:rPr lang="fr-FR" sz="2000" dirty="0" err="1" smtClean="0"/>
              <a:t>como</a:t>
            </a:r>
            <a:r>
              <a:rPr lang="fr-FR" sz="2000" dirty="0" smtClean="0"/>
              <a:t> al </a:t>
            </a:r>
            <a:r>
              <a:rPr lang="fr-FR" sz="2000" dirty="0" err="1" smtClean="0"/>
              <a:t>enriquecimiento</a:t>
            </a:r>
            <a:r>
              <a:rPr lang="fr-FR" sz="2000" dirty="0" smtClean="0"/>
              <a:t> cultural de </a:t>
            </a:r>
            <a:r>
              <a:rPr lang="fr-FR" sz="2000" dirty="0" err="1" smtClean="0"/>
              <a:t>nuestro</a:t>
            </a:r>
            <a:r>
              <a:rPr lang="fr-FR" sz="2000" dirty="0" smtClean="0"/>
              <a:t> </a:t>
            </a:r>
            <a:r>
              <a:rPr lang="fr-FR" sz="2000" dirty="0" err="1" smtClean="0"/>
              <a:t>alumnado</a:t>
            </a:r>
            <a:r>
              <a:rPr lang="fr-FR" sz="2000" dirty="0" smtClean="0"/>
              <a:t>.</a:t>
            </a:r>
          </a:p>
          <a:p>
            <a:pPr>
              <a:lnSpc>
                <a:spcPct val="200000"/>
              </a:lnSpc>
            </a:pPr>
            <a:r>
              <a:rPr lang="fr-FR" sz="2000" dirty="0" smtClean="0"/>
              <a:t>El </a:t>
            </a:r>
            <a:r>
              <a:rPr lang="fr-FR" sz="2000" dirty="0" err="1" smtClean="0"/>
              <a:t>colegio</a:t>
            </a:r>
            <a:r>
              <a:rPr lang="fr-FR" sz="2000" dirty="0" smtClean="0"/>
              <a:t> </a:t>
            </a:r>
            <a:r>
              <a:rPr lang="fr-FR" sz="2000" dirty="0" err="1" smtClean="0"/>
              <a:t>tiene</a:t>
            </a:r>
            <a:r>
              <a:rPr lang="fr-FR" sz="2000" dirty="0" smtClean="0"/>
              <a:t> </a:t>
            </a:r>
            <a:r>
              <a:rPr lang="fr-FR" sz="2000" dirty="0" err="1" smtClean="0"/>
              <a:t>una</a:t>
            </a:r>
            <a:r>
              <a:rPr lang="fr-FR" sz="2000" dirty="0" smtClean="0"/>
              <a:t> </a:t>
            </a:r>
            <a:r>
              <a:rPr lang="fr-FR" sz="2000" dirty="0" err="1" smtClean="0"/>
              <a:t>sección</a:t>
            </a:r>
            <a:r>
              <a:rPr lang="fr-FR" sz="2000" dirty="0" smtClean="0"/>
              <a:t> Oriental y </a:t>
            </a:r>
            <a:r>
              <a:rPr lang="fr-FR" sz="2000" dirty="0" err="1" smtClean="0"/>
              <a:t>una</a:t>
            </a:r>
            <a:r>
              <a:rPr lang="fr-FR" sz="2000" dirty="0" smtClean="0"/>
              <a:t> </a:t>
            </a:r>
            <a:r>
              <a:rPr lang="fr-FR" sz="2000" dirty="0" err="1" smtClean="0"/>
              <a:t>sección</a:t>
            </a:r>
            <a:r>
              <a:rPr lang="fr-FR" sz="2000" dirty="0" smtClean="0"/>
              <a:t> </a:t>
            </a:r>
            <a:r>
              <a:rPr lang="fr-FR" sz="2000" dirty="0" err="1" smtClean="0"/>
              <a:t>Fútbol</a:t>
            </a:r>
            <a:r>
              <a:rPr lang="fr-FR" sz="2000" dirty="0" smtClean="0"/>
              <a:t>.</a:t>
            </a:r>
          </a:p>
          <a:p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6985" y="4347179"/>
            <a:ext cx="4559642" cy="234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83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37700" y="241558"/>
            <a:ext cx="7033054" cy="1325563"/>
          </a:xfrm>
        </p:spPr>
        <p:txBody>
          <a:bodyPr/>
          <a:lstStyle/>
          <a:p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</a:rPr>
              <a:t>Nuestro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</a:rPr>
              <a:t>proyecto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</a:rPr>
              <a:t>educativo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6612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</a:pPr>
            <a:r>
              <a:rPr lang="fr-FR" u="sng" dirty="0" err="1" smtClean="0"/>
              <a:t>Eje</a:t>
            </a:r>
            <a:r>
              <a:rPr lang="fr-FR" u="sng" dirty="0" smtClean="0"/>
              <a:t> 1:</a:t>
            </a:r>
            <a:r>
              <a:rPr lang="fr-FR" dirty="0" smtClean="0"/>
              <a:t>Tomar en </a:t>
            </a:r>
            <a:r>
              <a:rPr lang="fr-FR" dirty="0" err="1" smtClean="0"/>
              <a:t>cuenta</a:t>
            </a:r>
            <a:r>
              <a:rPr lang="fr-FR" dirty="0" smtClean="0"/>
              <a:t> de forma </a:t>
            </a:r>
            <a:r>
              <a:rPr lang="fr-FR" dirty="0" err="1" smtClean="0"/>
              <a:t>explícita</a:t>
            </a:r>
            <a:r>
              <a:rPr lang="fr-FR" dirty="0" smtClean="0"/>
              <a:t> las </a:t>
            </a:r>
            <a:r>
              <a:rPr lang="fr-FR" dirty="0" err="1" smtClean="0"/>
              <a:t>dificultades</a:t>
            </a:r>
            <a:r>
              <a:rPr lang="fr-FR" dirty="0" smtClean="0"/>
              <a:t> de los </a:t>
            </a:r>
            <a:r>
              <a:rPr lang="fr-FR" dirty="0" err="1" smtClean="0"/>
              <a:t>aprendizajes</a:t>
            </a:r>
            <a:r>
              <a:rPr lang="fr-FR" dirty="0" smtClean="0"/>
              <a:t> </a:t>
            </a:r>
            <a:r>
              <a:rPr lang="fr-FR" dirty="0" err="1" smtClean="0"/>
              <a:t>escolares</a:t>
            </a:r>
            <a:r>
              <a:rPr lang="fr-FR" dirty="0" smtClean="0"/>
              <a:t>.</a:t>
            </a:r>
          </a:p>
          <a:p>
            <a:pPr>
              <a:lnSpc>
                <a:spcPct val="170000"/>
              </a:lnSpc>
            </a:pPr>
            <a:r>
              <a:rPr lang="fr-FR" u="sng" dirty="0" err="1" smtClean="0"/>
              <a:t>Eje</a:t>
            </a:r>
            <a:r>
              <a:rPr lang="fr-FR" u="sng" dirty="0" smtClean="0"/>
              <a:t> 2:</a:t>
            </a:r>
            <a:r>
              <a:rPr lang="fr-FR" dirty="0" smtClean="0"/>
              <a:t> </a:t>
            </a:r>
            <a:r>
              <a:rPr lang="fr-FR" dirty="0" err="1" smtClean="0"/>
              <a:t>Desarollar</a:t>
            </a:r>
            <a:r>
              <a:rPr lang="fr-FR" dirty="0" smtClean="0"/>
              <a:t> el </a:t>
            </a:r>
            <a:r>
              <a:rPr lang="fr-FR" dirty="0" err="1" smtClean="0"/>
              <a:t>compromiso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alumnado</a:t>
            </a:r>
            <a:r>
              <a:rPr lang="fr-FR" dirty="0" smtClean="0"/>
              <a:t> a </a:t>
            </a:r>
            <a:r>
              <a:rPr lang="fr-FR" dirty="0" err="1" smtClean="0"/>
              <a:t>través</a:t>
            </a:r>
            <a:r>
              <a:rPr lang="fr-FR" dirty="0" smtClean="0"/>
              <a:t> de </a:t>
            </a:r>
            <a:r>
              <a:rPr lang="fr-FR" dirty="0" err="1" smtClean="0"/>
              <a:t>proyectos</a:t>
            </a:r>
            <a:r>
              <a:rPr lang="fr-FR" dirty="0" smtClean="0"/>
              <a:t> culturales, </a:t>
            </a:r>
            <a:r>
              <a:rPr lang="fr-FR" dirty="0" err="1" smtClean="0"/>
              <a:t>artísticos</a:t>
            </a:r>
            <a:r>
              <a:rPr lang="fr-FR" dirty="0" smtClean="0"/>
              <a:t>, </a:t>
            </a:r>
            <a:r>
              <a:rPr lang="fr-FR" dirty="0" err="1" smtClean="0"/>
              <a:t>científicos</a:t>
            </a:r>
            <a:r>
              <a:rPr lang="fr-FR" dirty="0" smtClean="0"/>
              <a:t> y </a:t>
            </a:r>
            <a:r>
              <a:rPr lang="fr-FR" dirty="0" err="1" smtClean="0"/>
              <a:t>deportivos</a:t>
            </a:r>
            <a:r>
              <a:rPr lang="fr-FR" dirty="0" smtClean="0"/>
              <a:t>.</a:t>
            </a:r>
          </a:p>
          <a:p>
            <a:pPr>
              <a:lnSpc>
                <a:spcPct val="170000"/>
              </a:lnSpc>
            </a:pPr>
            <a:r>
              <a:rPr lang="fr-FR" u="sng" dirty="0" err="1" smtClean="0"/>
              <a:t>Eje</a:t>
            </a:r>
            <a:r>
              <a:rPr lang="fr-FR" u="sng" dirty="0" smtClean="0"/>
              <a:t> 3:</a:t>
            </a:r>
            <a:r>
              <a:rPr lang="fr-FR" dirty="0" smtClean="0"/>
              <a:t> </a:t>
            </a:r>
            <a:r>
              <a:rPr lang="fr-FR" dirty="0" err="1" smtClean="0"/>
              <a:t>Desarollar</a:t>
            </a:r>
            <a:r>
              <a:rPr lang="fr-FR" dirty="0" smtClean="0"/>
              <a:t> </a:t>
            </a:r>
            <a:r>
              <a:rPr lang="fr-FR" dirty="0" err="1" smtClean="0"/>
              <a:t>acciones</a:t>
            </a:r>
            <a:r>
              <a:rPr lang="fr-FR" dirty="0" smtClean="0"/>
              <a:t> y </a:t>
            </a:r>
            <a:r>
              <a:rPr lang="fr-FR" dirty="0" err="1" smtClean="0"/>
              <a:t>proyectos</a:t>
            </a:r>
            <a:r>
              <a:rPr lang="fr-FR" dirty="0" smtClean="0"/>
              <a:t> </a:t>
            </a:r>
            <a:r>
              <a:rPr lang="fr-FR" dirty="0" err="1" smtClean="0"/>
              <a:t>relacionados</a:t>
            </a:r>
            <a:r>
              <a:rPr lang="fr-FR" dirty="0" smtClean="0"/>
              <a:t> con </a:t>
            </a:r>
            <a:r>
              <a:rPr lang="fr-FR" dirty="0" err="1" smtClean="0"/>
              <a:t>una</a:t>
            </a:r>
            <a:r>
              <a:rPr lang="fr-FR" dirty="0" smtClean="0"/>
              <a:t> </a:t>
            </a:r>
            <a:r>
              <a:rPr lang="fr-FR" dirty="0" err="1" smtClean="0"/>
              <a:t>escuela</a:t>
            </a:r>
            <a:r>
              <a:rPr lang="fr-FR" dirty="0" smtClean="0"/>
              <a:t> </a:t>
            </a:r>
            <a:r>
              <a:rPr lang="fr-FR" dirty="0" err="1" smtClean="0"/>
              <a:t>bondadosa</a:t>
            </a:r>
            <a:r>
              <a:rPr lang="fr-FR" dirty="0" smtClean="0"/>
              <a:t> y </a:t>
            </a:r>
            <a:r>
              <a:rPr lang="fr-FR" dirty="0" err="1" smtClean="0"/>
              <a:t>exigente</a:t>
            </a:r>
            <a:r>
              <a:rPr lang="fr-FR" dirty="0" smtClean="0"/>
              <a:t> al </a:t>
            </a:r>
            <a:r>
              <a:rPr lang="fr-FR" dirty="0" err="1" smtClean="0"/>
              <a:t>servicio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clima</a:t>
            </a:r>
            <a:r>
              <a:rPr lang="fr-FR" dirty="0" smtClean="0"/>
              <a:t> </a:t>
            </a:r>
            <a:r>
              <a:rPr lang="fr-FR" dirty="0" err="1" smtClean="0"/>
              <a:t>escolar</a:t>
            </a:r>
            <a:r>
              <a:rPr lang="fr-FR" dirty="0" smtClean="0"/>
              <a:t> y de la </a:t>
            </a:r>
            <a:r>
              <a:rPr lang="fr-FR" dirty="0" err="1" smtClean="0"/>
              <a:t>ciudadanía</a:t>
            </a:r>
            <a:r>
              <a:rPr lang="fr-F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76722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422</Words>
  <Application>Microsoft Macintosh PowerPoint</Application>
  <PresentationFormat>Grand écran</PresentationFormat>
  <Paragraphs>28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Arial</vt:lpstr>
      <vt:lpstr>Thème Office</vt:lpstr>
      <vt:lpstr>Red de educación prioritaria  Claudel</vt:lpstr>
      <vt:lpstr>Los centros educativos</vt:lpstr>
      <vt:lpstr>La escuela primaria « 51 avenue de Ivry »</vt:lpstr>
      <vt:lpstr>La escuela primaria Franc-Nohain</vt:lpstr>
      <vt:lpstr>La secundaria Camille Claudel</vt:lpstr>
      <vt:lpstr>Nuestro proyecto educativo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de educación Claudel</dc:title>
  <dc:creator>Utilisateur de Microsoft Office</dc:creator>
  <cp:lastModifiedBy>Utilisateur de Microsoft Office</cp:lastModifiedBy>
  <cp:revision>28</cp:revision>
  <dcterms:created xsi:type="dcterms:W3CDTF">2017-02-01T14:27:22Z</dcterms:created>
  <dcterms:modified xsi:type="dcterms:W3CDTF">2017-02-01T16:20:15Z</dcterms:modified>
</cp:coreProperties>
</file>