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GELENEKSEL ÇOCUK OYUNLARIMIZ VE PİKNİĞİMİZ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MAYIS AYI ETKİNLİKLERİ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027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89503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361033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219985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160736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165381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6557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387362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2324100"/>
            <a:ext cx="6237111" cy="3508375"/>
          </a:xfrm>
        </p:spPr>
      </p:pic>
    </p:spTree>
    <p:extLst>
      <p:ext uri="{BB962C8B-B14F-4D97-AF65-F5344CB8AC3E}">
        <p14:creationId xmlns:p14="http://schemas.microsoft.com/office/powerpoint/2010/main" val="393831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8</Words>
  <Application>Microsoft Office PowerPoint</Application>
  <PresentationFormat>Ekran Gösterisi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Austin</vt:lpstr>
      <vt:lpstr>GELENEKSEL ÇOCUK OYUNLARIMIZ VE PİKNİĞİMİZ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GELENEKSEL ÇOCUK OYUNLARIMIZ VE PİKNİĞİMİZ</dc:title>
  <dc:creator>......................... -..........</dc:creator>
  <cp:lastModifiedBy>lenova</cp:lastModifiedBy>
  <cp:revision>1</cp:revision>
  <dcterms:created xsi:type="dcterms:W3CDTF">2017-05-20T16:00:26Z</dcterms:created>
  <dcterms:modified xsi:type="dcterms:W3CDTF">2017-05-20T16:10:38Z</dcterms:modified>
</cp:coreProperties>
</file>