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17.02.2017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 LOVE MY TOWN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SERTİFİKALAR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b6bd6a0e_thum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6048672" cy="482453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b6d8e2ce_thum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628800"/>
            <a:ext cx="6867251" cy="448885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b7bef3ae_thum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556792"/>
            <a:ext cx="6147172" cy="496855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b29bdbce_thum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556792"/>
            <a:ext cx="5256584" cy="468052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b911464ae_thum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772816"/>
            <a:ext cx="5904656" cy="460851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Ekran Gösterisi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I LOVE MY TOWN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LOVE MY TOWN</dc:title>
  <dc:creator>tr</dc:creator>
  <cp:lastModifiedBy>tr</cp:lastModifiedBy>
  <cp:revision>1</cp:revision>
  <dcterms:created xsi:type="dcterms:W3CDTF">2017-02-17T06:24:18Z</dcterms:created>
  <dcterms:modified xsi:type="dcterms:W3CDTF">2017-02-17T06:26:56Z</dcterms:modified>
</cp:coreProperties>
</file>