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BEFUNKY</a:t>
            </a:r>
            <a:br>
              <a:rPr lang="tr-TR" dirty="0" smtClean="0"/>
            </a:br>
            <a:r>
              <a:rPr lang="tr-TR" dirty="0" smtClean="0"/>
              <a:t>AFİŞ YAPMA PROGRAMI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ÖRNEK ÇALIŞMALAR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FOTOĞRAF KULÜBÜM</a:t>
            </a:r>
            <a:endParaRPr lang="tr-TR" dirty="0"/>
          </a:p>
        </p:txBody>
      </p:sp>
      <p:pic>
        <p:nvPicPr>
          <p:cNvPr id="4" name="3 İçerik Yer Tutucusu" descr="20161117_15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FOTOGRAF KULÜBÜM -ÖZÇEKİM</a:t>
            </a:r>
            <a:endParaRPr lang="tr-TR" dirty="0"/>
          </a:p>
        </p:txBody>
      </p:sp>
      <p:pic>
        <p:nvPicPr>
          <p:cNvPr id="4" name="3 İçerik Yer Tutucusu" descr="20161117_150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AFİŞİMİZ</a:t>
            </a:r>
            <a:endParaRPr lang="tr-TR" dirty="0"/>
          </a:p>
        </p:txBody>
      </p:sp>
      <p:pic>
        <p:nvPicPr>
          <p:cNvPr id="4" name="3 İçerik Yer Tutucusu" descr="b9b8475e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2675731"/>
            <a:ext cx="2374900" cy="2374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AFİŞİMİZ</a:t>
            </a:r>
            <a:endParaRPr lang="tr-TR" dirty="0"/>
          </a:p>
        </p:txBody>
      </p:sp>
      <p:pic>
        <p:nvPicPr>
          <p:cNvPr id="4" name="3 İçerik Yer Tutucusu" descr="bb11d97d2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2675731"/>
            <a:ext cx="2374900" cy="2374900"/>
          </a:xfrm>
        </p:spPr>
      </p:pic>
      <p:pic>
        <p:nvPicPr>
          <p:cNvPr id="5" name="4 Resim" descr="bdcc1d7e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550" y="2241550"/>
            <a:ext cx="23749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CAPS</a:t>
            </a:r>
            <a:endParaRPr lang="tr-TR" dirty="0"/>
          </a:p>
        </p:txBody>
      </p:sp>
      <p:pic>
        <p:nvPicPr>
          <p:cNvPr id="4" name="3 İçerik Yer Tutucusu" descr="bfdff42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2675731"/>
            <a:ext cx="2374900" cy="2374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CAPS</a:t>
            </a:r>
            <a:endParaRPr lang="tr-TR"/>
          </a:p>
        </p:txBody>
      </p:sp>
      <p:pic>
        <p:nvPicPr>
          <p:cNvPr id="4" name="3 İçerik Yer Tutucusu" descr="c3129872f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2675731"/>
            <a:ext cx="2374900" cy="23749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Ekran Gösterisi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BEFUNKY AFİŞ YAPMA PROGRAMI</vt:lpstr>
      <vt:lpstr>FOTOĞRAF KULÜBÜM</vt:lpstr>
      <vt:lpstr>FOTOGRAF KULÜBÜM -ÖZÇEKİM</vt:lpstr>
      <vt:lpstr>AFİŞİMİZ</vt:lpstr>
      <vt:lpstr>AFİŞİMİZ</vt:lpstr>
      <vt:lpstr>CAPS</vt:lpstr>
      <vt:lpstr>CAPS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BEFUNKY AFİŞ YAPMA PROGRAMI</dc:title>
  <dc:creator>tr</dc:creator>
  <cp:lastModifiedBy>tr</cp:lastModifiedBy>
  <cp:revision>1</cp:revision>
  <dcterms:created xsi:type="dcterms:W3CDTF">2017-02-14T13:27:23Z</dcterms:created>
  <dcterms:modified xsi:type="dcterms:W3CDTF">2017-02-14T13:30:04Z</dcterms:modified>
</cp:coreProperties>
</file>