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aven Pro" charset="0"/>
      <p:regular r:id="rId11"/>
      <p:bold r:id="rId12"/>
    </p:embeddedFont>
    <p:embeddedFont>
      <p:font typeface="MV Boli" pitchFamily="2" charset="0"/>
      <p:regular r:id="rId13"/>
    </p:embeddedFont>
    <p:embeddedFont>
      <p:font typeface="Nunito" charset="0"/>
      <p:regular r:id="rId14"/>
      <p:bold r:id="rId15"/>
      <p:italic r:id="rId16"/>
      <p:boldItalic r:id="rId17"/>
    </p:embeddedFont>
    <p:embeddedFont>
      <p:font typeface="Monotype Corsiva" pitchFamily="66" charset="0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954c8c80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954c8c80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954c8c809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954c8c809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ll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f%60\Dropbox\Cursuri\Downloads\Think%20globally,%20ET\Proud%20of%20being%20European\Adina.avi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%60\Dropbox\Cursuri\Downloads\Think%20globally,%20ET\Proud%20of%20being%20European\Edy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%60\Dropbox\Cursuri\Downloads\Think%20globally,%20ET\Proud%20of%20being%20European\Catalina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%60\Dropbox\Cursuri\Downloads\Think%20globally,%20ET\Proud%20of%20being%20European\stefania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%60\Dropbox\Cursuri\Downloads\Think%20globally,%20ET\Proud%20of%20being%20European\Maria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711781"/>
            <a:ext cx="4255500" cy="27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eTwinning project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Proud of being European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2018-2019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336331" y="3596300"/>
            <a:ext cx="5465379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Activity : “Getting to know each other “</a:t>
            </a:r>
            <a:endParaRPr sz="2000" b="1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000" b="1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Class 5, Romania</a:t>
            </a:r>
            <a:endParaRPr sz="2000" b="1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275" y="2471025"/>
            <a:ext cx="2618750" cy="25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620110" y="598575"/>
            <a:ext cx="60960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Scoala Gimnaziala “Inv. Radu Ion”, Vadu-Parului, Romania</a:t>
            </a:r>
            <a:endParaRPr dirty="0"/>
          </a:p>
        </p:txBody>
      </p:sp>
      <p:pic>
        <p:nvPicPr>
          <p:cNvPr id="4" name="Picture 3" descr="awarded-etwinning-school-lab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544" y="127602"/>
            <a:ext cx="2219325" cy="2428875"/>
          </a:xfrm>
          <a:prstGeom prst="rect">
            <a:avLst/>
          </a:prstGeom>
        </p:spPr>
      </p:pic>
      <p:pic>
        <p:nvPicPr>
          <p:cNvPr id="5" name="Picture 4" descr="IMG-20180626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2" y="1655689"/>
            <a:ext cx="2017986" cy="2958814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7350860" y="3230053"/>
            <a:ext cx="1660634" cy="166063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13314" y="2578171"/>
            <a:ext cx="48029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This is the English Teacher</a:t>
            </a:r>
          </a:p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Emilia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5139558" y="598575"/>
            <a:ext cx="3194741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 am Adina!</a:t>
            </a:r>
            <a:endParaRPr dirty="0"/>
          </a:p>
        </p:txBody>
      </p:sp>
      <p:pic>
        <p:nvPicPr>
          <p:cNvPr id="4" name="Adin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5214" y="276258"/>
            <a:ext cx="3285991" cy="4337783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5391807" y="2249214"/>
            <a:ext cx="2186152" cy="197594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2554014" y="3478924"/>
            <a:ext cx="462455" cy="6096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13825"/>
            <a:ext cx="3962400" cy="1759996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Hello from Edi 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Ed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167" y="220717"/>
            <a:ext cx="4267200" cy="4792717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5959366" y="262759"/>
            <a:ext cx="1860331" cy="179726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214" y="2144109"/>
            <a:ext cx="3584026" cy="134261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me, Catalina!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Catalin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415" y="231228"/>
            <a:ext cx="4319752" cy="4572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654566" y="704193"/>
            <a:ext cx="2375337" cy="135583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771" y="1613825"/>
            <a:ext cx="4529959" cy="1297541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My name is Stefania!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tefani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841" y="262759"/>
            <a:ext cx="3489435" cy="4513828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5759669" y="462455"/>
            <a:ext cx="1387365" cy="1324304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207" y="1613825"/>
            <a:ext cx="3541986" cy="18729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I am Maria!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Mari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7049" y="189185"/>
            <a:ext cx="3993930" cy="4635063"/>
          </a:xfrm>
          <a:prstGeom prst="rect">
            <a:avLst/>
          </a:prstGeom>
        </p:spPr>
      </p:pic>
      <p:sp>
        <p:nvSpPr>
          <p:cNvPr id="4" name="4-Point Star 3"/>
          <p:cNvSpPr/>
          <p:nvPr/>
        </p:nvSpPr>
        <p:spPr>
          <a:xfrm>
            <a:off x="6810703" y="767255"/>
            <a:ext cx="2007476" cy="2133600"/>
          </a:xfrm>
          <a:prstGeom prst="star4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>
                <a:latin typeface="Monotype Corsiva" pitchFamily="66" charset="0"/>
              </a:rPr>
              <a:t>Romania , 2018</a:t>
            </a:r>
          </a:p>
          <a:p>
            <a:r>
              <a:rPr lang="en-US" sz="2000" b="1" dirty="0" smtClean="0">
                <a:latin typeface="Monotype Corsiva" pitchFamily="66" charset="0"/>
              </a:rPr>
              <a:t>eTwinning project </a:t>
            </a:r>
            <a:endParaRPr lang="en-US" sz="2000" b="1" dirty="0">
              <a:latin typeface="Monotype Corsiva" pitchFamily="66" charset="0"/>
            </a:endParaRPr>
          </a:p>
        </p:txBody>
      </p:sp>
      <p:pic>
        <p:nvPicPr>
          <p:cNvPr id="3" name="Picture 2" descr="multume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61" y="1069756"/>
            <a:ext cx="4081790" cy="1847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6482" y="2270232"/>
            <a:ext cx="47191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you!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67</Words>
  <Application>Microsoft Office PowerPoint</Application>
  <PresentationFormat>On-screen Show (16:9)</PresentationFormat>
  <Paragraphs>17</Paragraphs>
  <Slides>8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Maven Pro</vt:lpstr>
      <vt:lpstr>MV Boli</vt:lpstr>
      <vt:lpstr>Nunito</vt:lpstr>
      <vt:lpstr>Monotype Corsiva</vt:lpstr>
      <vt:lpstr>Momentum</vt:lpstr>
      <vt:lpstr>eTwinning project Proud of being European 2018-2019</vt:lpstr>
      <vt:lpstr>Scoala Gimnaziala “Inv. Radu Ion”, Vadu-Parului, Romania</vt:lpstr>
      <vt:lpstr>I am Adina!</vt:lpstr>
      <vt:lpstr>Hello from Edi !</vt:lpstr>
      <vt:lpstr>It’s me, Catalina!</vt:lpstr>
      <vt:lpstr>My name is Stefania!</vt:lpstr>
      <vt:lpstr>I am Maria!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project Proud of being European 2018-2019</dc:title>
  <dc:creator>f`</dc:creator>
  <cp:lastModifiedBy>f`</cp:lastModifiedBy>
  <cp:revision>11</cp:revision>
  <dcterms:modified xsi:type="dcterms:W3CDTF">2018-11-30T17:58:26Z</dcterms:modified>
</cp:coreProperties>
</file>